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797675" cy="9872663"/>
  <p:embeddedFontLst>
    <p:embeddedFont>
      <p:font typeface="Archivo" panose="020B0604020202020204" charset="0"/>
      <p:regular r:id="rId27"/>
      <p:bold r:id="rId28"/>
      <p:italic r:id="rId29"/>
      <p:boldItalic r:id="rId30"/>
    </p:embeddedFont>
    <p:embeddedFont>
      <p:font typeface="Chelsea Market" panose="020B0604020202020204" charset="0"/>
      <p:regular r:id="rId31"/>
    </p:embeddedFont>
    <p:embeddedFont>
      <p:font typeface="Fira Sans Extra Condensed Medium" panose="020B0604020202020204" charset="0"/>
      <p:regular r:id="rId32"/>
      <p:bold r:id="rId33"/>
      <p:italic r:id="rId34"/>
      <p:boldItalic r:id="rId35"/>
    </p:embeddedFont>
    <p:embeddedFont>
      <p:font typeface="Nunito Light" pitchFamily="2" charset="0"/>
      <p:regular r:id="rId36"/>
      <p:italic r:id="rId37"/>
    </p:embeddedFont>
    <p:embeddedFont>
      <p:font typeface="Paytone One" panose="020B0604020202020204" charset="0"/>
      <p:regular r:id="rId38"/>
    </p:embeddedFont>
    <p:embeddedFont>
      <p:font typeface="Raleway Thin" pitchFamily="2" charset="0"/>
      <p:regular r:id="rId39"/>
      <p:italic r:id="rId40"/>
    </p:embeddedFont>
    <p:embeddedFont>
      <p:font typeface="Signika Negative Light"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dh8cR9CvxkVCjIdJ2uqeYgf2j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0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שלומית הלפרין" userId="7b1c22dc-208c-43bc-bb35-337d54f58d4c" providerId="ADAL" clId="{036D651C-3DDD-404C-8314-1ACF0BB152CC}"/>
    <pc:docChg chg="custSel addSld modSld">
      <pc:chgData name="שלומית הלפרין" userId="7b1c22dc-208c-43bc-bb35-337d54f58d4c" providerId="ADAL" clId="{036D651C-3DDD-404C-8314-1ACF0BB152CC}" dt="2025-03-27T08:01:18.849" v="41" actId="20577"/>
      <pc:docMkLst>
        <pc:docMk/>
      </pc:docMkLst>
      <pc:sldChg chg="modSp mod setBg">
        <pc:chgData name="שלומית הלפרין" userId="7b1c22dc-208c-43bc-bb35-337d54f58d4c" providerId="ADAL" clId="{036D651C-3DDD-404C-8314-1ACF0BB152CC}" dt="2025-03-27T08:01:18.849" v="41" actId="20577"/>
        <pc:sldMkLst>
          <pc:docMk/>
          <pc:sldMk cId="0" sldId="256"/>
        </pc:sldMkLst>
        <pc:spChg chg="mod">
          <ac:chgData name="שלומית הלפרין" userId="7b1c22dc-208c-43bc-bb35-337d54f58d4c" providerId="ADAL" clId="{036D651C-3DDD-404C-8314-1ACF0BB152CC}" dt="2025-03-17T09:17:21.804" v="22" actId="122"/>
          <ac:spMkLst>
            <pc:docMk/>
            <pc:sldMk cId="0" sldId="256"/>
            <ac:spMk id="304" creationId="{00000000-0000-0000-0000-000000000000}"/>
          </ac:spMkLst>
        </pc:spChg>
        <pc:spChg chg="mod">
          <ac:chgData name="שלומית הלפרין" userId="7b1c22dc-208c-43bc-bb35-337d54f58d4c" providerId="ADAL" clId="{036D651C-3DDD-404C-8314-1ACF0BB152CC}" dt="2025-03-27T08:01:18.849" v="41" actId="20577"/>
          <ac:spMkLst>
            <pc:docMk/>
            <pc:sldMk cId="0" sldId="256"/>
            <ac:spMk id="305" creationId="{00000000-0000-0000-0000-000000000000}"/>
          </ac:spMkLst>
        </pc:spChg>
      </pc:sldChg>
      <pc:sldChg chg="modSp mod setBg modNotes">
        <pc:chgData name="שלומית הלפרין" userId="7b1c22dc-208c-43bc-bb35-337d54f58d4c" providerId="ADAL" clId="{036D651C-3DDD-404C-8314-1ACF0BB152CC}" dt="2025-03-17T09:16:38.762" v="17" actId="1076"/>
        <pc:sldMkLst>
          <pc:docMk/>
          <pc:sldMk cId="0" sldId="257"/>
        </pc:sldMkLst>
        <pc:spChg chg="mod">
          <ac:chgData name="שלומית הלפרין" userId="7b1c22dc-208c-43bc-bb35-337d54f58d4c" providerId="ADAL" clId="{036D651C-3DDD-404C-8314-1ACF0BB152CC}" dt="2025-03-17T09:16:38.762" v="17" actId="1076"/>
          <ac:spMkLst>
            <pc:docMk/>
            <pc:sldMk cId="0" sldId="257"/>
            <ac:spMk id="311" creationId="{00000000-0000-0000-0000-000000000000}"/>
          </ac:spMkLst>
        </pc:spChg>
      </pc:sldChg>
      <pc:sldChg chg="setBg modNotes">
        <pc:chgData name="שלומית הלפרין" userId="7b1c22dc-208c-43bc-bb35-337d54f58d4c" providerId="ADAL" clId="{036D651C-3DDD-404C-8314-1ACF0BB152CC}" dt="2025-03-17T09:16:25.206" v="16"/>
        <pc:sldMkLst>
          <pc:docMk/>
          <pc:sldMk cId="0" sldId="258"/>
        </pc:sldMkLst>
      </pc:sldChg>
      <pc:sldChg chg="setBg modNotes">
        <pc:chgData name="שלומית הלפרין" userId="7b1c22dc-208c-43bc-bb35-337d54f58d4c" providerId="ADAL" clId="{036D651C-3DDD-404C-8314-1ACF0BB152CC}" dt="2025-03-17T09:16:25.206" v="16"/>
        <pc:sldMkLst>
          <pc:docMk/>
          <pc:sldMk cId="0" sldId="259"/>
        </pc:sldMkLst>
      </pc:sldChg>
      <pc:sldChg chg="setBg modNotes">
        <pc:chgData name="שלומית הלפרין" userId="7b1c22dc-208c-43bc-bb35-337d54f58d4c" providerId="ADAL" clId="{036D651C-3DDD-404C-8314-1ACF0BB152CC}" dt="2025-03-17T09:16:25.206" v="16"/>
        <pc:sldMkLst>
          <pc:docMk/>
          <pc:sldMk cId="0" sldId="260"/>
        </pc:sldMkLst>
      </pc:sldChg>
      <pc:sldChg chg="setBg modNotes">
        <pc:chgData name="שלומית הלפרין" userId="7b1c22dc-208c-43bc-bb35-337d54f58d4c" providerId="ADAL" clId="{036D651C-3DDD-404C-8314-1ACF0BB152CC}" dt="2025-03-17T09:16:25.206" v="16"/>
        <pc:sldMkLst>
          <pc:docMk/>
          <pc:sldMk cId="0" sldId="261"/>
        </pc:sldMkLst>
      </pc:sldChg>
      <pc:sldChg chg="setBg modNotes">
        <pc:chgData name="שלומית הלפרין" userId="7b1c22dc-208c-43bc-bb35-337d54f58d4c" providerId="ADAL" clId="{036D651C-3DDD-404C-8314-1ACF0BB152CC}" dt="2025-03-17T09:16:25.206" v="16"/>
        <pc:sldMkLst>
          <pc:docMk/>
          <pc:sldMk cId="0" sldId="262"/>
        </pc:sldMkLst>
      </pc:sldChg>
      <pc:sldChg chg="setBg modNotes">
        <pc:chgData name="שלומית הלפרין" userId="7b1c22dc-208c-43bc-bb35-337d54f58d4c" providerId="ADAL" clId="{036D651C-3DDD-404C-8314-1ACF0BB152CC}" dt="2025-03-17T09:16:25.206" v="16"/>
        <pc:sldMkLst>
          <pc:docMk/>
          <pc:sldMk cId="0" sldId="263"/>
        </pc:sldMkLst>
      </pc:sldChg>
      <pc:sldChg chg="modSp mod setBg">
        <pc:chgData name="שלומית הלפרין" userId="7b1c22dc-208c-43bc-bb35-337d54f58d4c" providerId="ADAL" clId="{036D651C-3DDD-404C-8314-1ACF0BB152CC}" dt="2025-03-27T07:56:20.681" v="36" actId="782"/>
        <pc:sldMkLst>
          <pc:docMk/>
          <pc:sldMk cId="0" sldId="264"/>
        </pc:sldMkLst>
        <pc:spChg chg="mod">
          <ac:chgData name="שלומית הלפרין" userId="7b1c22dc-208c-43bc-bb35-337d54f58d4c" providerId="ADAL" clId="{036D651C-3DDD-404C-8314-1ACF0BB152CC}" dt="2025-03-27T07:56:20.681" v="36" actId="782"/>
          <ac:spMkLst>
            <pc:docMk/>
            <pc:sldMk cId="0" sldId="264"/>
            <ac:spMk id="358" creationId="{00000000-0000-0000-0000-000000000000}"/>
          </ac:spMkLst>
        </pc:spChg>
        <pc:spChg chg="mod">
          <ac:chgData name="שלומית הלפרין" userId="7b1c22dc-208c-43bc-bb35-337d54f58d4c" providerId="ADAL" clId="{036D651C-3DDD-404C-8314-1ACF0BB152CC}" dt="2025-03-27T07:56:15.743" v="34" actId="782"/>
          <ac:spMkLst>
            <pc:docMk/>
            <pc:sldMk cId="0" sldId="264"/>
            <ac:spMk id="359" creationId="{00000000-0000-0000-0000-000000000000}"/>
          </ac:spMkLst>
        </pc:spChg>
        <pc:spChg chg="mod">
          <ac:chgData name="שלומית הלפרין" userId="7b1c22dc-208c-43bc-bb35-337d54f58d4c" providerId="ADAL" clId="{036D651C-3DDD-404C-8314-1ACF0BB152CC}" dt="2025-03-27T07:56:12.037" v="33" actId="782"/>
          <ac:spMkLst>
            <pc:docMk/>
            <pc:sldMk cId="0" sldId="264"/>
            <ac:spMk id="360" creationId="{00000000-0000-0000-0000-000000000000}"/>
          </ac:spMkLst>
        </pc:spChg>
        <pc:spChg chg="mod">
          <ac:chgData name="שלומית הלפרין" userId="7b1c22dc-208c-43bc-bb35-337d54f58d4c" providerId="ADAL" clId="{036D651C-3DDD-404C-8314-1ACF0BB152CC}" dt="2025-03-27T07:56:07.578" v="32" actId="782"/>
          <ac:spMkLst>
            <pc:docMk/>
            <pc:sldMk cId="0" sldId="264"/>
            <ac:spMk id="384" creationId="{00000000-0000-0000-0000-000000000000}"/>
          </ac:spMkLst>
        </pc:spChg>
      </pc:sldChg>
      <pc:sldChg chg="modSp mod setBg">
        <pc:chgData name="שלומית הלפרין" userId="7b1c22dc-208c-43bc-bb35-337d54f58d4c" providerId="ADAL" clId="{036D651C-3DDD-404C-8314-1ACF0BB152CC}" dt="2025-03-27T07:56:39.686" v="40" actId="782"/>
        <pc:sldMkLst>
          <pc:docMk/>
          <pc:sldMk cId="0" sldId="265"/>
        </pc:sldMkLst>
        <pc:spChg chg="mod">
          <ac:chgData name="שלומית הלפרין" userId="7b1c22dc-208c-43bc-bb35-337d54f58d4c" providerId="ADAL" clId="{036D651C-3DDD-404C-8314-1ACF0BB152CC}" dt="2025-03-27T07:56:26.763" v="37" actId="782"/>
          <ac:spMkLst>
            <pc:docMk/>
            <pc:sldMk cId="0" sldId="265"/>
            <ac:spMk id="392" creationId="{00000000-0000-0000-0000-000000000000}"/>
          </ac:spMkLst>
        </pc:spChg>
        <pc:spChg chg="mod">
          <ac:chgData name="שלומית הלפרין" userId="7b1c22dc-208c-43bc-bb35-337d54f58d4c" providerId="ADAL" clId="{036D651C-3DDD-404C-8314-1ACF0BB152CC}" dt="2025-03-27T07:56:36.580" v="39" actId="782"/>
          <ac:spMkLst>
            <pc:docMk/>
            <pc:sldMk cId="0" sldId="265"/>
            <ac:spMk id="393" creationId="{00000000-0000-0000-0000-000000000000}"/>
          </ac:spMkLst>
        </pc:spChg>
        <pc:spChg chg="mod">
          <ac:chgData name="שלומית הלפרין" userId="7b1c22dc-208c-43bc-bb35-337d54f58d4c" providerId="ADAL" clId="{036D651C-3DDD-404C-8314-1ACF0BB152CC}" dt="2025-03-27T07:56:33.173" v="38" actId="782"/>
          <ac:spMkLst>
            <pc:docMk/>
            <pc:sldMk cId="0" sldId="265"/>
            <ac:spMk id="395" creationId="{00000000-0000-0000-0000-000000000000}"/>
          </ac:spMkLst>
        </pc:spChg>
        <pc:spChg chg="mod">
          <ac:chgData name="שלומית הלפרין" userId="7b1c22dc-208c-43bc-bb35-337d54f58d4c" providerId="ADAL" clId="{036D651C-3DDD-404C-8314-1ACF0BB152CC}" dt="2025-03-27T07:56:39.686" v="40" actId="782"/>
          <ac:spMkLst>
            <pc:docMk/>
            <pc:sldMk cId="0" sldId="265"/>
            <ac:spMk id="408" creationId="{00000000-0000-0000-0000-000000000000}"/>
          </ac:spMkLst>
        </pc:spChg>
      </pc:sldChg>
      <pc:sldChg chg="setBg">
        <pc:chgData name="שלומית הלפרין" userId="7b1c22dc-208c-43bc-bb35-337d54f58d4c" providerId="ADAL" clId="{036D651C-3DDD-404C-8314-1ACF0BB152CC}" dt="2025-03-17T09:16:25.206" v="16"/>
        <pc:sldMkLst>
          <pc:docMk/>
          <pc:sldMk cId="0" sldId="266"/>
        </pc:sldMkLst>
      </pc:sldChg>
      <pc:sldChg chg="setBg">
        <pc:chgData name="שלומית הלפרין" userId="7b1c22dc-208c-43bc-bb35-337d54f58d4c" providerId="ADAL" clId="{036D651C-3DDD-404C-8314-1ACF0BB152CC}" dt="2025-03-17T09:16:25.206" v="16"/>
        <pc:sldMkLst>
          <pc:docMk/>
          <pc:sldMk cId="0" sldId="267"/>
        </pc:sldMkLst>
      </pc:sldChg>
      <pc:sldChg chg="setBg">
        <pc:chgData name="שלומית הלפרין" userId="7b1c22dc-208c-43bc-bb35-337d54f58d4c" providerId="ADAL" clId="{036D651C-3DDD-404C-8314-1ACF0BB152CC}" dt="2025-03-17T09:16:25.206" v="16"/>
        <pc:sldMkLst>
          <pc:docMk/>
          <pc:sldMk cId="0" sldId="268"/>
        </pc:sldMkLst>
      </pc:sldChg>
      <pc:sldChg chg="modSp mod setBg">
        <pc:chgData name="שלומית הלפרין" userId="7b1c22dc-208c-43bc-bb35-337d54f58d4c" providerId="ADAL" clId="{036D651C-3DDD-404C-8314-1ACF0BB152CC}" dt="2025-03-17T09:17:51.413" v="28" actId="122"/>
        <pc:sldMkLst>
          <pc:docMk/>
          <pc:sldMk cId="0" sldId="269"/>
        </pc:sldMkLst>
        <pc:spChg chg="mod">
          <ac:chgData name="שלומית הלפרין" userId="7b1c22dc-208c-43bc-bb35-337d54f58d4c" providerId="ADAL" clId="{036D651C-3DDD-404C-8314-1ACF0BB152CC}" dt="2025-03-17T09:17:51.413" v="28" actId="122"/>
          <ac:spMkLst>
            <pc:docMk/>
            <pc:sldMk cId="0" sldId="269"/>
            <ac:spMk id="431" creationId="{00000000-0000-0000-0000-000000000000}"/>
          </ac:spMkLst>
        </pc:spChg>
        <pc:spChg chg="mod">
          <ac:chgData name="שלומית הלפרין" userId="7b1c22dc-208c-43bc-bb35-337d54f58d4c" providerId="ADAL" clId="{036D651C-3DDD-404C-8314-1ACF0BB152CC}" dt="2025-03-17T09:17:38.553" v="24" actId="121"/>
          <ac:spMkLst>
            <pc:docMk/>
            <pc:sldMk cId="0" sldId="269"/>
            <ac:spMk id="432" creationId="{00000000-0000-0000-0000-000000000000}"/>
          </ac:spMkLst>
        </pc:spChg>
        <pc:spChg chg="mod">
          <ac:chgData name="שלומית הלפרין" userId="7b1c22dc-208c-43bc-bb35-337d54f58d4c" providerId="ADAL" clId="{036D651C-3DDD-404C-8314-1ACF0BB152CC}" dt="2025-03-17T09:17:38.553" v="24" actId="121"/>
          <ac:spMkLst>
            <pc:docMk/>
            <pc:sldMk cId="0" sldId="269"/>
            <ac:spMk id="433" creationId="{00000000-0000-0000-0000-000000000000}"/>
          </ac:spMkLst>
        </pc:spChg>
        <pc:spChg chg="mod">
          <ac:chgData name="שלומית הלפרין" userId="7b1c22dc-208c-43bc-bb35-337d54f58d4c" providerId="ADAL" clId="{036D651C-3DDD-404C-8314-1ACF0BB152CC}" dt="2025-03-17T09:17:38.553" v="24" actId="121"/>
          <ac:spMkLst>
            <pc:docMk/>
            <pc:sldMk cId="0" sldId="269"/>
            <ac:spMk id="434" creationId="{00000000-0000-0000-0000-000000000000}"/>
          </ac:spMkLst>
        </pc:spChg>
        <pc:spChg chg="mod">
          <ac:chgData name="שלומית הלפרין" userId="7b1c22dc-208c-43bc-bb35-337d54f58d4c" providerId="ADAL" clId="{036D651C-3DDD-404C-8314-1ACF0BB152CC}" dt="2025-03-17T09:17:38.553" v="24" actId="121"/>
          <ac:spMkLst>
            <pc:docMk/>
            <pc:sldMk cId="0" sldId="269"/>
            <ac:spMk id="435" creationId="{00000000-0000-0000-0000-000000000000}"/>
          </ac:spMkLst>
        </pc:spChg>
        <pc:spChg chg="mod">
          <ac:chgData name="שלומית הלפרין" userId="7b1c22dc-208c-43bc-bb35-337d54f58d4c" providerId="ADAL" clId="{036D651C-3DDD-404C-8314-1ACF0BB152CC}" dt="2025-03-17T09:17:38.553" v="24" actId="121"/>
          <ac:spMkLst>
            <pc:docMk/>
            <pc:sldMk cId="0" sldId="269"/>
            <ac:spMk id="436" creationId="{00000000-0000-0000-0000-000000000000}"/>
          </ac:spMkLst>
        </pc:spChg>
        <pc:spChg chg="mod">
          <ac:chgData name="שלומית הלפרין" userId="7b1c22dc-208c-43bc-bb35-337d54f58d4c" providerId="ADAL" clId="{036D651C-3DDD-404C-8314-1ACF0BB152CC}" dt="2025-03-17T09:17:38.553" v="24" actId="121"/>
          <ac:spMkLst>
            <pc:docMk/>
            <pc:sldMk cId="0" sldId="269"/>
            <ac:spMk id="438" creationId="{00000000-0000-0000-0000-000000000000}"/>
          </ac:spMkLst>
        </pc:spChg>
        <pc:spChg chg="mod">
          <ac:chgData name="שלומית הלפרין" userId="7b1c22dc-208c-43bc-bb35-337d54f58d4c" providerId="ADAL" clId="{036D651C-3DDD-404C-8314-1ACF0BB152CC}" dt="2025-03-17T09:17:44.421" v="26" actId="122"/>
          <ac:spMkLst>
            <pc:docMk/>
            <pc:sldMk cId="0" sldId="269"/>
            <ac:spMk id="440" creationId="{00000000-0000-0000-0000-000000000000}"/>
          </ac:spMkLst>
        </pc:spChg>
        <pc:spChg chg="mod">
          <ac:chgData name="שלומית הלפרין" userId="7b1c22dc-208c-43bc-bb35-337d54f58d4c" providerId="ADAL" clId="{036D651C-3DDD-404C-8314-1ACF0BB152CC}" dt="2025-03-17T09:17:38.553" v="24" actId="121"/>
          <ac:spMkLst>
            <pc:docMk/>
            <pc:sldMk cId="0" sldId="269"/>
            <ac:spMk id="441" creationId="{00000000-0000-0000-0000-000000000000}"/>
          </ac:spMkLst>
        </pc:spChg>
        <pc:spChg chg="mod">
          <ac:chgData name="שלומית הלפרין" userId="7b1c22dc-208c-43bc-bb35-337d54f58d4c" providerId="ADAL" clId="{036D651C-3DDD-404C-8314-1ACF0BB152CC}" dt="2025-03-17T09:17:48.841" v="27" actId="122"/>
          <ac:spMkLst>
            <pc:docMk/>
            <pc:sldMk cId="0" sldId="269"/>
            <ac:spMk id="443" creationId="{00000000-0000-0000-0000-000000000000}"/>
          </ac:spMkLst>
        </pc:spChg>
      </pc:sldChg>
      <pc:sldChg chg="modSp setBg">
        <pc:chgData name="שלומית הלפרין" userId="7b1c22dc-208c-43bc-bb35-337d54f58d4c" providerId="ADAL" clId="{036D651C-3DDD-404C-8314-1ACF0BB152CC}" dt="2025-03-17T09:17:54.702" v="29" actId="782"/>
        <pc:sldMkLst>
          <pc:docMk/>
          <pc:sldMk cId="0" sldId="270"/>
        </pc:sldMkLst>
        <pc:spChg chg="mod">
          <ac:chgData name="שלומית הלפרין" userId="7b1c22dc-208c-43bc-bb35-337d54f58d4c" providerId="ADAL" clId="{036D651C-3DDD-404C-8314-1ACF0BB152CC}" dt="2025-03-17T09:17:54.702" v="29" actId="782"/>
          <ac:spMkLst>
            <pc:docMk/>
            <pc:sldMk cId="0" sldId="270"/>
            <ac:spMk id="486" creationId="{00000000-0000-0000-0000-000000000000}"/>
          </ac:spMkLst>
        </pc:spChg>
      </pc:sldChg>
      <pc:sldChg chg="modSp mod setBg">
        <pc:chgData name="שלומית הלפרין" userId="7b1c22dc-208c-43bc-bb35-337d54f58d4c" providerId="ADAL" clId="{036D651C-3DDD-404C-8314-1ACF0BB152CC}" dt="2025-03-17T09:18:16.975" v="30" actId="1076"/>
        <pc:sldMkLst>
          <pc:docMk/>
          <pc:sldMk cId="0" sldId="271"/>
        </pc:sldMkLst>
        <pc:spChg chg="mod">
          <ac:chgData name="שלומית הלפרין" userId="7b1c22dc-208c-43bc-bb35-337d54f58d4c" providerId="ADAL" clId="{036D651C-3DDD-404C-8314-1ACF0BB152CC}" dt="2025-03-17T09:18:16.975" v="30" actId="1076"/>
          <ac:spMkLst>
            <pc:docMk/>
            <pc:sldMk cId="0" sldId="271"/>
            <ac:spMk id="497" creationId="{00000000-0000-0000-0000-000000000000}"/>
          </ac:spMkLst>
        </pc:spChg>
      </pc:sldChg>
      <pc:sldChg chg="setBg modNotes">
        <pc:chgData name="שלומית הלפרין" userId="7b1c22dc-208c-43bc-bb35-337d54f58d4c" providerId="ADAL" clId="{036D651C-3DDD-404C-8314-1ACF0BB152CC}" dt="2025-03-17T09:16:25.206" v="16"/>
        <pc:sldMkLst>
          <pc:docMk/>
          <pc:sldMk cId="0" sldId="272"/>
        </pc:sldMkLst>
      </pc:sldChg>
      <pc:sldChg chg="setBg modNotes">
        <pc:chgData name="שלומית הלפרין" userId="7b1c22dc-208c-43bc-bb35-337d54f58d4c" providerId="ADAL" clId="{036D651C-3DDD-404C-8314-1ACF0BB152CC}" dt="2025-03-17T09:16:25.206" v="16"/>
        <pc:sldMkLst>
          <pc:docMk/>
          <pc:sldMk cId="0" sldId="273"/>
        </pc:sldMkLst>
      </pc:sldChg>
      <pc:sldChg chg="modSp mod setBg">
        <pc:chgData name="שלומית הלפרין" userId="7b1c22dc-208c-43bc-bb35-337d54f58d4c" providerId="ADAL" clId="{036D651C-3DDD-404C-8314-1ACF0BB152CC}" dt="2025-03-17T09:18:27.071" v="31" actId="782"/>
        <pc:sldMkLst>
          <pc:docMk/>
          <pc:sldMk cId="0" sldId="274"/>
        </pc:sldMkLst>
        <pc:spChg chg="mod">
          <ac:chgData name="שלומית הלפרין" userId="7b1c22dc-208c-43bc-bb35-337d54f58d4c" providerId="ADAL" clId="{036D651C-3DDD-404C-8314-1ACF0BB152CC}" dt="2025-03-17T09:18:27.071" v="31" actId="782"/>
          <ac:spMkLst>
            <pc:docMk/>
            <pc:sldMk cId="0" sldId="274"/>
            <ac:spMk id="515" creationId="{00000000-0000-0000-0000-000000000000}"/>
          </ac:spMkLst>
        </pc:spChg>
      </pc:sldChg>
      <pc:sldChg chg="setBg">
        <pc:chgData name="שלומית הלפרין" userId="7b1c22dc-208c-43bc-bb35-337d54f58d4c" providerId="ADAL" clId="{036D651C-3DDD-404C-8314-1ACF0BB152CC}" dt="2025-03-17T09:16:25.206" v="16"/>
        <pc:sldMkLst>
          <pc:docMk/>
          <pc:sldMk cId="0" sldId="275"/>
        </pc:sldMkLst>
      </pc:sldChg>
      <pc:sldChg chg="setBg">
        <pc:chgData name="שלומית הלפרין" userId="7b1c22dc-208c-43bc-bb35-337d54f58d4c" providerId="ADAL" clId="{036D651C-3DDD-404C-8314-1ACF0BB152CC}" dt="2025-03-17T09:16:25.206" v="16"/>
        <pc:sldMkLst>
          <pc:docMk/>
          <pc:sldMk cId="0" sldId="276"/>
        </pc:sldMkLst>
      </pc:sldChg>
      <pc:sldChg chg="setBg modNotes">
        <pc:chgData name="שלומית הלפרין" userId="7b1c22dc-208c-43bc-bb35-337d54f58d4c" providerId="ADAL" clId="{036D651C-3DDD-404C-8314-1ACF0BB152CC}" dt="2025-03-17T09:16:25.206" v="16"/>
        <pc:sldMkLst>
          <pc:docMk/>
          <pc:sldMk cId="0" sldId="277"/>
        </pc:sldMkLst>
      </pc:sldChg>
      <pc:sldChg chg="setBg">
        <pc:chgData name="שלומית הלפרין" userId="7b1c22dc-208c-43bc-bb35-337d54f58d4c" providerId="ADAL" clId="{036D651C-3DDD-404C-8314-1ACF0BB152CC}" dt="2025-03-17T09:16:25.206" v="16"/>
        <pc:sldMkLst>
          <pc:docMk/>
          <pc:sldMk cId="0" sldId="278"/>
        </pc:sldMkLst>
      </pc:sldChg>
      <pc:sldChg chg="modSp new mod setBg">
        <pc:chgData name="שלומית הלפרין" userId="7b1c22dc-208c-43bc-bb35-337d54f58d4c" providerId="ADAL" clId="{036D651C-3DDD-404C-8314-1ACF0BB152CC}" dt="2025-03-17T09:16:25.206" v="16"/>
        <pc:sldMkLst>
          <pc:docMk/>
          <pc:sldMk cId="2511605244" sldId="279"/>
        </pc:sldMkLst>
        <pc:spChg chg="mod">
          <ac:chgData name="שלומית הלפרין" userId="7b1c22dc-208c-43bc-bb35-337d54f58d4c" providerId="ADAL" clId="{036D651C-3DDD-404C-8314-1ACF0BB152CC}" dt="2025-03-17T09:00:46.766" v="12" actId="20577"/>
          <ac:spMkLst>
            <pc:docMk/>
            <pc:sldMk cId="2511605244" sldId="279"/>
            <ac:spMk id="2" creationId="{0A2BBF0A-192F-E93F-04BB-6D98C23E22E5}"/>
          </ac:spMkLst>
        </pc:spChg>
      </pc:sldChg>
    </pc:docChg>
  </pc:docChgLst>
  <pc:docChgLst>
    <pc:chgData name="שלומית הלפרין" userId="7b1c22dc-208c-43bc-bb35-337d54f58d4c" providerId="ADAL" clId="{5E3B82D7-7D01-49A5-873D-0E4EC680FF6D}"/>
    <pc:docChg chg="custSel modSld">
      <pc:chgData name="שלומית הלפרין" userId="7b1c22dc-208c-43bc-bb35-337d54f58d4c" providerId="ADAL" clId="{5E3B82D7-7D01-49A5-873D-0E4EC680FF6D}" dt="2025-04-24T19:08:45.814" v="3" actId="121"/>
      <pc:docMkLst>
        <pc:docMk/>
      </pc:docMkLst>
      <pc:sldChg chg="modSp mod">
        <pc:chgData name="שלומית הלפרין" userId="7b1c22dc-208c-43bc-bb35-337d54f58d4c" providerId="ADAL" clId="{5E3B82D7-7D01-49A5-873D-0E4EC680FF6D}" dt="2025-04-24T19:08:45.814" v="3" actId="121"/>
        <pc:sldMkLst>
          <pc:docMk/>
          <pc:sldMk cId="0" sldId="271"/>
        </pc:sldMkLst>
        <pc:spChg chg="mod">
          <ac:chgData name="שלומית הלפרין" userId="7b1c22dc-208c-43bc-bb35-337d54f58d4c" providerId="ADAL" clId="{5E3B82D7-7D01-49A5-873D-0E4EC680FF6D}" dt="2025-04-24T19:08:45.814" v="3" actId="121"/>
          <ac:spMkLst>
            <pc:docMk/>
            <pc:sldMk cId="0" sldId="271"/>
            <ac:spMk id="4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notes"/>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4:notes"/>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1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2: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1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3: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13: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9: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9:notes"/>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iw-IL" sz="1200">
                <a:latin typeface="Calibri"/>
                <a:ea typeface="Calibri"/>
                <a:cs typeface="Calibri"/>
                <a:sym typeface="Calibri"/>
              </a:rPr>
              <a:t>שמירה על גבולות:</a:t>
            </a:r>
            <a:endParaRPr sz="1200">
              <a:latin typeface="Calibri"/>
              <a:ea typeface="Calibri"/>
              <a:cs typeface="Calibri"/>
              <a:sym typeface="Calibri"/>
            </a:endParaRPr>
          </a:p>
          <a:p>
            <a:pPr marL="0" marR="571500" lvl="0" indent="0" algn="r" rtl="1">
              <a:lnSpc>
                <a:spcPct val="115000"/>
              </a:lnSpc>
              <a:spcBef>
                <a:spcPts val="0"/>
              </a:spcBef>
              <a:spcAft>
                <a:spcPts val="0"/>
              </a:spcAft>
              <a:buNone/>
            </a:pPr>
            <a:r>
              <a:rPr lang="iw-IL" sz="1200">
                <a:solidFill>
                  <a:srgbClr val="595959"/>
                </a:solidFill>
                <a:highlight>
                  <a:srgbClr val="F5F5F5"/>
                </a:highlight>
                <a:latin typeface="Calibri"/>
                <a:ea typeface="Calibri"/>
                <a:cs typeface="Calibri"/>
                <a:sym typeface="Calibri"/>
              </a:rPr>
              <a:t>*"הגוף של כל אחד הוא </a:t>
            </a:r>
            <a:r>
              <a:rPr lang="iw-IL" sz="1200" b="1">
                <a:solidFill>
                  <a:srgbClr val="595959"/>
                </a:solidFill>
                <a:highlight>
                  <a:srgbClr val="F5F5F5"/>
                </a:highlight>
                <a:latin typeface="Calibri"/>
                <a:ea typeface="Calibri"/>
                <a:cs typeface="Calibri"/>
                <a:sym typeface="Calibri"/>
              </a:rPr>
              <a:t>פרטי</a:t>
            </a:r>
            <a:r>
              <a:rPr lang="iw-IL" sz="1200">
                <a:solidFill>
                  <a:srgbClr val="595959"/>
                </a:solidFill>
                <a:highlight>
                  <a:srgbClr val="F5F5F5"/>
                </a:highlight>
                <a:latin typeface="Calibri"/>
                <a:ea typeface="Calibri"/>
                <a:cs typeface="Calibri"/>
                <a:sym typeface="Calibri"/>
              </a:rPr>
              <a:t> ואסור לגעת בו בלי רשות. גם בגוף שלך אסור לאף אחד לגעת בלי רשות, וגם לך אסור לגעת בגוף של אחרים בלי רשות".​</a:t>
            </a:r>
            <a:endParaRPr sz="1200">
              <a:solidFill>
                <a:srgbClr val="595959"/>
              </a:solidFill>
              <a:highlight>
                <a:srgbClr val="F5F5F5"/>
              </a:highlight>
              <a:latin typeface="Calibri"/>
              <a:ea typeface="Calibri"/>
              <a:cs typeface="Calibri"/>
              <a:sym typeface="Calibri"/>
            </a:endParaRPr>
          </a:p>
          <a:p>
            <a:pPr marL="0" marR="571500" lvl="0" indent="0" algn="r" rtl="1">
              <a:lnSpc>
                <a:spcPct val="115000"/>
              </a:lnSpc>
              <a:spcBef>
                <a:spcPts val="0"/>
              </a:spcBef>
              <a:spcAft>
                <a:spcPts val="0"/>
              </a:spcAft>
              <a:buNone/>
            </a:pPr>
            <a:r>
              <a:rPr lang="iw-IL" sz="1200">
                <a:solidFill>
                  <a:srgbClr val="595959"/>
                </a:solidFill>
                <a:highlight>
                  <a:srgbClr val="F5F5F5"/>
                </a:highlight>
                <a:latin typeface="Calibri"/>
                <a:ea typeface="Calibri"/>
                <a:cs typeface="Calibri"/>
                <a:sym typeface="Calibri"/>
              </a:rPr>
              <a:t>*"כשאנחנו נפגשים בתחילת הפעולה אפשר לחייך, לשאול "מה שלומך?", לתת כיף אבל אסור לחבק או לנשק"​</a:t>
            </a:r>
            <a:endParaRPr sz="1200">
              <a:solidFill>
                <a:srgbClr val="595959"/>
              </a:solidFill>
              <a:highlight>
                <a:srgbClr val="F5F5F5"/>
              </a:highlight>
              <a:latin typeface="Calibri"/>
              <a:ea typeface="Calibri"/>
              <a:cs typeface="Calibri"/>
              <a:sym typeface="Calibri"/>
            </a:endParaRPr>
          </a:p>
          <a:p>
            <a:pPr marL="0" marR="571500" lvl="0" indent="0" algn="r" rtl="1">
              <a:lnSpc>
                <a:spcPct val="115000"/>
              </a:lnSpc>
              <a:spcBef>
                <a:spcPts val="0"/>
              </a:spcBef>
              <a:spcAft>
                <a:spcPts val="0"/>
              </a:spcAft>
              <a:buNone/>
            </a:pPr>
            <a:r>
              <a:rPr lang="iw-IL" sz="1200">
                <a:solidFill>
                  <a:srgbClr val="595959"/>
                </a:solidFill>
                <a:highlight>
                  <a:srgbClr val="F5F5F5"/>
                </a:highlight>
                <a:latin typeface="Calibri"/>
                <a:ea typeface="Calibri"/>
                <a:cs typeface="Calibri"/>
                <a:sym typeface="Calibri"/>
              </a:rPr>
              <a:t>*"בפעולות אפשר לדבר, לשאול שאלות, לצחוק, לתת כיף, לשחק, אבל אסור לגעת באחרים.ות- גם ביו"רים וגם בצוות"</a:t>
            </a:r>
            <a:endParaRPr sz="1200">
              <a:solidFill>
                <a:srgbClr val="595959"/>
              </a:solidFill>
              <a:highlight>
                <a:srgbClr val="F5F5F5"/>
              </a:highlight>
              <a:latin typeface="Calibri"/>
              <a:ea typeface="Calibri"/>
              <a:cs typeface="Calibri"/>
              <a:sym typeface="Calibri"/>
            </a:endParaRPr>
          </a:p>
          <a:p>
            <a:pPr marL="0" lvl="0" indent="0" algn="r" rtl="1">
              <a:lnSpc>
                <a:spcPct val="100000"/>
              </a:lnSpc>
              <a:spcBef>
                <a:spcPts val="0"/>
              </a:spcBef>
              <a:spcAft>
                <a:spcPts val="0"/>
              </a:spcAft>
              <a:buSzPts val="1100"/>
              <a:buNone/>
            </a:pPr>
            <a:endParaRPr sz="12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2:notes"/>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p>
            <a:pPr marL="457200" lvl="0" indent="-228600" algn="r" rtl="1">
              <a:lnSpc>
                <a:spcPct val="100000"/>
              </a:lnSpc>
              <a:spcBef>
                <a:spcPts val="0"/>
              </a:spcBef>
              <a:spcAft>
                <a:spcPts val="0"/>
              </a:spcAft>
              <a:buSzPts val="1100"/>
              <a:buNone/>
            </a:pPr>
            <a:endParaRPr sz="1100" b="1">
              <a:latin typeface="Calibri"/>
              <a:ea typeface="Calibri"/>
              <a:cs typeface="Calibri"/>
              <a:sym typeface="Calibri"/>
            </a:endParaRPr>
          </a:p>
          <a:p>
            <a:pPr marL="457200" lvl="0" indent="-298450" algn="r" rtl="1">
              <a:lnSpc>
                <a:spcPct val="100000"/>
              </a:lnSpc>
              <a:spcBef>
                <a:spcPts val="0"/>
              </a:spcBef>
              <a:spcAft>
                <a:spcPts val="0"/>
              </a:spcAft>
              <a:buSzPts val="1100"/>
              <a:buChar char="●"/>
            </a:pPr>
            <a:r>
              <a:rPr lang="iw-IL" sz="1100" b="1">
                <a:latin typeface="Calibri"/>
                <a:ea typeface="Calibri"/>
                <a:cs typeface="Calibri"/>
                <a:sym typeface="Calibri"/>
              </a:rPr>
              <a:t>בחשיפה להתנהגויות מיניות - בדגש על קבוצות משתלבות ומשתלבים בשכב"ג!!!</a:t>
            </a:r>
            <a:endParaRPr/>
          </a:p>
          <a:p>
            <a:pPr marL="457200" lvl="0" indent="-228600" algn="r" rtl="1">
              <a:lnSpc>
                <a:spcPct val="100000"/>
              </a:lnSpc>
              <a:spcBef>
                <a:spcPts val="0"/>
              </a:spcBef>
              <a:spcAft>
                <a:spcPts val="0"/>
              </a:spcAft>
              <a:buSzPts val="1100"/>
              <a:buNone/>
            </a:pPr>
            <a:endParaRPr sz="1100">
              <a:latin typeface="Calibri"/>
              <a:ea typeface="Calibri"/>
              <a:cs typeface="Calibri"/>
              <a:sym typeface="Calibri"/>
            </a:endParaRPr>
          </a:p>
          <a:p>
            <a:pPr marL="457200" lvl="0" indent="-298450" algn="r" rtl="1">
              <a:lnSpc>
                <a:spcPct val="100000"/>
              </a:lnSpc>
              <a:spcBef>
                <a:spcPts val="0"/>
              </a:spcBef>
              <a:spcAft>
                <a:spcPts val="0"/>
              </a:spcAft>
              <a:buSzPts val="1100"/>
              <a:buChar char="●"/>
            </a:pPr>
            <a:r>
              <a:rPr lang="iw-IL" sz="1100">
                <a:latin typeface="Calibri"/>
                <a:ea typeface="Calibri"/>
                <a:cs typeface="Calibri"/>
                <a:sym typeface="Calibri"/>
              </a:rPr>
              <a:t>התפשטות במקום ציבורי (לדוגמא לפניי כניסה לשירותים)</a:t>
            </a:r>
            <a:endParaRPr/>
          </a:p>
          <a:p>
            <a:pPr marL="457200" lvl="0" indent="-298450" algn="r" rtl="1">
              <a:lnSpc>
                <a:spcPct val="100000"/>
              </a:lnSpc>
              <a:spcBef>
                <a:spcPts val="0"/>
              </a:spcBef>
              <a:spcAft>
                <a:spcPts val="0"/>
              </a:spcAft>
              <a:buSzPts val="1100"/>
              <a:buChar char="●"/>
            </a:pPr>
            <a:r>
              <a:rPr lang="iw-IL" sz="1100">
                <a:latin typeface="Calibri"/>
                <a:ea typeface="Calibri"/>
                <a:cs typeface="Calibri"/>
                <a:sym typeface="Calibri"/>
              </a:rPr>
              <a:t>כניסה לשירותים עם דלת פתוחה</a:t>
            </a:r>
            <a:endParaRPr/>
          </a:p>
          <a:p>
            <a:pPr marL="457200" lvl="0" indent="-298450" algn="r" rtl="1">
              <a:lnSpc>
                <a:spcPct val="100000"/>
              </a:lnSpc>
              <a:spcBef>
                <a:spcPts val="0"/>
              </a:spcBef>
              <a:spcAft>
                <a:spcPts val="0"/>
              </a:spcAft>
              <a:buSzPts val="1100"/>
              <a:buChar char="●"/>
            </a:pPr>
            <a:r>
              <a:rPr lang="iw-IL" sz="1100">
                <a:latin typeface="Calibri"/>
                <a:ea typeface="Calibri"/>
                <a:cs typeface="Calibri"/>
                <a:sym typeface="Calibri"/>
              </a:rPr>
              <a:t>החלפת בגדים בפרהסיה</a:t>
            </a:r>
            <a:endParaRPr/>
          </a:p>
          <a:p>
            <a:pPr marL="457200" lvl="0" indent="-298450" algn="r" rtl="1">
              <a:lnSpc>
                <a:spcPct val="100000"/>
              </a:lnSpc>
              <a:spcBef>
                <a:spcPts val="0"/>
              </a:spcBef>
              <a:spcAft>
                <a:spcPts val="0"/>
              </a:spcAft>
              <a:buSzPts val="1100"/>
              <a:buChar char="●"/>
            </a:pPr>
            <a:r>
              <a:rPr lang="iw-IL" sz="1100">
                <a:latin typeface="Calibri"/>
                <a:ea typeface="Calibri"/>
                <a:cs typeface="Calibri"/>
                <a:sym typeface="Calibri"/>
              </a:rPr>
              <a:t>שאלות אישיות כלפיי אחרים.ות</a:t>
            </a:r>
            <a:endParaRPr sz="1100">
              <a:latin typeface="Calibri"/>
              <a:ea typeface="Calibri"/>
              <a:cs typeface="Calibri"/>
              <a:sym typeface="Calibri"/>
            </a:endParaRPr>
          </a:p>
          <a:p>
            <a:pPr marL="457200" lvl="0" indent="-298450" algn="r" rtl="1">
              <a:lnSpc>
                <a:spcPct val="100000"/>
              </a:lnSpc>
              <a:spcBef>
                <a:spcPts val="0"/>
              </a:spcBef>
              <a:spcAft>
                <a:spcPts val="0"/>
              </a:spcAft>
              <a:buSzPts val="1100"/>
              <a:buChar char="●"/>
            </a:pPr>
            <a:r>
              <a:rPr lang="iw-IL" sz="1100">
                <a:latin typeface="Calibri"/>
                <a:ea typeface="Calibri"/>
                <a:cs typeface="Calibri"/>
                <a:sym typeface="Calibri"/>
              </a:rPr>
              <a:t>אמירות על גופם.ן של אחרים.ות</a:t>
            </a:r>
            <a:endParaRPr sz="1100">
              <a:latin typeface="Calibri"/>
              <a:ea typeface="Calibri"/>
              <a:cs typeface="Calibri"/>
              <a:sym typeface="Calibri"/>
            </a:endParaRPr>
          </a:p>
          <a:p>
            <a:pPr marL="457200" lvl="0" indent="-298450" algn="r" rtl="1">
              <a:lnSpc>
                <a:spcPct val="100000"/>
              </a:lnSpc>
              <a:spcBef>
                <a:spcPts val="0"/>
              </a:spcBef>
              <a:spcAft>
                <a:spcPts val="0"/>
              </a:spcAft>
              <a:buSzPts val="1100"/>
              <a:buChar char="●"/>
            </a:pPr>
            <a:r>
              <a:rPr lang="iw-IL" sz="1100">
                <a:latin typeface="Calibri"/>
                <a:ea typeface="Calibri"/>
                <a:cs typeface="Calibri"/>
                <a:sym typeface="Calibri"/>
              </a:rPr>
              <a:t>שיח על נושאים פרטיים בפעולה מול הקבוצה והמדריכים.ות</a:t>
            </a:r>
            <a:endParaRPr sz="1100">
              <a:latin typeface="Calibri"/>
              <a:ea typeface="Calibri"/>
              <a:cs typeface="Calibri"/>
              <a:sym typeface="Calibri"/>
            </a:endParaRPr>
          </a:p>
          <a:p>
            <a:pPr marL="457200" lvl="0" indent="-298450" algn="r" rtl="1">
              <a:lnSpc>
                <a:spcPct val="100000"/>
              </a:lnSpc>
              <a:spcBef>
                <a:spcPts val="0"/>
              </a:spcBef>
              <a:spcAft>
                <a:spcPts val="0"/>
              </a:spcAft>
              <a:buSzPts val="1100"/>
              <a:buChar char="●"/>
            </a:pPr>
            <a:r>
              <a:rPr lang="iw-IL" sz="1100">
                <a:latin typeface="Calibri"/>
                <a:ea typeface="Calibri"/>
                <a:cs typeface="Calibri"/>
                <a:sym typeface="Calibri"/>
              </a:rPr>
              <a:t>אמירות מיניות בצחוק</a:t>
            </a:r>
            <a:endParaRPr/>
          </a:p>
          <a:p>
            <a:pPr marL="0" lvl="0" indent="0" algn="r" rtl="1">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5:notes"/>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p>
            <a:pPr marL="342900" lvl="0" indent="-342900" algn="r" rtl="1">
              <a:spcBef>
                <a:spcPts val="1000"/>
              </a:spcBef>
              <a:spcAft>
                <a:spcPts val="0"/>
              </a:spcAft>
              <a:buClr>
                <a:srgbClr val="1552BD"/>
              </a:buClr>
              <a:buSzPts val="2000"/>
              <a:buFont typeface="Noto Sans Symbols"/>
              <a:buChar cha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296e0313d9_0_117: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g3296e0313d9_0_117:notes"/>
          <p:cNvSpPr txBox="1">
            <a:spLocks noGrp="1"/>
          </p:cNvSpPr>
          <p:nvPr>
            <p:ph type="body" idx="1"/>
          </p:nvPr>
        </p:nvSpPr>
        <p:spPr>
          <a:xfrm>
            <a:off x="679768" y="4689515"/>
            <a:ext cx="5438100" cy="4442700"/>
          </a:xfrm>
          <a:prstGeom prst="rect">
            <a:avLst/>
          </a:prstGeom>
          <a:noFill/>
          <a:ln>
            <a:noFill/>
          </a:ln>
        </p:spPr>
        <p:txBody>
          <a:bodyPr spcFirstLastPara="1" wrap="square" lIns="91425" tIns="91425" rIns="91425" bIns="91425" anchor="t" anchorCtr="0">
            <a:noAutofit/>
          </a:bodyPr>
          <a:lstStyle/>
          <a:p>
            <a:pPr marL="342900" lvl="0" indent="-342900" algn="r" rtl="1">
              <a:spcBef>
                <a:spcPts val="1000"/>
              </a:spcBef>
              <a:spcAft>
                <a:spcPts val="0"/>
              </a:spcAft>
              <a:buClr>
                <a:srgbClr val="1552BD"/>
              </a:buClr>
              <a:buSzPts val="2000"/>
              <a:buFont typeface="Noto Sans Symbols"/>
              <a:buChar char="🞆"/>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296e0313d9_0_123: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g3296e0313d9_0_123:notes"/>
          <p:cNvSpPr txBox="1">
            <a:spLocks noGrp="1"/>
          </p:cNvSpPr>
          <p:nvPr>
            <p:ph type="body" idx="1"/>
          </p:nvPr>
        </p:nvSpPr>
        <p:spPr>
          <a:xfrm>
            <a:off x="679768" y="4689515"/>
            <a:ext cx="5438100" cy="4442700"/>
          </a:xfrm>
          <a:prstGeom prst="rect">
            <a:avLst/>
          </a:prstGeom>
          <a:noFill/>
          <a:ln>
            <a:noFill/>
          </a:ln>
        </p:spPr>
        <p:txBody>
          <a:bodyPr spcFirstLastPara="1" wrap="square" lIns="91425" tIns="91425" rIns="91425" bIns="91425" anchor="t" anchorCtr="0">
            <a:noAutofit/>
          </a:bodyPr>
          <a:lstStyle/>
          <a:p>
            <a:pPr marL="457200" lvl="0" indent="0" algn="r" rtl="1">
              <a:spcBef>
                <a:spcPts val="10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notes"/>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296e0313d9_0_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296e0313d9_0_1:notes"/>
          <p:cNvSpPr txBox="1">
            <a:spLocks noGrp="1"/>
          </p:cNvSpPr>
          <p:nvPr>
            <p:ph type="body" idx="1"/>
          </p:nvPr>
        </p:nvSpPr>
        <p:spPr>
          <a:xfrm>
            <a:off x="679768" y="4689515"/>
            <a:ext cx="5438100" cy="44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7: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7:notes"/>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8: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p8:notes"/>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10:notes"/>
          <p:cNvSpPr txBox="1">
            <a:spLocks noGrp="1"/>
          </p:cNvSpPr>
          <p:nvPr>
            <p:ph type="body" idx="1"/>
          </p:nvPr>
        </p:nvSpPr>
        <p:spPr>
          <a:xfrm>
            <a:off x="679768" y="4689515"/>
            <a:ext cx="54381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p14:notes"/>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296e0313d9_0_4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296e0313d9_0_41:notes"/>
          <p:cNvSpPr txBox="1">
            <a:spLocks noGrp="1"/>
          </p:cNvSpPr>
          <p:nvPr>
            <p:ph type="body" idx="1"/>
          </p:nvPr>
        </p:nvSpPr>
        <p:spPr>
          <a:xfrm>
            <a:off x="679768" y="4689515"/>
            <a:ext cx="5438100" cy="444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IL"/>
              <a:t>***מבוסס על המצגת של לירז וולפסון, הנהגת הצוק.</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296e0313d9_0_6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296e0313d9_0_65:notes"/>
          <p:cNvSpPr txBox="1">
            <a:spLocks noGrp="1"/>
          </p:cNvSpPr>
          <p:nvPr>
            <p:ph type="body" idx="1"/>
          </p:nvPr>
        </p:nvSpPr>
        <p:spPr>
          <a:xfrm>
            <a:off x="679768" y="4689515"/>
            <a:ext cx="5438100" cy="444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iw-IL">
                <a:solidFill>
                  <a:schemeClr val="dk1"/>
                </a:solidFill>
              </a:rPr>
              <a:t>***מבוסס על המצגת של לירז וולפסון, הנהגת הצוק.</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296e0313d9_0_7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296e0313d9_0_75:notes"/>
          <p:cNvSpPr txBox="1">
            <a:spLocks noGrp="1"/>
          </p:cNvSpPr>
          <p:nvPr>
            <p:ph type="body" idx="1"/>
          </p:nvPr>
        </p:nvSpPr>
        <p:spPr>
          <a:xfrm>
            <a:off x="679768" y="4689515"/>
            <a:ext cx="5438100" cy="444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iw-IL">
                <a:solidFill>
                  <a:schemeClr val="dk1"/>
                </a:solidFill>
              </a:rPr>
              <a:t>***מבוסס על המצגת של לירז וולפסון, הנהגת הצוק.</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296e0313d9_0_8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296e0313d9_0_80:notes"/>
          <p:cNvSpPr txBox="1">
            <a:spLocks noGrp="1"/>
          </p:cNvSpPr>
          <p:nvPr>
            <p:ph type="body" idx="1"/>
          </p:nvPr>
        </p:nvSpPr>
        <p:spPr>
          <a:xfrm>
            <a:off x="679768" y="4689515"/>
            <a:ext cx="5438100" cy="444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iw-IL">
                <a:solidFill>
                  <a:schemeClr val="dk1"/>
                </a:solidFill>
              </a:rPr>
              <a:t>***מבוסס על המצגת של לירז וולפסון, הנהגת הצוק.</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296e0313d9_0_9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296e0313d9_0_90:notes"/>
          <p:cNvSpPr txBox="1">
            <a:spLocks noGrp="1"/>
          </p:cNvSpPr>
          <p:nvPr>
            <p:ph type="body" idx="1"/>
          </p:nvPr>
        </p:nvSpPr>
        <p:spPr>
          <a:xfrm>
            <a:off x="679768" y="4689515"/>
            <a:ext cx="5438100" cy="444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iw-IL">
                <a:solidFill>
                  <a:schemeClr val="dk1"/>
                </a:solidFill>
              </a:rPr>
              <a:t>***מבוסס על המצגת של לירז וולפסון, הנהגת הצוק.</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296e0313d9_0_11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296e0313d9_0_110:notes"/>
          <p:cNvSpPr txBox="1">
            <a:spLocks noGrp="1"/>
          </p:cNvSpPr>
          <p:nvPr>
            <p:ph type="body" idx="1"/>
          </p:nvPr>
        </p:nvSpPr>
        <p:spPr>
          <a:xfrm>
            <a:off x="679768" y="4689515"/>
            <a:ext cx="5438100" cy="444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iw-IL">
                <a:solidFill>
                  <a:schemeClr val="dk1"/>
                </a:solidFill>
              </a:rPr>
              <a:t>***מבוסס על המצגת של לירז וולפסון, הנהגת הצוק.</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3:notes"/>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iw-IL"/>
              <a:t>*לתנק- מלשון תינוק, לא לדבר אל החניכ/ה בצורה תינוקית וילדתית.</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19"/>
          <p:cNvGrpSpPr/>
          <p:nvPr/>
        </p:nvGrpSpPr>
        <p:grpSpPr>
          <a:xfrm rot="-204670">
            <a:off x="851406" y="522992"/>
            <a:ext cx="7311366" cy="4103675"/>
            <a:chOff x="238125" y="847975"/>
            <a:chExt cx="7143400" cy="4009400"/>
          </a:xfrm>
        </p:grpSpPr>
        <p:sp>
          <p:nvSpPr>
            <p:cNvPr id="10" name="Google Shape;10;p19"/>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9"/>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9"/>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9"/>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9"/>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9"/>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9"/>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9"/>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9"/>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9"/>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9"/>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9"/>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9"/>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9"/>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9"/>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9"/>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9"/>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9"/>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9"/>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9"/>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9"/>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9"/>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9"/>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9"/>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9"/>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9"/>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9"/>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9"/>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 name="Google Shape;40;p19"/>
          <p:cNvGrpSpPr/>
          <p:nvPr/>
        </p:nvGrpSpPr>
        <p:grpSpPr>
          <a:xfrm>
            <a:off x="956058" y="542208"/>
            <a:ext cx="7231978" cy="4059117"/>
            <a:chOff x="238125" y="847975"/>
            <a:chExt cx="7143400" cy="4009400"/>
          </a:xfrm>
        </p:grpSpPr>
        <p:sp>
          <p:nvSpPr>
            <p:cNvPr id="41" name="Google Shape;41;p19"/>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9"/>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9"/>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9"/>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9"/>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9"/>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9"/>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9"/>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9"/>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9"/>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9"/>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9"/>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9"/>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9"/>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9"/>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9"/>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9"/>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9"/>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9"/>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9"/>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9"/>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9"/>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9"/>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9"/>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9"/>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9"/>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9"/>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9"/>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9"/>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9"/>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 name="Google Shape;71;p19"/>
          <p:cNvSpPr txBox="1">
            <a:spLocks noGrp="1"/>
          </p:cNvSpPr>
          <p:nvPr>
            <p:ph type="ctrTitle"/>
          </p:nvPr>
        </p:nvSpPr>
        <p:spPr>
          <a:xfrm rot="950">
            <a:off x="2943300" y="1260050"/>
            <a:ext cx="3257400" cy="1494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Font typeface="Paytone One"/>
              <a:buNone/>
              <a:defRPr sz="4500" b="0">
                <a:solidFill>
                  <a:schemeClr val="accent1"/>
                </a:solidFill>
                <a:latin typeface="Chelsea Market"/>
                <a:ea typeface="Chelsea Market"/>
                <a:cs typeface="Chelsea Market"/>
                <a:sym typeface="Chelsea Market"/>
              </a:defRPr>
            </a:lvl1pPr>
            <a:lvl2pPr lvl="1" algn="l">
              <a:lnSpc>
                <a:spcPct val="100000"/>
              </a:lnSpc>
              <a:spcBef>
                <a:spcPts val="0"/>
              </a:spcBef>
              <a:spcAft>
                <a:spcPts val="0"/>
              </a:spcAft>
              <a:buSzPts val="9600"/>
              <a:buFont typeface="Paytone One"/>
              <a:buNone/>
              <a:defRPr sz="9600">
                <a:latin typeface="Paytone One"/>
                <a:ea typeface="Paytone One"/>
                <a:cs typeface="Paytone One"/>
                <a:sym typeface="Paytone One"/>
              </a:defRPr>
            </a:lvl2pPr>
            <a:lvl3pPr lvl="2" algn="l">
              <a:lnSpc>
                <a:spcPct val="100000"/>
              </a:lnSpc>
              <a:spcBef>
                <a:spcPts val="0"/>
              </a:spcBef>
              <a:spcAft>
                <a:spcPts val="0"/>
              </a:spcAft>
              <a:buSzPts val="9600"/>
              <a:buFont typeface="Paytone One"/>
              <a:buNone/>
              <a:defRPr sz="9600">
                <a:latin typeface="Paytone One"/>
                <a:ea typeface="Paytone One"/>
                <a:cs typeface="Paytone One"/>
                <a:sym typeface="Paytone One"/>
              </a:defRPr>
            </a:lvl3pPr>
            <a:lvl4pPr lvl="3" algn="l">
              <a:lnSpc>
                <a:spcPct val="100000"/>
              </a:lnSpc>
              <a:spcBef>
                <a:spcPts val="0"/>
              </a:spcBef>
              <a:spcAft>
                <a:spcPts val="0"/>
              </a:spcAft>
              <a:buSzPts val="9600"/>
              <a:buFont typeface="Paytone One"/>
              <a:buNone/>
              <a:defRPr sz="9600">
                <a:latin typeface="Paytone One"/>
                <a:ea typeface="Paytone One"/>
                <a:cs typeface="Paytone One"/>
                <a:sym typeface="Paytone One"/>
              </a:defRPr>
            </a:lvl4pPr>
            <a:lvl5pPr lvl="4" algn="l">
              <a:lnSpc>
                <a:spcPct val="100000"/>
              </a:lnSpc>
              <a:spcBef>
                <a:spcPts val="0"/>
              </a:spcBef>
              <a:spcAft>
                <a:spcPts val="0"/>
              </a:spcAft>
              <a:buSzPts val="9600"/>
              <a:buFont typeface="Paytone One"/>
              <a:buNone/>
              <a:defRPr sz="9600">
                <a:latin typeface="Paytone One"/>
                <a:ea typeface="Paytone One"/>
                <a:cs typeface="Paytone One"/>
                <a:sym typeface="Paytone One"/>
              </a:defRPr>
            </a:lvl5pPr>
            <a:lvl6pPr lvl="5" algn="l">
              <a:lnSpc>
                <a:spcPct val="100000"/>
              </a:lnSpc>
              <a:spcBef>
                <a:spcPts val="0"/>
              </a:spcBef>
              <a:spcAft>
                <a:spcPts val="0"/>
              </a:spcAft>
              <a:buSzPts val="9600"/>
              <a:buFont typeface="Paytone One"/>
              <a:buNone/>
              <a:defRPr sz="9600">
                <a:latin typeface="Paytone One"/>
                <a:ea typeface="Paytone One"/>
                <a:cs typeface="Paytone One"/>
                <a:sym typeface="Paytone One"/>
              </a:defRPr>
            </a:lvl6pPr>
            <a:lvl7pPr lvl="6" algn="l">
              <a:lnSpc>
                <a:spcPct val="100000"/>
              </a:lnSpc>
              <a:spcBef>
                <a:spcPts val="0"/>
              </a:spcBef>
              <a:spcAft>
                <a:spcPts val="0"/>
              </a:spcAft>
              <a:buSzPts val="9600"/>
              <a:buFont typeface="Paytone One"/>
              <a:buNone/>
              <a:defRPr sz="9600">
                <a:latin typeface="Paytone One"/>
                <a:ea typeface="Paytone One"/>
                <a:cs typeface="Paytone One"/>
                <a:sym typeface="Paytone One"/>
              </a:defRPr>
            </a:lvl7pPr>
            <a:lvl8pPr lvl="7" algn="l">
              <a:lnSpc>
                <a:spcPct val="100000"/>
              </a:lnSpc>
              <a:spcBef>
                <a:spcPts val="0"/>
              </a:spcBef>
              <a:spcAft>
                <a:spcPts val="0"/>
              </a:spcAft>
              <a:buSzPts val="9600"/>
              <a:buFont typeface="Paytone One"/>
              <a:buNone/>
              <a:defRPr sz="9600">
                <a:latin typeface="Paytone One"/>
                <a:ea typeface="Paytone One"/>
                <a:cs typeface="Paytone One"/>
                <a:sym typeface="Paytone One"/>
              </a:defRPr>
            </a:lvl8pPr>
            <a:lvl9pPr lvl="8" algn="l">
              <a:lnSpc>
                <a:spcPct val="100000"/>
              </a:lnSpc>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72" name="Google Shape;72;p19"/>
          <p:cNvSpPr txBox="1">
            <a:spLocks noGrp="1"/>
          </p:cNvSpPr>
          <p:nvPr>
            <p:ph type="subTitle" idx="1"/>
          </p:nvPr>
        </p:nvSpPr>
        <p:spPr>
          <a:xfrm rot="1327">
            <a:off x="3017300" y="2994525"/>
            <a:ext cx="3109200" cy="83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Archivo"/>
              <a:buNone/>
              <a:defRPr sz="2400"/>
            </a:lvl1pPr>
            <a:lvl2pPr lvl="1" algn="l">
              <a:lnSpc>
                <a:spcPct val="100000"/>
              </a:lnSpc>
              <a:spcBef>
                <a:spcPts val="0"/>
              </a:spcBef>
              <a:spcAft>
                <a:spcPts val="0"/>
              </a:spcAft>
              <a:buSzPts val="2800"/>
              <a:buFont typeface="Archivo"/>
              <a:buNone/>
              <a:defRPr sz="2800">
                <a:latin typeface="Archivo"/>
                <a:ea typeface="Archivo"/>
                <a:cs typeface="Archivo"/>
                <a:sym typeface="Archivo"/>
              </a:defRPr>
            </a:lvl2pPr>
            <a:lvl3pPr lvl="2" algn="l">
              <a:lnSpc>
                <a:spcPct val="100000"/>
              </a:lnSpc>
              <a:spcBef>
                <a:spcPts val="0"/>
              </a:spcBef>
              <a:spcAft>
                <a:spcPts val="0"/>
              </a:spcAft>
              <a:buSzPts val="2800"/>
              <a:buFont typeface="Archivo"/>
              <a:buNone/>
              <a:defRPr sz="2800">
                <a:latin typeface="Archivo"/>
                <a:ea typeface="Archivo"/>
                <a:cs typeface="Archivo"/>
                <a:sym typeface="Archivo"/>
              </a:defRPr>
            </a:lvl3pPr>
            <a:lvl4pPr lvl="3" algn="l">
              <a:lnSpc>
                <a:spcPct val="100000"/>
              </a:lnSpc>
              <a:spcBef>
                <a:spcPts val="0"/>
              </a:spcBef>
              <a:spcAft>
                <a:spcPts val="0"/>
              </a:spcAft>
              <a:buSzPts val="2800"/>
              <a:buFont typeface="Archivo"/>
              <a:buNone/>
              <a:defRPr sz="2800">
                <a:latin typeface="Archivo"/>
                <a:ea typeface="Archivo"/>
                <a:cs typeface="Archivo"/>
                <a:sym typeface="Archivo"/>
              </a:defRPr>
            </a:lvl4pPr>
            <a:lvl5pPr lvl="4" algn="l">
              <a:lnSpc>
                <a:spcPct val="100000"/>
              </a:lnSpc>
              <a:spcBef>
                <a:spcPts val="0"/>
              </a:spcBef>
              <a:spcAft>
                <a:spcPts val="0"/>
              </a:spcAft>
              <a:buSzPts val="2800"/>
              <a:buFont typeface="Archivo"/>
              <a:buNone/>
              <a:defRPr sz="2800">
                <a:latin typeface="Archivo"/>
                <a:ea typeface="Archivo"/>
                <a:cs typeface="Archivo"/>
                <a:sym typeface="Archivo"/>
              </a:defRPr>
            </a:lvl5pPr>
            <a:lvl6pPr lvl="5" algn="l">
              <a:lnSpc>
                <a:spcPct val="100000"/>
              </a:lnSpc>
              <a:spcBef>
                <a:spcPts val="0"/>
              </a:spcBef>
              <a:spcAft>
                <a:spcPts val="0"/>
              </a:spcAft>
              <a:buSzPts val="2800"/>
              <a:buFont typeface="Archivo"/>
              <a:buNone/>
              <a:defRPr sz="2800">
                <a:latin typeface="Archivo"/>
                <a:ea typeface="Archivo"/>
                <a:cs typeface="Archivo"/>
                <a:sym typeface="Archivo"/>
              </a:defRPr>
            </a:lvl6pPr>
            <a:lvl7pPr lvl="6" algn="l">
              <a:lnSpc>
                <a:spcPct val="100000"/>
              </a:lnSpc>
              <a:spcBef>
                <a:spcPts val="0"/>
              </a:spcBef>
              <a:spcAft>
                <a:spcPts val="0"/>
              </a:spcAft>
              <a:buSzPts val="2800"/>
              <a:buFont typeface="Archivo"/>
              <a:buNone/>
              <a:defRPr sz="2800">
                <a:latin typeface="Archivo"/>
                <a:ea typeface="Archivo"/>
                <a:cs typeface="Archivo"/>
                <a:sym typeface="Archivo"/>
              </a:defRPr>
            </a:lvl7pPr>
            <a:lvl8pPr lvl="7" algn="l">
              <a:lnSpc>
                <a:spcPct val="100000"/>
              </a:lnSpc>
              <a:spcBef>
                <a:spcPts val="0"/>
              </a:spcBef>
              <a:spcAft>
                <a:spcPts val="0"/>
              </a:spcAft>
              <a:buSzPts val="2800"/>
              <a:buFont typeface="Archivo"/>
              <a:buNone/>
              <a:defRPr sz="2800">
                <a:latin typeface="Archivo"/>
                <a:ea typeface="Archivo"/>
                <a:cs typeface="Archivo"/>
                <a:sym typeface="Archivo"/>
              </a:defRPr>
            </a:lvl8pPr>
            <a:lvl9pPr lvl="8" algn="l">
              <a:lnSpc>
                <a:spcPct val="100000"/>
              </a:lnSpc>
              <a:spcBef>
                <a:spcPts val="0"/>
              </a:spcBef>
              <a:spcAft>
                <a:spcPts val="0"/>
              </a:spcAft>
              <a:buSzPts val="2800"/>
              <a:buFont typeface="Archivo"/>
              <a:buNone/>
              <a:defRPr sz="2800">
                <a:latin typeface="Archivo"/>
                <a:ea typeface="Archivo"/>
                <a:cs typeface="Archivo"/>
                <a:sym typeface="Archiv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grpSp>
        <p:nvGrpSpPr>
          <p:cNvPr id="74" name="Google Shape;74;p20"/>
          <p:cNvGrpSpPr/>
          <p:nvPr/>
        </p:nvGrpSpPr>
        <p:grpSpPr>
          <a:xfrm>
            <a:off x="600641" y="344530"/>
            <a:ext cx="7936317" cy="4454443"/>
            <a:chOff x="238125" y="847975"/>
            <a:chExt cx="7143400" cy="4009400"/>
          </a:xfrm>
        </p:grpSpPr>
        <p:sp>
          <p:nvSpPr>
            <p:cNvPr id="75" name="Google Shape;75;p20"/>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0"/>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0"/>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0"/>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0"/>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0"/>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0"/>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0"/>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0"/>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0"/>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0"/>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0"/>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0"/>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0"/>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0"/>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0"/>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0"/>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0"/>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0"/>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0"/>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0"/>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0"/>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0"/>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0"/>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0"/>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0"/>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0"/>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0"/>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 name="Google Shape;105;p20"/>
          <p:cNvSpPr txBox="1">
            <a:spLocks noGrp="1"/>
          </p:cNvSpPr>
          <p:nvPr>
            <p:ph type="title"/>
          </p:nvPr>
        </p:nvSpPr>
        <p:spPr>
          <a:xfrm>
            <a:off x="895350" y="494411"/>
            <a:ext cx="7353300" cy="6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1pPr>
            <a:lvl2pPr lvl="1"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2pPr>
            <a:lvl3pPr lvl="2"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3pPr>
            <a:lvl4pPr lvl="3"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4pPr>
            <a:lvl5pPr lvl="4"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5pPr>
            <a:lvl6pPr lvl="5"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6pPr>
            <a:lvl7pPr lvl="6"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7pPr>
            <a:lvl8pPr lvl="7"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8pPr>
            <a:lvl9pPr lvl="8"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06"/>
        <p:cNvGrpSpPr/>
        <p:nvPr/>
      </p:nvGrpSpPr>
      <p:grpSpPr>
        <a:xfrm>
          <a:off x="0" y="0"/>
          <a:ext cx="0" cy="0"/>
          <a:chOff x="0" y="0"/>
          <a:chExt cx="0" cy="0"/>
        </a:xfrm>
      </p:grpSpPr>
      <p:grpSp>
        <p:nvGrpSpPr>
          <p:cNvPr id="107" name="Google Shape;107;p21"/>
          <p:cNvGrpSpPr/>
          <p:nvPr/>
        </p:nvGrpSpPr>
        <p:grpSpPr>
          <a:xfrm>
            <a:off x="603841" y="344530"/>
            <a:ext cx="7936317" cy="4454443"/>
            <a:chOff x="238125" y="847975"/>
            <a:chExt cx="7143400" cy="4009400"/>
          </a:xfrm>
        </p:grpSpPr>
        <p:sp>
          <p:nvSpPr>
            <p:cNvPr id="108" name="Google Shape;108;p21"/>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1"/>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1"/>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1"/>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1"/>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1"/>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1"/>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1"/>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1"/>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1"/>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1"/>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1"/>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1"/>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1"/>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1"/>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1"/>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1"/>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1"/>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1"/>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1"/>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1"/>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1"/>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1"/>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1"/>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1"/>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1"/>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1"/>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1"/>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1"/>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1"/>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8" name="Google Shape;138;p21"/>
          <p:cNvSpPr txBox="1">
            <a:spLocks noGrp="1"/>
          </p:cNvSpPr>
          <p:nvPr>
            <p:ph type="title"/>
          </p:nvPr>
        </p:nvSpPr>
        <p:spPr>
          <a:xfrm flipH="1">
            <a:off x="6452199" y="1840365"/>
            <a:ext cx="12096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500"/>
              <a:buNone/>
              <a:defRPr sz="4500" b="0">
                <a:solidFill>
                  <a:schemeClr val="accent3"/>
                </a:solidFill>
                <a:latin typeface="Chelsea Market"/>
                <a:ea typeface="Chelsea Market"/>
                <a:cs typeface="Chelsea Market"/>
                <a:sym typeface="Chelsea Market"/>
              </a:defRPr>
            </a:lvl1pPr>
            <a:lvl2pPr lvl="1"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endParaRPr/>
          </a:p>
        </p:txBody>
      </p:sp>
      <p:sp>
        <p:nvSpPr>
          <p:cNvPr id="139" name="Google Shape;139;p21"/>
          <p:cNvSpPr txBox="1">
            <a:spLocks noGrp="1"/>
          </p:cNvSpPr>
          <p:nvPr>
            <p:ph type="subTitle" idx="1"/>
          </p:nvPr>
        </p:nvSpPr>
        <p:spPr>
          <a:xfrm flipH="1">
            <a:off x="1015950" y="3455700"/>
            <a:ext cx="2138100" cy="96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40" name="Google Shape;140;p21"/>
          <p:cNvSpPr txBox="1">
            <a:spLocks noGrp="1"/>
          </p:cNvSpPr>
          <p:nvPr>
            <p:ph type="subTitle" idx="2"/>
          </p:nvPr>
        </p:nvSpPr>
        <p:spPr>
          <a:xfrm>
            <a:off x="5987950" y="3480349"/>
            <a:ext cx="2138100" cy="96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41" name="Google Shape;141;p21"/>
          <p:cNvSpPr txBox="1">
            <a:spLocks noGrp="1"/>
          </p:cNvSpPr>
          <p:nvPr>
            <p:ph type="subTitle" idx="3"/>
          </p:nvPr>
        </p:nvSpPr>
        <p:spPr>
          <a:xfrm flipH="1">
            <a:off x="3502939" y="3455700"/>
            <a:ext cx="2138100" cy="96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42" name="Google Shape;142;p21"/>
          <p:cNvSpPr txBox="1">
            <a:spLocks noGrp="1"/>
          </p:cNvSpPr>
          <p:nvPr>
            <p:ph type="subTitle" idx="4"/>
          </p:nvPr>
        </p:nvSpPr>
        <p:spPr>
          <a:xfrm flipH="1">
            <a:off x="1015963" y="3041175"/>
            <a:ext cx="21381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143" name="Google Shape;143;p21"/>
          <p:cNvSpPr txBox="1">
            <a:spLocks noGrp="1"/>
          </p:cNvSpPr>
          <p:nvPr>
            <p:ph type="subTitle" idx="5"/>
          </p:nvPr>
        </p:nvSpPr>
        <p:spPr>
          <a:xfrm>
            <a:off x="5987925" y="3041175"/>
            <a:ext cx="21381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144" name="Google Shape;144;p21"/>
          <p:cNvSpPr txBox="1">
            <a:spLocks noGrp="1"/>
          </p:cNvSpPr>
          <p:nvPr>
            <p:ph type="subTitle" idx="6"/>
          </p:nvPr>
        </p:nvSpPr>
        <p:spPr>
          <a:xfrm flipH="1">
            <a:off x="3502950" y="3041175"/>
            <a:ext cx="21381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145" name="Google Shape;145;p21"/>
          <p:cNvSpPr txBox="1">
            <a:spLocks noGrp="1"/>
          </p:cNvSpPr>
          <p:nvPr>
            <p:ph type="title" idx="7"/>
          </p:nvPr>
        </p:nvSpPr>
        <p:spPr>
          <a:xfrm rot="477559">
            <a:off x="3910109" y="1840413"/>
            <a:ext cx="1323752" cy="57768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5500"/>
              <a:buNone/>
              <a:defRPr sz="4500" b="0">
                <a:solidFill>
                  <a:schemeClr val="accent1"/>
                </a:solidFill>
                <a:latin typeface="Chelsea Market"/>
                <a:ea typeface="Chelsea Market"/>
                <a:cs typeface="Chelsea Market"/>
                <a:sym typeface="Chelsea Market"/>
              </a:defRPr>
            </a:lvl1pPr>
            <a:lvl2pPr lvl="1"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endParaRPr/>
          </a:p>
        </p:txBody>
      </p:sp>
      <p:sp>
        <p:nvSpPr>
          <p:cNvPr id="146" name="Google Shape;146;p21"/>
          <p:cNvSpPr txBox="1">
            <a:spLocks noGrp="1"/>
          </p:cNvSpPr>
          <p:nvPr>
            <p:ph type="title" idx="8"/>
          </p:nvPr>
        </p:nvSpPr>
        <p:spPr>
          <a:xfrm rot="-498617">
            <a:off x="1545286" y="1840312"/>
            <a:ext cx="1079333" cy="5778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5500"/>
              <a:buNone/>
              <a:defRPr sz="4500" b="0">
                <a:solidFill>
                  <a:schemeClr val="accent3"/>
                </a:solidFill>
                <a:latin typeface="Chelsea Market"/>
                <a:ea typeface="Chelsea Market"/>
                <a:cs typeface="Chelsea Market"/>
                <a:sym typeface="Chelsea Market"/>
              </a:defRPr>
            </a:lvl1pPr>
            <a:lvl2pPr lvl="1"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endParaRPr/>
          </a:p>
        </p:txBody>
      </p:sp>
      <p:sp>
        <p:nvSpPr>
          <p:cNvPr id="147" name="Google Shape;147;p21"/>
          <p:cNvSpPr txBox="1">
            <a:spLocks noGrp="1"/>
          </p:cNvSpPr>
          <p:nvPr>
            <p:ph type="title" idx="9"/>
          </p:nvPr>
        </p:nvSpPr>
        <p:spPr>
          <a:xfrm>
            <a:off x="895350" y="494411"/>
            <a:ext cx="7353300" cy="6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1pPr>
            <a:lvl2pPr lvl="1"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2pPr>
            <a:lvl3pPr lvl="2"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3pPr>
            <a:lvl4pPr lvl="3"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4pPr>
            <a:lvl5pPr lvl="4"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5pPr>
            <a:lvl6pPr lvl="5"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6pPr>
            <a:lvl7pPr lvl="6"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7pPr>
            <a:lvl8pPr lvl="7"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8pPr>
            <a:lvl9pPr lvl="8"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8"/>
        <p:cNvGrpSpPr/>
        <p:nvPr/>
      </p:nvGrpSpPr>
      <p:grpSpPr>
        <a:xfrm>
          <a:off x="0" y="0"/>
          <a:ext cx="0" cy="0"/>
          <a:chOff x="0" y="0"/>
          <a:chExt cx="0" cy="0"/>
        </a:xfrm>
      </p:grpSpPr>
      <p:grpSp>
        <p:nvGrpSpPr>
          <p:cNvPr id="149" name="Google Shape;149;p22"/>
          <p:cNvGrpSpPr/>
          <p:nvPr/>
        </p:nvGrpSpPr>
        <p:grpSpPr>
          <a:xfrm>
            <a:off x="603841" y="344530"/>
            <a:ext cx="7936317" cy="4454443"/>
            <a:chOff x="238125" y="847975"/>
            <a:chExt cx="7143400" cy="4009400"/>
          </a:xfrm>
        </p:grpSpPr>
        <p:sp>
          <p:nvSpPr>
            <p:cNvPr id="150" name="Google Shape;150;p22"/>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2"/>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2"/>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2"/>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2"/>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2"/>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2"/>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2"/>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2"/>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2"/>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2"/>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2"/>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2"/>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2"/>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2"/>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2"/>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2"/>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2"/>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2"/>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2"/>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2"/>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2"/>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2"/>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2"/>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2"/>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2"/>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2"/>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2"/>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2"/>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2"/>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0" name="Google Shape;180;p22"/>
          <p:cNvSpPr txBox="1">
            <a:spLocks noGrp="1"/>
          </p:cNvSpPr>
          <p:nvPr>
            <p:ph type="body" idx="1"/>
          </p:nvPr>
        </p:nvSpPr>
        <p:spPr>
          <a:xfrm>
            <a:off x="1752600" y="1487950"/>
            <a:ext cx="5638800" cy="27885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0"/>
              </a:spcBef>
              <a:spcAft>
                <a:spcPts val="0"/>
              </a:spcAft>
              <a:buClr>
                <a:schemeClr val="accent3"/>
              </a:buClr>
              <a:buSzPts val="1600"/>
              <a:buFont typeface="Raleway Thin"/>
              <a:buChar char="●"/>
              <a:defRPr/>
            </a:lvl1pPr>
            <a:lvl2pPr marL="914400" lvl="1" indent="-330200" algn="l">
              <a:lnSpc>
                <a:spcPct val="115000"/>
              </a:lnSpc>
              <a:spcBef>
                <a:spcPts val="0"/>
              </a:spcBef>
              <a:spcAft>
                <a:spcPts val="0"/>
              </a:spcAft>
              <a:buSzPts val="1600"/>
              <a:buFont typeface="Nunito Light"/>
              <a:buChar char="○"/>
              <a:defRPr/>
            </a:lvl2pPr>
            <a:lvl3pPr marL="1371600" lvl="2" indent="-323850" algn="l">
              <a:lnSpc>
                <a:spcPct val="115000"/>
              </a:lnSpc>
              <a:spcBef>
                <a:spcPts val="1600"/>
              </a:spcBef>
              <a:spcAft>
                <a:spcPts val="0"/>
              </a:spcAft>
              <a:buSzPts val="1500"/>
              <a:buFont typeface="Nunito Light"/>
              <a:buChar char="■"/>
              <a:defRPr/>
            </a:lvl3pPr>
            <a:lvl4pPr marL="1828800" lvl="3" indent="-323850" algn="l">
              <a:lnSpc>
                <a:spcPct val="115000"/>
              </a:lnSpc>
              <a:spcBef>
                <a:spcPts val="1600"/>
              </a:spcBef>
              <a:spcAft>
                <a:spcPts val="0"/>
              </a:spcAft>
              <a:buSzPts val="1500"/>
              <a:buFont typeface="Nunito Light"/>
              <a:buChar char="●"/>
              <a:defRPr/>
            </a:lvl4pPr>
            <a:lvl5pPr marL="2286000" lvl="4" indent="-304800" algn="l">
              <a:lnSpc>
                <a:spcPct val="115000"/>
              </a:lnSpc>
              <a:spcBef>
                <a:spcPts val="1600"/>
              </a:spcBef>
              <a:spcAft>
                <a:spcPts val="0"/>
              </a:spcAft>
              <a:buSzPts val="1200"/>
              <a:buFont typeface="Nunito Light"/>
              <a:buChar char="○"/>
              <a:defRPr/>
            </a:lvl5pPr>
            <a:lvl6pPr marL="2743200" lvl="5" indent="-304800" algn="l">
              <a:lnSpc>
                <a:spcPct val="115000"/>
              </a:lnSpc>
              <a:spcBef>
                <a:spcPts val="1600"/>
              </a:spcBef>
              <a:spcAft>
                <a:spcPts val="0"/>
              </a:spcAft>
              <a:buSzPts val="1200"/>
              <a:buFont typeface="Nunito Light"/>
              <a:buChar char="■"/>
              <a:defRPr/>
            </a:lvl6pPr>
            <a:lvl7pPr marL="3200400" lvl="6" indent="-311150" algn="l">
              <a:lnSpc>
                <a:spcPct val="115000"/>
              </a:lnSpc>
              <a:spcBef>
                <a:spcPts val="1600"/>
              </a:spcBef>
              <a:spcAft>
                <a:spcPts val="0"/>
              </a:spcAft>
              <a:buSzPts val="1300"/>
              <a:buFont typeface="Nunito Light"/>
              <a:buChar char="●"/>
              <a:defRPr/>
            </a:lvl7pPr>
            <a:lvl8pPr marL="3657600" lvl="7" indent="-311150" algn="l">
              <a:lnSpc>
                <a:spcPct val="115000"/>
              </a:lnSpc>
              <a:spcBef>
                <a:spcPts val="1600"/>
              </a:spcBef>
              <a:spcAft>
                <a:spcPts val="0"/>
              </a:spcAft>
              <a:buSzPts val="1300"/>
              <a:buFont typeface="Nunito Light"/>
              <a:buChar char="○"/>
              <a:defRPr/>
            </a:lvl8pPr>
            <a:lvl9pPr marL="4114800" lvl="8" indent="-304800" algn="l">
              <a:lnSpc>
                <a:spcPct val="115000"/>
              </a:lnSpc>
              <a:spcBef>
                <a:spcPts val="1600"/>
              </a:spcBef>
              <a:spcAft>
                <a:spcPts val="1600"/>
              </a:spcAft>
              <a:buSzPts val="1200"/>
              <a:buFont typeface="Nunito Light"/>
              <a:buChar char="■"/>
              <a:defRPr/>
            </a:lvl9pPr>
          </a:lstStyle>
          <a:p>
            <a:endParaRPr/>
          </a:p>
        </p:txBody>
      </p:sp>
      <p:sp>
        <p:nvSpPr>
          <p:cNvPr id="181" name="Google Shape;181;p22"/>
          <p:cNvSpPr txBox="1">
            <a:spLocks noGrp="1"/>
          </p:cNvSpPr>
          <p:nvPr>
            <p:ph type="title"/>
          </p:nvPr>
        </p:nvSpPr>
        <p:spPr>
          <a:xfrm>
            <a:off x="895350" y="494411"/>
            <a:ext cx="7353300" cy="6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1pPr>
            <a:lvl2pPr lvl="1"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2pPr>
            <a:lvl3pPr lvl="2"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3pPr>
            <a:lvl4pPr lvl="3"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4pPr>
            <a:lvl5pPr lvl="4"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5pPr>
            <a:lvl6pPr lvl="5"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6pPr>
            <a:lvl7pPr lvl="6"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7pPr>
            <a:lvl8pPr lvl="7"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8pPr>
            <a:lvl9pPr lvl="8"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TITLE_ONLY_1_1_1">
    <p:spTree>
      <p:nvGrpSpPr>
        <p:cNvPr id="1" name="Shape 182"/>
        <p:cNvGrpSpPr/>
        <p:nvPr/>
      </p:nvGrpSpPr>
      <p:grpSpPr>
        <a:xfrm>
          <a:off x="0" y="0"/>
          <a:ext cx="0" cy="0"/>
          <a:chOff x="0" y="0"/>
          <a:chExt cx="0" cy="0"/>
        </a:xfrm>
      </p:grpSpPr>
      <p:grpSp>
        <p:nvGrpSpPr>
          <p:cNvPr id="183" name="Google Shape;183;p23"/>
          <p:cNvGrpSpPr/>
          <p:nvPr/>
        </p:nvGrpSpPr>
        <p:grpSpPr>
          <a:xfrm>
            <a:off x="865205" y="1144048"/>
            <a:ext cx="8553268" cy="3654936"/>
            <a:chOff x="2933975" y="1161575"/>
            <a:chExt cx="4017128" cy="1782635"/>
          </a:xfrm>
        </p:grpSpPr>
        <p:sp>
          <p:nvSpPr>
            <p:cNvPr id="184" name="Google Shape;184;p23"/>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3"/>
            <p:cNvSpPr/>
            <p:nvPr/>
          </p:nvSpPr>
          <p:spPr>
            <a:xfrm>
              <a:off x="2933975" y="1227430"/>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3"/>
            <p:cNvSpPr/>
            <p:nvPr/>
          </p:nvSpPr>
          <p:spPr>
            <a:xfrm>
              <a:off x="2933975" y="1281838"/>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3"/>
            <p:cNvSpPr/>
            <p:nvPr/>
          </p:nvSpPr>
          <p:spPr>
            <a:xfrm>
              <a:off x="2933975" y="1337135"/>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3"/>
            <p:cNvSpPr/>
            <p:nvPr/>
          </p:nvSpPr>
          <p:spPr>
            <a:xfrm>
              <a:off x="2933975" y="1391543"/>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3"/>
            <p:cNvSpPr/>
            <p:nvPr/>
          </p:nvSpPr>
          <p:spPr>
            <a:xfrm>
              <a:off x="2933975" y="1446841"/>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3"/>
            <p:cNvSpPr/>
            <p:nvPr/>
          </p:nvSpPr>
          <p:spPr>
            <a:xfrm>
              <a:off x="2933975" y="1501249"/>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3"/>
            <p:cNvSpPr/>
            <p:nvPr/>
          </p:nvSpPr>
          <p:spPr>
            <a:xfrm>
              <a:off x="2933975" y="1556546"/>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3"/>
            <p:cNvSpPr/>
            <p:nvPr/>
          </p:nvSpPr>
          <p:spPr>
            <a:xfrm>
              <a:off x="2933975" y="1610954"/>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3"/>
            <p:cNvSpPr/>
            <p:nvPr/>
          </p:nvSpPr>
          <p:spPr>
            <a:xfrm>
              <a:off x="2933975" y="1666251"/>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3"/>
            <p:cNvSpPr/>
            <p:nvPr/>
          </p:nvSpPr>
          <p:spPr>
            <a:xfrm>
              <a:off x="2933975" y="1720659"/>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3"/>
            <p:cNvSpPr/>
            <p:nvPr/>
          </p:nvSpPr>
          <p:spPr>
            <a:xfrm>
              <a:off x="2933975" y="1775956"/>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3"/>
            <p:cNvSpPr/>
            <p:nvPr/>
          </p:nvSpPr>
          <p:spPr>
            <a:xfrm>
              <a:off x="2933975" y="1830364"/>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3"/>
            <p:cNvSpPr/>
            <p:nvPr/>
          </p:nvSpPr>
          <p:spPr>
            <a:xfrm>
              <a:off x="2933975" y="1885661"/>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3"/>
            <p:cNvSpPr/>
            <p:nvPr/>
          </p:nvSpPr>
          <p:spPr>
            <a:xfrm>
              <a:off x="2933975" y="1940069"/>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3"/>
            <p:cNvSpPr/>
            <p:nvPr/>
          </p:nvSpPr>
          <p:spPr>
            <a:xfrm>
              <a:off x="2933975" y="1995367"/>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3"/>
            <p:cNvSpPr/>
            <p:nvPr/>
          </p:nvSpPr>
          <p:spPr>
            <a:xfrm>
              <a:off x="2933975" y="2049775"/>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3"/>
            <p:cNvSpPr/>
            <p:nvPr/>
          </p:nvSpPr>
          <p:spPr>
            <a:xfrm>
              <a:off x="2933975" y="2105072"/>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3"/>
            <p:cNvSpPr/>
            <p:nvPr/>
          </p:nvSpPr>
          <p:spPr>
            <a:xfrm>
              <a:off x="2933975" y="2159480"/>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3"/>
            <p:cNvSpPr/>
            <p:nvPr/>
          </p:nvSpPr>
          <p:spPr>
            <a:xfrm>
              <a:off x="2933975" y="2214777"/>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3"/>
            <p:cNvSpPr/>
            <p:nvPr/>
          </p:nvSpPr>
          <p:spPr>
            <a:xfrm>
              <a:off x="2933975" y="2269185"/>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3"/>
            <p:cNvSpPr/>
            <p:nvPr/>
          </p:nvSpPr>
          <p:spPr>
            <a:xfrm>
              <a:off x="2933975" y="2324482"/>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3"/>
            <p:cNvSpPr/>
            <p:nvPr/>
          </p:nvSpPr>
          <p:spPr>
            <a:xfrm>
              <a:off x="2933975" y="2378890"/>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3"/>
            <p:cNvSpPr/>
            <p:nvPr/>
          </p:nvSpPr>
          <p:spPr>
            <a:xfrm>
              <a:off x="2933975" y="2434188"/>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3"/>
            <p:cNvSpPr/>
            <p:nvPr/>
          </p:nvSpPr>
          <p:spPr>
            <a:xfrm>
              <a:off x="2933975" y="2488651"/>
              <a:ext cx="4017128" cy="0"/>
            </a:xfrm>
            <a:custGeom>
              <a:avLst/>
              <a:gdLst/>
              <a:ahLst/>
              <a:cxnLst/>
              <a:rect l="l" t="t" r="r" b="b"/>
              <a:pathLst>
                <a:path w="72283" h="120000"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3"/>
            <p:cNvSpPr/>
            <p:nvPr/>
          </p:nvSpPr>
          <p:spPr>
            <a:xfrm>
              <a:off x="2933975" y="2543893"/>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3"/>
            <p:cNvSpPr/>
            <p:nvPr/>
          </p:nvSpPr>
          <p:spPr>
            <a:xfrm>
              <a:off x="2933975" y="2598356"/>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3"/>
            <p:cNvSpPr/>
            <p:nvPr/>
          </p:nvSpPr>
          <p:spPr>
            <a:xfrm>
              <a:off x="2933975" y="2653598"/>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3"/>
            <p:cNvSpPr/>
            <p:nvPr/>
          </p:nvSpPr>
          <p:spPr>
            <a:xfrm>
              <a:off x="2933975" y="2708061"/>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3"/>
            <p:cNvSpPr/>
            <p:nvPr/>
          </p:nvSpPr>
          <p:spPr>
            <a:xfrm>
              <a:off x="2933975" y="2763359"/>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3"/>
            <p:cNvSpPr/>
            <p:nvPr/>
          </p:nvSpPr>
          <p:spPr>
            <a:xfrm>
              <a:off x="2933975" y="2817767"/>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3"/>
            <p:cNvSpPr/>
            <p:nvPr/>
          </p:nvSpPr>
          <p:spPr>
            <a:xfrm>
              <a:off x="2933975" y="2873064"/>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3"/>
            <p:cNvSpPr/>
            <p:nvPr/>
          </p:nvSpPr>
          <p:spPr>
            <a:xfrm>
              <a:off x="303578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3"/>
            <p:cNvSpPr/>
            <p:nvPr/>
          </p:nvSpPr>
          <p:spPr>
            <a:xfrm>
              <a:off x="3091085" y="1165075"/>
              <a:ext cx="0" cy="1779122"/>
            </a:xfrm>
            <a:custGeom>
              <a:avLst/>
              <a:gdLst/>
              <a:ahLst/>
              <a:cxnLst/>
              <a:rect l="l" t="t" r="r" b="b"/>
              <a:pathLst>
                <a:path w="120000"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3"/>
            <p:cNvSpPr/>
            <p:nvPr/>
          </p:nvSpPr>
          <p:spPr>
            <a:xfrm>
              <a:off x="314549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3"/>
            <p:cNvSpPr/>
            <p:nvPr/>
          </p:nvSpPr>
          <p:spPr>
            <a:xfrm>
              <a:off x="320079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3"/>
            <p:cNvSpPr/>
            <p:nvPr/>
          </p:nvSpPr>
          <p:spPr>
            <a:xfrm>
              <a:off x="325519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3"/>
            <p:cNvSpPr/>
            <p:nvPr/>
          </p:nvSpPr>
          <p:spPr>
            <a:xfrm>
              <a:off x="331049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3"/>
            <p:cNvSpPr/>
            <p:nvPr/>
          </p:nvSpPr>
          <p:spPr>
            <a:xfrm>
              <a:off x="336490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3"/>
            <p:cNvSpPr/>
            <p:nvPr/>
          </p:nvSpPr>
          <p:spPr>
            <a:xfrm>
              <a:off x="342020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3"/>
            <p:cNvSpPr/>
            <p:nvPr/>
          </p:nvSpPr>
          <p:spPr>
            <a:xfrm>
              <a:off x="347460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3"/>
            <p:cNvSpPr/>
            <p:nvPr/>
          </p:nvSpPr>
          <p:spPr>
            <a:xfrm>
              <a:off x="352990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3"/>
            <p:cNvSpPr/>
            <p:nvPr/>
          </p:nvSpPr>
          <p:spPr>
            <a:xfrm>
              <a:off x="358431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3"/>
            <p:cNvSpPr/>
            <p:nvPr/>
          </p:nvSpPr>
          <p:spPr>
            <a:xfrm>
              <a:off x="363961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3"/>
            <p:cNvSpPr/>
            <p:nvPr/>
          </p:nvSpPr>
          <p:spPr>
            <a:xfrm>
              <a:off x="369401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3"/>
            <p:cNvSpPr/>
            <p:nvPr/>
          </p:nvSpPr>
          <p:spPr>
            <a:xfrm>
              <a:off x="374931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3"/>
            <p:cNvSpPr/>
            <p:nvPr/>
          </p:nvSpPr>
          <p:spPr>
            <a:xfrm>
              <a:off x="380372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3"/>
            <p:cNvSpPr/>
            <p:nvPr/>
          </p:nvSpPr>
          <p:spPr>
            <a:xfrm>
              <a:off x="385902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3"/>
            <p:cNvSpPr/>
            <p:nvPr/>
          </p:nvSpPr>
          <p:spPr>
            <a:xfrm>
              <a:off x="391342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3"/>
            <p:cNvSpPr/>
            <p:nvPr/>
          </p:nvSpPr>
          <p:spPr>
            <a:xfrm>
              <a:off x="396872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3"/>
            <p:cNvSpPr/>
            <p:nvPr/>
          </p:nvSpPr>
          <p:spPr>
            <a:xfrm>
              <a:off x="402313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3"/>
            <p:cNvSpPr/>
            <p:nvPr/>
          </p:nvSpPr>
          <p:spPr>
            <a:xfrm>
              <a:off x="407843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3"/>
            <p:cNvSpPr/>
            <p:nvPr/>
          </p:nvSpPr>
          <p:spPr>
            <a:xfrm>
              <a:off x="413283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3"/>
            <p:cNvSpPr/>
            <p:nvPr/>
          </p:nvSpPr>
          <p:spPr>
            <a:xfrm>
              <a:off x="418813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3"/>
            <p:cNvSpPr/>
            <p:nvPr/>
          </p:nvSpPr>
          <p:spPr>
            <a:xfrm>
              <a:off x="424254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3"/>
            <p:cNvSpPr/>
            <p:nvPr/>
          </p:nvSpPr>
          <p:spPr>
            <a:xfrm>
              <a:off x="429784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3"/>
            <p:cNvSpPr/>
            <p:nvPr/>
          </p:nvSpPr>
          <p:spPr>
            <a:xfrm>
              <a:off x="435224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3"/>
            <p:cNvSpPr/>
            <p:nvPr/>
          </p:nvSpPr>
          <p:spPr>
            <a:xfrm>
              <a:off x="440754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3"/>
            <p:cNvSpPr/>
            <p:nvPr/>
          </p:nvSpPr>
          <p:spPr>
            <a:xfrm>
              <a:off x="446195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3"/>
            <p:cNvSpPr/>
            <p:nvPr/>
          </p:nvSpPr>
          <p:spPr>
            <a:xfrm>
              <a:off x="451725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3"/>
            <p:cNvSpPr/>
            <p:nvPr/>
          </p:nvSpPr>
          <p:spPr>
            <a:xfrm>
              <a:off x="4571714" y="1165075"/>
              <a:ext cx="0" cy="1779122"/>
            </a:xfrm>
            <a:custGeom>
              <a:avLst/>
              <a:gdLst/>
              <a:ahLst/>
              <a:cxnLst/>
              <a:rect l="l" t="t" r="r" b="b"/>
              <a:pathLst>
                <a:path w="120000"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3"/>
            <p:cNvSpPr/>
            <p:nvPr/>
          </p:nvSpPr>
          <p:spPr>
            <a:xfrm>
              <a:off x="462695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3"/>
            <p:cNvSpPr/>
            <p:nvPr/>
          </p:nvSpPr>
          <p:spPr>
            <a:xfrm>
              <a:off x="468141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3"/>
            <p:cNvSpPr/>
            <p:nvPr/>
          </p:nvSpPr>
          <p:spPr>
            <a:xfrm>
              <a:off x="473666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3"/>
            <p:cNvSpPr/>
            <p:nvPr/>
          </p:nvSpPr>
          <p:spPr>
            <a:xfrm>
              <a:off x="479112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3"/>
            <p:cNvSpPr/>
            <p:nvPr/>
          </p:nvSpPr>
          <p:spPr>
            <a:xfrm>
              <a:off x="484642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3"/>
            <p:cNvSpPr/>
            <p:nvPr/>
          </p:nvSpPr>
          <p:spPr>
            <a:xfrm>
              <a:off x="490082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3"/>
            <p:cNvSpPr/>
            <p:nvPr/>
          </p:nvSpPr>
          <p:spPr>
            <a:xfrm>
              <a:off x="495612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3"/>
            <p:cNvSpPr/>
            <p:nvPr/>
          </p:nvSpPr>
          <p:spPr>
            <a:xfrm>
              <a:off x="501053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3"/>
            <p:cNvSpPr/>
            <p:nvPr/>
          </p:nvSpPr>
          <p:spPr>
            <a:xfrm>
              <a:off x="506583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3"/>
            <p:cNvSpPr/>
            <p:nvPr/>
          </p:nvSpPr>
          <p:spPr>
            <a:xfrm>
              <a:off x="512023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3"/>
            <p:cNvSpPr/>
            <p:nvPr/>
          </p:nvSpPr>
          <p:spPr>
            <a:xfrm>
              <a:off x="517553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3"/>
            <p:cNvSpPr/>
            <p:nvPr/>
          </p:nvSpPr>
          <p:spPr>
            <a:xfrm>
              <a:off x="522994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3"/>
            <p:cNvSpPr/>
            <p:nvPr/>
          </p:nvSpPr>
          <p:spPr>
            <a:xfrm>
              <a:off x="528524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3"/>
            <p:cNvSpPr/>
            <p:nvPr/>
          </p:nvSpPr>
          <p:spPr>
            <a:xfrm>
              <a:off x="533964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3"/>
            <p:cNvSpPr/>
            <p:nvPr/>
          </p:nvSpPr>
          <p:spPr>
            <a:xfrm>
              <a:off x="539494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3"/>
            <p:cNvSpPr/>
            <p:nvPr/>
          </p:nvSpPr>
          <p:spPr>
            <a:xfrm>
              <a:off x="544935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3"/>
            <p:cNvSpPr/>
            <p:nvPr/>
          </p:nvSpPr>
          <p:spPr>
            <a:xfrm>
              <a:off x="550465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3"/>
            <p:cNvSpPr/>
            <p:nvPr/>
          </p:nvSpPr>
          <p:spPr>
            <a:xfrm>
              <a:off x="555905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3"/>
            <p:cNvSpPr/>
            <p:nvPr/>
          </p:nvSpPr>
          <p:spPr>
            <a:xfrm>
              <a:off x="561435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3"/>
            <p:cNvSpPr/>
            <p:nvPr/>
          </p:nvSpPr>
          <p:spPr>
            <a:xfrm>
              <a:off x="566876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3"/>
            <p:cNvSpPr/>
            <p:nvPr/>
          </p:nvSpPr>
          <p:spPr>
            <a:xfrm>
              <a:off x="572406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3"/>
            <p:cNvSpPr/>
            <p:nvPr/>
          </p:nvSpPr>
          <p:spPr>
            <a:xfrm>
              <a:off x="577846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3"/>
            <p:cNvSpPr/>
            <p:nvPr/>
          </p:nvSpPr>
          <p:spPr>
            <a:xfrm>
              <a:off x="583376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3"/>
            <p:cNvSpPr/>
            <p:nvPr/>
          </p:nvSpPr>
          <p:spPr>
            <a:xfrm>
              <a:off x="588817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3"/>
            <p:cNvSpPr/>
            <p:nvPr/>
          </p:nvSpPr>
          <p:spPr>
            <a:xfrm>
              <a:off x="594347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3"/>
            <p:cNvSpPr/>
            <p:nvPr/>
          </p:nvSpPr>
          <p:spPr>
            <a:xfrm>
              <a:off x="599787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3"/>
            <p:cNvSpPr/>
            <p:nvPr/>
          </p:nvSpPr>
          <p:spPr>
            <a:xfrm>
              <a:off x="605317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3"/>
            <p:cNvSpPr/>
            <p:nvPr/>
          </p:nvSpPr>
          <p:spPr>
            <a:xfrm>
              <a:off x="610758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3"/>
            <p:cNvSpPr/>
            <p:nvPr/>
          </p:nvSpPr>
          <p:spPr>
            <a:xfrm>
              <a:off x="616288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3"/>
            <p:cNvSpPr/>
            <p:nvPr/>
          </p:nvSpPr>
          <p:spPr>
            <a:xfrm>
              <a:off x="6217344" y="1165075"/>
              <a:ext cx="0" cy="1779122"/>
            </a:xfrm>
            <a:custGeom>
              <a:avLst/>
              <a:gdLst/>
              <a:ahLst/>
              <a:cxnLst/>
              <a:rect l="l" t="t" r="r" b="b"/>
              <a:pathLst>
                <a:path w="120000"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3"/>
            <p:cNvSpPr/>
            <p:nvPr/>
          </p:nvSpPr>
          <p:spPr>
            <a:xfrm>
              <a:off x="627258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3"/>
            <p:cNvSpPr/>
            <p:nvPr/>
          </p:nvSpPr>
          <p:spPr>
            <a:xfrm>
              <a:off x="632704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3"/>
            <p:cNvSpPr/>
            <p:nvPr/>
          </p:nvSpPr>
          <p:spPr>
            <a:xfrm>
              <a:off x="638229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3"/>
            <p:cNvSpPr/>
            <p:nvPr/>
          </p:nvSpPr>
          <p:spPr>
            <a:xfrm>
              <a:off x="643675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3"/>
            <p:cNvSpPr/>
            <p:nvPr/>
          </p:nvSpPr>
          <p:spPr>
            <a:xfrm>
              <a:off x="649205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3"/>
            <p:cNvSpPr/>
            <p:nvPr/>
          </p:nvSpPr>
          <p:spPr>
            <a:xfrm>
              <a:off x="654645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3"/>
            <p:cNvSpPr/>
            <p:nvPr/>
          </p:nvSpPr>
          <p:spPr>
            <a:xfrm>
              <a:off x="660175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3"/>
            <p:cNvSpPr/>
            <p:nvPr/>
          </p:nvSpPr>
          <p:spPr>
            <a:xfrm>
              <a:off x="665616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3"/>
            <p:cNvSpPr/>
            <p:nvPr/>
          </p:nvSpPr>
          <p:spPr>
            <a:xfrm>
              <a:off x="671146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3"/>
            <p:cNvSpPr/>
            <p:nvPr/>
          </p:nvSpPr>
          <p:spPr>
            <a:xfrm>
              <a:off x="676586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3"/>
            <p:cNvSpPr/>
            <p:nvPr/>
          </p:nvSpPr>
          <p:spPr>
            <a:xfrm>
              <a:off x="682116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3"/>
            <p:cNvSpPr/>
            <p:nvPr/>
          </p:nvSpPr>
          <p:spPr>
            <a:xfrm>
              <a:off x="687557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3"/>
            <p:cNvSpPr/>
            <p:nvPr/>
          </p:nvSpPr>
          <p:spPr>
            <a:xfrm>
              <a:off x="693087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8" name="Google Shape;288;p23"/>
          <p:cNvGrpSpPr/>
          <p:nvPr/>
        </p:nvGrpSpPr>
        <p:grpSpPr>
          <a:xfrm rot="-454068">
            <a:off x="602671" y="40961"/>
            <a:ext cx="2953394" cy="2246081"/>
            <a:chOff x="5040993" y="3114314"/>
            <a:chExt cx="2991997" cy="1666872"/>
          </a:xfrm>
        </p:grpSpPr>
        <p:sp>
          <p:nvSpPr>
            <p:cNvPr id="289" name="Google Shape;289;p23"/>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3"/>
            <p:cNvSpPr/>
            <p:nvPr/>
          </p:nvSpPr>
          <p:spPr>
            <a:xfrm rot="-397594">
              <a:off x="5122444" y="3195481"/>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3"/>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2" name="Google Shape;292;p23"/>
          <p:cNvSpPr/>
          <p:nvPr/>
        </p:nvSpPr>
        <p:spPr>
          <a:xfrm rot="-29283">
            <a:off x="652071" y="1527914"/>
            <a:ext cx="493003" cy="583219"/>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2"/>
          </a:solidFill>
          <a:ln>
            <a:noFill/>
          </a:ln>
          <a:effectLst>
            <a:outerShdw blurRad="57150" dist="19050" dir="5400000" algn="bl" rotWithShape="0">
              <a:srgbClr val="783F04">
                <a:alpha val="5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3"/>
          <p:cNvSpPr txBox="1">
            <a:spLocks noGrp="1"/>
          </p:cNvSpPr>
          <p:nvPr>
            <p:ph type="title"/>
          </p:nvPr>
        </p:nvSpPr>
        <p:spPr>
          <a:xfrm rot="-444017">
            <a:off x="957148" y="372510"/>
            <a:ext cx="2238344" cy="1541387"/>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1pPr>
            <a:lvl2pPr lvl="1"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2pPr>
            <a:lvl3pPr lvl="2"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3pPr>
            <a:lvl4pPr lvl="3"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4pPr>
            <a:lvl5pPr lvl="4"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5pPr>
            <a:lvl6pPr lvl="5"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6pPr>
            <a:lvl7pPr lvl="6"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7pPr>
            <a:lvl8pPr lvl="7"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8pPr>
            <a:lvl9pPr lvl="8"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294"/>
        <p:cNvGrpSpPr/>
        <p:nvPr/>
      </p:nvGrpSpPr>
      <p:grpSpPr>
        <a:xfrm>
          <a:off x="0" y="0"/>
          <a:ext cx="0" cy="0"/>
          <a:chOff x="0" y="0"/>
          <a:chExt cx="0" cy="0"/>
        </a:xfrm>
      </p:grpSpPr>
      <p:sp>
        <p:nvSpPr>
          <p:cNvPr id="295" name="Google Shape;295;p24"/>
          <p:cNvSpPr txBox="1">
            <a:spLocks noGrp="1"/>
          </p:cNvSpPr>
          <p:nvPr>
            <p:ph type="ctrTitle"/>
          </p:nvPr>
        </p:nvSpPr>
        <p:spPr>
          <a:xfrm flipH="1">
            <a:off x="3337775" y="3367425"/>
            <a:ext cx="2721300" cy="78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0">
                <a:solidFill>
                  <a:schemeClr val="accent1"/>
                </a:solidFill>
                <a:latin typeface="Chelsea Market"/>
                <a:ea typeface="Chelsea Market"/>
                <a:cs typeface="Chelsea Market"/>
                <a:sym typeface="Chelsea Market"/>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96" name="Google Shape;296;p24"/>
          <p:cNvSpPr txBox="1">
            <a:spLocks noGrp="1"/>
          </p:cNvSpPr>
          <p:nvPr>
            <p:ph type="subTitle" idx="1"/>
          </p:nvPr>
        </p:nvSpPr>
        <p:spPr>
          <a:xfrm flipH="1">
            <a:off x="2109325" y="1215825"/>
            <a:ext cx="5178900" cy="133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TITLE_ONLY_2">
    <p:spTree>
      <p:nvGrpSpPr>
        <p:cNvPr id="1" name="Shape 297"/>
        <p:cNvGrpSpPr/>
        <p:nvPr/>
      </p:nvGrpSpPr>
      <p:grpSpPr>
        <a:xfrm>
          <a:off x="0" y="0"/>
          <a:ext cx="0" cy="0"/>
          <a:chOff x="0" y="0"/>
          <a:chExt cx="0" cy="0"/>
        </a:xfrm>
      </p:grpSpPr>
      <p:sp>
        <p:nvSpPr>
          <p:cNvPr id="298" name="Google Shape;298;p25"/>
          <p:cNvSpPr/>
          <p:nvPr/>
        </p:nvSpPr>
        <p:spPr>
          <a:xfrm rot="60017">
            <a:off x="1047108" y="195356"/>
            <a:ext cx="7050057" cy="1395737"/>
          </a:xfrm>
          <a:custGeom>
            <a:avLst/>
            <a:gdLst/>
            <a:ahLst/>
            <a:cxnLst/>
            <a:rect l="l" t="t" r="r" b="b"/>
            <a:pathLst>
              <a:path w="144795" h="29926" extrusionOk="0">
                <a:moveTo>
                  <a:pt x="140320" y="2923"/>
                </a:moveTo>
                <a:cubicBezTo>
                  <a:pt x="140941" y="2923"/>
                  <a:pt x="141536" y="3402"/>
                  <a:pt x="141536" y="4124"/>
                </a:cubicBezTo>
                <a:cubicBezTo>
                  <a:pt x="141554" y="4800"/>
                  <a:pt x="141016" y="5337"/>
                  <a:pt x="140341" y="5354"/>
                </a:cubicBezTo>
                <a:cubicBezTo>
                  <a:pt x="139266" y="5354"/>
                  <a:pt x="138712" y="4055"/>
                  <a:pt x="139457" y="3292"/>
                </a:cubicBezTo>
                <a:cubicBezTo>
                  <a:pt x="139707" y="3037"/>
                  <a:pt x="140017" y="2923"/>
                  <a:pt x="140320" y="2923"/>
                </a:cubicBezTo>
                <a:close/>
                <a:moveTo>
                  <a:pt x="136315" y="2958"/>
                </a:moveTo>
                <a:cubicBezTo>
                  <a:pt x="136937" y="2958"/>
                  <a:pt x="137534" y="3441"/>
                  <a:pt x="137534" y="4176"/>
                </a:cubicBezTo>
                <a:cubicBezTo>
                  <a:pt x="137534" y="4835"/>
                  <a:pt x="136996" y="5389"/>
                  <a:pt x="136338" y="5389"/>
                </a:cubicBezTo>
                <a:cubicBezTo>
                  <a:pt x="136331" y="5389"/>
                  <a:pt x="136323" y="5389"/>
                  <a:pt x="136316" y="5389"/>
                </a:cubicBezTo>
                <a:cubicBezTo>
                  <a:pt x="135239" y="5389"/>
                  <a:pt x="134697" y="4102"/>
                  <a:pt x="135454" y="3327"/>
                </a:cubicBezTo>
                <a:cubicBezTo>
                  <a:pt x="135703" y="3072"/>
                  <a:pt x="136012" y="2958"/>
                  <a:pt x="136315" y="2958"/>
                </a:cubicBezTo>
                <a:close/>
                <a:moveTo>
                  <a:pt x="132304" y="3005"/>
                </a:moveTo>
                <a:cubicBezTo>
                  <a:pt x="132923" y="3005"/>
                  <a:pt x="133513" y="3480"/>
                  <a:pt x="133513" y="4211"/>
                </a:cubicBezTo>
                <a:cubicBezTo>
                  <a:pt x="133531" y="4869"/>
                  <a:pt x="132994" y="5424"/>
                  <a:pt x="132318" y="5424"/>
                </a:cubicBezTo>
                <a:cubicBezTo>
                  <a:pt x="132311" y="5424"/>
                  <a:pt x="132304" y="5424"/>
                  <a:pt x="132297" y="5424"/>
                </a:cubicBezTo>
                <a:cubicBezTo>
                  <a:pt x="131236" y="5424"/>
                  <a:pt x="130694" y="4136"/>
                  <a:pt x="131434" y="3379"/>
                </a:cubicBezTo>
                <a:cubicBezTo>
                  <a:pt x="131686" y="3121"/>
                  <a:pt x="131999" y="3005"/>
                  <a:pt x="132304" y="3005"/>
                </a:cubicBezTo>
                <a:close/>
                <a:moveTo>
                  <a:pt x="128290" y="3052"/>
                </a:moveTo>
                <a:cubicBezTo>
                  <a:pt x="128908" y="3052"/>
                  <a:pt x="129499" y="3523"/>
                  <a:pt x="129511" y="4245"/>
                </a:cubicBezTo>
                <a:cubicBezTo>
                  <a:pt x="129511" y="4921"/>
                  <a:pt x="128973" y="5458"/>
                  <a:pt x="128315" y="5476"/>
                </a:cubicBezTo>
                <a:cubicBezTo>
                  <a:pt x="127223" y="5476"/>
                  <a:pt x="126669" y="4193"/>
                  <a:pt x="127431" y="3414"/>
                </a:cubicBezTo>
                <a:cubicBezTo>
                  <a:pt x="127681" y="3164"/>
                  <a:pt x="127989" y="3052"/>
                  <a:pt x="128290" y="3052"/>
                </a:cubicBezTo>
                <a:close/>
                <a:moveTo>
                  <a:pt x="124271" y="3087"/>
                </a:moveTo>
                <a:cubicBezTo>
                  <a:pt x="124894" y="3087"/>
                  <a:pt x="125490" y="3563"/>
                  <a:pt x="125490" y="4297"/>
                </a:cubicBezTo>
                <a:cubicBezTo>
                  <a:pt x="125508" y="4956"/>
                  <a:pt x="124971" y="5510"/>
                  <a:pt x="124295" y="5510"/>
                </a:cubicBezTo>
                <a:cubicBezTo>
                  <a:pt x="124288" y="5511"/>
                  <a:pt x="124281" y="5511"/>
                  <a:pt x="124274" y="5511"/>
                </a:cubicBezTo>
                <a:cubicBezTo>
                  <a:pt x="123213" y="5511"/>
                  <a:pt x="122671" y="4223"/>
                  <a:pt x="123411" y="3448"/>
                </a:cubicBezTo>
                <a:cubicBezTo>
                  <a:pt x="123660" y="3199"/>
                  <a:pt x="123969" y="3087"/>
                  <a:pt x="124271" y="3087"/>
                </a:cubicBezTo>
                <a:close/>
                <a:moveTo>
                  <a:pt x="120259" y="3138"/>
                </a:moveTo>
                <a:cubicBezTo>
                  <a:pt x="120877" y="3138"/>
                  <a:pt x="121476" y="3610"/>
                  <a:pt x="121488" y="4332"/>
                </a:cubicBezTo>
                <a:cubicBezTo>
                  <a:pt x="121488" y="5008"/>
                  <a:pt x="120951" y="5545"/>
                  <a:pt x="120275" y="5562"/>
                </a:cubicBezTo>
                <a:cubicBezTo>
                  <a:pt x="119200" y="5562"/>
                  <a:pt x="118646" y="4263"/>
                  <a:pt x="119408" y="3500"/>
                </a:cubicBezTo>
                <a:cubicBezTo>
                  <a:pt x="119653" y="3250"/>
                  <a:pt x="119958" y="3138"/>
                  <a:pt x="120259" y="3138"/>
                </a:cubicBezTo>
                <a:close/>
                <a:moveTo>
                  <a:pt x="116241" y="3177"/>
                </a:moveTo>
                <a:cubicBezTo>
                  <a:pt x="116866" y="3177"/>
                  <a:pt x="117468" y="3658"/>
                  <a:pt x="117468" y="4384"/>
                </a:cubicBezTo>
                <a:cubicBezTo>
                  <a:pt x="117468" y="5060"/>
                  <a:pt x="116930" y="5597"/>
                  <a:pt x="116272" y="5597"/>
                </a:cubicBezTo>
                <a:cubicBezTo>
                  <a:pt x="116265" y="5597"/>
                  <a:pt x="116258" y="5597"/>
                  <a:pt x="116250" y="5597"/>
                </a:cubicBezTo>
                <a:cubicBezTo>
                  <a:pt x="115173" y="5597"/>
                  <a:pt x="114631" y="4310"/>
                  <a:pt x="115388" y="3535"/>
                </a:cubicBezTo>
                <a:cubicBezTo>
                  <a:pt x="115635" y="3288"/>
                  <a:pt x="115941" y="3177"/>
                  <a:pt x="116241" y="3177"/>
                </a:cubicBezTo>
                <a:close/>
                <a:moveTo>
                  <a:pt x="112237" y="3217"/>
                </a:moveTo>
                <a:cubicBezTo>
                  <a:pt x="112854" y="3217"/>
                  <a:pt x="113453" y="3697"/>
                  <a:pt x="113465" y="4419"/>
                </a:cubicBezTo>
                <a:cubicBezTo>
                  <a:pt x="113465" y="5095"/>
                  <a:pt x="112928" y="5632"/>
                  <a:pt x="112252" y="5649"/>
                </a:cubicBezTo>
                <a:cubicBezTo>
                  <a:pt x="111177" y="5649"/>
                  <a:pt x="110623" y="4349"/>
                  <a:pt x="111385" y="3587"/>
                </a:cubicBezTo>
                <a:cubicBezTo>
                  <a:pt x="111630" y="3331"/>
                  <a:pt x="111935" y="3217"/>
                  <a:pt x="112237" y="3217"/>
                </a:cubicBezTo>
                <a:close/>
                <a:moveTo>
                  <a:pt x="108222" y="3260"/>
                </a:moveTo>
                <a:cubicBezTo>
                  <a:pt x="108840" y="3260"/>
                  <a:pt x="109433" y="3736"/>
                  <a:pt x="109445" y="4471"/>
                </a:cubicBezTo>
                <a:cubicBezTo>
                  <a:pt x="109445" y="5129"/>
                  <a:pt x="108907" y="5684"/>
                  <a:pt x="108249" y="5684"/>
                </a:cubicBezTo>
                <a:cubicBezTo>
                  <a:pt x="108242" y="5684"/>
                  <a:pt x="108235" y="5684"/>
                  <a:pt x="108227" y="5684"/>
                </a:cubicBezTo>
                <a:cubicBezTo>
                  <a:pt x="107150" y="5684"/>
                  <a:pt x="106608" y="4396"/>
                  <a:pt x="107365" y="3622"/>
                </a:cubicBezTo>
                <a:cubicBezTo>
                  <a:pt x="107614" y="3372"/>
                  <a:pt x="107921" y="3260"/>
                  <a:pt x="108222" y="3260"/>
                </a:cubicBezTo>
                <a:close/>
                <a:moveTo>
                  <a:pt x="104213" y="3312"/>
                </a:moveTo>
                <a:cubicBezTo>
                  <a:pt x="104829" y="3312"/>
                  <a:pt x="105424" y="3783"/>
                  <a:pt x="105424" y="4505"/>
                </a:cubicBezTo>
                <a:cubicBezTo>
                  <a:pt x="105442" y="5181"/>
                  <a:pt x="104905" y="5718"/>
                  <a:pt x="104229" y="5736"/>
                </a:cubicBezTo>
                <a:cubicBezTo>
                  <a:pt x="103155" y="5736"/>
                  <a:pt x="102600" y="4436"/>
                  <a:pt x="103362" y="3674"/>
                </a:cubicBezTo>
                <a:cubicBezTo>
                  <a:pt x="103607" y="3424"/>
                  <a:pt x="103912" y="3312"/>
                  <a:pt x="104213" y="3312"/>
                </a:cubicBezTo>
                <a:close/>
                <a:moveTo>
                  <a:pt x="100191" y="3347"/>
                </a:moveTo>
                <a:cubicBezTo>
                  <a:pt x="100810" y="3347"/>
                  <a:pt x="101410" y="3823"/>
                  <a:pt x="101422" y="4557"/>
                </a:cubicBezTo>
                <a:cubicBezTo>
                  <a:pt x="101422" y="5216"/>
                  <a:pt x="100885" y="5753"/>
                  <a:pt x="100226" y="5770"/>
                </a:cubicBezTo>
                <a:cubicBezTo>
                  <a:pt x="100219" y="5770"/>
                  <a:pt x="100212" y="5770"/>
                  <a:pt x="100204" y="5770"/>
                </a:cubicBezTo>
                <a:cubicBezTo>
                  <a:pt x="99127" y="5770"/>
                  <a:pt x="98585" y="4483"/>
                  <a:pt x="99342" y="3708"/>
                </a:cubicBezTo>
                <a:cubicBezTo>
                  <a:pt x="99586" y="3459"/>
                  <a:pt x="99891" y="3347"/>
                  <a:pt x="100191" y="3347"/>
                </a:cubicBezTo>
                <a:close/>
                <a:moveTo>
                  <a:pt x="96185" y="3390"/>
                </a:moveTo>
                <a:cubicBezTo>
                  <a:pt x="96807" y="3390"/>
                  <a:pt x="97402" y="3870"/>
                  <a:pt x="97402" y="4592"/>
                </a:cubicBezTo>
                <a:cubicBezTo>
                  <a:pt x="97419" y="5268"/>
                  <a:pt x="96882" y="5805"/>
                  <a:pt x="96206" y="5805"/>
                </a:cubicBezTo>
                <a:lnTo>
                  <a:pt x="96206" y="5822"/>
                </a:lnTo>
                <a:cubicBezTo>
                  <a:pt x="95132" y="5822"/>
                  <a:pt x="94577" y="4523"/>
                  <a:pt x="95322" y="3760"/>
                </a:cubicBezTo>
                <a:cubicBezTo>
                  <a:pt x="95572" y="3505"/>
                  <a:pt x="95882" y="3390"/>
                  <a:pt x="96185" y="3390"/>
                </a:cubicBezTo>
                <a:close/>
                <a:moveTo>
                  <a:pt x="92168" y="3433"/>
                </a:moveTo>
                <a:cubicBezTo>
                  <a:pt x="92787" y="3433"/>
                  <a:pt x="93387" y="3909"/>
                  <a:pt x="93399" y="4644"/>
                </a:cubicBezTo>
                <a:cubicBezTo>
                  <a:pt x="93399" y="5302"/>
                  <a:pt x="92862" y="5840"/>
                  <a:pt x="92203" y="5857"/>
                </a:cubicBezTo>
                <a:cubicBezTo>
                  <a:pt x="92196" y="5857"/>
                  <a:pt x="92189" y="5857"/>
                  <a:pt x="92182" y="5857"/>
                </a:cubicBezTo>
                <a:cubicBezTo>
                  <a:pt x="91104" y="5857"/>
                  <a:pt x="90562" y="4570"/>
                  <a:pt x="91319" y="3795"/>
                </a:cubicBezTo>
                <a:cubicBezTo>
                  <a:pt x="91563" y="3546"/>
                  <a:pt x="91868" y="3433"/>
                  <a:pt x="92168" y="3433"/>
                </a:cubicBezTo>
                <a:close/>
                <a:moveTo>
                  <a:pt x="88158" y="3477"/>
                </a:moveTo>
                <a:cubicBezTo>
                  <a:pt x="88776" y="3477"/>
                  <a:pt x="89367" y="3957"/>
                  <a:pt x="89379" y="4679"/>
                </a:cubicBezTo>
                <a:cubicBezTo>
                  <a:pt x="89396" y="5354"/>
                  <a:pt x="88859" y="5892"/>
                  <a:pt x="88183" y="5909"/>
                </a:cubicBezTo>
                <a:cubicBezTo>
                  <a:pt x="87109" y="5909"/>
                  <a:pt x="86537" y="4609"/>
                  <a:pt x="87299" y="3847"/>
                </a:cubicBezTo>
                <a:cubicBezTo>
                  <a:pt x="87549" y="3591"/>
                  <a:pt x="87857" y="3477"/>
                  <a:pt x="88158" y="3477"/>
                </a:cubicBezTo>
                <a:close/>
                <a:moveTo>
                  <a:pt x="84142" y="3512"/>
                </a:moveTo>
                <a:cubicBezTo>
                  <a:pt x="84764" y="3512"/>
                  <a:pt x="85359" y="3991"/>
                  <a:pt x="85359" y="4713"/>
                </a:cubicBezTo>
                <a:cubicBezTo>
                  <a:pt x="85359" y="5389"/>
                  <a:pt x="84839" y="5926"/>
                  <a:pt x="84163" y="5944"/>
                </a:cubicBezTo>
                <a:cubicBezTo>
                  <a:pt x="84156" y="5944"/>
                  <a:pt x="84149" y="5944"/>
                  <a:pt x="84142" y="5944"/>
                </a:cubicBezTo>
                <a:cubicBezTo>
                  <a:pt x="83081" y="5944"/>
                  <a:pt x="82522" y="4639"/>
                  <a:pt x="83279" y="3882"/>
                </a:cubicBezTo>
                <a:cubicBezTo>
                  <a:pt x="83529" y="3626"/>
                  <a:pt x="83839" y="3512"/>
                  <a:pt x="84142" y="3512"/>
                </a:cubicBezTo>
                <a:close/>
                <a:moveTo>
                  <a:pt x="80127" y="3554"/>
                </a:moveTo>
                <a:cubicBezTo>
                  <a:pt x="80745" y="3554"/>
                  <a:pt x="81344" y="4026"/>
                  <a:pt x="81356" y="4748"/>
                </a:cubicBezTo>
                <a:cubicBezTo>
                  <a:pt x="81356" y="5424"/>
                  <a:pt x="80819" y="5978"/>
                  <a:pt x="80143" y="5978"/>
                </a:cubicBezTo>
                <a:cubicBezTo>
                  <a:pt x="80136" y="5978"/>
                  <a:pt x="80129" y="5978"/>
                  <a:pt x="80122" y="5978"/>
                </a:cubicBezTo>
                <a:cubicBezTo>
                  <a:pt x="79061" y="5978"/>
                  <a:pt x="78519" y="4691"/>
                  <a:pt x="79276" y="3916"/>
                </a:cubicBezTo>
                <a:cubicBezTo>
                  <a:pt x="79521" y="3666"/>
                  <a:pt x="79826" y="3554"/>
                  <a:pt x="80127" y="3554"/>
                </a:cubicBezTo>
                <a:close/>
                <a:moveTo>
                  <a:pt x="76115" y="3595"/>
                </a:moveTo>
                <a:cubicBezTo>
                  <a:pt x="76730" y="3595"/>
                  <a:pt x="77324" y="4069"/>
                  <a:pt x="77336" y="4800"/>
                </a:cubicBezTo>
                <a:cubicBezTo>
                  <a:pt x="77336" y="5458"/>
                  <a:pt x="76816" y="6013"/>
                  <a:pt x="76140" y="6030"/>
                </a:cubicBezTo>
                <a:lnTo>
                  <a:pt x="76157" y="6030"/>
                </a:lnTo>
                <a:cubicBezTo>
                  <a:pt x="76150" y="6030"/>
                  <a:pt x="76143" y="6030"/>
                  <a:pt x="76136" y="6030"/>
                </a:cubicBezTo>
                <a:cubicBezTo>
                  <a:pt x="75058" y="6030"/>
                  <a:pt x="74499" y="4743"/>
                  <a:pt x="75256" y="3968"/>
                </a:cubicBezTo>
                <a:cubicBezTo>
                  <a:pt x="75503" y="3710"/>
                  <a:pt x="75811" y="3595"/>
                  <a:pt x="76115" y="3595"/>
                </a:cubicBezTo>
                <a:close/>
                <a:moveTo>
                  <a:pt x="72112" y="3641"/>
                </a:moveTo>
                <a:cubicBezTo>
                  <a:pt x="72730" y="3641"/>
                  <a:pt x="73321" y="4112"/>
                  <a:pt x="73333" y="4835"/>
                </a:cubicBezTo>
                <a:cubicBezTo>
                  <a:pt x="73350" y="5510"/>
                  <a:pt x="72813" y="6065"/>
                  <a:pt x="72137" y="6065"/>
                </a:cubicBezTo>
                <a:cubicBezTo>
                  <a:pt x="72130" y="6065"/>
                  <a:pt x="72123" y="6065"/>
                  <a:pt x="72116" y="6065"/>
                </a:cubicBezTo>
                <a:cubicBezTo>
                  <a:pt x="71055" y="6065"/>
                  <a:pt x="70496" y="4777"/>
                  <a:pt x="71253" y="4003"/>
                </a:cubicBezTo>
                <a:cubicBezTo>
                  <a:pt x="71503" y="3753"/>
                  <a:pt x="71811" y="3641"/>
                  <a:pt x="72112" y="3641"/>
                </a:cubicBezTo>
                <a:close/>
                <a:moveTo>
                  <a:pt x="68093" y="3676"/>
                </a:moveTo>
                <a:cubicBezTo>
                  <a:pt x="68716" y="3676"/>
                  <a:pt x="69313" y="4152"/>
                  <a:pt x="69313" y="4887"/>
                </a:cubicBezTo>
                <a:cubicBezTo>
                  <a:pt x="69330" y="5562"/>
                  <a:pt x="68793" y="6117"/>
                  <a:pt x="68117" y="6117"/>
                </a:cubicBezTo>
                <a:cubicBezTo>
                  <a:pt x="67043" y="6117"/>
                  <a:pt x="66488" y="4817"/>
                  <a:pt x="67233" y="4037"/>
                </a:cubicBezTo>
                <a:cubicBezTo>
                  <a:pt x="67483" y="3788"/>
                  <a:pt x="67791" y="3676"/>
                  <a:pt x="68093" y="3676"/>
                </a:cubicBezTo>
                <a:close/>
                <a:moveTo>
                  <a:pt x="64082" y="3720"/>
                </a:moveTo>
                <a:cubicBezTo>
                  <a:pt x="64699" y="3720"/>
                  <a:pt x="65298" y="4199"/>
                  <a:pt x="65310" y="4921"/>
                </a:cubicBezTo>
                <a:cubicBezTo>
                  <a:pt x="65310" y="5597"/>
                  <a:pt x="64773" y="6152"/>
                  <a:pt x="64097" y="6152"/>
                </a:cubicBezTo>
                <a:cubicBezTo>
                  <a:pt x="64090" y="6152"/>
                  <a:pt x="64083" y="6152"/>
                  <a:pt x="64076" y="6152"/>
                </a:cubicBezTo>
                <a:cubicBezTo>
                  <a:pt x="63015" y="6152"/>
                  <a:pt x="62473" y="4864"/>
                  <a:pt x="63230" y="4089"/>
                </a:cubicBezTo>
                <a:cubicBezTo>
                  <a:pt x="63475" y="3834"/>
                  <a:pt x="63781" y="3720"/>
                  <a:pt x="64082" y="3720"/>
                </a:cubicBezTo>
                <a:close/>
                <a:moveTo>
                  <a:pt x="60070" y="3763"/>
                </a:moveTo>
                <a:cubicBezTo>
                  <a:pt x="60693" y="3763"/>
                  <a:pt x="61290" y="4238"/>
                  <a:pt x="61290" y="4973"/>
                </a:cubicBezTo>
                <a:cubicBezTo>
                  <a:pt x="61307" y="5632"/>
                  <a:pt x="60770" y="6186"/>
                  <a:pt x="60094" y="6186"/>
                </a:cubicBezTo>
                <a:cubicBezTo>
                  <a:pt x="60087" y="6186"/>
                  <a:pt x="60080" y="6186"/>
                  <a:pt x="60073" y="6186"/>
                </a:cubicBezTo>
                <a:cubicBezTo>
                  <a:pt x="58995" y="6186"/>
                  <a:pt x="58453" y="4899"/>
                  <a:pt x="59210" y="4124"/>
                </a:cubicBezTo>
                <a:cubicBezTo>
                  <a:pt x="59460" y="3875"/>
                  <a:pt x="59768" y="3763"/>
                  <a:pt x="60070" y="3763"/>
                </a:cubicBezTo>
                <a:close/>
                <a:moveTo>
                  <a:pt x="56059" y="3806"/>
                </a:moveTo>
                <a:cubicBezTo>
                  <a:pt x="56677" y="3806"/>
                  <a:pt x="57275" y="4286"/>
                  <a:pt x="57287" y="5008"/>
                </a:cubicBezTo>
                <a:cubicBezTo>
                  <a:pt x="57287" y="5684"/>
                  <a:pt x="56750" y="6221"/>
                  <a:pt x="56074" y="6238"/>
                </a:cubicBezTo>
                <a:cubicBezTo>
                  <a:pt x="56067" y="6238"/>
                  <a:pt x="56060" y="6238"/>
                  <a:pt x="56053" y="6238"/>
                </a:cubicBezTo>
                <a:cubicBezTo>
                  <a:pt x="54992" y="6238"/>
                  <a:pt x="54450" y="4934"/>
                  <a:pt x="55208" y="4176"/>
                </a:cubicBezTo>
                <a:cubicBezTo>
                  <a:pt x="55452" y="3920"/>
                  <a:pt x="55758" y="3806"/>
                  <a:pt x="56059" y="3806"/>
                </a:cubicBezTo>
                <a:close/>
                <a:moveTo>
                  <a:pt x="52044" y="3849"/>
                </a:moveTo>
                <a:cubicBezTo>
                  <a:pt x="52663" y="3849"/>
                  <a:pt x="53255" y="4325"/>
                  <a:pt x="53267" y="5060"/>
                </a:cubicBezTo>
                <a:cubicBezTo>
                  <a:pt x="53267" y="5718"/>
                  <a:pt x="52730" y="6273"/>
                  <a:pt x="52071" y="6273"/>
                </a:cubicBezTo>
                <a:cubicBezTo>
                  <a:pt x="52064" y="6273"/>
                  <a:pt x="52057" y="6273"/>
                  <a:pt x="52050" y="6273"/>
                </a:cubicBezTo>
                <a:cubicBezTo>
                  <a:pt x="50990" y="6273"/>
                  <a:pt x="50447" y="4985"/>
                  <a:pt x="51187" y="4211"/>
                </a:cubicBezTo>
                <a:cubicBezTo>
                  <a:pt x="51437" y="3962"/>
                  <a:pt x="51743" y="3849"/>
                  <a:pt x="52044" y="3849"/>
                </a:cubicBezTo>
                <a:close/>
                <a:moveTo>
                  <a:pt x="48030" y="3893"/>
                </a:moveTo>
                <a:cubicBezTo>
                  <a:pt x="48652" y="3893"/>
                  <a:pt x="49247" y="4372"/>
                  <a:pt x="49247" y="5095"/>
                </a:cubicBezTo>
                <a:cubicBezTo>
                  <a:pt x="49264" y="5770"/>
                  <a:pt x="48727" y="6307"/>
                  <a:pt x="48051" y="6325"/>
                </a:cubicBezTo>
                <a:cubicBezTo>
                  <a:pt x="48044" y="6325"/>
                  <a:pt x="48037" y="6325"/>
                  <a:pt x="48030" y="6325"/>
                </a:cubicBezTo>
                <a:cubicBezTo>
                  <a:pt x="46970" y="6325"/>
                  <a:pt x="46427" y="5020"/>
                  <a:pt x="47167" y="4263"/>
                </a:cubicBezTo>
                <a:cubicBezTo>
                  <a:pt x="47417" y="4007"/>
                  <a:pt x="47727" y="3893"/>
                  <a:pt x="48030" y="3893"/>
                </a:cubicBezTo>
                <a:close/>
                <a:moveTo>
                  <a:pt x="44021" y="3936"/>
                </a:moveTo>
                <a:cubicBezTo>
                  <a:pt x="44640" y="3936"/>
                  <a:pt x="45232" y="4412"/>
                  <a:pt x="45244" y="5146"/>
                </a:cubicBezTo>
                <a:cubicBezTo>
                  <a:pt x="45244" y="5805"/>
                  <a:pt x="44707" y="6359"/>
                  <a:pt x="44048" y="6359"/>
                </a:cubicBezTo>
                <a:cubicBezTo>
                  <a:pt x="44041" y="6360"/>
                  <a:pt x="44034" y="6360"/>
                  <a:pt x="44027" y="6360"/>
                </a:cubicBezTo>
                <a:cubicBezTo>
                  <a:pt x="42950" y="6360"/>
                  <a:pt x="42424" y="5072"/>
                  <a:pt x="43165" y="4297"/>
                </a:cubicBezTo>
                <a:cubicBezTo>
                  <a:pt x="43414" y="4048"/>
                  <a:pt x="43720" y="3936"/>
                  <a:pt x="44021" y="3936"/>
                </a:cubicBezTo>
                <a:close/>
                <a:moveTo>
                  <a:pt x="40007" y="3980"/>
                </a:moveTo>
                <a:cubicBezTo>
                  <a:pt x="40629" y="3980"/>
                  <a:pt x="41224" y="4459"/>
                  <a:pt x="41224" y="5181"/>
                </a:cubicBezTo>
                <a:cubicBezTo>
                  <a:pt x="41241" y="5857"/>
                  <a:pt x="40704" y="6394"/>
                  <a:pt x="40028" y="6411"/>
                </a:cubicBezTo>
                <a:cubicBezTo>
                  <a:pt x="38954" y="6411"/>
                  <a:pt x="38399" y="5112"/>
                  <a:pt x="39144" y="4349"/>
                </a:cubicBezTo>
                <a:cubicBezTo>
                  <a:pt x="39394" y="4094"/>
                  <a:pt x="39704" y="3980"/>
                  <a:pt x="40007" y="3980"/>
                </a:cubicBezTo>
                <a:close/>
                <a:moveTo>
                  <a:pt x="36000" y="4022"/>
                </a:moveTo>
                <a:cubicBezTo>
                  <a:pt x="36618" y="4022"/>
                  <a:pt x="37209" y="4494"/>
                  <a:pt x="37221" y="5216"/>
                </a:cubicBezTo>
                <a:cubicBezTo>
                  <a:pt x="37221" y="5892"/>
                  <a:pt x="36684" y="6446"/>
                  <a:pt x="36025" y="6446"/>
                </a:cubicBezTo>
                <a:cubicBezTo>
                  <a:pt x="36018" y="6446"/>
                  <a:pt x="36011" y="6446"/>
                  <a:pt x="36004" y="6446"/>
                </a:cubicBezTo>
                <a:cubicBezTo>
                  <a:pt x="34926" y="6446"/>
                  <a:pt x="34384" y="5159"/>
                  <a:pt x="35142" y="4384"/>
                </a:cubicBezTo>
                <a:cubicBezTo>
                  <a:pt x="35392" y="4134"/>
                  <a:pt x="35699" y="4022"/>
                  <a:pt x="36000" y="4022"/>
                </a:cubicBezTo>
                <a:close/>
                <a:moveTo>
                  <a:pt x="31992" y="4062"/>
                </a:moveTo>
                <a:cubicBezTo>
                  <a:pt x="32611" y="4062"/>
                  <a:pt x="33201" y="4537"/>
                  <a:pt x="33201" y="5268"/>
                </a:cubicBezTo>
                <a:cubicBezTo>
                  <a:pt x="33201" y="5926"/>
                  <a:pt x="32681" y="6481"/>
                  <a:pt x="32005" y="6481"/>
                </a:cubicBezTo>
                <a:cubicBezTo>
                  <a:pt x="31998" y="6481"/>
                  <a:pt x="31991" y="6481"/>
                  <a:pt x="31984" y="6481"/>
                </a:cubicBezTo>
                <a:cubicBezTo>
                  <a:pt x="30923" y="6481"/>
                  <a:pt x="30364" y="5193"/>
                  <a:pt x="31121" y="4436"/>
                </a:cubicBezTo>
                <a:cubicBezTo>
                  <a:pt x="31374" y="4178"/>
                  <a:pt x="31686" y="4062"/>
                  <a:pt x="31992" y="4062"/>
                </a:cubicBezTo>
                <a:close/>
                <a:moveTo>
                  <a:pt x="27970" y="4109"/>
                </a:moveTo>
                <a:cubicBezTo>
                  <a:pt x="28587" y="4109"/>
                  <a:pt x="29186" y="4580"/>
                  <a:pt x="29198" y="5302"/>
                </a:cubicBezTo>
                <a:cubicBezTo>
                  <a:pt x="29198" y="5978"/>
                  <a:pt x="28661" y="6533"/>
                  <a:pt x="27985" y="6533"/>
                </a:cubicBezTo>
                <a:cubicBezTo>
                  <a:pt x="26911" y="6533"/>
                  <a:pt x="26356" y="5250"/>
                  <a:pt x="27119" y="4471"/>
                </a:cubicBezTo>
                <a:cubicBezTo>
                  <a:pt x="27363" y="4221"/>
                  <a:pt x="27669" y="4109"/>
                  <a:pt x="27970" y="4109"/>
                </a:cubicBezTo>
                <a:close/>
                <a:moveTo>
                  <a:pt x="23955" y="4144"/>
                </a:moveTo>
                <a:cubicBezTo>
                  <a:pt x="24574" y="4144"/>
                  <a:pt x="25166" y="4620"/>
                  <a:pt x="25178" y="5354"/>
                </a:cubicBezTo>
                <a:cubicBezTo>
                  <a:pt x="25178" y="6013"/>
                  <a:pt x="24641" y="6567"/>
                  <a:pt x="23982" y="6567"/>
                </a:cubicBezTo>
                <a:cubicBezTo>
                  <a:pt x="23975" y="6568"/>
                  <a:pt x="23968" y="6568"/>
                  <a:pt x="23961" y="6568"/>
                </a:cubicBezTo>
                <a:cubicBezTo>
                  <a:pt x="22883" y="6568"/>
                  <a:pt x="22341" y="5280"/>
                  <a:pt x="23099" y="4505"/>
                </a:cubicBezTo>
                <a:cubicBezTo>
                  <a:pt x="23348" y="4256"/>
                  <a:pt x="23654" y="4144"/>
                  <a:pt x="23955" y="4144"/>
                </a:cubicBezTo>
                <a:close/>
                <a:moveTo>
                  <a:pt x="19942" y="4188"/>
                </a:moveTo>
                <a:cubicBezTo>
                  <a:pt x="20565" y="4188"/>
                  <a:pt x="21163" y="4667"/>
                  <a:pt x="21175" y="5389"/>
                </a:cubicBezTo>
                <a:cubicBezTo>
                  <a:pt x="21175" y="6065"/>
                  <a:pt x="20638" y="6602"/>
                  <a:pt x="19962" y="6619"/>
                </a:cubicBezTo>
                <a:cubicBezTo>
                  <a:pt x="19955" y="6620"/>
                  <a:pt x="19948" y="6620"/>
                  <a:pt x="19941" y="6620"/>
                </a:cubicBezTo>
                <a:cubicBezTo>
                  <a:pt x="18881" y="6620"/>
                  <a:pt x="18338" y="5315"/>
                  <a:pt x="19078" y="4557"/>
                </a:cubicBezTo>
                <a:cubicBezTo>
                  <a:pt x="19328" y="4302"/>
                  <a:pt x="19638" y="4188"/>
                  <a:pt x="19942" y="4188"/>
                </a:cubicBezTo>
                <a:close/>
                <a:moveTo>
                  <a:pt x="15932" y="4231"/>
                </a:moveTo>
                <a:cubicBezTo>
                  <a:pt x="16551" y="4231"/>
                  <a:pt x="17143" y="4706"/>
                  <a:pt x="17155" y="5441"/>
                </a:cubicBezTo>
                <a:cubicBezTo>
                  <a:pt x="17155" y="6100"/>
                  <a:pt x="16618" y="6654"/>
                  <a:pt x="15959" y="6654"/>
                </a:cubicBezTo>
                <a:cubicBezTo>
                  <a:pt x="15952" y="6654"/>
                  <a:pt x="15945" y="6654"/>
                  <a:pt x="15938" y="6654"/>
                </a:cubicBezTo>
                <a:cubicBezTo>
                  <a:pt x="14860" y="6654"/>
                  <a:pt x="14318" y="5367"/>
                  <a:pt x="15076" y="4592"/>
                </a:cubicBezTo>
                <a:cubicBezTo>
                  <a:pt x="15325" y="4343"/>
                  <a:pt x="15631" y="4231"/>
                  <a:pt x="15932" y="4231"/>
                </a:cubicBezTo>
                <a:close/>
                <a:moveTo>
                  <a:pt x="11922" y="4270"/>
                </a:moveTo>
                <a:cubicBezTo>
                  <a:pt x="12537" y="4270"/>
                  <a:pt x="13123" y="4745"/>
                  <a:pt x="13135" y="5476"/>
                </a:cubicBezTo>
                <a:cubicBezTo>
                  <a:pt x="13152" y="6134"/>
                  <a:pt x="12615" y="6689"/>
                  <a:pt x="11939" y="6706"/>
                </a:cubicBezTo>
                <a:cubicBezTo>
                  <a:pt x="10865" y="6706"/>
                  <a:pt x="10310" y="5424"/>
                  <a:pt x="11055" y="4644"/>
                </a:cubicBezTo>
                <a:cubicBezTo>
                  <a:pt x="11308" y="4386"/>
                  <a:pt x="11618" y="4270"/>
                  <a:pt x="11922" y="4270"/>
                </a:cubicBezTo>
                <a:close/>
                <a:moveTo>
                  <a:pt x="7901" y="4317"/>
                </a:moveTo>
                <a:cubicBezTo>
                  <a:pt x="8520" y="4317"/>
                  <a:pt x="9120" y="4793"/>
                  <a:pt x="9132" y="5528"/>
                </a:cubicBezTo>
                <a:cubicBezTo>
                  <a:pt x="9132" y="6186"/>
                  <a:pt x="8595" y="6741"/>
                  <a:pt x="7936" y="6741"/>
                </a:cubicBezTo>
                <a:cubicBezTo>
                  <a:pt x="7929" y="6741"/>
                  <a:pt x="7922" y="6741"/>
                  <a:pt x="7915" y="6741"/>
                </a:cubicBezTo>
                <a:cubicBezTo>
                  <a:pt x="6837" y="6741"/>
                  <a:pt x="6295" y="5453"/>
                  <a:pt x="7053" y="4679"/>
                </a:cubicBezTo>
                <a:cubicBezTo>
                  <a:pt x="7296" y="4429"/>
                  <a:pt x="7601" y="4317"/>
                  <a:pt x="7901" y="4317"/>
                </a:cubicBezTo>
                <a:close/>
                <a:moveTo>
                  <a:pt x="3895" y="4361"/>
                </a:moveTo>
                <a:cubicBezTo>
                  <a:pt x="4517" y="4361"/>
                  <a:pt x="5112" y="4840"/>
                  <a:pt x="5112" y="5562"/>
                </a:cubicBezTo>
                <a:cubicBezTo>
                  <a:pt x="5129" y="6238"/>
                  <a:pt x="4592" y="6775"/>
                  <a:pt x="3916" y="6793"/>
                </a:cubicBezTo>
                <a:cubicBezTo>
                  <a:pt x="2842" y="6793"/>
                  <a:pt x="2287" y="5493"/>
                  <a:pt x="3033" y="4731"/>
                </a:cubicBezTo>
                <a:cubicBezTo>
                  <a:pt x="3283" y="4475"/>
                  <a:pt x="3592" y="4361"/>
                  <a:pt x="3895" y="4361"/>
                </a:cubicBezTo>
                <a:close/>
                <a:moveTo>
                  <a:pt x="144240" y="0"/>
                </a:moveTo>
                <a:lnTo>
                  <a:pt x="0" y="2928"/>
                </a:lnTo>
                <a:lnTo>
                  <a:pt x="537" y="29926"/>
                </a:lnTo>
                <a:lnTo>
                  <a:pt x="144794" y="26997"/>
                </a:lnTo>
                <a:lnTo>
                  <a:pt x="144240" y="0"/>
                </a:lnTo>
                <a:close/>
              </a:path>
            </a:pathLst>
          </a:custGeom>
          <a:solidFill>
            <a:schemeClr val="lt1"/>
          </a:solidFill>
          <a:ln>
            <a:noFill/>
          </a:ln>
          <a:effectLst>
            <a:outerShdw blurRad="57150" dist="19050" dir="5400000" algn="bl" rotWithShape="0">
              <a:srgbClr val="783F04">
                <a:alpha val="3294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5"/>
          <p:cNvSpPr txBox="1">
            <a:spLocks noGrp="1"/>
          </p:cNvSpPr>
          <p:nvPr>
            <p:ph type="title"/>
          </p:nvPr>
        </p:nvSpPr>
        <p:spPr>
          <a:xfrm>
            <a:off x="895350" y="494411"/>
            <a:ext cx="7353300" cy="6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1pPr>
            <a:lvl2pPr lvl="1"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2pPr>
            <a:lvl3pPr lvl="2"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3pPr>
            <a:lvl4pPr lvl="3"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4pPr>
            <a:lvl5pPr lvl="4"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5pPr>
            <a:lvl6pPr lvl="5"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6pPr>
            <a:lvl7pPr lvl="6"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7pPr>
            <a:lvl8pPr lvl="7"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8pPr>
            <a:lvl9pPr lvl="8" algn="ctr">
              <a:lnSpc>
                <a:spcPct val="100000"/>
              </a:lnSpc>
              <a:spcBef>
                <a:spcPts val="0"/>
              </a:spcBef>
              <a:spcAft>
                <a:spcPts val="0"/>
              </a:spcAft>
              <a:buSzPts val="3000"/>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Signika Negative Light"/>
              <a:buChar char="●"/>
              <a:defRPr sz="1800" b="0" i="0" u="none" strike="noStrike" cap="none">
                <a:solidFill>
                  <a:schemeClr val="dk1"/>
                </a:solidFill>
                <a:latin typeface="Signika Negative Light"/>
                <a:ea typeface="Signika Negative Light"/>
                <a:cs typeface="Signika Negative Light"/>
                <a:sym typeface="Signika Negative Light"/>
              </a:defRPr>
            </a:lvl1pPr>
            <a:lvl2pPr marL="914400" marR="0" lvl="1" indent="-317500" algn="l" rtl="0">
              <a:lnSpc>
                <a:spcPct val="115000"/>
              </a:lnSpc>
              <a:spcBef>
                <a:spcPts val="1600"/>
              </a:spcBef>
              <a:spcAft>
                <a:spcPts val="0"/>
              </a:spcAft>
              <a:buClr>
                <a:schemeClr val="dk1"/>
              </a:buClr>
              <a:buSzPts val="1400"/>
              <a:buFont typeface="Signika Negative Light"/>
              <a:buChar char="○"/>
              <a:defRPr sz="1400" b="0" i="0" u="none" strike="noStrike" cap="none">
                <a:solidFill>
                  <a:schemeClr val="dk1"/>
                </a:solidFill>
                <a:latin typeface="Signika Negative Light"/>
                <a:ea typeface="Signika Negative Light"/>
                <a:cs typeface="Signika Negative Light"/>
                <a:sym typeface="Signika Negative Light"/>
              </a:defRPr>
            </a:lvl2pPr>
            <a:lvl3pPr marL="1371600" marR="0" lvl="2" indent="-304800" algn="l" rtl="0">
              <a:lnSpc>
                <a:spcPct val="115000"/>
              </a:lnSpc>
              <a:spcBef>
                <a:spcPts val="1600"/>
              </a:spcBef>
              <a:spcAft>
                <a:spcPts val="0"/>
              </a:spcAft>
              <a:buClr>
                <a:schemeClr val="dk1"/>
              </a:buClr>
              <a:buSzPts val="1200"/>
              <a:buFont typeface="Signika Negative Light"/>
              <a:buChar char="■"/>
              <a:defRPr sz="1200" b="0" i="0" u="none" strike="noStrike" cap="none">
                <a:solidFill>
                  <a:schemeClr val="dk1"/>
                </a:solidFill>
                <a:latin typeface="Signika Negative Light"/>
                <a:ea typeface="Signika Negative Light"/>
                <a:cs typeface="Signika Negative Light"/>
                <a:sym typeface="Signika Negative Light"/>
              </a:defRPr>
            </a:lvl3pPr>
            <a:lvl4pPr marL="1828800" marR="0" lvl="3" indent="-304800" algn="l" rtl="0">
              <a:lnSpc>
                <a:spcPct val="115000"/>
              </a:lnSpc>
              <a:spcBef>
                <a:spcPts val="1600"/>
              </a:spcBef>
              <a:spcAft>
                <a:spcPts val="0"/>
              </a:spcAft>
              <a:buClr>
                <a:schemeClr val="dk1"/>
              </a:buClr>
              <a:buSzPts val="1200"/>
              <a:buFont typeface="Signika Negative Light"/>
              <a:buChar char="●"/>
              <a:defRPr sz="1200" b="0" i="0" u="none" strike="noStrike" cap="none">
                <a:solidFill>
                  <a:schemeClr val="dk1"/>
                </a:solidFill>
                <a:latin typeface="Signika Negative Light"/>
                <a:ea typeface="Signika Negative Light"/>
                <a:cs typeface="Signika Negative Light"/>
                <a:sym typeface="Signika Negative Light"/>
              </a:defRPr>
            </a:lvl4pPr>
            <a:lvl5pPr marL="2286000" marR="0" lvl="4" indent="-304800" algn="l" rtl="0">
              <a:lnSpc>
                <a:spcPct val="115000"/>
              </a:lnSpc>
              <a:spcBef>
                <a:spcPts val="1600"/>
              </a:spcBef>
              <a:spcAft>
                <a:spcPts val="0"/>
              </a:spcAft>
              <a:buClr>
                <a:schemeClr val="dk1"/>
              </a:buClr>
              <a:buSzPts val="1200"/>
              <a:buFont typeface="Signika Negative Light"/>
              <a:buChar char="○"/>
              <a:defRPr sz="1200" b="0" i="0" u="none" strike="noStrike" cap="none">
                <a:solidFill>
                  <a:schemeClr val="dk1"/>
                </a:solidFill>
                <a:latin typeface="Signika Negative Light"/>
                <a:ea typeface="Signika Negative Light"/>
                <a:cs typeface="Signika Negative Light"/>
                <a:sym typeface="Signika Negative Light"/>
              </a:defRPr>
            </a:lvl5pPr>
            <a:lvl6pPr marL="2743200" marR="0" lvl="5" indent="-304800" algn="l" rtl="0">
              <a:lnSpc>
                <a:spcPct val="115000"/>
              </a:lnSpc>
              <a:spcBef>
                <a:spcPts val="1600"/>
              </a:spcBef>
              <a:spcAft>
                <a:spcPts val="0"/>
              </a:spcAft>
              <a:buClr>
                <a:schemeClr val="dk1"/>
              </a:buClr>
              <a:buSzPts val="1200"/>
              <a:buFont typeface="Signika Negative Light"/>
              <a:buChar char="■"/>
              <a:defRPr sz="1200" b="0" i="0" u="none" strike="noStrike" cap="none">
                <a:solidFill>
                  <a:schemeClr val="dk1"/>
                </a:solidFill>
                <a:latin typeface="Signika Negative Light"/>
                <a:ea typeface="Signika Negative Light"/>
                <a:cs typeface="Signika Negative Light"/>
                <a:sym typeface="Signika Negative Light"/>
              </a:defRPr>
            </a:lvl6pPr>
            <a:lvl7pPr marL="3200400" marR="0" lvl="6" indent="-304800" algn="l" rtl="0">
              <a:lnSpc>
                <a:spcPct val="115000"/>
              </a:lnSpc>
              <a:spcBef>
                <a:spcPts val="1600"/>
              </a:spcBef>
              <a:spcAft>
                <a:spcPts val="0"/>
              </a:spcAft>
              <a:buClr>
                <a:schemeClr val="dk1"/>
              </a:buClr>
              <a:buSzPts val="1200"/>
              <a:buFont typeface="Signika Negative Light"/>
              <a:buChar char="●"/>
              <a:defRPr sz="1200" b="0" i="0" u="none" strike="noStrike" cap="none">
                <a:solidFill>
                  <a:schemeClr val="dk1"/>
                </a:solidFill>
                <a:latin typeface="Signika Negative Light"/>
                <a:ea typeface="Signika Negative Light"/>
                <a:cs typeface="Signika Negative Light"/>
                <a:sym typeface="Signika Negative Light"/>
              </a:defRPr>
            </a:lvl7pPr>
            <a:lvl8pPr marL="3657600" marR="0" lvl="7" indent="-304800" algn="l" rtl="0">
              <a:lnSpc>
                <a:spcPct val="115000"/>
              </a:lnSpc>
              <a:spcBef>
                <a:spcPts val="1600"/>
              </a:spcBef>
              <a:spcAft>
                <a:spcPts val="0"/>
              </a:spcAft>
              <a:buClr>
                <a:schemeClr val="dk1"/>
              </a:buClr>
              <a:buSzPts val="1200"/>
              <a:buFont typeface="Signika Negative Light"/>
              <a:buChar char="○"/>
              <a:defRPr sz="1200" b="0" i="0" u="none" strike="noStrike" cap="none">
                <a:solidFill>
                  <a:schemeClr val="dk1"/>
                </a:solidFill>
                <a:latin typeface="Signika Negative Light"/>
                <a:ea typeface="Signika Negative Light"/>
                <a:cs typeface="Signika Negative Light"/>
                <a:sym typeface="Signika Negative Light"/>
              </a:defRPr>
            </a:lvl8pPr>
            <a:lvl9pPr marL="4114800" marR="0" lvl="8" indent="-304800" algn="l" rtl="0">
              <a:lnSpc>
                <a:spcPct val="115000"/>
              </a:lnSpc>
              <a:spcBef>
                <a:spcPts val="1600"/>
              </a:spcBef>
              <a:spcAft>
                <a:spcPts val="1600"/>
              </a:spcAft>
              <a:buClr>
                <a:schemeClr val="dk1"/>
              </a:buClr>
              <a:buSzPts val="1200"/>
              <a:buFont typeface="Signika Negative Light"/>
              <a:buChar char="■"/>
              <a:defRPr sz="1200" b="0" i="0" u="none" strike="noStrike" cap="none">
                <a:solidFill>
                  <a:schemeClr val="dk1"/>
                </a:solidFill>
                <a:latin typeface="Signika Negative Light"/>
                <a:ea typeface="Signika Negative Light"/>
                <a:cs typeface="Signika Negative Light"/>
                <a:sym typeface="Signika Negative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sp>
        <p:nvSpPr>
          <p:cNvPr id="304" name="Google Shape;304;p1"/>
          <p:cNvSpPr txBox="1">
            <a:spLocks noGrp="1"/>
          </p:cNvSpPr>
          <p:nvPr>
            <p:ph type="ctrTitle"/>
          </p:nvPr>
        </p:nvSpPr>
        <p:spPr>
          <a:xfrm rot="896">
            <a:off x="2268848" y="1250439"/>
            <a:ext cx="4606200" cy="1494600"/>
          </a:xfrm>
          <a:prstGeom prst="rect">
            <a:avLst/>
          </a:prstGeom>
          <a:noFill/>
          <a:ln>
            <a:noFill/>
          </a:ln>
        </p:spPr>
        <p:txBody>
          <a:bodyPr spcFirstLastPara="1" wrap="square" lIns="91425" tIns="91425" rIns="91425" bIns="91425" anchor="b" anchorCtr="0">
            <a:noAutofit/>
          </a:bodyPr>
          <a:lstStyle/>
          <a:p>
            <a:pPr marL="0" lvl="0" indent="0" rtl="1">
              <a:lnSpc>
                <a:spcPct val="100000"/>
              </a:lnSpc>
              <a:spcBef>
                <a:spcPts val="0"/>
              </a:spcBef>
              <a:spcAft>
                <a:spcPts val="0"/>
              </a:spcAft>
              <a:buSzPts val="9600"/>
              <a:buNone/>
            </a:pPr>
            <a:r>
              <a:rPr lang="iw-IL" b="1" dirty="0">
                <a:latin typeface="Calibri"/>
                <a:ea typeface="Calibri"/>
                <a:cs typeface="Calibri"/>
                <a:sym typeface="Calibri"/>
              </a:rPr>
              <a:t>מיניות בקרב חניכי צמי"ד והשתלבות</a:t>
            </a:r>
            <a:endParaRPr b="1" dirty="0">
              <a:latin typeface="Calibri"/>
              <a:ea typeface="Calibri"/>
              <a:cs typeface="Calibri"/>
              <a:sym typeface="Calibri"/>
            </a:endParaRPr>
          </a:p>
        </p:txBody>
      </p:sp>
      <p:sp>
        <p:nvSpPr>
          <p:cNvPr id="305" name="Google Shape;305;p1"/>
          <p:cNvSpPr txBox="1">
            <a:spLocks noGrp="1"/>
          </p:cNvSpPr>
          <p:nvPr>
            <p:ph type="subTitle" idx="1"/>
          </p:nvPr>
        </p:nvSpPr>
        <p:spPr>
          <a:xfrm rot="1327">
            <a:off x="3017411" y="2968400"/>
            <a:ext cx="3109200" cy="831600"/>
          </a:xfrm>
          <a:prstGeom prst="rect">
            <a:avLst/>
          </a:prstGeom>
          <a:noFill/>
          <a:ln>
            <a:noFill/>
          </a:ln>
        </p:spPr>
        <p:txBody>
          <a:bodyPr spcFirstLastPara="1" wrap="square" lIns="91425" tIns="91425" rIns="91425" bIns="91425" anchor="ctr" anchorCtr="0">
            <a:noAutofit/>
          </a:bodyPr>
          <a:lstStyle/>
          <a:p>
            <a:pPr marL="0" lvl="0" indent="0" algn="ctr" rtl="1">
              <a:lnSpc>
                <a:spcPct val="100000"/>
              </a:lnSpc>
              <a:spcBef>
                <a:spcPts val="0"/>
              </a:spcBef>
              <a:spcAft>
                <a:spcPts val="0"/>
              </a:spcAft>
              <a:buSzPts val="2800"/>
              <a:buNone/>
            </a:pPr>
            <a:r>
              <a:rPr lang="iw-IL" dirty="0">
                <a:latin typeface="Calibri"/>
                <a:ea typeface="Calibri"/>
                <a:cs typeface="Calibri"/>
                <a:sym typeface="Calibri"/>
              </a:rPr>
              <a:t>יחידת הכשרה</a:t>
            </a:r>
            <a:endParaRPr dirty="0">
              <a:latin typeface="Calibri"/>
              <a:ea typeface="Calibri"/>
              <a:cs typeface="Calibri"/>
              <a:sym typeface="Calibri"/>
            </a:endParaRPr>
          </a:p>
        </p:txBody>
      </p:sp>
      <p:sp>
        <p:nvSpPr>
          <p:cNvPr id="306" name="Google Shape;306;p1"/>
          <p:cNvSpPr txBox="1">
            <a:spLocks noGrp="1"/>
          </p:cNvSpPr>
          <p:nvPr>
            <p:ph type="subTitle" idx="1"/>
          </p:nvPr>
        </p:nvSpPr>
        <p:spPr>
          <a:xfrm rot="1127">
            <a:off x="5261300" y="4023202"/>
            <a:ext cx="2745000" cy="497100"/>
          </a:xfrm>
          <a:prstGeom prst="rect">
            <a:avLst/>
          </a:prstGeom>
          <a:noFill/>
          <a:ln>
            <a:noFill/>
          </a:ln>
        </p:spPr>
        <p:txBody>
          <a:bodyPr spcFirstLastPara="1" wrap="square" lIns="91425" tIns="91425" rIns="91425" bIns="91425" anchor="ctr" anchorCtr="0">
            <a:noAutofit/>
          </a:bodyPr>
          <a:lstStyle/>
          <a:p>
            <a:pPr marL="0" lvl="0" indent="0" algn="ctr" rtl="1">
              <a:lnSpc>
                <a:spcPct val="100000"/>
              </a:lnSpc>
              <a:spcBef>
                <a:spcPts val="0"/>
              </a:spcBef>
              <a:spcAft>
                <a:spcPts val="0"/>
              </a:spcAft>
              <a:buSzPts val="2800"/>
              <a:buNone/>
            </a:pPr>
            <a:r>
              <a:rPr lang="iw-IL" sz="1200" b="1">
                <a:latin typeface="Calibri"/>
                <a:ea typeface="Calibri"/>
                <a:cs typeface="Calibri"/>
                <a:sym typeface="Calibri"/>
              </a:rPr>
              <a:t>מבוסס על הרצאה של עו"ס עינב סינואני</a:t>
            </a:r>
            <a:endParaRPr sz="1200" b="1">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3"/>
        <p:cNvGrpSpPr/>
        <p:nvPr/>
      </p:nvGrpSpPr>
      <p:grpSpPr>
        <a:xfrm>
          <a:off x="0" y="0"/>
          <a:ext cx="0" cy="0"/>
          <a:chOff x="0" y="0"/>
          <a:chExt cx="0" cy="0"/>
        </a:xfrm>
      </p:grpSpPr>
      <p:grpSp>
        <p:nvGrpSpPr>
          <p:cNvPr id="354" name="Google Shape;354;p3"/>
          <p:cNvGrpSpPr/>
          <p:nvPr/>
        </p:nvGrpSpPr>
        <p:grpSpPr>
          <a:xfrm rot="-3913">
            <a:off x="1370203" y="1429427"/>
            <a:ext cx="1429628" cy="1442938"/>
            <a:chOff x="1626000" y="605300"/>
            <a:chExt cx="4068375" cy="4132125"/>
          </a:xfrm>
        </p:grpSpPr>
        <p:sp>
          <p:nvSpPr>
            <p:cNvPr id="355" name="Google Shape;355;p3"/>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dk2"/>
            </a:solidFill>
            <a:ln>
              <a:noFill/>
            </a:ln>
            <a:effectLst>
              <a:outerShdw blurRad="57150" dist="19050" dir="5400000" algn="bl" rotWithShape="0">
                <a:srgbClr val="666666">
                  <a:alpha val="2588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6" name="Google Shape;356;p3"/>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DABD71"/>
            </a:solidFill>
            <a:ln>
              <a:noFill/>
            </a:ln>
            <a:effectLst>
              <a:outerShdw blurRad="57150" dist="19050" dir="5400000" algn="bl" rotWithShape="0">
                <a:srgbClr val="783F04">
                  <a:alpha val="2588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357" name="Google Shape;357;p3"/>
          <p:cNvSpPr txBox="1">
            <a:spLocks noGrp="1"/>
          </p:cNvSpPr>
          <p:nvPr>
            <p:ph type="title" idx="9"/>
          </p:nvPr>
        </p:nvSpPr>
        <p:spPr>
          <a:xfrm>
            <a:off x="841501" y="494280"/>
            <a:ext cx="7353300" cy="635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w-IL">
                <a:latin typeface="Calibri"/>
                <a:ea typeface="Calibri"/>
                <a:cs typeface="Calibri"/>
                <a:sym typeface="Calibri"/>
              </a:rPr>
              <a:t>עקרונות מנחים</a:t>
            </a:r>
            <a:endParaRPr>
              <a:latin typeface="Calibri"/>
              <a:ea typeface="Calibri"/>
              <a:cs typeface="Calibri"/>
              <a:sym typeface="Calibri"/>
            </a:endParaRPr>
          </a:p>
        </p:txBody>
      </p:sp>
      <p:sp>
        <p:nvSpPr>
          <p:cNvPr id="358" name="Google Shape;358;p3"/>
          <p:cNvSpPr txBox="1">
            <a:spLocks noGrp="1"/>
          </p:cNvSpPr>
          <p:nvPr>
            <p:ph type="subTitle" idx="1"/>
          </p:nvPr>
        </p:nvSpPr>
        <p:spPr>
          <a:xfrm flipH="1">
            <a:off x="6056701" y="3354339"/>
            <a:ext cx="2138100" cy="965100"/>
          </a:xfrm>
          <a:prstGeom prst="rect">
            <a:avLst/>
          </a:prstGeom>
          <a:noFill/>
          <a:ln>
            <a:noFill/>
          </a:ln>
        </p:spPr>
        <p:txBody>
          <a:bodyPr spcFirstLastPara="1" wrap="square" lIns="91425" tIns="91425" rIns="91425" bIns="91425" anchor="t" anchorCtr="0">
            <a:noAutofit/>
          </a:bodyPr>
          <a:lstStyle/>
          <a:p>
            <a:pPr marL="0" lvl="0" indent="0" algn="ctr" rtl="1">
              <a:lnSpc>
                <a:spcPct val="100000"/>
              </a:lnSpc>
              <a:spcBef>
                <a:spcPts val="0"/>
              </a:spcBef>
              <a:spcAft>
                <a:spcPts val="0"/>
              </a:spcAft>
              <a:buSzPts val="1800"/>
              <a:buNone/>
            </a:pPr>
            <a:r>
              <a:rPr lang="iw-IL" sz="1300" dirty="0">
                <a:latin typeface="Calibri"/>
                <a:ea typeface="Calibri"/>
                <a:cs typeface="Calibri"/>
                <a:sym typeface="Calibri"/>
              </a:rPr>
              <a:t>שמירה על גבולות בתוך הקבוצה ובין הקבוצה למדריך/ה, והגדרתם מראש – לא רק תגובה, גם מניעה.</a:t>
            </a:r>
            <a:r>
              <a:rPr lang="iw-IL" sz="1200" dirty="0">
                <a:latin typeface="Calibri"/>
                <a:ea typeface="Calibri"/>
                <a:cs typeface="Calibri"/>
                <a:sym typeface="Calibri"/>
              </a:rPr>
              <a:t> </a:t>
            </a:r>
            <a:endParaRPr sz="1200" dirty="0">
              <a:latin typeface="Calibri"/>
              <a:ea typeface="Calibri"/>
              <a:cs typeface="Calibri"/>
              <a:sym typeface="Calibri"/>
            </a:endParaRPr>
          </a:p>
        </p:txBody>
      </p:sp>
      <p:sp>
        <p:nvSpPr>
          <p:cNvPr id="359" name="Google Shape;359;p3"/>
          <p:cNvSpPr txBox="1">
            <a:spLocks noGrp="1"/>
          </p:cNvSpPr>
          <p:nvPr>
            <p:ph type="subTitle" idx="2"/>
          </p:nvPr>
        </p:nvSpPr>
        <p:spPr>
          <a:xfrm>
            <a:off x="1013200" y="3133598"/>
            <a:ext cx="2138100" cy="125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endParaRPr sz="1300" dirty="0">
              <a:latin typeface="Calibri"/>
              <a:ea typeface="Calibri"/>
              <a:cs typeface="Calibri"/>
              <a:sym typeface="Calibri"/>
            </a:endParaRPr>
          </a:p>
          <a:p>
            <a:pPr marL="0" lvl="0" indent="0" algn="ctr" rtl="1">
              <a:lnSpc>
                <a:spcPct val="100000"/>
              </a:lnSpc>
              <a:spcBef>
                <a:spcPts val="0"/>
              </a:spcBef>
              <a:spcAft>
                <a:spcPts val="0"/>
              </a:spcAft>
              <a:buSzPts val="1800"/>
              <a:buNone/>
            </a:pPr>
            <a:r>
              <a:rPr lang="iw-IL" sz="1300" dirty="0">
                <a:latin typeface="Calibri"/>
                <a:ea typeface="Calibri"/>
                <a:cs typeface="Calibri"/>
                <a:sym typeface="Calibri"/>
              </a:rPr>
              <a:t>שמירה על שיח חיובי וסבלני</a:t>
            </a:r>
            <a:endParaRPr sz="1300" dirty="0"/>
          </a:p>
          <a:p>
            <a:pPr marL="0" lvl="0" indent="0" algn="ctr" rtl="0">
              <a:lnSpc>
                <a:spcPct val="100000"/>
              </a:lnSpc>
              <a:spcBef>
                <a:spcPts val="0"/>
              </a:spcBef>
              <a:spcAft>
                <a:spcPts val="0"/>
              </a:spcAft>
              <a:buSzPts val="1800"/>
              <a:buNone/>
            </a:pPr>
            <a:endParaRPr sz="1300" dirty="0">
              <a:latin typeface="Calibri"/>
              <a:ea typeface="Calibri"/>
              <a:cs typeface="Calibri"/>
              <a:sym typeface="Calibri"/>
            </a:endParaRPr>
          </a:p>
        </p:txBody>
      </p:sp>
      <p:sp>
        <p:nvSpPr>
          <p:cNvPr id="360" name="Google Shape;360;p3"/>
          <p:cNvSpPr txBox="1">
            <a:spLocks noGrp="1"/>
          </p:cNvSpPr>
          <p:nvPr>
            <p:ph type="subTitle" idx="3"/>
          </p:nvPr>
        </p:nvSpPr>
        <p:spPr>
          <a:xfrm flipH="1">
            <a:off x="3501925" y="3272803"/>
            <a:ext cx="2138100" cy="1197600"/>
          </a:xfrm>
          <a:prstGeom prst="rect">
            <a:avLst/>
          </a:prstGeom>
          <a:noFill/>
          <a:ln>
            <a:noFill/>
          </a:ln>
        </p:spPr>
        <p:txBody>
          <a:bodyPr spcFirstLastPara="1" wrap="square" lIns="91425" tIns="91425" rIns="91425" bIns="91425" anchor="t" anchorCtr="0">
            <a:noAutofit/>
          </a:bodyPr>
          <a:lstStyle/>
          <a:p>
            <a:pPr marL="0" lvl="0" indent="0" algn="ctr" rtl="1">
              <a:lnSpc>
                <a:spcPct val="100000"/>
              </a:lnSpc>
              <a:spcBef>
                <a:spcPts val="0"/>
              </a:spcBef>
              <a:spcAft>
                <a:spcPts val="0"/>
              </a:spcAft>
              <a:buSzPts val="1800"/>
              <a:buNone/>
            </a:pPr>
            <a:r>
              <a:rPr lang="iw-IL" sz="1300" b="1" dirty="0">
                <a:latin typeface="Calibri"/>
                <a:ea typeface="Calibri"/>
                <a:cs typeface="Calibri"/>
                <a:sym typeface="Calibri"/>
              </a:rPr>
              <a:t>לא *ל"תנק"</a:t>
            </a:r>
            <a:r>
              <a:rPr lang="iw-IL" sz="1300" dirty="0">
                <a:latin typeface="Calibri"/>
                <a:ea typeface="Calibri"/>
                <a:cs typeface="Calibri"/>
                <a:sym typeface="Calibri"/>
              </a:rPr>
              <a:t>, לדבר בגובה העיניים בהתאם לגיל הכרונולוגי של החניכ/ה </a:t>
            </a:r>
            <a:endParaRPr sz="1300" dirty="0">
              <a:latin typeface="Calibri"/>
              <a:ea typeface="Calibri"/>
              <a:cs typeface="Calibri"/>
              <a:sym typeface="Calibri"/>
            </a:endParaRPr>
          </a:p>
          <a:p>
            <a:pPr marL="0" lvl="0" indent="0" algn="ctr" rtl="0">
              <a:lnSpc>
                <a:spcPct val="100000"/>
              </a:lnSpc>
              <a:spcBef>
                <a:spcPts val="0"/>
              </a:spcBef>
              <a:spcAft>
                <a:spcPts val="0"/>
              </a:spcAft>
              <a:buSzPts val="1800"/>
              <a:buNone/>
            </a:pPr>
            <a:r>
              <a:rPr lang="iw-IL" sz="1300" dirty="0">
                <a:latin typeface="Calibri"/>
                <a:ea typeface="Calibri"/>
                <a:cs typeface="Calibri"/>
                <a:sym typeface="Calibri"/>
              </a:rPr>
              <a:t>בשפה פשוטה וברורה</a:t>
            </a:r>
            <a:endParaRPr sz="1300" dirty="0">
              <a:latin typeface="Calibri"/>
              <a:ea typeface="Calibri"/>
              <a:cs typeface="Calibri"/>
              <a:sym typeface="Calibri"/>
            </a:endParaRPr>
          </a:p>
          <a:p>
            <a:pPr marL="0" lvl="0" indent="0" algn="l" rtl="0">
              <a:lnSpc>
                <a:spcPct val="100000"/>
              </a:lnSpc>
              <a:spcBef>
                <a:spcPts val="0"/>
              </a:spcBef>
              <a:spcAft>
                <a:spcPts val="0"/>
              </a:spcAft>
              <a:buSzPts val="1800"/>
              <a:buNone/>
            </a:pPr>
            <a:endParaRPr sz="1300" dirty="0">
              <a:highlight>
                <a:srgbClr val="00FFFF"/>
              </a:highlight>
              <a:latin typeface="Calibri"/>
              <a:ea typeface="Calibri"/>
              <a:cs typeface="Calibri"/>
              <a:sym typeface="Calibri"/>
            </a:endParaRPr>
          </a:p>
        </p:txBody>
      </p:sp>
      <p:sp>
        <p:nvSpPr>
          <p:cNvPr id="361" name="Google Shape;361;p3"/>
          <p:cNvSpPr txBox="1">
            <a:spLocks noGrp="1"/>
          </p:cNvSpPr>
          <p:nvPr>
            <p:ph type="subTitle" idx="4"/>
          </p:nvPr>
        </p:nvSpPr>
        <p:spPr>
          <a:xfrm flipH="1">
            <a:off x="6156141" y="2801586"/>
            <a:ext cx="21381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iw-IL" sz="2400">
                <a:latin typeface="Calibri"/>
                <a:ea typeface="Calibri"/>
                <a:cs typeface="Calibri"/>
                <a:sym typeface="Calibri"/>
              </a:rPr>
              <a:t>הצבת גבולות</a:t>
            </a:r>
            <a:endParaRPr sz="2400">
              <a:latin typeface="Calibri"/>
              <a:ea typeface="Calibri"/>
              <a:cs typeface="Calibri"/>
              <a:sym typeface="Calibri"/>
            </a:endParaRPr>
          </a:p>
        </p:txBody>
      </p:sp>
      <p:sp>
        <p:nvSpPr>
          <p:cNvPr id="362" name="Google Shape;362;p3"/>
          <p:cNvSpPr txBox="1">
            <a:spLocks noGrp="1"/>
          </p:cNvSpPr>
          <p:nvPr>
            <p:ph type="subTitle" idx="5"/>
          </p:nvPr>
        </p:nvSpPr>
        <p:spPr>
          <a:xfrm>
            <a:off x="1013192" y="2777631"/>
            <a:ext cx="2138100" cy="577800"/>
          </a:xfrm>
          <a:prstGeom prst="rect">
            <a:avLst/>
          </a:prstGeom>
          <a:noFill/>
          <a:ln>
            <a:noFill/>
          </a:ln>
        </p:spPr>
        <p:txBody>
          <a:bodyPr spcFirstLastPara="1" wrap="square" lIns="91425" tIns="91425" rIns="91425" bIns="91425" anchor="b" anchorCtr="0">
            <a:noAutofit/>
          </a:bodyPr>
          <a:lstStyle/>
          <a:p>
            <a:pPr marL="0" lvl="0" indent="0" algn="ctr" rtl="1">
              <a:lnSpc>
                <a:spcPct val="100000"/>
              </a:lnSpc>
              <a:spcBef>
                <a:spcPts val="0"/>
              </a:spcBef>
              <a:spcAft>
                <a:spcPts val="0"/>
              </a:spcAft>
              <a:buSzPts val="1800"/>
              <a:buNone/>
            </a:pPr>
            <a:r>
              <a:rPr lang="iw-IL" sz="2400">
                <a:latin typeface="Calibri"/>
                <a:ea typeface="Calibri"/>
                <a:cs typeface="Calibri"/>
                <a:sym typeface="Calibri"/>
              </a:rPr>
              <a:t>מה כן?!</a:t>
            </a:r>
            <a:endParaRPr sz="2400">
              <a:latin typeface="Calibri"/>
              <a:ea typeface="Calibri"/>
              <a:cs typeface="Calibri"/>
              <a:sym typeface="Calibri"/>
            </a:endParaRPr>
          </a:p>
        </p:txBody>
      </p:sp>
      <p:sp>
        <p:nvSpPr>
          <p:cNvPr id="363" name="Google Shape;363;p3"/>
          <p:cNvSpPr/>
          <p:nvPr/>
        </p:nvSpPr>
        <p:spPr>
          <a:xfrm>
            <a:off x="3825335" y="1326774"/>
            <a:ext cx="1493297" cy="1497942"/>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lt2"/>
          </a:solidFill>
          <a:ln>
            <a:noFill/>
          </a:ln>
          <a:effectLst>
            <a:outerShdw blurRad="57150" dist="19050" dir="5400000" algn="bl" rotWithShape="0">
              <a:srgbClr val="666666">
                <a:alpha val="2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4" name="Google Shape;364;p3"/>
          <p:cNvSpPr txBox="1">
            <a:spLocks noGrp="1"/>
          </p:cNvSpPr>
          <p:nvPr>
            <p:ph type="subTitle" idx="6"/>
          </p:nvPr>
        </p:nvSpPr>
        <p:spPr>
          <a:xfrm flipH="1">
            <a:off x="3501932" y="2772343"/>
            <a:ext cx="21381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iw-IL" sz="2400">
                <a:latin typeface="Calibri"/>
                <a:ea typeface="Calibri"/>
                <a:cs typeface="Calibri"/>
                <a:sym typeface="Calibri"/>
              </a:rPr>
              <a:t>שפה</a:t>
            </a:r>
            <a:endParaRPr sz="2400">
              <a:latin typeface="Calibri"/>
              <a:ea typeface="Calibri"/>
              <a:cs typeface="Calibri"/>
              <a:sym typeface="Calibri"/>
            </a:endParaRPr>
          </a:p>
        </p:txBody>
      </p:sp>
      <p:sp>
        <p:nvSpPr>
          <p:cNvPr id="365" name="Google Shape;365;p3"/>
          <p:cNvSpPr txBox="1">
            <a:spLocks noGrp="1"/>
          </p:cNvSpPr>
          <p:nvPr>
            <p:ph type="title" idx="7"/>
          </p:nvPr>
        </p:nvSpPr>
        <p:spPr>
          <a:xfrm rot="477559">
            <a:off x="3910109" y="1840413"/>
            <a:ext cx="1323752" cy="57768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500"/>
              <a:buNone/>
            </a:pPr>
            <a:r>
              <a:rPr lang="iw-IL">
                <a:latin typeface="Calibri"/>
                <a:ea typeface="Calibri"/>
                <a:cs typeface="Calibri"/>
                <a:sym typeface="Calibri"/>
              </a:rPr>
              <a:t>02</a:t>
            </a:r>
            <a:endParaRPr>
              <a:latin typeface="Calibri"/>
              <a:ea typeface="Calibri"/>
              <a:cs typeface="Calibri"/>
              <a:sym typeface="Calibri"/>
            </a:endParaRPr>
          </a:p>
        </p:txBody>
      </p:sp>
      <p:grpSp>
        <p:nvGrpSpPr>
          <p:cNvPr id="366" name="Google Shape;366;p3"/>
          <p:cNvGrpSpPr/>
          <p:nvPr/>
        </p:nvGrpSpPr>
        <p:grpSpPr>
          <a:xfrm rot="-557282" flipH="1">
            <a:off x="6342370" y="1354410"/>
            <a:ext cx="1429244" cy="1442669"/>
            <a:chOff x="1626000" y="605300"/>
            <a:chExt cx="4068375" cy="4132125"/>
          </a:xfrm>
        </p:grpSpPr>
        <p:sp>
          <p:nvSpPr>
            <p:cNvPr id="367" name="Google Shape;367;p3"/>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dist="19050" dir="5400000" algn="bl" rotWithShape="0">
                <a:srgbClr val="999999">
                  <a:alpha val="2588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8" name="Google Shape;368;p3"/>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15"/>
              </a:srgbClr>
            </a:solidFill>
            <a:ln>
              <a:noFill/>
            </a:ln>
            <a:effectLst>
              <a:outerShdw blurRad="57150" dist="19050" dir="5400000" algn="bl" rotWithShape="0">
                <a:srgbClr val="783F04">
                  <a:alpha val="2588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369" name="Google Shape;369;p3"/>
          <p:cNvSpPr txBox="1">
            <a:spLocks noGrp="1"/>
          </p:cNvSpPr>
          <p:nvPr>
            <p:ph type="title"/>
          </p:nvPr>
        </p:nvSpPr>
        <p:spPr>
          <a:xfrm rot="-1401062" flipH="1">
            <a:off x="1498594" y="1887290"/>
            <a:ext cx="12096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500"/>
              <a:buNone/>
            </a:pPr>
            <a:r>
              <a:rPr lang="iw-IL">
                <a:latin typeface="Calibri"/>
                <a:ea typeface="Calibri"/>
                <a:cs typeface="Calibri"/>
                <a:sym typeface="Calibri"/>
              </a:rPr>
              <a:t>03</a:t>
            </a:r>
            <a:endParaRPr>
              <a:latin typeface="Calibri"/>
              <a:ea typeface="Calibri"/>
              <a:cs typeface="Calibri"/>
              <a:sym typeface="Calibri"/>
            </a:endParaRPr>
          </a:p>
        </p:txBody>
      </p:sp>
      <p:sp>
        <p:nvSpPr>
          <p:cNvPr id="370" name="Google Shape;370;p3"/>
          <p:cNvSpPr txBox="1">
            <a:spLocks noGrp="1"/>
          </p:cNvSpPr>
          <p:nvPr>
            <p:ph type="title" idx="8"/>
          </p:nvPr>
        </p:nvSpPr>
        <p:spPr>
          <a:xfrm>
            <a:off x="6517327" y="1847737"/>
            <a:ext cx="1079333" cy="5778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500"/>
              <a:buNone/>
            </a:pPr>
            <a:r>
              <a:rPr lang="iw-IL">
                <a:latin typeface="Calibri"/>
                <a:ea typeface="Calibri"/>
                <a:cs typeface="Calibri"/>
                <a:sym typeface="Calibri"/>
              </a:rPr>
              <a:t>01</a:t>
            </a:r>
            <a:endParaRPr>
              <a:latin typeface="Calibri"/>
              <a:ea typeface="Calibri"/>
              <a:cs typeface="Calibri"/>
              <a:sym typeface="Calibri"/>
            </a:endParaRPr>
          </a:p>
        </p:txBody>
      </p:sp>
      <p:grpSp>
        <p:nvGrpSpPr>
          <p:cNvPr id="371" name="Google Shape;371;p3"/>
          <p:cNvGrpSpPr/>
          <p:nvPr/>
        </p:nvGrpSpPr>
        <p:grpSpPr>
          <a:xfrm>
            <a:off x="2392475" y="1359658"/>
            <a:ext cx="355972" cy="427192"/>
            <a:chOff x="2279900" y="1356008"/>
            <a:chExt cx="355972" cy="427192"/>
          </a:xfrm>
        </p:grpSpPr>
        <p:sp>
          <p:nvSpPr>
            <p:cNvPr id="372" name="Google Shape;372;p3"/>
            <p:cNvSpPr/>
            <p:nvPr/>
          </p:nvSpPr>
          <p:spPr>
            <a:xfrm>
              <a:off x="2279900" y="1566300"/>
              <a:ext cx="240900" cy="216900"/>
            </a:xfrm>
            <a:prstGeom prst="ellipse">
              <a:avLst/>
            </a:prstGeom>
            <a:gradFill>
              <a:gsLst>
                <a:gs pos="0">
                  <a:srgbClr val="C9AE66">
                    <a:alpha val="30588"/>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373" name="Google Shape;373;p3"/>
            <p:cNvGrpSpPr/>
            <p:nvPr/>
          </p:nvGrpSpPr>
          <p:grpSpPr>
            <a:xfrm>
              <a:off x="2395070" y="1356008"/>
              <a:ext cx="240802" cy="326586"/>
              <a:chOff x="1847775" y="238125"/>
              <a:chExt cx="3637500" cy="4933325"/>
            </a:xfrm>
          </p:grpSpPr>
          <p:sp>
            <p:nvSpPr>
              <p:cNvPr id="374" name="Google Shape;374;p3"/>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5" name="Google Shape;375;p3"/>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6" name="Google Shape;376;p3"/>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dist="9525" dir="6480000" algn="bl" rotWithShape="0">
                  <a:srgbClr val="3C78D8">
                    <a:alpha val="2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sp>
        <p:nvSpPr>
          <p:cNvPr id="377" name="Google Shape;377;p3"/>
          <p:cNvSpPr/>
          <p:nvPr/>
        </p:nvSpPr>
        <p:spPr>
          <a:xfrm rot="3725222">
            <a:off x="4299518" y="1161887"/>
            <a:ext cx="544930" cy="569894"/>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450"/>
            </a:srgbClr>
          </a:solidFill>
          <a:ln>
            <a:noFill/>
          </a:ln>
          <a:effectLst>
            <a:outerShdw blurRad="42863" dist="9525" dir="5400000" algn="bl" rotWithShape="0">
              <a:srgbClr val="783F04">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378" name="Google Shape;378;p3"/>
          <p:cNvGrpSpPr/>
          <p:nvPr/>
        </p:nvGrpSpPr>
        <p:grpSpPr>
          <a:xfrm flipH="1">
            <a:off x="6726613" y="1315020"/>
            <a:ext cx="355972" cy="427192"/>
            <a:chOff x="2279900" y="1356008"/>
            <a:chExt cx="355972" cy="427192"/>
          </a:xfrm>
        </p:grpSpPr>
        <p:sp>
          <p:nvSpPr>
            <p:cNvPr id="379" name="Google Shape;379;p3"/>
            <p:cNvSpPr/>
            <p:nvPr/>
          </p:nvSpPr>
          <p:spPr>
            <a:xfrm>
              <a:off x="2279900" y="1566300"/>
              <a:ext cx="240900" cy="216900"/>
            </a:xfrm>
            <a:prstGeom prst="ellipse">
              <a:avLst/>
            </a:prstGeom>
            <a:gradFill>
              <a:gsLst>
                <a:gs pos="0">
                  <a:srgbClr val="C9AE66">
                    <a:alpha val="30588"/>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380" name="Google Shape;380;p3"/>
            <p:cNvGrpSpPr/>
            <p:nvPr/>
          </p:nvGrpSpPr>
          <p:grpSpPr>
            <a:xfrm>
              <a:off x="2395070" y="1356008"/>
              <a:ext cx="240802" cy="326586"/>
              <a:chOff x="1847775" y="238125"/>
              <a:chExt cx="3637500" cy="4933325"/>
            </a:xfrm>
          </p:grpSpPr>
          <p:sp>
            <p:nvSpPr>
              <p:cNvPr id="381" name="Google Shape;381;p3"/>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2" name="Google Shape;382;p3"/>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dk2"/>
              </a:solidFill>
              <a:ln>
                <a:noFill/>
              </a:ln>
              <a:effectLst>
                <a:outerShdw blurRad="57150" dist="19050" dir="5400000" algn="bl" rotWithShape="0">
                  <a:srgbClr val="1155CC">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3" name="Google Shape;383;p3"/>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dk2"/>
              </a:solidFill>
              <a:ln>
                <a:noFill/>
              </a:ln>
              <a:effectLst>
                <a:outerShdw blurRad="28575" dist="9525" dir="6480000" algn="bl" rotWithShape="0">
                  <a:srgbClr val="999999">
                    <a:alpha val="2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sp>
        <p:nvSpPr>
          <p:cNvPr id="384" name="Google Shape;384;p3"/>
          <p:cNvSpPr/>
          <p:nvPr/>
        </p:nvSpPr>
        <p:spPr>
          <a:xfrm rot="733718">
            <a:off x="6329819" y="125741"/>
            <a:ext cx="2788777" cy="1191616"/>
          </a:xfrm>
          <a:prstGeom prst="wedgeEllipseCallout">
            <a:avLst>
              <a:gd name="adj1" fmla="val -48742"/>
              <a:gd name="adj2" fmla="val 49359"/>
            </a:avLst>
          </a:prstGeom>
          <a:solidFill>
            <a:schemeClr val="accent2"/>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iw-IL" sz="1400" b="1" i="0" u="none" strike="noStrike" cap="none" dirty="0">
                <a:solidFill>
                  <a:srgbClr val="000000"/>
                </a:solidFill>
                <a:latin typeface="Calibri"/>
                <a:ea typeface="Calibri"/>
                <a:cs typeface="Calibri"/>
                <a:sym typeface="Calibri"/>
              </a:rPr>
              <a:t>זכרו!</a:t>
            </a:r>
            <a:r>
              <a:rPr lang="iw-IL" sz="1400" b="0" i="0" u="none" strike="noStrike" cap="none" dirty="0">
                <a:solidFill>
                  <a:srgbClr val="000000"/>
                </a:solidFill>
                <a:latin typeface="Calibri"/>
                <a:ea typeface="Calibri"/>
                <a:cs typeface="Calibri"/>
                <a:sym typeface="Calibri"/>
              </a:rPr>
              <a:t> יש לנו תפקיד חינוכי- חברתי. לא טיפולי. עלינו לשמור על המרחב הבטוח של עצמנו, ושל כל חניכי/ות הקבוצה</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8"/>
        <p:cNvGrpSpPr/>
        <p:nvPr/>
      </p:nvGrpSpPr>
      <p:grpSpPr>
        <a:xfrm>
          <a:off x="0" y="0"/>
          <a:ext cx="0" cy="0"/>
          <a:chOff x="0" y="0"/>
          <a:chExt cx="0" cy="0"/>
        </a:xfrm>
      </p:grpSpPr>
      <p:sp>
        <p:nvSpPr>
          <p:cNvPr id="389" name="Google Shape;389;p4"/>
          <p:cNvSpPr txBox="1">
            <a:spLocks noGrp="1"/>
          </p:cNvSpPr>
          <p:nvPr>
            <p:ph type="title" idx="9"/>
          </p:nvPr>
        </p:nvSpPr>
        <p:spPr>
          <a:xfrm>
            <a:off x="845120" y="485529"/>
            <a:ext cx="7353300" cy="635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w-IL">
                <a:latin typeface="Calibri"/>
                <a:ea typeface="Calibri"/>
                <a:cs typeface="Calibri"/>
                <a:sym typeface="Calibri"/>
              </a:rPr>
              <a:t>עקרונות מנחים</a:t>
            </a:r>
            <a:endParaRPr>
              <a:latin typeface="Calibri"/>
              <a:ea typeface="Calibri"/>
              <a:cs typeface="Calibri"/>
              <a:sym typeface="Calibri"/>
            </a:endParaRPr>
          </a:p>
        </p:txBody>
      </p:sp>
      <p:sp>
        <p:nvSpPr>
          <p:cNvPr id="390" name="Google Shape;390;p4"/>
          <p:cNvSpPr txBox="1">
            <a:spLocks noGrp="1"/>
          </p:cNvSpPr>
          <p:nvPr>
            <p:ph type="subTitle" idx="1"/>
          </p:nvPr>
        </p:nvSpPr>
        <p:spPr>
          <a:xfrm flipH="1">
            <a:off x="4521701" y="3332200"/>
            <a:ext cx="2400600" cy="965100"/>
          </a:xfrm>
          <a:prstGeom prst="rect">
            <a:avLst/>
          </a:prstGeom>
          <a:noFill/>
          <a:ln>
            <a:noFill/>
          </a:ln>
        </p:spPr>
        <p:txBody>
          <a:bodyPr spcFirstLastPara="1" wrap="square" lIns="91425" tIns="91425" rIns="91425" bIns="91425" anchor="t" anchorCtr="0">
            <a:noAutofit/>
          </a:bodyPr>
          <a:lstStyle/>
          <a:p>
            <a:pPr marL="0" lvl="0" indent="0" algn="ctr" rtl="1">
              <a:lnSpc>
                <a:spcPct val="100000"/>
              </a:lnSpc>
              <a:spcBef>
                <a:spcPts val="0"/>
              </a:spcBef>
              <a:spcAft>
                <a:spcPts val="0"/>
              </a:spcAft>
              <a:buSzPts val="1800"/>
              <a:buNone/>
            </a:pPr>
            <a:r>
              <a:rPr lang="iw-IL" sz="1300" dirty="0">
                <a:latin typeface="Calibri"/>
                <a:ea typeface="Calibri"/>
                <a:cs typeface="Calibri"/>
                <a:sym typeface="Calibri"/>
              </a:rPr>
              <a:t>זכרו, תנועת הנוער היא חלק אחד ממעגלי החיים של החניכ/ה, ועלינו ולשתף באירועים או תהליכים שקורים, וגם להיעזר בתהליכים שעוזרים לחניך/ה. </a:t>
            </a:r>
            <a:endParaRPr sz="1300" dirty="0">
              <a:latin typeface="Calibri"/>
              <a:ea typeface="Calibri"/>
              <a:cs typeface="Calibri"/>
              <a:sym typeface="Calibri"/>
            </a:endParaRPr>
          </a:p>
        </p:txBody>
      </p:sp>
      <p:sp>
        <p:nvSpPr>
          <p:cNvPr id="391" name="Google Shape;391;p4"/>
          <p:cNvSpPr txBox="1">
            <a:spLocks noGrp="1"/>
          </p:cNvSpPr>
          <p:nvPr>
            <p:ph type="subTitle" idx="2"/>
          </p:nvPr>
        </p:nvSpPr>
        <p:spPr>
          <a:xfrm>
            <a:off x="1013192" y="3133606"/>
            <a:ext cx="2138100" cy="94965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endParaRPr sz="1200">
              <a:latin typeface="Calibri"/>
              <a:ea typeface="Calibri"/>
              <a:cs typeface="Calibri"/>
              <a:sym typeface="Calibri"/>
            </a:endParaRPr>
          </a:p>
          <a:p>
            <a:pPr marL="0" lvl="0" indent="0" algn="ctr" rtl="0">
              <a:lnSpc>
                <a:spcPct val="100000"/>
              </a:lnSpc>
              <a:spcBef>
                <a:spcPts val="0"/>
              </a:spcBef>
              <a:spcAft>
                <a:spcPts val="0"/>
              </a:spcAft>
              <a:buSzPts val="1800"/>
              <a:buNone/>
            </a:pPr>
            <a:endParaRPr sz="1200">
              <a:latin typeface="Calibri"/>
              <a:ea typeface="Calibri"/>
              <a:cs typeface="Calibri"/>
              <a:sym typeface="Calibri"/>
            </a:endParaRPr>
          </a:p>
        </p:txBody>
      </p:sp>
      <p:sp>
        <p:nvSpPr>
          <p:cNvPr id="392" name="Google Shape;392;p4"/>
          <p:cNvSpPr txBox="1">
            <a:spLocks noGrp="1"/>
          </p:cNvSpPr>
          <p:nvPr>
            <p:ph type="subTitle" idx="3"/>
          </p:nvPr>
        </p:nvSpPr>
        <p:spPr>
          <a:xfrm flipH="1">
            <a:off x="1617200" y="3250651"/>
            <a:ext cx="2487900" cy="1046700"/>
          </a:xfrm>
          <a:prstGeom prst="rect">
            <a:avLst/>
          </a:prstGeom>
          <a:noFill/>
          <a:ln>
            <a:noFill/>
          </a:ln>
        </p:spPr>
        <p:txBody>
          <a:bodyPr spcFirstLastPara="1" wrap="square" lIns="91425" tIns="91425" rIns="91425" bIns="91425" anchor="t" anchorCtr="0">
            <a:noAutofit/>
          </a:bodyPr>
          <a:lstStyle/>
          <a:p>
            <a:pPr marL="0" lvl="0" indent="0" algn="ctr" rtl="1">
              <a:lnSpc>
                <a:spcPct val="100000"/>
              </a:lnSpc>
              <a:spcBef>
                <a:spcPts val="0"/>
              </a:spcBef>
              <a:spcAft>
                <a:spcPts val="0"/>
              </a:spcAft>
              <a:buSzPts val="1800"/>
              <a:buNone/>
            </a:pPr>
            <a:r>
              <a:rPr lang="iw-IL" sz="1300" dirty="0">
                <a:latin typeface="Calibri"/>
                <a:ea typeface="Calibri"/>
                <a:cs typeface="Calibri"/>
                <a:sym typeface="Calibri"/>
              </a:rPr>
              <a:t>ביחס למניעה - חשוב לזכור כי בכל סיטואציה עלינו להכיר כמה שיותר את החניכ/ה-מה הכוחות והחולשות ומי תומכים/ות בו/ה</a:t>
            </a:r>
            <a:endParaRPr sz="1300" dirty="0">
              <a:latin typeface="Calibri"/>
              <a:ea typeface="Calibri"/>
              <a:cs typeface="Calibri"/>
              <a:sym typeface="Calibri"/>
            </a:endParaRPr>
          </a:p>
          <a:p>
            <a:pPr marL="0" lvl="0" indent="0" algn="ctr" rtl="0">
              <a:lnSpc>
                <a:spcPct val="100000"/>
              </a:lnSpc>
              <a:spcBef>
                <a:spcPts val="0"/>
              </a:spcBef>
              <a:spcAft>
                <a:spcPts val="0"/>
              </a:spcAft>
              <a:buSzPts val="1800"/>
              <a:buNone/>
            </a:pPr>
            <a:r>
              <a:rPr lang="iw-IL" sz="1300" b="1" dirty="0">
                <a:latin typeface="Calibri"/>
                <a:ea typeface="Calibri"/>
                <a:cs typeface="Calibri"/>
                <a:sym typeface="Calibri"/>
              </a:rPr>
              <a:t> לא לפעול בצורה גורפת לכולם/ן </a:t>
            </a:r>
            <a:endParaRPr sz="1300" b="1" dirty="0">
              <a:latin typeface="Calibri"/>
              <a:ea typeface="Calibri"/>
              <a:cs typeface="Calibri"/>
              <a:sym typeface="Calibri"/>
            </a:endParaRPr>
          </a:p>
        </p:txBody>
      </p:sp>
      <p:sp>
        <p:nvSpPr>
          <p:cNvPr id="393" name="Google Shape;393;p4"/>
          <p:cNvSpPr txBox="1">
            <a:spLocks noGrp="1"/>
          </p:cNvSpPr>
          <p:nvPr>
            <p:ph type="subTitle" idx="4"/>
          </p:nvPr>
        </p:nvSpPr>
        <p:spPr>
          <a:xfrm flipH="1">
            <a:off x="4652960" y="2750191"/>
            <a:ext cx="2138100" cy="577800"/>
          </a:xfrm>
          <a:prstGeom prst="rect">
            <a:avLst/>
          </a:prstGeom>
          <a:noFill/>
          <a:ln>
            <a:noFill/>
          </a:ln>
        </p:spPr>
        <p:txBody>
          <a:bodyPr spcFirstLastPara="1" wrap="square" lIns="91425" tIns="91425" rIns="91425" bIns="91425" anchor="b" anchorCtr="0">
            <a:noAutofit/>
          </a:bodyPr>
          <a:lstStyle/>
          <a:p>
            <a:pPr marL="0" lvl="0" indent="0" algn="ctr" rtl="1">
              <a:lnSpc>
                <a:spcPct val="100000"/>
              </a:lnSpc>
              <a:spcBef>
                <a:spcPts val="0"/>
              </a:spcBef>
              <a:spcAft>
                <a:spcPts val="0"/>
              </a:spcAft>
              <a:buSzPts val="1800"/>
              <a:buNone/>
            </a:pPr>
            <a:r>
              <a:rPr lang="iw-IL" sz="2400" dirty="0">
                <a:latin typeface="Calibri"/>
                <a:ea typeface="Calibri"/>
                <a:cs typeface="Calibri"/>
                <a:sym typeface="Calibri"/>
              </a:rPr>
              <a:t>שותפים/ות</a:t>
            </a:r>
            <a:endParaRPr sz="2400" dirty="0">
              <a:latin typeface="Calibri"/>
              <a:ea typeface="Calibri"/>
              <a:cs typeface="Calibri"/>
              <a:sym typeface="Calibri"/>
            </a:endParaRPr>
          </a:p>
        </p:txBody>
      </p:sp>
      <p:sp>
        <p:nvSpPr>
          <p:cNvPr id="394" name="Google Shape;394;p4"/>
          <p:cNvSpPr/>
          <p:nvPr/>
        </p:nvSpPr>
        <p:spPr>
          <a:xfrm>
            <a:off x="2290404" y="1304629"/>
            <a:ext cx="1493297" cy="1497942"/>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lt2"/>
          </a:solidFill>
          <a:ln>
            <a:noFill/>
          </a:ln>
          <a:effectLst>
            <a:outerShdw blurRad="57150" dist="19050" dir="5400000" algn="bl" rotWithShape="0">
              <a:srgbClr val="666666">
                <a:alpha val="2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5" name="Google Shape;395;p4"/>
          <p:cNvSpPr txBox="1">
            <a:spLocks noGrp="1"/>
          </p:cNvSpPr>
          <p:nvPr>
            <p:ph type="subTitle" idx="6"/>
          </p:nvPr>
        </p:nvSpPr>
        <p:spPr>
          <a:xfrm flipH="1">
            <a:off x="1781830" y="2750198"/>
            <a:ext cx="2323271" cy="577800"/>
          </a:xfrm>
          <a:prstGeom prst="rect">
            <a:avLst/>
          </a:prstGeom>
          <a:noFill/>
          <a:ln>
            <a:noFill/>
          </a:ln>
        </p:spPr>
        <p:txBody>
          <a:bodyPr spcFirstLastPara="1" wrap="square" lIns="91425" tIns="91425" rIns="91425" bIns="91425" anchor="b" anchorCtr="0">
            <a:noAutofit/>
          </a:bodyPr>
          <a:lstStyle/>
          <a:p>
            <a:pPr marL="0" lvl="0" indent="0" algn="ctr" rtl="1">
              <a:lnSpc>
                <a:spcPct val="100000"/>
              </a:lnSpc>
              <a:spcBef>
                <a:spcPts val="0"/>
              </a:spcBef>
              <a:spcAft>
                <a:spcPts val="0"/>
              </a:spcAft>
              <a:buSzPts val="1800"/>
              <a:buNone/>
            </a:pPr>
            <a:r>
              <a:rPr lang="iw-IL" sz="2400" dirty="0">
                <a:latin typeface="Calibri"/>
                <a:ea typeface="Calibri"/>
                <a:cs typeface="Calibri"/>
                <a:sym typeface="Calibri"/>
              </a:rPr>
              <a:t>התייחסות לחניכ/ה</a:t>
            </a:r>
            <a:endParaRPr sz="2400" dirty="0">
              <a:latin typeface="Calibri"/>
              <a:ea typeface="Calibri"/>
              <a:cs typeface="Calibri"/>
              <a:sym typeface="Calibri"/>
            </a:endParaRPr>
          </a:p>
        </p:txBody>
      </p:sp>
      <p:sp>
        <p:nvSpPr>
          <p:cNvPr id="396" name="Google Shape;396;p4"/>
          <p:cNvSpPr txBox="1">
            <a:spLocks noGrp="1"/>
          </p:cNvSpPr>
          <p:nvPr>
            <p:ph type="title" idx="7"/>
          </p:nvPr>
        </p:nvSpPr>
        <p:spPr>
          <a:xfrm rot="477559">
            <a:off x="2375178" y="1818268"/>
            <a:ext cx="1323752" cy="57768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500"/>
              <a:buNone/>
            </a:pPr>
            <a:r>
              <a:rPr lang="iw-IL">
                <a:latin typeface="Calibri"/>
                <a:ea typeface="Calibri"/>
                <a:cs typeface="Calibri"/>
                <a:sym typeface="Calibri"/>
              </a:rPr>
              <a:t>05</a:t>
            </a:r>
            <a:endParaRPr>
              <a:latin typeface="Calibri"/>
              <a:ea typeface="Calibri"/>
              <a:cs typeface="Calibri"/>
              <a:sym typeface="Calibri"/>
            </a:endParaRPr>
          </a:p>
        </p:txBody>
      </p:sp>
      <p:grpSp>
        <p:nvGrpSpPr>
          <p:cNvPr id="397" name="Google Shape;397;p4"/>
          <p:cNvGrpSpPr/>
          <p:nvPr/>
        </p:nvGrpSpPr>
        <p:grpSpPr>
          <a:xfrm rot="-557282" flipH="1">
            <a:off x="4807439" y="1332265"/>
            <a:ext cx="1429244" cy="1442669"/>
            <a:chOff x="1626000" y="605300"/>
            <a:chExt cx="4068375" cy="4132125"/>
          </a:xfrm>
        </p:grpSpPr>
        <p:sp>
          <p:nvSpPr>
            <p:cNvPr id="398" name="Google Shape;398;p4"/>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dist="19050" dir="5400000" algn="bl" rotWithShape="0">
                <a:srgbClr val="999999">
                  <a:alpha val="2588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9" name="Google Shape;399;p4"/>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15"/>
              </a:srgbClr>
            </a:solidFill>
            <a:ln>
              <a:noFill/>
            </a:ln>
            <a:effectLst>
              <a:outerShdw blurRad="57150" dist="19050" dir="5400000" algn="bl" rotWithShape="0">
                <a:srgbClr val="783F04">
                  <a:alpha val="2588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400" name="Google Shape;400;p4"/>
          <p:cNvSpPr txBox="1">
            <a:spLocks noGrp="1"/>
          </p:cNvSpPr>
          <p:nvPr>
            <p:ph type="title" idx="8"/>
          </p:nvPr>
        </p:nvSpPr>
        <p:spPr>
          <a:xfrm>
            <a:off x="4982396" y="1825592"/>
            <a:ext cx="1079333" cy="5778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500"/>
              <a:buNone/>
            </a:pPr>
            <a:r>
              <a:rPr lang="iw-IL">
                <a:latin typeface="Calibri"/>
                <a:ea typeface="Calibri"/>
                <a:cs typeface="Calibri"/>
                <a:sym typeface="Calibri"/>
              </a:rPr>
              <a:t>04</a:t>
            </a:r>
            <a:endParaRPr>
              <a:latin typeface="Calibri"/>
              <a:ea typeface="Calibri"/>
              <a:cs typeface="Calibri"/>
              <a:sym typeface="Calibri"/>
            </a:endParaRPr>
          </a:p>
        </p:txBody>
      </p:sp>
      <p:sp>
        <p:nvSpPr>
          <p:cNvPr id="401" name="Google Shape;401;p4"/>
          <p:cNvSpPr/>
          <p:nvPr/>
        </p:nvSpPr>
        <p:spPr>
          <a:xfrm rot="3725222">
            <a:off x="4299518" y="1161887"/>
            <a:ext cx="544930" cy="569894"/>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450"/>
            </a:srgbClr>
          </a:solidFill>
          <a:ln>
            <a:noFill/>
          </a:ln>
          <a:effectLst>
            <a:outerShdw blurRad="42863" dist="9525" dir="5400000" algn="bl" rotWithShape="0">
              <a:srgbClr val="783F04">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402" name="Google Shape;402;p4"/>
          <p:cNvGrpSpPr/>
          <p:nvPr/>
        </p:nvGrpSpPr>
        <p:grpSpPr>
          <a:xfrm flipH="1">
            <a:off x="5191682" y="1292875"/>
            <a:ext cx="355972" cy="427192"/>
            <a:chOff x="2279900" y="1356008"/>
            <a:chExt cx="355972" cy="427192"/>
          </a:xfrm>
        </p:grpSpPr>
        <p:sp>
          <p:nvSpPr>
            <p:cNvPr id="403" name="Google Shape;403;p4"/>
            <p:cNvSpPr/>
            <p:nvPr/>
          </p:nvSpPr>
          <p:spPr>
            <a:xfrm>
              <a:off x="2279900" y="1566300"/>
              <a:ext cx="240900" cy="216900"/>
            </a:xfrm>
            <a:prstGeom prst="ellipse">
              <a:avLst/>
            </a:prstGeom>
            <a:gradFill>
              <a:gsLst>
                <a:gs pos="0">
                  <a:srgbClr val="C9AE66">
                    <a:alpha val="30588"/>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404" name="Google Shape;404;p4"/>
            <p:cNvGrpSpPr/>
            <p:nvPr/>
          </p:nvGrpSpPr>
          <p:grpSpPr>
            <a:xfrm>
              <a:off x="2395070" y="1356008"/>
              <a:ext cx="240802" cy="326586"/>
              <a:chOff x="1847775" y="238125"/>
              <a:chExt cx="3637500" cy="4933325"/>
            </a:xfrm>
          </p:grpSpPr>
          <p:sp>
            <p:nvSpPr>
              <p:cNvPr id="405" name="Google Shape;405;p4"/>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6" name="Google Shape;406;p4"/>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dk2"/>
              </a:solidFill>
              <a:ln>
                <a:noFill/>
              </a:ln>
              <a:effectLst>
                <a:outerShdw blurRad="57150" dist="19050" dir="5400000" algn="bl" rotWithShape="0">
                  <a:srgbClr val="1155CC">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7" name="Google Shape;407;p4"/>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dk2"/>
              </a:solidFill>
              <a:ln>
                <a:noFill/>
              </a:ln>
              <a:effectLst>
                <a:outerShdw blurRad="28575" dist="9525" dir="6480000" algn="bl" rotWithShape="0">
                  <a:srgbClr val="999999">
                    <a:alpha val="2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sp>
        <p:nvSpPr>
          <p:cNvPr id="408" name="Google Shape;408;p4"/>
          <p:cNvSpPr/>
          <p:nvPr/>
        </p:nvSpPr>
        <p:spPr>
          <a:xfrm rot="733813">
            <a:off x="5872922" y="249016"/>
            <a:ext cx="2853564" cy="1108118"/>
          </a:xfrm>
          <a:prstGeom prst="wedgeEllipseCallout">
            <a:avLst>
              <a:gd name="adj1" fmla="val -48742"/>
              <a:gd name="adj2" fmla="val 49359"/>
            </a:avLst>
          </a:prstGeom>
          <a:solidFill>
            <a:schemeClr val="accent2"/>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lvl="0" indent="0" algn="ctr" rtl="1">
              <a:spcBef>
                <a:spcPts val="0"/>
              </a:spcBef>
              <a:spcAft>
                <a:spcPts val="0"/>
              </a:spcAft>
              <a:buClr>
                <a:srgbClr val="000000"/>
              </a:buClr>
              <a:buSzPts val="1400"/>
              <a:buFont typeface="Arial"/>
              <a:buNone/>
            </a:pPr>
            <a:r>
              <a:rPr lang="iw-IL" sz="1300" b="1" dirty="0">
                <a:latin typeface="Calibri"/>
                <a:ea typeface="Calibri"/>
                <a:cs typeface="Calibri"/>
                <a:sym typeface="Calibri"/>
              </a:rPr>
              <a:t>זכרו!</a:t>
            </a:r>
            <a:r>
              <a:rPr lang="iw-IL" sz="1300" dirty="0">
                <a:latin typeface="Calibri"/>
                <a:ea typeface="Calibri"/>
                <a:cs typeface="Calibri"/>
                <a:sym typeface="Calibri"/>
              </a:rPr>
              <a:t> יש לנו תפקיד חינוכי- חברתי. לא טיפולי. עלינו לשמור על המרחב הבטוח של עצמנו, ושל כל חניכי/ות הקבוצה</a:t>
            </a:r>
            <a:endParaRPr sz="13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300" b="1"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2"/>
        <p:cNvGrpSpPr/>
        <p:nvPr/>
      </p:nvGrpSpPr>
      <p:grpSpPr>
        <a:xfrm>
          <a:off x="0" y="0"/>
          <a:ext cx="0" cy="0"/>
          <a:chOff x="0" y="0"/>
          <a:chExt cx="0" cy="0"/>
        </a:xfrm>
      </p:grpSpPr>
      <p:sp>
        <p:nvSpPr>
          <p:cNvPr id="413" name="Google Shape;413;p11"/>
          <p:cNvSpPr txBox="1">
            <a:spLocks noGrp="1"/>
          </p:cNvSpPr>
          <p:nvPr>
            <p:ph type="title"/>
          </p:nvPr>
        </p:nvSpPr>
        <p:spPr>
          <a:xfrm rot="-444017">
            <a:off x="975900" y="680533"/>
            <a:ext cx="2238344" cy="76766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w-IL" sz="4000">
                <a:latin typeface="Calibri"/>
                <a:ea typeface="Calibri"/>
                <a:cs typeface="Calibri"/>
                <a:sym typeface="Calibri"/>
              </a:rPr>
              <a:t>סיטואציה 1</a:t>
            </a:r>
            <a:endParaRPr/>
          </a:p>
        </p:txBody>
      </p:sp>
      <p:sp>
        <p:nvSpPr>
          <p:cNvPr id="414" name="Google Shape;414;p11"/>
          <p:cNvSpPr txBox="1"/>
          <p:nvPr/>
        </p:nvSpPr>
        <p:spPr>
          <a:xfrm>
            <a:off x="3385551" y="1629500"/>
            <a:ext cx="5426700" cy="2538300"/>
          </a:xfrm>
          <a:prstGeom prst="rect">
            <a:avLst/>
          </a:prstGeom>
          <a:noFill/>
          <a:ln>
            <a:noFill/>
          </a:ln>
        </p:spPr>
        <p:txBody>
          <a:bodyPr spcFirstLastPara="1" wrap="square" lIns="91425" tIns="45700" rIns="91425" bIns="45700" anchor="t" anchorCtr="0">
            <a:spAutoFit/>
          </a:bodyPr>
          <a:lstStyle/>
          <a:p>
            <a:pPr marL="0" marR="0" lvl="0" indent="0" algn="r" rtl="1">
              <a:lnSpc>
                <a:spcPct val="115000"/>
              </a:lnSpc>
              <a:spcBef>
                <a:spcPts val="0"/>
              </a:spcBef>
              <a:spcAft>
                <a:spcPts val="0"/>
              </a:spcAft>
              <a:buNone/>
            </a:pPr>
            <a:r>
              <a:rPr lang="iw-IL" sz="1400" i="0" u="none" strike="noStrike" cap="none">
                <a:solidFill>
                  <a:schemeClr val="dk1"/>
                </a:solidFill>
                <a:latin typeface="Calibri"/>
                <a:ea typeface="Calibri"/>
                <a:cs typeface="Calibri"/>
                <a:sym typeface="Calibri"/>
              </a:rPr>
              <a:t>עמית היא חניכה משתלבת בגדוד ז'. עמית הצטרפה לשבט בשנה שעברה, אך עד כה לא יצאה לאף מפעל שבטי. בשבוע שעבר יצאו חניכי/ות הגדוד לטיול פתיחת שנה ליומיים עם לינה בחניון. </a:t>
            </a:r>
            <a:endParaRPr>
              <a:latin typeface="Calibri"/>
              <a:ea typeface="Calibri"/>
              <a:cs typeface="Calibri"/>
              <a:sym typeface="Calibri"/>
            </a:endParaRPr>
          </a:p>
          <a:p>
            <a:pPr marL="0" marR="0" lvl="0" indent="0" algn="r" rtl="1">
              <a:lnSpc>
                <a:spcPct val="115000"/>
              </a:lnSpc>
              <a:spcBef>
                <a:spcPts val="0"/>
              </a:spcBef>
              <a:spcAft>
                <a:spcPts val="0"/>
              </a:spcAft>
              <a:buNone/>
            </a:pPr>
            <a:r>
              <a:rPr lang="iw-IL" sz="1400" i="0" u="none" strike="noStrike" cap="none">
                <a:solidFill>
                  <a:schemeClr val="dk1"/>
                </a:solidFill>
                <a:latin typeface="Calibri"/>
                <a:ea typeface="Calibri"/>
                <a:cs typeface="Calibri"/>
                <a:sym typeface="Calibri"/>
              </a:rPr>
              <a:t>לאחר הטיול המדריכה של עמית סיפרה למרכזת השבט שבמהלך שיחת הערב עם כל חניכי/ות הגדוד עמית הכניסה יד לתוך המכנס שלה למשך כמה דקות. המדריכה הרגישה שעמית לא מבינה שזה לא בסדר ואפילו חשבה שזו בדיחה שמצחיקה את האחרים, אבל שאר החניכים/ות הסתכלו ולא ידעו איך להגיב. גם המדריכה לא ידעה אם היא אמורה להתייחס לזה, הרי היא חניכת צמי"ד. </a:t>
            </a:r>
            <a:endParaRPr>
              <a:latin typeface="Calibri"/>
              <a:ea typeface="Calibri"/>
              <a:cs typeface="Calibri"/>
              <a:sym typeface="Calibri"/>
            </a:endParaRPr>
          </a:p>
          <a:p>
            <a:pPr marL="0" marR="0" lvl="0" indent="0" algn="r" rtl="1">
              <a:lnSpc>
                <a:spcPct val="115000"/>
              </a:lnSpc>
              <a:spcBef>
                <a:spcPts val="0"/>
              </a:spcBef>
              <a:spcAft>
                <a:spcPts val="0"/>
              </a:spcAft>
              <a:buNone/>
            </a:pPr>
            <a:endParaRPr sz="1400" i="0" u="none" strike="noStrike" cap="none">
              <a:solidFill>
                <a:schemeClr val="dk1"/>
              </a:solidFill>
              <a:latin typeface="Calibri"/>
              <a:ea typeface="Calibri"/>
              <a:cs typeface="Calibri"/>
              <a:sym typeface="Calibri"/>
            </a:endParaRPr>
          </a:p>
          <a:p>
            <a:pPr marL="0" marR="0" lvl="0" indent="0" algn="r" rtl="1">
              <a:lnSpc>
                <a:spcPct val="115000"/>
              </a:lnSpc>
              <a:spcBef>
                <a:spcPts val="0"/>
              </a:spcBef>
              <a:spcAft>
                <a:spcPts val="0"/>
              </a:spcAft>
              <a:buNone/>
            </a:pPr>
            <a:endParaRPr sz="140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8"/>
        <p:cNvGrpSpPr/>
        <p:nvPr/>
      </p:nvGrpSpPr>
      <p:grpSpPr>
        <a:xfrm>
          <a:off x="0" y="0"/>
          <a:ext cx="0" cy="0"/>
          <a:chOff x="0" y="0"/>
          <a:chExt cx="0" cy="0"/>
        </a:xfrm>
      </p:grpSpPr>
      <p:sp>
        <p:nvSpPr>
          <p:cNvPr id="419" name="Google Shape;419;p12"/>
          <p:cNvSpPr txBox="1">
            <a:spLocks noGrp="1"/>
          </p:cNvSpPr>
          <p:nvPr>
            <p:ph type="title"/>
          </p:nvPr>
        </p:nvSpPr>
        <p:spPr>
          <a:xfrm rot="-444017">
            <a:off x="975900" y="680533"/>
            <a:ext cx="2238344" cy="76766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w-IL" sz="4000">
                <a:latin typeface="Calibri"/>
                <a:ea typeface="Calibri"/>
                <a:cs typeface="Calibri"/>
                <a:sym typeface="Calibri"/>
              </a:rPr>
              <a:t>סיטואציה 2</a:t>
            </a:r>
            <a:endParaRPr/>
          </a:p>
        </p:txBody>
      </p:sp>
      <p:sp>
        <p:nvSpPr>
          <p:cNvPr id="420" name="Google Shape;420;p12"/>
          <p:cNvSpPr txBox="1"/>
          <p:nvPr/>
        </p:nvSpPr>
        <p:spPr>
          <a:xfrm>
            <a:off x="3938875" y="1543925"/>
            <a:ext cx="4816200" cy="2538300"/>
          </a:xfrm>
          <a:prstGeom prst="rect">
            <a:avLst/>
          </a:prstGeom>
          <a:noFill/>
          <a:ln>
            <a:noFill/>
          </a:ln>
        </p:spPr>
        <p:txBody>
          <a:bodyPr spcFirstLastPara="1" wrap="square" lIns="91425" tIns="45700" rIns="91425" bIns="45700" anchor="t" anchorCtr="0">
            <a:spAutoFit/>
          </a:bodyPr>
          <a:lstStyle/>
          <a:p>
            <a:pPr marL="0" marR="0" lvl="0" indent="0" algn="r" rtl="1">
              <a:lnSpc>
                <a:spcPct val="115000"/>
              </a:lnSpc>
              <a:spcBef>
                <a:spcPts val="0"/>
              </a:spcBef>
              <a:spcAft>
                <a:spcPts val="0"/>
              </a:spcAft>
              <a:buNone/>
            </a:pPr>
            <a:r>
              <a:rPr lang="iw-IL" sz="1400" i="0" u="none" strike="noStrike" cap="none">
                <a:solidFill>
                  <a:schemeClr val="dk1"/>
                </a:solidFill>
                <a:latin typeface="Calibri"/>
                <a:ea typeface="Calibri"/>
                <a:cs typeface="Calibri"/>
                <a:sym typeface="Calibri"/>
              </a:rPr>
              <a:t>דניאל הוא חניך עם אוטיזם בכיתה ו' בקבוצת צמי"ד. דניאל כבר שלוש שנים בצופים, חניך חברותי ודומיננטי בקבוצה שדורש הרבה תשומת לב מהמדריכות במהלך הפעולות. </a:t>
            </a:r>
            <a:endParaRPr>
              <a:latin typeface="Calibri"/>
              <a:ea typeface="Calibri"/>
              <a:cs typeface="Calibri"/>
              <a:sym typeface="Calibri"/>
            </a:endParaRPr>
          </a:p>
          <a:p>
            <a:pPr marL="0" marR="0" lvl="0" indent="0" algn="r" rtl="1">
              <a:lnSpc>
                <a:spcPct val="115000"/>
              </a:lnSpc>
              <a:spcBef>
                <a:spcPts val="0"/>
              </a:spcBef>
              <a:spcAft>
                <a:spcPts val="0"/>
              </a:spcAft>
              <a:buNone/>
            </a:pPr>
            <a:r>
              <a:rPr lang="iw-IL" sz="1400" i="0" u="none" strike="noStrike" cap="none">
                <a:solidFill>
                  <a:schemeClr val="dk1"/>
                </a:solidFill>
                <a:latin typeface="Calibri"/>
                <a:ea typeface="Calibri"/>
                <a:cs typeface="Calibri"/>
                <a:sym typeface="Calibri"/>
              </a:rPr>
              <a:t>לאחר הכשרה שעברה לצוותי ההדרכה בשבט על הצבת גבולות חינוכיים ומרחב בטוח מול החניכים/ות, אחת המדריכות פנתה אל המרכז והתייעצה איך יכולה להציב גבול מול דניאל. היא סיפרה שבמהלך הפעולות האחרונות כמה פעמים במהלך חיבוק שנתנה לו הוא נגע לה בישבן. היא יודעת שהוא לא עושה את זה במטרה לפגוע, אבל התחילה להרגיש לא בנוח לידו. </a:t>
            </a:r>
            <a:endParaRPr>
              <a:latin typeface="Calibri"/>
              <a:ea typeface="Calibri"/>
              <a:cs typeface="Calibri"/>
              <a:sym typeface="Calibri"/>
            </a:endParaRPr>
          </a:p>
          <a:p>
            <a:pPr marL="0" marR="0" lvl="0" indent="0" algn="r" rtl="1">
              <a:lnSpc>
                <a:spcPct val="115000"/>
              </a:lnSpc>
              <a:spcBef>
                <a:spcPts val="0"/>
              </a:spcBef>
              <a:spcAft>
                <a:spcPts val="0"/>
              </a:spcAft>
              <a:buNone/>
            </a:pPr>
            <a:endParaRPr sz="1400" i="0" u="none" strike="noStrike" cap="none">
              <a:solidFill>
                <a:schemeClr val="dk1"/>
              </a:solidFill>
              <a:latin typeface="Calibri"/>
              <a:ea typeface="Calibri"/>
              <a:cs typeface="Calibri"/>
              <a:sym typeface="Calibri"/>
            </a:endParaRPr>
          </a:p>
          <a:p>
            <a:pPr marL="0" marR="0" lvl="0" indent="0" algn="r" rtl="1">
              <a:lnSpc>
                <a:spcPct val="115000"/>
              </a:lnSpc>
              <a:spcBef>
                <a:spcPts val="0"/>
              </a:spcBef>
              <a:spcAft>
                <a:spcPts val="0"/>
              </a:spcAft>
              <a:buNone/>
            </a:pPr>
            <a:endParaRPr sz="140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4"/>
        <p:cNvGrpSpPr/>
        <p:nvPr/>
      </p:nvGrpSpPr>
      <p:grpSpPr>
        <a:xfrm>
          <a:off x="0" y="0"/>
          <a:ext cx="0" cy="0"/>
          <a:chOff x="0" y="0"/>
          <a:chExt cx="0" cy="0"/>
        </a:xfrm>
      </p:grpSpPr>
      <p:sp>
        <p:nvSpPr>
          <p:cNvPr id="425" name="Google Shape;425;p13"/>
          <p:cNvSpPr txBox="1">
            <a:spLocks noGrp="1"/>
          </p:cNvSpPr>
          <p:nvPr>
            <p:ph type="title"/>
          </p:nvPr>
        </p:nvSpPr>
        <p:spPr>
          <a:xfrm rot="-444017">
            <a:off x="975900" y="680533"/>
            <a:ext cx="2238344" cy="76766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w-IL" sz="4000">
                <a:latin typeface="Calibri"/>
                <a:ea typeface="Calibri"/>
                <a:cs typeface="Calibri"/>
                <a:sym typeface="Calibri"/>
              </a:rPr>
              <a:t>סיטואציה 3</a:t>
            </a:r>
            <a:endParaRPr sz="4000">
              <a:latin typeface="Calibri"/>
              <a:ea typeface="Calibri"/>
              <a:cs typeface="Calibri"/>
              <a:sym typeface="Calibri"/>
            </a:endParaRPr>
          </a:p>
        </p:txBody>
      </p:sp>
      <p:sp>
        <p:nvSpPr>
          <p:cNvPr id="426" name="Google Shape;426;p13"/>
          <p:cNvSpPr txBox="1"/>
          <p:nvPr/>
        </p:nvSpPr>
        <p:spPr>
          <a:xfrm>
            <a:off x="3328501" y="1943250"/>
            <a:ext cx="5160600" cy="1794600"/>
          </a:xfrm>
          <a:prstGeom prst="rect">
            <a:avLst/>
          </a:prstGeom>
          <a:noFill/>
          <a:ln>
            <a:noFill/>
          </a:ln>
        </p:spPr>
        <p:txBody>
          <a:bodyPr spcFirstLastPara="1" wrap="square" lIns="91425" tIns="45700" rIns="91425" bIns="45700" anchor="t" anchorCtr="0">
            <a:spAutoFit/>
          </a:bodyPr>
          <a:lstStyle/>
          <a:p>
            <a:pPr marL="0" marR="0" lvl="0" indent="0" algn="r" rtl="1">
              <a:lnSpc>
                <a:spcPct val="115000"/>
              </a:lnSpc>
              <a:spcBef>
                <a:spcPts val="0"/>
              </a:spcBef>
              <a:spcAft>
                <a:spcPts val="0"/>
              </a:spcAft>
              <a:buNone/>
            </a:pPr>
            <a:r>
              <a:rPr lang="iw-IL" sz="1400" i="0" u="none" strike="noStrike" cap="none">
                <a:solidFill>
                  <a:schemeClr val="dk1"/>
                </a:solidFill>
                <a:latin typeface="Calibri"/>
                <a:ea typeface="Calibri"/>
                <a:cs typeface="Calibri"/>
                <a:sym typeface="Calibri"/>
              </a:rPr>
              <a:t>אייל חניך בכיתה ד' בקבוצה משתלבת בשבט. אייל לומד בכיתה קטנה בבית הספר של חברי הקבוצה שלו. אייל חניך שקט ומופנם, ממעט לדבר ולהשתתף בשיחות עם שאר החניכים/ות. </a:t>
            </a:r>
            <a:endParaRPr>
              <a:latin typeface="Calibri"/>
              <a:ea typeface="Calibri"/>
              <a:cs typeface="Calibri"/>
              <a:sym typeface="Calibri"/>
            </a:endParaRPr>
          </a:p>
          <a:p>
            <a:pPr marL="0" marR="0" lvl="0" indent="0" algn="r" rtl="1">
              <a:lnSpc>
                <a:spcPct val="115000"/>
              </a:lnSpc>
              <a:spcBef>
                <a:spcPts val="0"/>
              </a:spcBef>
              <a:spcAft>
                <a:spcPts val="0"/>
              </a:spcAft>
              <a:buNone/>
            </a:pPr>
            <a:r>
              <a:rPr lang="iw-IL" sz="1400" i="0" u="none" strike="noStrike" cap="none">
                <a:solidFill>
                  <a:schemeClr val="dk1"/>
                </a:solidFill>
                <a:latin typeface="Calibri"/>
                <a:ea typeface="Calibri"/>
                <a:cs typeface="Calibri"/>
                <a:sym typeface="Calibri"/>
              </a:rPr>
              <a:t>באחת הפעולות שמעת את החניכות מצחקקות ומסתכלות על אייל. כשהמדריכה ניסתה לברר מה קרה, הן סיפרו שראו אותו עושה קקי בשירותים כשדלת השירותים פתוחה. </a:t>
            </a:r>
            <a:endParaRPr>
              <a:latin typeface="Calibri"/>
              <a:ea typeface="Calibri"/>
              <a:cs typeface="Calibri"/>
              <a:sym typeface="Calibri"/>
            </a:endParaRPr>
          </a:p>
          <a:p>
            <a:pPr marL="0" marR="0" lvl="0" indent="0" algn="r" rtl="1">
              <a:lnSpc>
                <a:spcPct val="115000"/>
              </a:lnSpc>
              <a:spcBef>
                <a:spcPts val="0"/>
              </a:spcBef>
              <a:spcAft>
                <a:spcPts val="0"/>
              </a:spcAft>
              <a:buNone/>
            </a:pPr>
            <a:endParaRPr sz="140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0"/>
        <p:cNvGrpSpPr/>
        <p:nvPr/>
      </p:nvGrpSpPr>
      <p:grpSpPr>
        <a:xfrm>
          <a:off x="0" y="0"/>
          <a:ext cx="0" cy="0"/>
          <a:chOff x="0" y="0"/>
          <a:chExt cx="0" cy="0"/>
        </a:xfrm>
      </p:grpSpPr>
      <p:sp>
        <p:nvSpPr>
          <p:cNvPr id="431" name="Google Shape;431;p9"/>
          <p:cNvSpPr txBox="1">
            <a:spLocks noGrp="1"/>
          </p:cNvSpPr>
          <p:nvPr>
            <p:ph type="title"/>
          </p:nvPr>
        </p:nvSpPr>
        <p:spPr>
          <a:xfrm rot="-444017">
            <a:off x="1045865" y="366774"/>
            <a:ext cx="2094438" cy="693730"/>
          </a:xfrm>
          <a:prstGeom prst="rect">
            <a:avLst/>
          </a:prstGeom>
          <a:noFill/>
          <a:ln>
            <a:noFill/>
          </a:ln>
        </p:spPr>
        <p:txBody>
          <a:bodyPr spcFirstLastPara="1" wrap="square" lIns="91425" tIns="91425" rIns="91425" bIns="91425" anchor="t" anchorCtr="0">
            <a:noAutofit/>
          </a:bodyPr>
          <a:lstStyle/>
          <a:p>
            <a:pPr marL="0" lvl="0" indent="0" rtl="1">
              <a:lnSpc>
                <a:spcPct val="100000"/>
              </a:lnSpc>
              <a:spcBef>
                <a:spcPts val="0"/>
              </a:spcBef>
              <a:spcAft>
                <a:spcPts val="0"/>
              </a:spcAft>
              <a:buSzPts val="3000"/>
              <a:buNone/>
            </a:pPr>
            <a:r>
              <a:rPr lang="iw-IL" sz="3200" dirty="0">
                <a:latin typeface="Calibri"/>
                <a:ea typeface="Calibri"/>
                <a:cs typeface="Calibri"/>
                <a:sym typeface="Calibri"/>
              </a:rPr>
              <a:t>מרחב אישי בטוח</a:t>
            </a:r>
            <a:endParaRPr sz="3200" dirty="0">
              <a:latin typeface="Calibri"/>
              <a:ea typeface="Calibri"/>
              <a:cs typeface="Calibri"/>
              <a:sym typeface="Calibri"/>
            </a:endParaRPr>
          </a:p>
        </p:txBody>
      </p:sp>
      <p:sp>
        <p:nvSpPr>
          <p:cNvPr id="432" name="Google Shape;432;p9"/>
          <p:cNvSpPr/>
          <p:nvPr/>
        </p:nvSpPr>
        <p:spPr>
          <a:xfrm>
            <a:off x="8726504" y="2142963"/>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33" name="Google Shape;433;p9"/>
          <p:cNvSpPr/>
          <p:nvPr/>
        </p:nvSpPr>
        <p:spPr>
          <a:xfrm>
            <a:off x="8726489" y="2779538"/>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34" name="Google Shape;434;p9"/>
          <p:cNvSpPr/>
          <p:nvPr/>
        </p:nvSpPr>
        <p:spPr>
          <a:xfrm>
            <a:off x="8775854" y="3250787"/>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35" name="Google Shape;435;p9"/>
          <p:cNvSpPr/>
          <p:nvPr/>
        </p:nvSpPr>
        <p:spPr>
          <a:xfrm>
            <a:off x="8726489" y="3953043"/>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36" name="Google Shape;436;p9"/>
          <p:cNvSpPr/>
          <p:nvPr/>
        </p:nvSpPr>
        <p:spPr>
          <a:xfrm>
            <a:off x="8726504" y="1669195"/>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37" name="Google Shape;437;p9"/>
          <p:cNvSpPr txBox="1"/>
          <p:nvPr/>
        </p:nvSpPr>
        <p:spPr>
          <a:xfrm>
            <a:off x="3036841" y="4045359"/>
            <a:ext cx="5632461" cy="421800"/>
          </a:xfrm>
          <a:prstGeom prst="rect">
            <a:avLst/>
          </a:prstGeom>
          <a:noFill/>
          <a:ln>
            <a:noFill/>
          </a:ln>
        </p:spPr>
        <p:txBody>
          <a:bodyPr spcFirstLastPara="1" wrap="square" lIns="91425" tIns="91425" rIns="91425" bIns="91425" anchor="b" anchorCtr="0">
            <a:noAutofit/>
          </a:bodyPr>
          <a:lstStyle/>
          <a:p>
            <a:pPr marL="0" marR="0" lvl="0" indent="0" algn="r" rtl="1">
              <a:lnSpc>
                <a:spcPct val="100000"/>
              </a:lnSpc>
              <a:spcBef>
                <a:spcPts val="0"/>
              </a:spcBef>
              <a:spcAft>
                <a:spcPts val="0"/>
              </a:spcAft>
              <a:buClr>
                <a:schemeClr val="accent1"/>
              </a:buClr>
              <a:buSzPts val="3000"/>
              <a:buFont typeface="Chelsea Market"/>
              <a:buNone/>
            </a:pPr>
            <a:r>
              <a:rPr lang="iw-IL" sz="1800" b="0" i="0" u="none" strike="noStrike" cap="none">
                <a:solidFill>
                  <a:schemeClr val="dk1"/>
                </a:solidFill>
                <a:latin typeface="Calibri"/>
                <a:ea typeface="Calibri"/>
                <a:cs typeface="Calibri"/>
                <a:sym typeface="Calibri"/>
              </a:rPr>
              <a:t>סיפור חברתי,  חוזה משותף, סרטונים ושירים בנושא המותאמים לתפקוד ולגיל החניכ/ה </a:t>
            </a:r>
            <a:endParaRPr/>
          </a:p>
        </p:txBody>
      </p:sp>
      <p:sp>
        <p:nvSpPr>
          <p:cNvPr id="438" name="Google Shape;438;p9"/>
          <p:cNvSpPr txBox="1"/>
          <p:nvPr/>
        </p:nvSpPr>
        <p:spPr>
          <a:xfrm>
            <a:off x="749125" y="2418823"/>
            <a:ext cx="7977364" cy="294967"/>
          </a:xfrm>
          <a:prstGeom prst="rect">
            <a:avLst/>
          </a:prstGeom>
          <a:noFill/>
          <a:ln>
            <a:noFill/>
          </a:ln>
        </p:spPr>
        <p:txBody>
          <a:bodyPr spcFirstLastPara="1" wrap="square" lIns="91425" tIns="91425" rIns="91425" bIns="91425" anchor="b" anchorCtr="0">
            <a:noAutofit/>
          </a:bodyPr>
          <a:lstStyle/>
          <a:p>
            <a:pPr marL="0" marR="0" lvl="0" indent="0" algn="r" rtl="1">
              <a:lnSpc>
                <a:spcPct val="100000"/>
              </a:lnSpc>
              <a:spcBef>
                <a:spcPts val="0"/>
              </a:spcBef>
              <a:spcAft>
                <a:spcPts val="0"/>
              </a:spcAft>
              <a:buClr>
                <a:schemeClr val="accent1"/>
              </a:buClr>
              <a:buSzPts val="3000"/>
              <a:buFont typeface="Chelsea Market"/>
              <a:buNone/>
            </a:pPr>
            <a:r>
              <a:rPr lang="iw-IL" sz="1800" b="0" i="0" u="none" strike="noStrike" cap="none">
                <a:solidFill>
                  <a:schemeClr val="dk1"/>
                </a:solidFill>
                <a:latin typeface="Calibri"/>
                <a:ea typeface="Calibri"/>
                <a:cs typeface="Calibri"/>
                <a:sym typeface="Calibri"/>
              </a:rPr>
              <a:t>שמירה על גבולות</a:t>
            </a:r>
            <a:r>
              <a:rPr lang="iw-IL" sz="1800">
                <a:solidFill>
                  <a:schemeClr val="dk1"/>
                </a:solidFill>
                <a:latin typeface="Calibri"/>
                <a:ea typeface="Calibri"/>
                <a:cs typeface="Calibri"/>
                <a:sym typeface="Calibri"/>
              </a:rPr>
              <a:t>- </a:t>
            </a:r>
            <a:r>
              <a:rPr lang="iw-IL" sz="1800" b="0" i="0" u="none" strike="noStrike" cap="none">
                <a:solidFill>
                  <a:schemeClr val="dk1"/>
                </a:solidFill>
                <a:latin typeface="Calibri"/>
                <a:ea typeface="Calibri"/>
                <a:cs typeface="Calibri"/>
                <a:sym typeface="Calibri"/>
              </a:rPr>
              <a:t>בין הקבוצה למדריכים/ות </a:t>
            </a:r>
            <a:r>
              <a:rPr lang="iw-IL"/>
              <a:t> </a:t>
            </a:r>
            <a:endParaRPr/>
          </a:p>
          <a:p>
            <a:pPr marL="0" marR="0" lvl="0" indent="0" algn="r" rtl="1">
              <a:lnSpc>
                <a:spcPct val="100000"/>
              </a:lnSpc>
              <a:spcBef>
                <a:spcPts val="0"/>
              </a:spcBef>
              <a:spcAft>
                <a:spcPts val="0"/>
              </a:spcAft>
              <a:buClr>
                <a:schemeClr val="accent1"/>
              </a:buClr>
              <a:buSzPts val="3000"/>
              <a:buFont typeface="Chelsea Market"/>
              <a:buNone/>
            </a:pPr>
            <a:r>
              <a:rPr lang="iw-IL" sz="1800" b="0" i="0" u="none" strike="noStrike" cap="none">
                <a:solidFill>
                  <a:schemeClr val="dk1"/>
                </a:solidFill>
                <a:latin typeface="Calibri"/>
                <a:ea typeface="Calibri"/>
                <a:cs typeface="Calibri"/>
                <a:sym typeface="Calibri"/>
              </a:rPr>
              <a:t>לא רק עם חניכי/ות צמי"ד, </a:t>
            </a:r>
            <a:r>
              <a:rPr lang="iw-IL" sz="1800">
                <a:solidFill>
                  <a:schemeClr val="dk1"/>
                </a:solidFill>
                <a:latin typeface="Calibri"/>
                <a:ea typeface="Calibri"/>
                <a:cs typeface="Calibri"/>
                <a:sym typeface="Calibri"/>
              </a:rPr>
              <a:t>כולל מגע מתון וממוסגר</a:t>
            </a:r>
            <a:endParaRPr sz="1800" b="0" i="0" u="none" strike="noStrike" cap="none">
              <a:solidFill>
                <a:schemeClr val="dk1"/>
              </a:solidFill>
              <a:latin typeface="Calibri"/>
              <a:ea typeface="Calibri"/>
              <a:cs typeface="Calibri"/>
              <a:sym typeface="Calibri"/>
            </a:endParaRPr>
          </a:p>
        </p:txBody>
      </p:sp>
      <p:sp>
        <p:nvSpPr>
          <p:cNvPr id="439" name="Google Shape;439;p9"/>
          <p:cNvSpPr txBox="1"/>
          <p:nvPr/>
        </p:nvSpPr>
        <p:spPr>
          <a:xfrm>
            <a:off x="741303" y="1552025"/>
            <a:ext cx="7977364" cy="421800"/>
          </a:xfrm>
          <a:prstGeom prst="rect">
            <a:avLst/>
          </a:prstGeom>
          <a:noFill/>
          <a:ln>
            <a:noFill/>
          </a:ln>
        </p:spPr>
        <p:txBody>
          <a:bodyPr spcFirstLastPara="1" wrap="square" lIns="91425" tIns="91425" rIns="91425" bIns="91425" anchor="b" anchorCtr="0">
            <a:noAutofit/>
          </a:bodyPr>
          <a:lstStyle/>
          <a:p>
            <a:pPr marL="0" marR="0" lvl="0" indent="0" algn="r" rtl="1">
              <a:lnSpc>
                <a:spcPct val="100000"/>
              </a:lnSpc>
              <a:spcBef>
                <a:spcPts val="0"/>
              </a:spcBef>
              <a:spcAft>
                <a:spcPts val="0"/>
              </a:spcAft>
              <a:buClr>
                <a:schemeClr val="accent1"/>
              </a:buClr>
              <a:buSzPts val="3000"/>
              <a:buFont typeface="Chelsea Market"/>
              <a:buNone/>
            </a:pPr>
            <a:r>
              <a:rPr lang="iw-IL" sz="1800" b="0" i="0" u="none" strike="noStrike" cap="none">
                <a:solidFill>
                  <a:schemeClr val="dk1"/>
                </a:solidFill>
                <a:latin typeface="Calibri"/>
                <a:ea typeface="Calibri"/>
                <a:cs typeface="Calibri"/>
                <a:sym typeface="Calibri"/>
              </a:rPr>
              <a:t>יצירת מסגרת כללים קבוצתית</a:t>
            </a:r>
            <a:r>
              <a:rPr lang="iw-IL" sz="1800">
                <a:solidFill>
                  <a:schemeClr val="dk1"/>
                </a:solidFill>
                <a:latin typeface="Calibri"/>
                <a:ea typeface="Calibri"/>
                <a:cs typeface="Calibri"/>
                <a:sym typeface="Calibri"/>
              </a:rPr>
              <a:t> </a:t>
            </a:r>
            <a:r>
              <a:rPr lang="iw-IL" sz="1800" b="0" i="0" u="none" strike="noStrike" cap="none">
                <a:solidFill>
                  <a:schemeClr val="dk1"/>
                </a:solidFill>
                <a:latin typeface="Calibri"/>
                <a:ea typeface="Calibri"/>
                <a:cs typeface="Calibri"/>
                <a:sym typeface="Calibri"/>
              </a:rPr>
              <a:t>ושכב"גית </a:t>
            </a:r>
            <a:endParaRPr sz="1800" b="0" i="0" u="none" strike="noStrike" cap="none">
              <a:solidFill>
                <a:schemeClr val="dk1"/>
              </a:solidFill>
              <a:latin typeface="Calibri"/>
              <a:ea typeface="Calibri"/>
              <a:cs typeface="Calibri"/>
              <a:sym typeface="Calibri"/>
            </a:endParaRPr>
          </a:p>
        </p:txBody>
      </p:sp>
      <p:sp>
        <p:nvSpPr>
          <p:cNvPr id="440" name="Google Shape;440;p9"/>
          <p:cNvSpPr txBox="1"/>
          <p:nvPr/>
        </p:nvSpPr>
        <p:spPr>
          <a:xfrm rot="-282644" flipH="1">
            <a:off x="1465334" y="1464400"/>
            <a:ext cx="1485092" cy="421800"/>
          </a:xfrm>
          <a:prstGeom prst="rect">
            <a:avLst/>
          </a:prstGeom>
          <a:noFill/>
          <a:ln>
            <a:noFill/>
          </a:ln>
        </p:spPr>
        <p:txBody>
          <a:bodyPr spcFirstLastPara="1" wrap="square" lIns="91425" tIns="91425" rIns="91425" bIns="91425" anchor="b" anchorCtr="0">
            <a:noAutofit/>
          </a:bodyPr>
          <a:lstStyle/>
          <a:p>
            <a:pPr marL="0" marR="0" lvl="0" indent="0" algn="ctr" rtl="1">
              <a:lnSpc>
                <a:spcPct val="100000"/>
              </a:lnSpc>
              <a:spcBef>
                <a:spcPts val="0"/>
              </a:spcBef>
              <a:spcAft>
                <a:spcPts val="0"/>
              </a:spcAft>
              <a:buClr>
                <a:schemeClr val="accent1"/>
              </a:buClr>
              <a:buSzPts val="3000"/>
              <a:buFont typeface="Chelsea Market"/>
              <a:buNone/>
            </a:pPr>
            <a:r>
              <a:rPr lang="iw-IL" sz="1200" b="0" i="0" u="none" strike="noStrike" cap="none" dirty="0">
                <a:solidFill>
                  <a:schemeClr val="accent1"/>
                </a:solidFill>
                <a:latin typeface="Calibri"/>
                <a:ea typeface="Calibri"/>
                <a:cs typeface="Calibri"/>
                <a:sym typeface="Calibri"/>
              </a:rPr>
              <a:t>מהו? למה זה חשוב?</a:t>
            </a:r>
            <a:endParaRPr dirty="0"/>
          </a:p>
          <a:p>
            <a:pPr marL="0" marR="0" lvl="0" indent="0" algn="r" rtl="1">
              <a:lnSpc>
                <a:spcPct val="100000"/>
              </a:lnSpc>
              <a:spcBef>
                <a:spcPts val="0"/>
              </a:spcBef>
              <a:spcAft>
                <a:spcPts val="0"/>
              </a:spcAft>
              <a:buClr>
                <a:schemeClr val="accent1"/>
              </a:buClr>
              <a:buSzPts val="3000"/>
              <a:buFont typeface="Chelsea Market"/>
              <a:buNone/>
            </a:pPr>
            <a:r>
              <a:rPr lang="iw-IL" sz="1200" b="0" i="0" u="none" strike="noStrike" cap="none" dirty="0">
                <a:solidFill>
                  <a:schemeClr val="accent1"/>
                </a:solidFill>
                <a:latin typeface="Calibri"/>
                <a:ea typeface="Calibri"/>
                <a:cs typeface="Calibri"/>
                <a:sym typeface="Calibri"/>
              </a:rPr>
              <a:t>איך מתווכים את זה? </a:t>
            </a:r>
            <a:endParaRPr dirty="0"/>
          </a:p>
        </p:txBody>
      </p:sp>
      <p:sp>
        <p:nvSpPr>
          <p:cNvPr id="441" name="Google Shape;441;p9"/>
          <p:cNvSpPr txBox="1"/>
          <p:nvPr/>
        </p:nvSpPr>
        <p:spPr>
          <a:xfrm>
            <a:off x="3086206" y="3346383"/>
            <a:ext cx="5632461" cy="421800"/>
          </a:xfrm>
          <a:prstGeom prst="rect">
            <a:avLst/>
          </a:prstGeom>
          <a:noFill/>
          <a:ln>
            <a:noFill/>
          </a:ln>
        </p:spPr>
        <p:txBody>
          <a:bodyPr spcFirstLastPara="1" wrap="square" lIns="91425" tIns="91425" rIns="91425" bIns="91425" anchor="b" anchorCtr="0">
            <a:noAutofit/>
          </a:bodyPr>
          <a:lstStyle/>
          <a:p>
            <a:pPr marL="0" marR="0" lvl="0" indent="0" algn="r" rtl="1">
              <a:lnSpc>
                <a:spcPct val="100000"/>
              </a:lnSpc>
              <a:spcBef>
                <a:spcPts val="0"/>
              </a:spcBef>
              <a:spcAft>
                <a:spcPts val="0"/>
              </a:spcAft>
              <a:buClr>
                <a:schemeClr val="accent1"/>
              </a:buClr>
              <a:buSzPts val="3000"/>
              <a:buFont typeface="Chelsea Market"/>
              <a:buNone/>
            </a:pPr>
            <a:r>
              <a:rPr lang="iw-IL" sz="1800" b="0" i="0" u="none" strike="noStrike" cap="none">
                <a:solidFill>
                  <a:schemeClr val="dk1"/>
                </a:solidFill>
                <a:latin typeface="Calibri"/>
                <a:ea typeface="Calibri"/>
                <a:cs typeface="Calibri"/>
                <a:sym typeface="Calibri"/>
              </a:rPr>
              <a:t>בירור ושת"פ עם הבית והמסגרות החינוכיות, ובשיתוף המרכז/ת הבוגר/ת וראשי שבט</a:t>
            </a:r>
            <a:endParaRPr/>
          </a:p>
        </p:txBody>
      </p:sp>
      <p:sp>
        <p:nvSpPr>
          <p:cNvPr id="442" name="Google Shape;442;p9"/>
          <p:cNvSpPr txBox="1"/>
          <p:nvPr/>
        </p:nvSpPr>
        <p:spPr>
          <a:xfrm>
            <a:off x="3036841" y="2674124"/>
            <a:ext cx="5632461" cy="421800"/>
          </a:xfrm>
          <a:prstGeom prst="rect">
            <a:avLst/>
          </a:prstGeom>
          <a:noFill/>
          <a:ln>
            <a:noFill/>
          </a:ln>
        </p:spPr>
        <p:txBody>
          <a:bodyPr spcFirstLastPara="1" wrap="square" lIns="91425" tIns="91425" rIns="91425" bIns="91425" anchor="b" anchorCtr="0">
            <a:noAutofit/>
          </a:bodyPr>
          <a:lstStyle/>
          <a:p>
            <a:pPr marL="0" marR="0" lvl="0" indent="0" algn="r" rtl="1">
              <a:lnSpc>
                <a:spcPct val="100000"/>
              </a:lnSpc>
              <a:spcBef>
                <a:spcPts val="0"/>
              </a:spcBef>
              <a:spcAft>
                <a:spcPts val="0"/>
              </a:spcAft>
              <a:buClr>
                <a:schemeClr val="accent1"/>
              </a:buClr>
              <a:buSzPts val="3000"/>
              <a:buFont typeface="Chelsea Market"/>
              <a:buNone/>
            </a:pPr>
            <a:r>
              <a:rPr lang="iw-IL" sz="1800" b="0" i="0" u="none" strike="noStrike" cap="none">
                <a:solidFill>
                  <a:schemeClr val="dk1"/>
                </a:solidFill>
                <a:latin typeface="Calibri"/>
                <a:ea typeface="Calibri"/>
                <a:cs typeface="Calibri"/>
                <a:sym typeface="Calibri"/>
              </a:rPr>
              <a:t>להעיר ולסמן באופן פרטי ומכבד</a:t>
            </a:r>
            <a:endParaRPr/>
          </a:p>
        </p:txBody>
      </p:sp>
      <p:sp>
        <p:nvSpPr>
          <p:cNvPr id="443" name="Google Shape;443;p9"/>
          <p:cNvSpPr txBox="1"/>
          <p:nvPr/>
        </p:nvSpPr>
        <p:spPr>
          <a:xfrm>
            <a:off x="4656142" y="277007"/>
            <a:ext cx="2242293" cy="596001"/>
          </a:xfrm>
          <a:prstGeom prst="rect">
            <a:avLst/>
          </a:prstGeom>
          <a:solidFill>
            <a:srgbClr val="FFEDC0"/>
          </a:solidFill>
          <a:ln>
            <a:noFill/>
          </a:ln>
        </p:spPr>
        <p:txBody>
          <a:bodyPr spcFirstLastPara="1" wrap="square" lIns="91425" tIns="91425" rIns="91425" bIns="91425" anchor="ctr" anchorCtr="0">
            <a:normAutofit fontScale="97500"/>
          </a:bodyPr>
          <a:lstStyle/>
          <a:p>
            <a:pPr marL="0" marR="0" lvl="0" indent="0" algn="ctr" rtl="1">
              <a:lnSpc>
                <a:spcPct val="100000"/>
              </a:lnSpc>
              <a:spcBef>
                <a:spcPts val="0"/>
              </a:spcBef>
              <a:spcAft>
                <a:spcPts val="0"/>
              </a:spcAft>
              <a:buClr>
                <a:schemeClr val="accent1"/>
              </a:buClr>
              <a:buSzPct val="109890"/>
              <a:buFont typeface="Chelsea Market"/>
              <a:buNone/>
            </a:pPr>
            <a:r>
              <a:rPr lang="iw-IL" sz="2800" b="0" i="0" u="none" strike="noStrike" cap="none" dirty="0">
                <a:solidFill>
                  <a:schemeClr val="dk1"/>
                </a:solidFill>
                <a:latin typeface="Calibri"/>
                <a:ea typeface="Calibri"/>
                <a:cs typeface="Calibri"/>
                <a:sym typeface="Calibri"/>
              </a:rPr>
              <a:t>מניעה</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7"/>
        <p:cNvGrpSpPr/>
        <p:nvPr/>
      </p:nvGrpSpPr>
      <p:grpSpPr>
        <a:xfrm>
          <a:off x="0" y="0"/>
          <a:ext cx="0" cy="0"/>
          <a:chOff x="0" y="0"/>
          <a:chExt cx="0" cy="0"/>
        </a:xfrm>
      </p:grpSpPr>
      <p:sp>
        <p:nvSpPr>
          <p:cNvPr id="448" name="Google Shape;448;p2"/>
          <p:cNvSpPr/>
          <p:nvPr/>
        </p:nvSpPr>
        <p:spPr>
          <a:xfrm>
            <a:off x="3248460" y="1820135"/>
            <a:ext cx="2656052" cy="1845870"/>
          </a:xfrm>
          <a:custGeom>
            <a:avLst/>
            <a:gdLst/>
            <a:ahLst/>
            <a:cxnLst/>
            <a:rect l="l" t="t" r="r" b="b"/>
            <a:pathLst>
              <a:path w="121115" h="84171" extrusionOk="0">
                <a:moveTo>
                  <a:pt x="27943" y="74145"/>
                </a:moveTo>
                <a:cubicBezTo>
                  <a:pt x="24573" y="74743"/>
                  <a:pt x="21971" y="72823"/>
                  <a:pt x="22610" y="69282"/>
                </a:cubicBezTo>
                <a:cubicBezTo>
                  <a:pt x="22099" y="69325"/>
                  <a:pt x="21587" y="69410"/>
                  <a:pt x="21117" y="69410"/>
                </a:cubicBezTo>
                <a:cubicBezTo>
                  <a:pt x="19496" y="69453"/>
                  <a:pt x="18131" y="68258"/>
                  <a:pt x="18003" y="66680"/>
                </a:cubicBezTo>
                <a:cubicBezTo>
                  <a:pt x="17960" y="66125"/>
                  <a:pt x="17960" y="65528"/>
                  <a:pt x="18046" y="64973"/>
                </a:cubicBezTo>
                <a:cubicBezTo>
                  <a:pt x="18046" y="64760"/>
                  <a:pt x="18088" y="64547"/>
                  <a:pt x="18131" y="64291"/>
                </a:cubicBezTo>
                <a:cubicBezTo>
                  <a:pt x="17449" y="64419"/>
                  <a:pt x="16766" y="64504"/>
                  <a:pt x="16083" y="64547"/>
                </a:cubicBezTo>
                <a:cubicBezTo>
                  <a:pt x="15358" y="64504"/>
                  <a:pt x="14718" y="64333"/>
                  <a:pt x="14078" y="64120"/>
                </a:cubicBezTo>
                <a:cubicBezTo>
                  <a:pt x="12713" y="63566"/>
                  <a:pt x="12287" y="62926"/>
                  <a:pt x="11945" y="61219"/>
                </a:cubicBezTo>
                <a:cubicBezTo>
                  <a:pt x="11689" y="61262"/>
                  <a:pt x="11433" y="61347"/>
                  <a:pt x="11177" y="61432"/>
                </a:cubicBezTo>
                <a:cubicBezTo>
                  <a:pt x="8788" y="62030"/>
                  <a:pt x="6613" y="61688"/>
                  <a:pt x="4778" y="59982"/>
                </a:cubicBezTo>
                <a:cubicBezTo>
                  <a:pt x="3413" y="58702"/>
                  <a:pt x="3243" y="56612"/>
                  <a:pt x="4352" y="55161"/>
                </a:cubicBezTo>
                <a:cubicBezTo>
                  <a:pt x="4650" y="54777"/>
                  <a:pt x="4949" y="54393"/>
                  <a:pt x="5248" y="54009"/>
                </a:cubicBezTo>
                <a:cubicBezTo>
                  <a:pt x="4309" y="53711"/>
                  <a:pt x="3370" y="53498"/>
                  <a:pt x="2517" y="53156"/>
                </a:cubicBezTo>
                <a:cubicBezTo>
                  <a:pt x="1664" y="52730"/>
                  <a:pt x="981" y="52090"/>
                  <a:pt x="512" y="51279"/>
                </a:cubicBezTo>
                <a:cubicBezTo>
                  <a:pt x="86" y="50639"/>
                  <a:pt x="0" y="49871"/>
                  <a:pt x="214" y="49146"/>
                </a:cubicBezTo>
                <a:cubicBezTo>
                  <a:pt x="683" y="46928"/>
                  <a:pt x="2219" y="45477"/>
                  <a:pt x="4010" y="44198"/>
                </a:cubicBezTo>
                <a:cubicBezTo>
                  <a:pt x="3882" y="44070"/>
                  <a:pt x="3754" y="43899"/>
                  <a:pt x="3584" y="43814"/>
                </a:cubicBezTo>
                <a:cubicBezTo>
                  <a:pt x="2517" y="43088"/>
                  <a:pt x="1749" y="41979"/>
                  <a:pt x="1408" y="40742"/>
                </a:cubicBezTo>
                <a:cubicBezTo>
                  <a:pt x="981" y="39419"/>
                  <a:pt x="1237" y="38012"/>
                  <a:pt x="2133" y="36988"/>
                </a:cubicBezTo>
                <a:cubicBezTo>
                  <a:pt x="3029" y="35921"/>
                  <a:pt x="4352" y="35281"/>
                  <a:pt x="5717" y="35196"/>
                </a:cubicBezTo>
                <a:cubicBezTo>
                  <a:pt x="5930" y="35196"/>
                  <a:pt x="6143" y="35153"/>
                  <a:pt x="6442" y="35153"/>
                </a:cubicBezTo>
                <a:cubicBezTo>
                  <a:pt x="6357" y="34940"/>
                  <a:pt x="6271" y="34769"/>
                  <a:pt x="6186" y="34556"/>
                </a:cubicBezTo>
                <a:cubicBezTo>
                  <a:pt x="4309" y="31485"/>
                  <a:pt x="5759" y="27261"/>
                  <a:pt x="10282" y="26749"/>
                </a:cubicBezTo>
                <a:cubicBezTo>
                  <a:pt x="10495" y="26749"/>
                  <a:pt x="10708" y="26749"/>
                  <a:pt x="10964" y="26707"/>
                </a:cubicBezTo>
                <a:cubicBezTo>
                  <a:pt x="9684" y="24744"/>
                  <a:pt x="9599" y="23422"/>
                  <a:pt x="10751" y="22099"/>
                </a:cubicBezTo>
                <a:cubicBezTo>
                  <a:pt x="11860" y="20819"/>
                  <a:pt x="13353" y="19966"/>
                  <a:pt x="15358" y="20734"/>
                </a:cubicBezTo>
                <a:cubicBezTo>
                  <a:pt x="15401" y="20691"/>
                  <a:pt x="15443" y="20691"/>
                  <a:pt x="15486" y="20649"/>
                </a:cubicBezTo>
                <a:cubicBezTo>
                  <a:pt x="15785" y="19241"/>
                  <a:pt x="16425" y="18644"/>
                  <a:pt x="18259" y="18516"/>
                </a:cubicBezTo>
                <a:cubicBezTo>
                  <a:pt x="18814" y="18516"/>
                  <a:pt x="19368" y="18516"/>
                  <a:pt x="19923" y="18601"/>
                </a:cubicBezTo>
                <a:cubicBezTo>
                  <a:pt x="20093" y="16553"/>
                  <a:pt x="21331" y="14762"/>
                  <a:pt x="23122" y="13780"/>
                </a:cubicBezTo>
                <a:cubicBezTo>
                  <a:pt x="24829" y="12714"/>
                  <a:pt x="27005" y="12458"/>
                  <a:pt x="28924" y="13140"/>
                </a:cubicBezTo>
                <a:cubicBezTo>
                  <a:pt x="28668" y="12202"/>
                  <a:pt x="28839" y="11178"/>
                  <a:pt x="29436" y="10410"/>
                </a:cubicBezTo>
                <a:cubicBezTo>
                  <a:pt x="30204" y="9344"/>
                  <a:pt x="31356" y="8618"/>
                  <a:pt x="32593" y="8362"/>
                </a:cubicBezTo>
                <a:cubicBezTo>
                  <a:pt x="34385" y="8021"/>
                  <a:pt x="36134" y="8064"/>
                  <a:pt x="37712" y="9002"/>
                </a:cubicBezTo>
                <a:cubicBezTo>
                  <a:pt x="37798" y="9002"/>
                  <a:pt x="37883" y="9045"/>
                  <a:pt x="37968" y="9045"/>
                </a:cubicBezTo>
                <a:cubicBezTo>
                  <a:pt x="37968" y="8149"/>
                  <a:pt x="37883" y="7253"/>
                  <a:pt x="37968" y="6357"/>
                </a:cubicBezTo>
                <a:cubicBezTo>
                  <a:pt x="38224" y="3243"/>
                  <a:pt x="40187" y="1409"/>
                  <a:pt x="43045" y="641"/>
                </a:cubicBezTo>
                <a:cubicBezTo>
                  <a:pt x="45477" y="1"/>
                  <a:pt x="48079" y="172"/>
                  <a:pt x="50425" y="1067"/>
                </a:cubicBezTo>
                <a:cubicBezTo>
                  <a:pt x="51790" y="1622"/>
                  <a:pt x="52942" y="2561"/>
                  <a:pt x="53838" y="3755"/>
                </a:cubicBezTo>
                <a:lnTo>
                  <a:pt x="54265" y="4267"/>
                </a:lnTo>
                <a:cubicBezTo>
                  <a:pt x="54393" y="4139"/>
                  <a:pt x="54521" y="3968"/>
                  <a:pt x="54649" y="3798"/>
                </a:cubicBezTo>
                <a:cubicBezTo>
                  <a:pt x="55630" y="2177"/>
                  <a:pt x="57208" y="1665"/>
                  <a:pt x="58915" y="1537"/>
                </a:cubicBezTo>
                <a:cubicBezTo>
                  <a:pt x="60024" y="1494"/>
                  <a:pt x="61176" y="1835"/>
                  <a:pt x="62114" y="2518"/>
                </a:cubicBezTo>
                <a:cubicBezTo>
                  <a:pt x="63437" y="3328"/>
                  <a:pt x="64631" y="4438"/>
                  <a:pt x="65527" y="5717"/>
                </a:cubicBezTo>
                <a:cubicBezTo>
                  <a:pt x="66594" y="2944"/>
                  <a:pt x="71116" y="1793"/>
                  <a:pt x="73547" y="4992"/>
                </a:cubicBezTo>
                <a:cubicBezTo>
                  <a:pt x="74145" y="4438"/>
                  <a:pt x="74699" y="3926"/>
                  <a:pt x="75339" y="3414"/>
                </a:cubicBezTo>
                <a:cubicBezTo>
                  <a:pt x="77003" y="2134"/>
                  <a:pt x="79307" y="2177"/>
                  <a:pt x="80970" y="3499"/>
                </a:cubicBezTo>
                <a:cubicBezTo>
                  <a:pt x="82122" y="4395"/>
                  <a:pt x="82122" y="4395"/>
                  <a:pt x="82762" y="5845"/>
                </a:cubicBezTo>
                <a:cubicBezTo>
                  <a:pt x="84042" y="4480"/>
                  <a:pt x="85620" y="4182"/>
                  <a:pt x="87369" y="4310"/>
                </a:cubicBezTo>
                <a:cubicBezTo>
                  <a:pt x="89076" y="4438"/>
                  <a:pt x="90441" y="5376"/>
                  <a:pt x="91593" y="6699"/>
                </a:cubicBezTo>
                <a:cubicBezTo>
                  <a:pt x="91934" y="6187"/>
                  <a:pt x="92275" y="5760"/>
                  <a:pt x="92702" y="5333"/>
                </a:cubicBezTo>
                <a:cubicBezTo>
                  <a:pt x="93769" y="4310"/>
                  <a:pt x="95091" y="4395"/>
                  <a:pt x="96413" y="4566"/>
                </a:cubicBezTo>
                <a:cubicBezTo>
                  <a:pt x="99528" y="5078"/>
                  <a:pt x="101917" y="7595"/>
                  <a:pt x="102301" y="10751"/>
                </a:cubicBezTo>
                <a:cubicBezTo>
                  <a:pt x="102258" y="11434"/>
                  <a:pt x="102173" y="12159"/>
                  <a:pt x="101959" y="12842"/>
                </a:cubicBezTo>
                <a:cubicBezTo>
                  <a:pt x="101917" y="13055"/>
                  <a:pt x="101831" y="13268"/>
                  <a:pt x="101703" y="13482"/>
                </a:cubicBezTo>
                <a:cubicBezTo>
                  <a:pt x="103751" y="14250"/>
                  <a:pt x="104732" y="15785"/>
                  <a:pt x="104903" y="17961"/>
                </a:cubicBezTo>
                <a:cubicBezTo>
                  <a:pt x="106908" y="17833"/>
                  <a:pt x="107633" y="19198"/>
                  <a:pt x="108145" y="20691"/>
                </a:cubicBezTo>
                <a:cubicBezTo>
                  <a:pt x="109084" y="20307"/>
                  <a:pt x="109937" y="19838"/>
                  <a:pt x="110875" y="19540"/>
                </a:cubicBezTo>
                <a:cubicBezTo>
                  <a:pt x="113478" y="18686"/>
                  <a:pt x="115653" y="19540"/>
                  <a:pt x="117488" y="21459"/>
                </a:cubicBezTo>
                <a:cubicBezTo>
                  <a:pt x="118512" y="22568"/>
                  <a:pt x="118554" y="24062"/>
                  <a:pt x="117786" y="25640"/>
                </a:cubicBezTo>
                <a:cubicBezTo>
                  <a:pt x="117360" y="26493"/>
                  <a:pt x="116805" y="27261"/>
                  <a:pt x="116293" y="28157"/>
                </a:cubicBezTo>
                <a:cubicBezTo>
                  <a:pt x="116677" y="28200"/>
                  <a:pt x="117061" y="28285"/>
                  <a:pt x="117445" y="28370"/>
                </a:cubicBezTo>
                <a:cubicBezTo>
                  <a:pt x="117829" y="28456"/>
                  <a:pt x="118170" y="28584"/>
                  <a:pt x="118469" y="28840"/>
                </a:cubicBezTo>
                <a:cubicBezTo>
                  <a:pt x="120175" y="30546"/>
                  <a:pt x="121114" y="33063"/>
                  <a:pt x="119237" y="35324"/>
                </a:cubicBezTo>
                <a:cubicBezTo>
                  <a:pt x="118938" y="35665"/>
                  <a:pt x="118554" y="35964"/>
                  <a:pt x="118170" y="36220"/>
                </a:cubicBezTo>
                <a:cubicBezTo>
                  <a:pt x="117744" y="36433"/>
                  <a:pt x="117317" y="36647"/>
                  <a:pt x="116891" y="36860"/>
                </a:cubicBezTo>
                <a:cubicBezTo>
                  <a:pt x="117872" y="37286"/>
                  <a:pt x="118768" y="37713"/>
                  <a:pt x="119322" y="38609"/>
                </a:cubicBezTo>
                <a:cubicBezTo>
                  <a:pt x="119578" y="39036"/>
                  <a:pt x="119792" y="39547"/>
                  <a:pt x="119920" y="40059"/>
                </a:cubicBezTo>
                <a:cubicBezTo>
                  <a:pt x="120474" y="42832"/>
                  <a:pt x="118853" y="45563"/>
                  <a:pt x="116165" y="46416"/>
                </a:cubicBezTo>
                <a:cubicBezTo>
                  <a:pt x="115824" y="46501"/>
                  <a:pt x="115525" y="46587"/>
                  <a:pt x="115142" y="46714"/>
                </a:cubicBezTo>
                <a:cubicBezTo>
                  <a:pt x="115781" y="47440"/>
                  <a:pt x="116677" y="47909"/>
                  <a:pt x="117019" y="48890"/>
                </a:cubicBezTo>
                <a:cubicBezTo>
                  <a:pt x="117317" y="49829"/>
                  <a:pt x="117275" y="50853"/>
                  <a:pt x="116891" y="51791"/>
                </a:cubicBezTo>
                <a:cubicBezTo>
                  <a:pt x="116592" y="52687"/>
                  <a:pt x="115909" y="53455"/>
                  <a:pt x="115014" y="53839"/>
                </a:cubicBezTo>
                <a:cubicBezTo>
                  <a:pt x="114075" y="54095"/>
                  <a:pt x="113136" y="54351"/>
                  <a:pt x="112155" y="54521"/>
                </a:cubicBezTo>
                <a:cubicBezTo>
                  <a:pt x="112753" y="57593"/>
                  <a:pt x="111729" y="60451"/>
                  <a:pt x="106908" y="60878"/>
                </a:cubicBezTo>
                <a:cubicBezTo>
                  <a:pt x="107975" y="61646"/>
                  <a:pt x="108614" y="62883"/>
                  <a:pt x="108657" y="64205"/>
                </a:cubicBezTo>
                <a:cubicBezTo>
                  <a:pt x="108785" y="65315"/>
                  <a:pt x="108529" y="66424"/>
                  <a:pt x="107975" y="67405"/>
                </a:cubicBezTo>
                <a:cubicBezTo>
                  <a:pt x="106951" y="68983"/>
                  <a:pt x="105415" y="70135"/>
                  <a:pt x="102087" y="69282"/>
                </a:cubicBezTo>
                <a:cubicBezTo>
                  <a:pt x="101703" y="71330"/>
                  <a:pt x="101149" y="73292"/>
                  <a:pt x="98973" y="74188"/>
                </a:cubicBezTo>
                <a:cubicBezTo>
                  <a:pt x="96925" y="75041"/>
                  <a:pt x="94963" y="75084"/>
                  <a:pt x="93086" y="73847"/>
                </a:cubicBezTo>
                <a:cubicBezTo>
                  <a:pt x="92830" y="74401"/>
                  <a:pt x="92489" y="74913"/>
                  <a:pt x="92147" y="75383"/>
                </a:cubicBezTo>
                <a:cubicBezTo>
                  <a:pt x="90782" y="76876"/>
                  <a:pt x="88991" y="77345"/>
                  <a:pt x="87028" y="77132"/>
                </a:cubicBezTo>
                <a:cubicBezTo>
                  <a:pt x="85791" y="77089"/>
                  <a:pt x="84596" y="76705"/>
                  <a:pt x="83530" y="76065"/>
                </a:cubicBezTo>
                <a:cubicBezTo>
                  <a:pt x="83445" y="76236"/>
                  <a:pt x="83359" y="76364"/>
                  <a:pt x="83274" y="76534"/>
                </a:cubicBezTo>
                <a:cubicBezTo>
                  <a:pt x="82293" y="79521"/>
                  <a:pt x="80074" y="80800"/>
                  <a:pt x="77088" y="80886"/>
                </a:cubicBezTo>
                <a:cubicBezTo>
                  <a:pt x="75979" y="80886"/>
                  <a:pt x="74870" y="80800"/>
                  <a:pt x="73718" y="80630"/>
                </a:cubicBezTo>
                <a:cubicBezTo>
                  <a:pt x="72566" y="80459"/>
                  <a:pt x="71585" y="79734"/>
                  <a:pt x="71030" y="78710"/>
                </a:cubicBezTo>
                <a:cubicBezTo>
                  <a:pt x="70945" y="78753"/>
                  <a:pt x="70860" y="78838"/>
                  <a:pt x="70817" y="78923"/>
                </a:cubicBezTo>
                <a:cubicBezTo>
                  <a:pt x="69537" y="80800"/>
                  <a:pt x="67191" y="81611"/>
                  <a:pt x="65058" y="80928"/>
                </a:cubicBezTo>
                <a:cubicBezTo>
                  <a:pt x="63693" y="80502"/>
                  <a:pt x="62370" y="79990"/>
                  <a:pt x="61560" y="78838"/>
                </a:cubicBezTo>
                <a:cubicBezTo>
                  <a:pt x="60792" y="79393"/>
                  <a:pt x="60067" y="79905"/>
                  <a:pt x="59299" y="80289"/>
                </a:cubicBezTo>
                <a:cubicBezTo>
                  <a:pt x="58189" y="80886"/>
                  <a:pt x="56867" y="81014"/>
                  <a:pt x="55673" y="80630"/>
                </a:cubicBezTo>
                <a:cubicBezTo>
                  <a:pt x="54350" y="80289"/>
                  <a:pt x="53113" y="79862"/>
                  <a:pt x="52132" y="78753"/>
                </a:cubicBezTo>
                <a:cubicBezTo>
                  <a:pt x="51406" y="79947"/>
                  <a:pt x="50212" y="80800"/>
                  <a:pt x="48804" y="81014"/>
                </a:cubicBezTo>
                <a:cubicBezTo>
                  <a:pt x="47226" y="81312"/>
                  <a:pt x="45605" y="81142"/>
                  <a:pt x="44111" y="80545"/>
                </a:cubicBezTo>
                <a:cubicBezTo>
                  <a:pt x="42661" y="82934"/>
                  <a:pt x="40571" y="84171"/>
                  <a:pt x="37755" y="83829"/>
                </a:cubicBezTo>
                <a:cubicBezTo>
                  <a:pt x="35067" y="83488"/>
                  <a:pt x="33105" y="82080"/>
                  <a:pt x="32294" y="79350"/>
                </a:cubicBezTo>
                <a:cubicBezTo>
                  <a:pt x="31953" y="79435"/>
                  <a:pt x="31697" y="79521"/>
                  <a:pt x="31399" y="79606"/>
                </a:cubicBezTo>
                <a:cubicBezTo>
                  <a:pt x="30247" y="79947"/>
                  <a:pt x="28967" y="79691"/>
                  <a:pt x="28028" y="78966"/>
                </a:cubicBezTo>
                <a:cubicBezTo>
                  <a:pt x="26919" y="78156"/>
                  <a:pt x="26578" y="76705"/>
                  <a:pt x="27175" y="75511"/>
                </a:cubicBezTo>
                <a:cubicBezTo>
                  <a:pt x="27388" y="75084"/>
                  <a:pt x="27644" y="74657"/>
                  <a:pt x="27943" y="74145"/>
                </a:cubicBezTo>
                <a:close/>
                <a:moveTo>
                  <a:pt x="103197" y="60878"/>
                </a:moveTo>
                <a:lnTo>
                  <a:pt x="103197" y="60665"/>
                </a:lnTo>
                <a:cubicBezTo>
                  <a:pt x="103794" y="60494"/>
                  <a:pt x="104391" y="60409"/>
                  <a:pt x="105031" y="60451"/>
                </a:cubicBezTo>
                <a:cubicBezTo>
                  <a:pt x="105458" y="60494"/>
                  <a:pt x="105884" y="60707"/>
                  <a:pt x="106225" y="60238"/>
                </a:cubicBezTo>
                <a:cubicBezTo>
                  <a:pt x="106311" y="60195"/>
                  <a:pt x="106524" y="60195"/>
                  <a:pt x="106652" y="60238"/>
                </a:cubicBezTo>
                <a:cubicBezTo>
                  <a:pt x="107591" y="60366"/>
                  <a:pt x="108529" y="60238"/>
                  <a:pt x="109382" y="59811"/>
                </a:cubicBezTo>
                <a:cubicBezTo>
                  <a:pt x="111387" y="59086"/>
                  <a:pt x="112411" y="56271"/>
                  <a:pt x="111387" y="54521"/>
                </a:cubicBezTo>
                <a:cubicBezTo>
                  <a:pt x="111302" y="54351"/>
                  <a:pt x="111217" y="54137"/>
                  <a:pt x="111217" y="53924"/>
                </a:cubicBezTo>
                <a:cubicBezTo>
                  <a:pt x="112155" y="53839"/>
                  <a:pt x="113051" y="53754"/>
                  <a:pt x="113947" y="53668"/>
                </a:cubicBezTo>
                <a:cubicBezTo>
                  <a:pt x="115824" y="53498"/>
                  <a:pt x="117232" y="50895"/>
                  <a:pt x="116464" y="49146"/>
                </a:cubicBezTo>
                <a:cubicBezTo>
                  <a:pt x="115995" y="48037"/>
                  <a:pt x="114971" y="47226"/>
                  <a:pt x="113734" y="47056"/>
                </a:cubicBezTo>
                <a:cubicBezTo>
                  <a:pt x="113520" y="46970"/>
                  <a:pt x="113222" y="47013"/>
                  <a:pt x="113136" y="46629"/>
                </a:cubicBezTo>
                <a:cubicBezTo>
                  <a:pt x="113264" y="46587"/>
                  <a:pt x="113392" y="46544"/>
                  <a:pt x="113563" y="46501"/>
                </a:cubicBezTo>
                <a:cubicBezTo>
                  <a:pt x="114374" y="46331"/>
                  <a:pt x="115227" y="46160"/>
                  <a:pt x="116080" y="45904"/>
                </a:cubicBezTo>
                <a:cubicBezTo>
                  <a:pt x="117659" y="45392"/>
                  <a:pt x="118896" y="44070"/>
                  <a:pt x="119280" y="42448"/>
                </a:cubicBezTo>
                <a:cubicBezTo>
                  <a:pt x="119578" y="41211"/>
                  <a:pt x="119664" y="39974"/>
                  <a:pt x="118810" y="38865"/>
                </a:cubicBezTo>
                <a:cubicBezTo>
                  <a:pt x="117573" y="37329"/>
                  <a:pt x="115397" y="36860"/>
                  <a:pt x="113648" y="37756"/>
                </a:cubicBezTo>
                <a:cubicBezTo>
                  <a:pt x="113435" y="37841"/>
                  <a:pt x="113264" y="37926"/>
                  <a:pt x="112881" y="38097"/>
                </a:cubicBezTo>
                <a:cubicBezTo>
                  <a:pt x="113435" y="37414"/>
                  <a:pt x="114246" y="36945"/>
                  <a:pt x="115184" y="36817"/>
                </a:cubicBezTo>
                <a:cubicBezTo>
                  <a:pt x="115653" y="36732"/>
                  <a:pt x="116165" y="36604"/>
                  <a:pt x="116635" y="36433"/>
                </a:cubicBezTo>
                <a:cubicBezTo>
                  <a:pt x="117445" y="36177"/>
                  <a:pt x="118170" y="35751"/>
                  <a:pt x="118768" y="35153"/>
                </a:cubicBezTo>
                <a:cubicBezTo>
                  <a:pt x="120474" y="33148"/>
                  <a:pt x="119621" y="30845"/>
                  <a:pt x="118085" y="29352"/>
                </a:cubicBezTo>
                <a:cubicBezTo>
                  <a:pt x="117829" y="29138"/>
                  <a:pt x="117531" y="29010"/>
                  <a:pt x="117189" y="28968"/>
                </a:cubicBezTo>
                <a:cubicBezTo>
                  <a:pt x="116379" y="28797"/>
                  <a:pt x="115525" y="28840"/>
                  <a:pt x="114758" y="29138"/>
                </a:cubicBezTo>
                <a:cubicBezTo>
                  <a:pt x="114459" y="29266"/>
                  <a:pt x="114118" y="29394"/>
                  <a:pt x="113947" y="28882"/>
                </a:cubicBezTo>
                <a:cubicBezTo>
                  <a:pt x="114118" y="28754"/>
                  <a:pt x="114331" y="28669"/>
                  <a:pt x="114502" y="28584"/>
                </a:cubicBezTo>
                <a:cubicBezTo>
                  <a:pt x="115142" y="28413"/>
                  <a:pt x="115696" y="27986"/>
                  <a:pt x="116037" y="27432"/>
                </a:cubicBezTo>
                <a:cubicBezTo>
                  <a:pt x="116592" y="26707"/>
                  <a:pt x="117019" y="25939"/>
                  <a:pt x="117403" y="25085"/>
                </a:cubicBezTo>
                <a:cubicBezTo>
                  <a:pt x="117829" y="24019"/>
                  <a:pt x="117914" y="22910"/>
                  <a:pt x="117104" y="21971"/>
                </a:cubicBezTo>
                <a:cubicBezTo>
                  <a:pt x="116507" y="21246"/>
                  <a:pt x="115781" y="20691"/>
                  <a:pt x="114928" y="20307"/>
                </a:cubicBezTo>
                <a:cubicBezTo>
                  <a:pt x="113179" y="19582"/>
                  <a:pt x="111174" y="19753"/>
                  <a:pt x="109596" y="20734"/>
                </a:cubicBezTo>
                <a:cubicBezTo>
                  <a:pt x="108358" y="21289"/>
                  <a:pt x="107377" y="22312"/>
                  <a:pt x="106865" y="23550"/>
                </a:cubicBezTo>
                <a:cubicBezTo>
                  <a:pt x="106823" y="23678"/>
                  <a:pt x="106652" y="23806"/>
                  <a:pt x="106481" y="23976"/>
                </a:cubicBezTo>
                <a:cubicBezTo>
                  <a:pt x="106311" y="23592"/>
                  <a:pt x="106311" y="23123"/>
                  <a:pt x="106567" y="22782"/>
                </a:cubicBezTo>
                <a:cubicBezTo>
                  <a:pt x="106737" y="22483"/>
                  <a:pt x="106951" y="22185"/>
                  <a:pt x="107207" y="21929"/>
                </a:cubicBezTo>
                <a:cubicBezTo>
                  <a:pt x="107889" y="21075"/>
                  <a:pt x="107932" y="20990"/>
                  <a:pt x="107377" y="20094"/>
                </a:cubicBezTo>
                <a:cubicBezTo>
                  <a:pt x="107164" y="19753"/>
                  <a:pt x="106951" y="19412"/>
                  <a:pt x="106695" y="19156"/>
                </a:cubicBezTo>
                <a:cubicBezTo>
                  <a:pt x="106225" y="18644"/>
                  <a:pt x="105543" y="18430"/>
                  <a:pt x="104903" y="18644"/>
                </a:cubicBezTo>
                <a:cubicBezTo>
                  <a:pt x="103282" y="19198"/>
                  <a:pt x="102301" y="20819"/>
                  <a:pt x="102557" y="22526"/>
                </a:cubicBezTo>
                <a:cubicBezTo>
                  <a:pt x="102642" y="22867"/>
                  <a:pt x="102770" y="23208"/>
                  <a:pt x="102898" y="23507"/>
                </a:cubicBezTo>
                <a:cubicBezTo>
                  <a:pt x="102301" y="23422"/>
                  <a:pt x="101874" y="22867"/>
                  <a:pt x="101959" y="22270"/>
                </a:cubicBezTo>
                <a:cubicBezTo>
                  <a:pt x="102002" y="20734"/>
                  <a:pt x="102429" y="19369"/>
                  <a:pt x="103879" y="18558"/>
                </a:cubicBezTo>
                <a:cubicBezTo>
                  <a:pt x="104135" y="18388"/>
                  <a:pt x="104263" y="18132"/>
                  <a:pt x="104263" y="17833"/>
                </a:cubicBezTo>
                <a:cubicBezTo>
                  <a:pt x="104263" y="16596"/>
                  <a:pt x="103708" y="15444"/>
                  <a:pt x="102770" y="14719"/>
                </a:cubicBezTo>
                <a:cubicBezTo>
                  <a:pt x="102301" y="14292"/>
                  <a:pt x="101661" y="13951"/>
                  <a:pt x="100978" y="14378"/>
                </a:cubicBezTo>
                <a:cubicBezTo>
                  <a:pt x="100893" y="14420"/>
                  <a:pt x="100765" y="14378"/>
                  <a:pt x="100552" y="14292"/>
                </a:cubicBezTo>
                <a:lnTo>
                  <a:pt x="101063" y="13482"/>
                </a:lnTo>
                <a:cubicBezTo>
                  <a:pt x="101746" y="12373"/>
                  <a:pt x="101917" y="11050"/>
                  <a:pt x="101533" y="9813"/>
                </a:cubicBezTo>
                <a:cubicBezTo>
                  <a:pt x="100680" y="6827"/>
                  <a:pt x="97821" y="4864"/>
                  <a:pt x="94750" y="5120"/>
                </a:cubicBezTo>
                <a:cubicBezTo>
                  <a:pt x="93043" y="5248"/>
                  <a:pt x="91721" y="6784"/>
                  <a:pt x="92318" y="8405"/>
                </a:cubicBezTo>
                <a:cubicBezTo>
                  <a:pt x="92531" y="9045"/>
                  <a:pt x="92574" y="9770"/>
                  <a:pt x="92446" y="10410"/>
                </a:cubicBezTo>
                <a:cubicBezTo>
                  <a:pt x="92019" y="12287"/>
                  <a:pt x="90953" y="13908"/>
                  <a:pt x="89417" y="15060"/>
                </a:cubicBezTo>
                <a:cubicBezTo>
                  <a:pt x="89204" y="15231"/>
                  <a:pt x="88948" y="15444"/>
                  <a:pt x="88564" y="15188"/>
                </a:cubicBezTo>
                <a:cubicBezTo>
                  <a:pt x="88735" y="14975"/>
                  <a:pt x="88905" y="14804"/>
                  <a:pt x="89076" y="14634"/>
                </a:cubicBezTo>
                <a:cubicBezTo>
                  <a:pt x="89886" y="14036"/>
                  <a:pt x="90569" y="13226"/>
                  <a:pt x="91081" y="12373"/>
                </a:cubicBezTo>
                <a:cubicBezTo>
                  <a:pt x="91763" y="11178"/>
                  <a:pt x="92233" y="9941"/>
                  <a:pt x="91806" y="8533"/>
                </a:cubicBezTo>
                <a:cubicBezTo>
                  <a:pt x="91508" y="7595"/>
                  <a:pt x="90953" y="6784"/>
                  <a:pt x="90228" y="6187"/>
                </a:cubicBezTo>
                <a:cubicBezTo>
                  <a:pt x="88223" y="4395"/>
                  <a:pt x="85194" y="4438"/>
                  <a:pt x="83274" y="6315"/>
                </a:cubicBezTo>
                <a:cubicBezTo>
                  <a:pt x="83189" y="6357"/>
                  <a:pt x="83146" y="6443"/>
                  <a:pt x="83061" y="6485"/>
                </a:cubicBezTo>
                <a:cubicBezTo>
                  <a:pt x="82591" y="6869"/>
                  <a:pt x="82293" y="6827"/>
                  <a:pt x="82165" y="6229"/>
                </a:cubicBezTo>
                <a:cubicBezTo>
                  <a:pt x="82037" y="5248"/>
                  <a:pt x="81440" y="4694"/>
                  <a:pt x="80757" y="4054"/>
                </a:cubicBezTo>
                <a:cubicBezTo>
                  <a:pt x="79563" y="2902"/>
                  <a:pt x="76790" y="2689"/>
                  <a:pt x="75510" y="4054"/>
                </a:cubicBezTo>
                <a:cubicBezTo>
                  <a:pt x="75296" y="4224"/>
                  <a:pt x="75083" y="4352"/>
                  <a:pt x="74870" y="4523"/>
                </a:cubicBezTo>
                <a:cubicBezTo>
                  <a:pt x="74401" y="4864"/>
                  <a:pt x="74059" y="5376"/>
                  <a:pt x="73974" y="5931"/>
                </a:cubicBezTo>
                <a:cubicBezTo>
                  <a:pt x="73974" y="6101"/>
                  <a:pt x="73761" y="6315"/>
                  <a:pt x="73590" y="6613"/>
                </a:cubicBezTo>
                <a:cubicBezTo>
                  <a:pt x="73419" y="6187"/>
                  <a:pt x="73334" y="5973"/>
                  <a:pt x="73206" y="5717"/>
                </a:cubicBezTo>
                <a:cubicBezTo>
                  <a:pt x="72950" y="5163"/>
                  <a:pt x="72523" y="4651"/>
                  <a:pt x="72012" y="4310"/>
                </a:cubicBezTo>
                <a:cubicBezTo>
                  <a:pt x="70988" y="3542"/>
                  <a:pt x="69879" y="3542"/>
                  <a:pt x="68684" y="3712"/>
                </a:cubicBezTo>
                <a:cubicBezTo>
                  <a:pt x="67788" y="3883"/>
                  <a:pt x="66978" y="4352"/>
                  <a:pt x="66380" y="5035"/>
                </a:cubicBezTo>
                <a:cubicBezTo>
                  <a:pt x="65868" y="5547"/>
                  <a:pt x="65996" y="6229"/>
                  <a:pt x="65996" y="6869"/>
                </a:cubicBezTo>
                <a:cubicBezTo>
                  <a:pt x="65996" y="7808"/>
                  <a:pt x="65954" y="8746"/>
                  <a:pt x="65954" y="9642"/>
                </a:cubicBezTo>
                <a:cubicBezTo>
                  <a:pt x="65954" y="9898"/>
                  <a:pt x="65954" y="10197"/>
                  <a:pt x="65442" y="10282"/>
                </a:cubicBezTo>
                <a:cubicBezTo>
                  <a:pt x="65442" y="9856"/>
                  <a:pt x="65399" y="9472"/>
                  <a:pt x="65442" y="9045"/>
                </a:cubicBezTo>
                <a:cubicBezTo>
                  <a:pt x="65570" y="7381"/>
                  <a:pt x="65271" y="5845"/>
                  <a:pt x="63906" y="4694"/>
                </a:cubicBezTo>
                <a:cubicBezTo>
                  <a:pt x="63266" y="4139"/>
                  <a:pt x="62669" y="3627"/>
                  <a:pt x="62029" y="3158"/>
                </a:cubicBezTo>
                <a:cubicBezTo>
                  <a:pt x="60621" y="2049"/>
                  <a:pt x="58701" y="1793"/>
                  <a:pt x="57038" y="2475"/>
                </a:cubicBezTo>
                <a:cubicBezTo>
                  <a:pt x="56184" y="2816"/>
                  <a:pt x="55417" y="3414"/>
                  <a:pt x="54905" y="4182"/>
                </a:cubicBezTo>
                <a:cubicBezTo>
                  <a:pt x="54649" y="4523"/>
                  <a:pt x="54563" y="4992"/>
                  <a:pt x="54691" y="5419"/>
                </a:cubicBezTo>
                <a:cubicBezTo>
                  <a:pt x="54819" y="6059"/>
                  <a:pt x="54862" y="6656"/>
                  <a:pt x="54862" y="7296"/>
                </a:cubicBezTo>
                <a:cubicBezTo>
                  <a:pt x="54862" y="7893"/>
                  <a:pt x="54478" y="8448"/>
                  <a:pt x="53881" y="8576"/>
                </a:cubicBezTo>
                <a:cubicBezTo>
                  <a:pt x="53923" y="8277"/>
                  <a:pt x="54009" y="8064"/>
                  <a:pt x="54051" y="7765"/>
                </a:cubicBezTo>
                <a:cubicBezTo>
                  <a:pt x="54307" y="6955"/>
                  <a:pt x="54222" y="6059"/>
                  <a:pt x="53838" y="5248"/>
                </a:cubicBezTo>
                <a:cubicBezTo>
                  <a:pt x="53070" y="3584"/>
                  <a:pt x="51662" y="2305"/>
                  <a:pt x="49871" y="1707"/>
                </a:cubicBezTo>
                <a:cubicBezTo>
                  <a:pt x="47823" y="982"/>
                  <a:pt x="45605" y="854"/>
                  <a:pt x="43429" y="1323"/>
                </a:cubicBezTo>
                <a:cubicBezTo>
                  <a:pt x="41083" y="1921"/>
                  <a:pt x="39291" y="3371"/>
                  <a:pt x="38864" y="5931"/>
                </a:cubicBezTo>
                <a:cubicBezTo>
                  <a:pt x="38651" y="7211"/>
                  <a:pt x="38523" y="8533"/>
                  <a:pt x="39419" y="9685"/>
                </a:cubicBezTo>
                <a:cubicBezTo>
                  <a:pt x="39632" y="9941"/>
                  <a:pt x="39888" y="10154"/>
                  <a:pt x="40101" y="10410"/>
                </a:cubicBezTo>
                <a:cubicBezTo>
                  <a:pt x="40272" y="10666"/>
                  <a:pt x="40571" y="11007"/>
                  <a:pt x="40272" y="11477"/>
                </a:cubicBezTo>
                <a:cubicBezTo>
                  <a:pt x="39717" y="11349"/>
                  <a:pt x="39461" y="10879"/>
                  <a:pt x="39077" y="10538"/>
                </a:cubicBezTo>
                <a:cubicBezTo>
                  <a:pt x="38907" y="10282"/>
                  <a:pt x="38694" y="10069"/>
                  <a:pt x="38480" y="9898"/>
                </a:cubicBezTo>
                <a:cubicBezTo>
                  <a:pt x="36433" y="8576"/>
                  <a:pt x="32977" y="8277"/>
                  <a:pt x="30801" y="9856"/>
                </a:cubicBezTo>
                <a:cubicBezTo>
                  <a:pt x="29564" y="10666"/>
                  <a:pt x="29180" y="12287"/>
                  <a:pt x="29863" y="13567"/>
                </a:cubicBezTo>
                <a:cubicBezTo>
                  <a:pt x="29948" y="13738"/>
                  <a:pt x="30033" y="13908"/>
                  <a:pt x="30161" y="14292"/>
                </a:cubicBezTo>
                <a:cubicBezTo>
                  <a:pt x="29820" y="14250"/>
                  <a:pt x="29521" y="14207"/>
                  <a:pt x="29180" y="14122"/>
                </a:cubicBezTo>
                <a:cubicBezTo>
                  <a:pt x="27559" y="13311"/>
                  <a:pt x="25639" y="13311"/>
                  <a:pt x="24018" y="14164"/>
                </a:cubicBezTo>
                <a:cubicBezTo>
                  <a:pt x="21587" y="15231"/>
                  <a:pt x="19880" y="18132"/>
                  <a:pt x="21075" y="20606"/>
                </a:cubicBezTo>
                <a:cubicBezTo>
                  <a:pt x="21117" y="20777"/>
                  <a:pt x="21160" y="20990"/>
                  <a:pt x="21160" y="21203"/>
                </a:cubicBezTo>
                <a:cubicBezTo>
                  <a:pt x="20648" y="21075"/>
                  <a:pt x="20264" y="20649"/>
                  <a:pt x="20221" y="20137"/>
                </a:cubicBezTo>
                <a:cubicBezTo>
                  <a:pt x="20136" y="19497"/>
                  <a:pt x="19582" y="19070"/>
                  <a:pt x="18942" y="19156"/>
                </a:cubicBezTo>
                <a:cubicBezTo>
                  <a:pt x="18430" y="19113"/>
                  <a:pt x="17960" y="19156"/>
                  <a:pt x="17449" y="19284"/>
                </a:cubicBezTo>
                <a:cubicBezTo>
                  <a:pt x="16425" y="19540"/>
                  <a:pt x="16126" y="20051"/>
                  <a:pt x="16126" y="21118"/>
                </a:cubicBezTo>
                <a:cubicBezTo>
                  <a:pt x="16126" y="21374"/>
                  <a:pt x="16126" y="21587"/>
                  <a:pt x="16126" y="21971"/>
                </a:cubicBezTo>
                <a:cubicBezTo>
                  <a:pt x="15913" y="21843"/>
                  <a:pt x="15699" y="21673"/>
                  <a:pt x="15443" y="21587"/>
                </a:cubicBezTo>
                <a:cubicBezTo>
                  <a:pt x="15060" y="21331"/>
                  <a:pt x="14633" y="21203"/>
                  <a:pt x="14206" y="21118"/>
                </a:cubicBezTo>
                <a:cubicBezTo>
                  <a:pt x="11988" y="20947"/>
                  <a:pt x="10196" y="22952"/>
                  <a:pt x="10623" y="25128"/>
                </a:cubicBezTo>
                <a:cubicBezTo>
                  <a:pt x="10708" y="26067"/>
                  <a:pt x="11391" y="26792"/>
                  <a:pt x="12287" y="27048"/>
                </a:cubicBezTo>
                <a:cubicBezTo>
                  <a:pt x="12671" y="27133"/>
                  <a:pt x="13012" y="27261"/>
                  <a:pt x="13353" y="27432"/>
                </a:cubicBezTo>
                <a:cubicBezTo>
                  <a:pt x="13524" y="27560"/>
                  <a:pt x="13694" y="27688"/>
                  <a:pt x="13780" y="27858"/>
                </a:cubicBezTo>
                <a:lnTo>
                  <a:pt x="13694" y="28072"/>
                </a:lnTo>
                <a:cubicBezTo>
                  <a:pt x="13225" y="27944"/>
                  <a:pt x="12799" y="27858"/>
                  <a:pt x="12372" y="27688"/>
                </a:cubicBezTo>
                <a:cubicBezTo>
                  <a:pt x="11135" y="27218"/>
                  <a:pt x="9727" y="27304"/>
                  <a:pt x="8532" y="27901"/>
                </a:cubicBezTo>
                <a:cubicBezTo>
                  <a:pt x="6869" y="28584"/>
                  <a:pt x="5845" y="30247"/>
                  <a:pt x="6015" y="32039"/>
                </a:cubicBezTo>
                <a:cubicBezTo>
                  <a:pt x="6143" y="34130"/>
                  <a:pt x="6783" y="35111"/>
                  <a:pt x="8874" y="35793"/>
                </a:cubicBezTo>
                <a:cubicBezTo>
                  <a:pt x="9044" y="35836"/>
                  <a:pt x="9172" y="35921"/>
                  <a:pt x="9343" y="36007"/>
                </a:cubicBezTo>
                <a:cubicBezTo>
                  <a:pt x="9343" y="36092"/>
                  <a:pt x="9300" y="36135"/>
                  <a:pt x="9258" y="36177"/>
                </a:cubicBezTo>
                <a:lnTo>
                  <a:pt x="7722" y="35793"/>
                </a:lnTo>
                <a:cubicBezTo>
                  <a:pt x="7509" y="35751"/>
                  <a:pt x="7338" y="35623"/>
                  <a:pt x="7125" y="35623"/>
                </a:cubicBezTo>
                <a:cubicBezTo>
                  <a:pt x="6314" y="35665"/>
                  <a:pt x="5461" y="35793"/>
                  <a:pt x="4650" y="36007"/>
                </a:cubicBezTo>
                <a:cubicBezTo>
                  <a:pt x="2389" y="36732"/>
                  <a:pt x="1024" y="38908"/>
                  <a:pt x="2176" y="41297"/>
                </a:cubicBezTo>
                <a:cubicBezTo>
                  <a:pt x="2560" y="41979"/>
                  <a:pt x="3072" y="42662"/>
                  <a:pt x="3626" y="43302"/>
                </a:cubicBezTo>
                <a:cubicBezTo>
                  <a:pt x="4010" y="43899"/>
                  <a:pt x="4736" y="44155"/>
                  <a:pt x="5418" y="43942"/>
                </a:cubicBezTo>
                <a:cubicBezTo>
                  <a:pt x="6143" y="43771"/>
                  <a:pt x="6954" y="43942"/>
                  <a:pt x="7551" y="44453"/>
                </a:cubicBezTo>
                <a:cubicBezTo>
                  <a:pt x="5290" y="43942"/>
                  <a:pt x="3498" y="44709"/>
                  <a:pt x="2133" y="46587"/>
                </a:cubicBezTo>
                <a:cubicBezTo>
                  <a:pt x="2048" y="46714"/>
                  <a:pt x="1920" y="46842"/>
                  <a:pt x="1792" y="46970"/>
                </a:cubicBezTo>
                <a:cubicBezTo>
                  <a:pt x="1237" y="47738"/>
                  <a:pt x="854" y="48634"/>
                  <a:pt x="726" y="49615"/>
                </a:cubicBezTo>
                <a:cubicBezTo>
                  <a:pt x="683" y="49999"/>
                  <a:pt x="768" y="50383"/>
                  <a:pt x="896" y="50725"/>
                </a:cubicBezTo>
                <a:cubicBezTo>
                  <a:pt x="1280" y="51493"/>
                  <a:pt x="1835" y="52132"/>
                  <a:pt x="2603" y="52516"/>
                </a:cubicBezTo>
                <a:cubicBezTo>
                  <a:pt x="3669" y="53114"/>
                  <a:pt x="4906" y="53327"/>
                  <a:pt x="6143" y="53199"/>
                </a:cubicBezTo>
                <a:cubicBezTo>
                  <a:pt x="6442" y="53199"/>
                  <a:pt x="6783" y="53071"/>
                  <a:pt x="7039" y="53455"/>
                </a:cubicBezTo>
                <a:cubicBezTo>
                  <a:pt x="6869" y="53626"/>
                  <a:pt x="6698" y="53711"/>
                  <a:pt x="6570" y="53839"/>
                </a:cubicBezTo>
                <a:cubicBezTo>
                  <a:pt x="5973" y="54393"/>
                  <a:pt x="5418" y="54991"/>
                  <a:pt x="4906" y="55588"/>
                </a:cubicBezTo>
                <a:cubicBezTo>
                  <a:pt x="3925" y="56868"/>
                  <a:pt x="4096" y="58660"/>
                  <a:pt x="5290" y="59726"/>
                </a:cubicBezTo>
                <a:cubicBezTo>
                  <a:pt x="6911" y="61390"/>
                  <a:pt x="10665" y="61816"/>
                  <a:pt x="12628" y="60110"/>
                </a:cubicBezTo>
                <a:cubicBezTo>
                  <a:pt x="12841" y="59897"/>
                  <a:pt x="13097" y="59683"/>
                  <a:pt x="13396" y="59470"/>
                </a:cubicBezTo>
                <a:cubicBezTo>
                  <a:pt x="13566" y="60067"/>
                  <a:pt x="13140" y="60281"/>
                  <a:pt x="12884" y="60537"/>
                </a:cubicBezTo>
                <a:cubicBezTo>
                  <a:pt x="12671" y="60750"/>
                  <a:pt x="12372" y="61049"/>
                  <a:pt x="12415" y="61219"/>
                </a:cubicBezTo>
                <a:cubicBezTo>
                  <a:pt x="12500" y="61774"/>
                  <a:pt x="12713" y="62328"/>
                  <a:pt x="13054" y="62798"/>
                </a:cubicBezTo>
                <a:cubicBezTo>
                  <a:pt x="14590" y="64376"/>
                  <a:pt x="17875" y="64632"/>
                  <a:pt x="19496" y="62158"/>
                </a:cubicBezTo>
                <a:cubicBezTo>
                  <a:pt x="20051" y="61432"/>
                  <a:pt x="20093" y="60494"/>
                  <a:pt x="19624" y="59726"/>
                </a:cubicBezTo>
                <a:cubicBezTo>
                  <a:pt x="19496" y="59513"/>
                  <a:pt x="19240" y="59257"/>
                  <a:pt x="19496" y="58873"/>
                </a:cubicBezTo>
                <a:cubicBezTo>
                  <a:pt x="19582" y="58915"/>
                  <a:pt x="19752" y="58958"/>
                  <a:pt x="19795" y="59001"/>
                </a:cubicBezTo>
                <a:cubicBezTo>
                  <a:pt x="20392" y="59598"/>
                  <a:pt x="20691" y="60409"/>
                  <a:pt x="20520" y="61219"/>
                </a:cubicBezTo>
                <a:cubicBezTo>
                  <a:pt x="20349" y="61944"/>
                  <a:pt x="19966" y="62670"/>
                  <a:pt x="19411" y="63224"/>
                </a:cubicBezTo>
                <a:cubicBezTo>
                  <a:pt x="19112" y="63566"/>
                  <a:pt x="18856" y="63949"/>
                  <a:pt x="18686" y="64376"/>
                </a:cubicBezTo>
                <a:cubicBezTo>
                  <a:pt x="18515" y="65016"/>
                  <a:pt x="18472" y="65699"/>
                  <a:pt x="18515" y="66338"/>
                </a:cubicBezTo>
                <a:cubicBezTo>
                  <a:pt x="18686" y="67960"/>
                  <a:pt x="19710" y="68855"/>
                  <a:pt x="21331" y="68813"/>
                </a:cubicBezTo>
                <a:cubicBezTo>
                  <a:pt x="21843" y="68727"/>
                  <a:pt x="22312" y="68599"/>
                  <a:pt x="22781" y="68429"/>
                </a:cubicBezTo>
                <a:cubicBezTo>
                  <a:pt x="23037" y="68344"/>
                  <a:pt x="23250" y="68088"/>
                  <a:pt x="23634" y="68429"/>
                </a:cubicBezTo>
                <a:cubicBezTo>
                  <a:pt x="23506" y="68855"/>
                  <a:pt x="23378" y="69325"/>
                  <a:pt x="23250" y="69794"/>
                </a:cubicBezTo>
                <a:cubicBezTo>
                  <a:pt x="22824" y="71543"/>
                  <a:pt x="24061" y="73505"/>
                  <a:pt x="25810" y="73633"/>
                </a:cubicBezTo>
                <a:cubicBezTo>
                  <a:pt x="26450" y="73676"/>
                  <a:pt x="27090" y="73633"/>
                  <a:pt x="27772" y="73548"/>
                </a:cubicBezTo>
                <a:cubicBezTo>
                  <a:pt x="28668" y="73420"/>
                  <a:pt x="29521" y="72866"/>
                  <a:pt x="29991" y="72055"/>
                </a:cubicBezTo>
                <a:cubicBezTo>
                  <a:pt x="30119" y="71884"/>
                  <a:pt x="30289" y="71756"/>
                  <a:pt x="30417" y="71628"/>
                </a:cubicBezTo>
                <a:cubicBezTo>
                  <a:pt x="30631" y="71970"/>
                  <a:pt x="30545" y="72396"/>
                  <a:pt x="30289" y="72695"/>
                </a:cubicBezTo>
                <a:cubicBezTo>
                  <a:pt x="30033" y="73036"/>
                  <a:pt x="29692" y="73335"/>
                  <a:pt x="29351" y="73548"/>
                </a:cubicBezTo>
                <a:cubicBezTo>
                  <a:pt x="28412" y="73932"/>
                  <a:pt x="28028" y="74700"/>
                  <a:pt x="27644" y="75511"/>
                </a:cubicBezTo>
                <a:cubicBezTo>
                  <a:pt x="26919" y="77174"/>
                  <a:pt x="27644" y="78710"/>
                  <a:pt x="29394" y="79222"/>
                </a:cubicBezTo>
                <a:cubicBezTo>
                  <a:pt x="30375" y="79478"/>
                  <a:pt x="31399" y="79307"/>
                  <a:pt x="32252" y="78838"/>
                </a:cubicBezTo>
                <a:cubicBezTo>
                  <a:pt x="32465" y="78753"/>
                  <a:pt x="32678" y="78667"/>
                  <a:pt x="32892" y="78625"/>
                </a:cubicBezTo>
                <a:cubicBezTo>
                  <a:pt x="32764" y="80758"/>
                  <a:pt x="34811" y="82635"/>
                  <a:pt x="36731" y="83104"/>
                </a:cubicBezTo>
                <a:cubicBezTo>
                  <a:pt x="39845" y="83872"/>
                  <a:pt x="42064" y="82806"/>
                  <a:pt x="43770" y="79649"/>
                </a:cubicBezTo>
                <a:cubicBezTo>
                  <a:pt x="43983" y="79734"/>
                  <a:pt x="44197" y="79819"/>
                  <a:pt x="44410" y="79905"/>
                </a:cubicBezTo>
                <a:cubicBezTo>
                  <a:pt x="44666" y="80075"/>
                  <a:pt x="44922" y="80203"/>
                  <a:pt x="45221" y="80289"/>
                </a:cubicBezTo>
                <a:cubicBezTo>
                  <a:pt x="46500" y="80630"/>
                  <a:pt x="47866" y="80630"/>
                  <a:pt x="49188" y="80289"/>
                </a:cubicBezTo>
                <a:cubicBezTo>
                  <a:pt x="50169" y="80075"/>
                  <a:pt x="51022" y="79393"/>
                  <a:pt x="51492" y="78497"/>
                </a:cubicBezTo>
                <a:cubicBezTo>
                  <a:pt x="51876" y="77900"/>
                  <a:pt x="51876" y="77174"/>
                  <a:pt x="51492" y="76620"/>
                </a:cubicBezTo>
                <a:cubicBezTo>
                  <a:pt x="51364" y="76406"/>
                  <a:pt x="51278" y="76193"/>
                  <a:pt x="51108" y="75852"/>
                </a:cubicBezTo>
                <a:cubicBezTo>
                  <a:pt x="52174" y="76236"/>
                  <a:pt x="52473" y="76705"/>
                  <a:pt x="52388" y="77814"/>
                </a:cubicBezTo>
                <a:cubicBezTo>
                  <a:pt x="52302" y="78284"/>
                  <a:pt x="52516" y="78753"/>
                  <a:pt x="52942" y="79009"/>
                </a:cubicBezTo>
                <a:cubicBezTo>
                  <a:pt x="53881" y="79777"/>
                  <a:pt x="55033" y="80033"/>
                  <a:pt x="56142" y="80289"/>
                </a:cubicBezTo>
                <a:cubicBezTo>
                  <a:pt x="58232" y="80758"/>
                  <a:pt x="60323" y="79691"/>
                  <a:pt x="61218" y="77772"/>
                </a:cubicBezTo>
                <a:cubicBezTo>
                  <a:pt x="61346" y="77558"/>
                  <a:pt x="61432" y="77345"/>
                  <a:pt x="61816" y="77473"/>
                </a:cubicBezTo>
                <a:cubicBezTo>
                  <a:pt x="61773" y="78454"/>
                  <a:pt x="62328" y="79094"/>
                  <a:pt x="63138" y="79521"/>
                </a:cubicBezTo>
                <a:cubicBezTo>
                  <a:pt x="64802" y="80502"/>
                  <a:pt x="66594" y="80971"/>
                  <a:pt x="68513" y="80203"/>
                </a:cubicBezTo>
                <a:cubicBezTo>
                  <a:pt x="69708" y="79862"/>
                  <a:pt x="70476" y="78710"/>
                  <a:pt x="70348" y="77473"/>
                </a:cubicBezTo>
                <a:cubicBezTo>
                  <a:pt x="70348" y="77174"/>
                  <a:pt x="70177" y="76876"/>
                  <a:pt x="70518" y="76620"/>
                </a:cubicBezTo>
                <a:cubicBezTo>
                  <a:pt x="71073" y="76876"/>
                  <a:pt x="70945" y="77345"/>
                  <a:pt x="71030" y="77772"/>
                </a:cubicBezTo>
                <a:cubicBezTo>
                  <a:pt x="71030" y="78113"/>
                  <a:pt x="71073" y="78411"/>
                  <a:pt x="71201" y="78710"/>
                </a:cubicBezTo>
                <a:cubicBezTo>
                  <a:pt x="71670" y="79393"/>
                  <a:pt x="72396" y="79905"/>
                  <a:pt x="73206" y="80118"/>
                </a:cubicBezTo>
                <a:cubicBezTo>
                  <a:pt x="74614" y="80459"/>
                  <a:pt x="76107" y="80587"/>
                  <a:pt x="77557" y="80417"/>
                </a:cubicBezTo>
                <a:cubicBezTo>
                  <a:pt x="77984" y="80374"/>
                  <a:pt x="78411" y="80289"/>
                  <a:pt x="78795" y="80161"/>
                </a:cubicBezTo>
                <a:cubicBezTo>
                  <a:pt x="80714" y="79734"/>
                  <a:pt x="82207" y="78284"/>
                  <a:pt x="82719" y="76364"/>
                </a:cubicBezTo>
                <a:cubicBezTo>
                  <a:pt x="82975" y="75468"/>
                  <a:pt x="83231" y="75340"/>
                  <a:pt x="84042" y="75852"/>
                </a:cubicBezTo>
                <a:cubicBezTo>
                  <a:pt x="84980" y="76278"/>
                  <a:pt x="85962" y="76577"/>
                  <a:pt x="86985" y="76662"/>
                </a:cubicBezTo>
                <a:cubicBezTo>
                  <a:pt x="88308" y="76876"/>
                  <a:pt x="89673" y="76577"/>
                  <a:pt x="90825" y="75809"/>
                </a:cubicBezTo>
                <a:cubicBezTo>
                  <a:pt x="92062" y="74999"/>
                  <a:pt x="92617" y="74103"/>
                  <a:pt x="91934" y="72567"/>
                </a:cubicBezTo>
                <a:cubicBezTo>
                  <a:pt x="91806" y="72268"/>
                  <a:pt x="91508" y="71970"/>
                  <a:pt x="91678" y="71543"/>
                </a:cubicBezTo>
                <a:cubicBezTo>
                  <a:pt x="92361" y="71842"/>
                  <a:pt x="92489" y="72482"/>
                  <a:pt x="92702" y="72994"/>
                </a:cubicBezTo>
                <a:cubicBezTo>
                  <a:pt x="92787" y="73378"/>
                  <a:pt x="93001" y="73633"/>
                  <a:pt x="93342" y="73804"/>
                </a:cubicBezTo>
                <a:cubicBezTo>
                  <a:pt x="94494" y="74444"/>
                  <a:pt x="95859" y="74615"/>
                  <a:pt x="97181" y="74316"/>
                </a:cubicBezTo>
                <a:cubicBezTo>
                  <a:pt x="99101" y="73889"/>
                  <a:pt x="100680" y="72994"/>
                  <a:pt x="101191" y="70861"/>
                </a:cubicBezTo>
                <a:cubicBezTo>
                  <a:pt x="101277" y="70477"/>
                  <a:pt x="101319" y="70093"/>
                  <a:pt x="101362" y="69709"/>
                </a:cubicBezTo>
                <a:cubicBezTo>
                  <a:pt x="101405" y="69453"/>
                  <a:pt x="101405" y="69154"/>
                  <a:pt x="101447" y="68941"/>
                </a:cubicBezTo>
                <a:cubicBezTo>
                  <a:pt x="101618" y="68855"/>
                  <a:pt x="101661" y="68813"/>
                  <a:pt x="101703" y="68813"/>
                </a:cubicBezTo>
                <a:cubicBezTo>
                  <a:pt x="102258" y="68898"/>
                  <a:pt x="102770" y="69026"/>
                  <a:pt x="103325" y="69111"/>
                </a:cubicBezTo>
                <a:cubicBezTo>
                  <a:pt x="105202" y="69538"/>
                  <a:pt x="107121" y="68472"/>
                  <a:pt x="107804" y="66680"/>
                </a:cubicBezTo>
                <a:cubicBezTo>
                  <a:pt x="108145" y="65827"/>
                  <a:pt x="108230" y="64888"/>
                  <a:pt x="108060" y="63949"/>
                </a:cubicBezTo>
                <a:cubicBezTo>
                  <a:pt x="107847" y="62328"/>
                  <a:pt x="107079" y="61518"/>
                  <a:pt x="105500" y="61177"/>
                </a:cubicBezTo>
                <a:cubicBezTo>
                  <a:pt x="105031" y="61091"/>
                  <a:pt x="104604" y="61049"/>
                  <a:pt x="104135" y="61049"/>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6055967" y="1282777"/>
            <a:ext cx="1542732" cy="1329440"/>
          </a:xfrm>
          <a:custGeom>
            <a:avLst/>
            <a:gdLst/>
            <a:ahLst/>
            <a:cxnLst/>
            <a:rect l="l" t="t" r="r" b="b"/>
            <a:pathLst>
              <a:path w="70348" h="60622" extrusionOk="0">
                <a:moveTo>
                  <a:pt x="42021" y="58830"/>
                </a:moveTo>
                <a:cubicBezTo>
                  <a:pt x="39632" y="59854"/>
                  <a:pt x="37713" y="59129"/>
                  <a:pt x="35963" y="57678"/>
                </a:cubicBezTo>
                <a:cubicBezTo>
                  <a:pt x="33830" y="58574"/>
                  <a:pt x="31313" y="58318"/>
                  <a:pt x="29394" y="56996"/>
                </a:cubicBezTo>
                <a:cubicBezTo>
                  <a:pt x="28370" y="56356"/>
                  <a:pt x="27901" y="55246"/>
                  <a:pt x="27474" y="54137"/>
                </a:cubicBezTo>
                <a:cubicBezTo>
                  <a:pt x="27133" y="53412"/>
                  <a:pt x="27090" y="52559"/>
                  <a:pt x="27389" y="51791"/>
                </a:cubicBezTo>
                <a:cubicBezTo>
                  <a:pt x="27218" y="51663"/>
                  <a:pt x="27005" y="51578"/>
                  <a:pt x="26877" y="51492"/>
                </a:cubicBezTo>
                <a:cubicBezTo>
                  <a:pt x="25256" y="50639"/>
                  <a:pt x="24402" y="48847"/>
                  <a:pt x="24786" y="47098"/>
                </a:cubicBezTo>
                <a:cubicBezTo>
                  <a:pt x="24914" y="46544"/>
                  <a:pt x="25128" y="45989"/>
                  <a:pt x="25384" y="45434"/>
                </a:cubicBezTo>
                <a:cubicBezTo>
                  <a:pt x="25597" y="44923"/>
                  <a:pt x="25896" y="44453"/>
                  <a:pt x="26237" y="43899"/>
                </a:cubicBezTo>
                <a:cubicBezTo>
                  <a:pt x="25725" y="43344"/>
                  <a:pt x="25170" y="42832"/>
                  <a:pt x="25170" y="41979"/>
                </a:cubicBezTo>
                <a:cubicBezTo>
                  <a:pt x="25170" y="41126"/>
                  <a:pt x="25853" y="40614"/>
                  <a:pt x="26365" y="40102"/>
                </a:cubicBezTo>
                <a:cubicBezTo>
                  <a:pt x="25981" y="39590"/>
                  <a:pt x="25597" y="39078"/>
                  <a:pt x="25298" y="38566"/>
                </a:cubicBezTo>
                <a:cubicBezTo>
                  <a:pt x="25000" y="37969"/>
                  <a:pt x="24786" y="37372"/>
                  <a:pt x="24573" y="36774"/>
                </a:cubicBezTo>
                <a:cubicBezTo>
                  <a:pt x="22611" y="37500"/>
                  <a:pt x="20734" y="37670"/>
                  <a:pt x="18942" y="36092"/>
                </a:cubicBezTo>
                <a:cubicBezTo>
                  <a:pt x="18217" y="36817"/>
                  <a:pt x="17193" y="37030"/>
                  <a:pt x="16126" y="37201"/>
                </a:cubicBezTo>
                <a:cubicBezTo>
                  <a:pt x="16084" y="37798"/>
                  <a:pt x="16084" y="38353"/>
                  <a:pt x="16041" y="38907"/>
                </a:cubicBezTo>
                <a:cubicBezTo>
                  <a:pt x="15998" y="39590"/>
                  <a:pt x="15657" y="40230"/>
                  <a:pt x="15060" y="40614"/>
                </a:cubicBezTo>
                <a:cubicBezTo>
                  <a:pt x="13481" y="41638"/>
                  <a:pt x="11434" y="41467"/>
                  <a:pt x="10026" y="40230"/>
                </a:cubicBezTo>
                <a:cubicBezTo>
                  <a:pt x="9898" y="40102"/>
                  <a:pt x="9770" y="40059"/>
                  <a:pt x="9642" y="40059"/>
                </a:cubicBezTo>
                <a:cubicBezTo>
                  <a:pt x="8149" y="39761"/>
                  <a:pt x="7722" y="39249"/>
                  <a:pt x="7679" y="37756"/>
                </a:cubicBezTo>
                <a:cubicBezTo>
                  <a:pt x="7679" y="37628"/>
                  <a:pt x="7679" y="37542"/>
                  <a:pt x="7637" y="37414"/>
                </a:cubicBezTo>
                <a:cubicBezTo>
                  <a:pt x="5930" y="36305"/>
                  <a:pt x="5802" y="34940"/>
                  <a:pt x="7253" y="33959"/>
                </a:cubicBezTo>
                <a:lnTo>
                  <a:pt x="7253" y="31143"/>
                </a:lnTo>
                <a:cubicBezTo>
                  <a:pt x="7082" y="31100"/>
                  <a:pt x="6911" y="31100"/>
                  <a:pt x="6741" y="31143"/>
                </a:cubicBezTo>
                <a:cubicBezTo>
                  <a:pt x="5418" y="31356"/>
                  <a:pt x="4053" y="31058"/>
                  <a:pt x="2944" y="30375"/>
                </a:cubicBezTo>
                <a:cubicBezTo>
                  <a:pt x="896" y="29181"/>
                  <a:pt x="0" y="26322"/>
                  <a:pt x="2517" y="24104"/>
                </a:cubicBezTo>
                <a:cubicBezTo>
                  <a:pt x="2773" y="23891"/>
                  <a:pt x="3029" y="23720"/>
                  <a:pt x="3285" y="23507"/>
                </a:cubicBezTo>
                <a:cubicBezTo>
                  <a:pt x="3072" y="23251"/>
                  <a:pt x="2901" y="23080"/>
                  <a:pt x="2731" y="22867"/>
                </a:cubicBezTo>
                <a:cubicBezTo>
                  <a:pt x="2347" y="22312"/>
                  <a:pt x="2176" y="21587"/>
                  <a:pt x="2347" y="20947"/>
                </a:cubicBezTo>
                <a:cubicBezTo>
                  <a:pt x="2560" y="19454"/>
                  <a:pt x="3584" y="18174"/>
                  <a:pt x="4992" y="17620"/>
                </a:cubicBezTo>
                <a:lnTo>
                  <a:pt x="5461" y="17449"/>
                </a:lnTo>
                <a:cubicBezTo>
                  <a:pt x="5077" y="16766"/>
                  <a:pt x="4778" y="16084"/>
                  <a:pt x="4522" y="15359"/>
                </a:cubicBezTo>
                <a:cubicBezTo>
                  <a:pt x="4011" y="13908"/>
                  <a:pt x="4864" y="12287"/>
                  <a:pt x="6314" y="11860"/>
                </a:cubicBezTo>
                <a:cubicBezTo>
                  <a:pt x="6997" y="11604"/>
                  <a:pt x="7679" y="11434"/>
                  <a:pt x="8362" y="11220"/>
                </a:cubicBezTo>
                <a:cubicBezTo>
                  <a:pt x="8362" y="10794"/>
                  <a:pt x="8319" y="10367"/>
                  <a:pt x="8319" y="9941"/>
                </a:cubicBezTo>
                <a:cubicBezTo>
                  <a:pt x="8319" y="8874"/>
                  <a:pt x="8959" y="7893"/>
                  <a:pt x="9940" y="7466"/>
                </a:cubicBezTo>
                <a:cubicBezTo>
                  <a:pt x="11562" y="6698"/>
                  <a:pt x="13353" y="6442"/>
                  <a:pt x="15145" y="6656"/>
                </a:cubicBezTo>
                <a:cubicBezTo>
                  <a:pt x="15145" y="6400"/>
                  <a:pt x="15145" y="6186"/>
                  <a:pt x="15145" y="5931"/>
                </a:cubicBezTo>
                <a:cubicBezTo>
                  <a:pt x="15145" y="5419"/>
                  <a:pt x="15273" y="4864"/>
                  <a:pt x="15444" y="4395"/>
                </a:cubicBezTo>
                <a:cubicBezTo>
                  <a:pt x="16254" y="2774"/>
                  <a:pt x="17918" y="1750"/>
                  <a:pt x="19710" y="1707"/>
                </a:cubicBezTo>
                <a:cubicBezTo>
                  <a:pt x="21373" y="1622"/>
                  <a:pt x="23037" y="2006"/>
                  <a:pt x="24530" y="2774"/>
                </a:cubicBezTo>
                <a:cubicBezTo>
                  <a:pt x="24616" y="2560"/>
                  <a:pt x="24701" y="2390"/>
                  <a:pt x="24786" y="2219"/>
                </a:cubicBezTo>
                <a:cubicBezTo>
                  <a:pt x="25384" y="939"/>
                  <a:pt x="26535" y="513"/>
                  <a:pt x="27773" y="299"/>
                </a:cubicBezTo>
                <a:cubicBezTo>
                  <a:pt x="29522" y="1"/>
                  <a:pt x="31100" y="598"/>
                  <a:pt x="32636" y="1366"/>
                </a:cubicBezTo>
                <a:cubicBezTo>
                  <a:pt x="33020" y="1579"/>
                  <a:pt x="33361" y="1878"/>
                  <a:pt x="33660" y="2176"/>
                </a:cubicBezTo>
                <a:cubicBezTo>
                  <a:pt x="33873" y="1878"/>
                  <a:pt x="34086" y="1622"/>
                  <a:pt x="34342" y="1408"/>
                </a:cubicBezTo>
                <a:cubicBezTo>
                  <a:pt x="35366" y="470"/>
                  <a:pt x="36817" y="86"/>
                  <a:pt x="38182" y="342"/>
                </a:cubicBezTo>
                <a:cubicBezTo>
                  <a:pt x="38992" y="513"/>
                  <a:pt x="39803" y="683"/>
                  <a:pt x="40613" y="939"/>
                </a:cubicBezTo>
                <a:cubicBezTo>
                  <a:pt x="41893" y="1323"/>
                  <a:pt x="43045" y="2134"/>
                  <a:pt x="43813" y="3243"/>
                </a:cubicBezTo>
                <a:cubicBezTo>
                  <a:pt x="45562" y="2048"/>
                  <a:pt x="47396" y="1664"/>
                  <a:pt x="49274" y="2816"/>
                </a:cubicBezTo>
                <a:cubicBezTo>
                  <a:pt x="51023" y="3797"/>
                  <a:pt x="52047" y="5675"/>
                  <a:pt x="51961" y="7680"/>
                </a:cubicBezTo>
                <a:cubicBezTo>
                  <a:pt x="52302" y="7594"/>
                  <a:pt x="52601" y="7466"/>
                  <a:pt x="52942" y="7338"/>
                </a:cubicBezTo>
                <a:cubicBezTo>
                  <a:pt x="53838" y="6869"/>
                  <a:pt x="54905" y="6954"/>
                  <a:pt x="55758" y="7552"/>
                </a:cubicBezTo>
                <a:cubicBezTo>
                  <a:pt x="57080" y="8277"/>
                  <a:pt x="58190" y="9386"/>
                  <a:pt x="58958" y="10751"/>
                </a:cubicBezTo>
                <a:cubicBezTo>
                  <a:pt x="59000" y="10837"/>
                  <a:pt x="59086" y="10965"/>
                  <a:pt x="59171" y="11050"/>
                </a:cubicBezTo>
                <a:cubicBezTo>
                  <a:pt x="60067" y="10666"/>
                  <a:pt x="61048" y="10581"/>
                  <a:pt x="61986" y="10837"/>
                </a:cubicBezTo>
                <a:cubicBezTo>
                  <a:pt x="62626" y="10965"/>
                  <a:pt x="63224" y="11391"/>
                  <a:pt x="63608" y="11946"/>
                </a:cubicBezTo>
                <a:cubicBezTo>
                  <a:pt x="64674" y="13524"/>
                  <a:pt x="65442" y="15145"/>
                  <a:pt x="65314" y="17108"/>
                </a:cubicBezTo>
                <a:cubicBezTo>
                  <a:pt x="65314" y="17236"/>
                  <a:pt x="65357" y="17321"/>
                  <a:pt x="65357" y="17406"/>
                </a:cubicBezTo>
                <a:cubicBezTo>
                  <a:pt x="66039" y="17577"/>
                  <a:pt x="66636" y="17662"/>
                  <a:pt x="67234" y="17833"/>
                </a:cubicBezTo>
                <a:cubicBezTo>
                  <a:pt x="68172" y="18046"/>
                  <a:pt x="68855" y="18857"/>
                  <a:pt x="68940" y="19795"/>
                </a:cubicBezTo>
                <a:cubicBezTo>
                  <a:pt x="68983" y="20179"/>
                  <a:pt x="69068" y="20563"/>
                  <a:pt x="69111" y="20947"/>
                </a:cubicBezTo>
                <a:cubicBezTo>
                  <a:pt x="69281" y="22184"/>
                  <a:pt x="68770" y="23421"/>
                  <a:pt x="67746" y="24147"/>
                </a:cubicBezTo>
                <a:cubicBezTo>
                  <a:pt x="68172" y="24445"/>
                  <a:pt x="68556" y="24787"/>
                  <a:pt x="68940" y="25171"/>
                </a:cubicBezTo>
                <a:cubicBezTo>
                  <a:pt x="70348" y="26792"/>
                  <a:pt x="69793" y="28925"/>
                  <a:pt x="68897" y="30247"/>
                </a:cubicBezTo>
                <a:cubicBezTo>
                  <a:pt x="68258" y="31186"/>
                  <a:pt x="67916" y="31484"/>
                  <a:pt x="66466" y="32210"/>
                </a:cubicBezTo>
                <a:cubicBezTo>
                  <a:pt x="67020" y="33063"/>
                  <a:pt x="67490" y="33916"/>
                  <a:pt x="67276" y="34983"/>
                </a:cubicBezTo>
                <a:cubicBezTo>
                  <a:pt x="67063" y="36006"/>
                  <a:pt x="66295" y="36817"/>
                  <a:pt x="65314" y="37116"/>
                </a:cubicBezTo>
                <a:cubicBezTo>
                  <a:pt x="65783" y="37585"/>
                  <a:pt x="66210" y="38097"/>
                  <a:pt x="66636" y="38651"/>
                </a:cubicBezTo>
                <a:cubicBezTo>
                  <a:pt x="67447" y="39931"/>
                  <a:pt x="67148" y="41680"/>
                  <a:pt x="65954" y="42661"/>
                </a:cubicBezTo>
                <a:cubicBezTo>
                  <a:pt x="65357" y="43045"/>
                  <a:pt x="64759" y="43429"/>
                  <a:pt x="64119" y="43728"/>
                </a:cubicBezTo>
                <a:cubicBezTo>
                  <a:pt x="63949" y="43813"/>
                  <a:pt x="63821" y="43899"/>
                  <a:pt x="63650" y="43984"/>
                </a:cubicBezTo>
                <a:cubicBezTo>
                  <a:pt x="65101" y="46160"/>
                  <a:pt x="63778" y="49146"/>
                  <a:pt x="61133" y="49445"/>
                </a:cubicBezTo>
                <a:cubicBezTo>
                  <a:pt x="60664" y="49530"/>
                  <a:pt x="60195" y="49530"/>
                  <a:pt x="59683" y="49530"/>
                </a:cubicBezTo>
                <a:cubicBezTo>
                  <a:pt x="59555" y="49743"/>
                  <a:pt x="59469" y="49957"/>
                  <a:pt x="59427" y="50170"/>
                </a:cubicBezTo>
                <a:cubicBezTo>
                  <a:pt x="59256" y="52004"/>
                  <a:pt x="57123" y="53583"/>
                  <a:pt x="55545" y="53455"/>
                </a:cubicBezTo>
                <a:cubicBezTo>
                  <a:pt x="55203" y="53412"/>
                  <a:pt x="54862" y="53369"/>
                  <a:pt x="54478" y="53327"/>
                </a:cubicBezTo>
                <a:cubicBezTo>
                  <a:pt x="54393" y="54479"/>
                  <a:pt x="53924" y="55588"/>
                  <a:pt x="53156" y="56484"/>
                </a:cubicBezTo>
                <a:cubicBezTo>
                  <a:pt x="52686" y="56953"/>
                  <a:pt x="52174" y="57337"/>
                  <a:pt x="51620" y="57678"/>
                </a:cubicBezTo>
                <a:cubicBezTo>
                  <a:pt x="50937" y="58019"/>
                  <a:pt x="50169" y="58062"/>
                  <a:pt x="49487" y="57763"/>
                </a:cubicBezTo>
                <a:cubicBezTo>
                  <a:pt x="49274" y="58659"/>
                  <a:pt x="48591" y="59385"/>
                  <a:pt x="47695" y="59726"/>
                </a:cubicBezTo>
                <a:cubicBezTo>
                  <a:pt x="46031" y="60622"/>
                  <a:pt x="43984" y="60408"/>
                  <a:pt x="42491" y="59214"/>
                </a:cubicBezTo>
                <a:cubicBezTo>
                  <a:pt x="42363" y="59086"/>
                  <a:pt x="42192" y="58958"/>
                  <a:pt x="42021" y="58830"/>
                </a:cubicBezTo>
                <a:close/>
                <a:moveTo>
                  <a:pt x="5802" y="22910"/>
                </a:moveTo>
                <a:cubicBezTo>
                  <a:pt x="5845" y="22952"/>
                  <a:pt x="5888" y="22995"/>
                  <a:pt x="5930" y="23080"/>
                </a:cubicBezTo>
                <a:cubicBezTo>
                  <a:pt x="5930" y="23080"/>
                  <a:pt x="5888" y="23123"/>
                  <a:pt x="5888" y="23123"/>
                </a:cubicBezTo>
                <a:cubicBezTo>
                  <a:pt x="4693" y="23251"/>
                  <a:pt x="3627" y="23763"/>
                  <a:pt x="2773" y="24573"/>
                </a:cubicBezTo>
                <a:cubicBezTo>
                  <a:pt x="1878" y="25555"/>
                  <a:pt x="1366" y="26621"/>
                  <a:pt x="1835" y="27986"/>
                </a:cubicBezTo>
                <a:cubicBezTo>
                  <a:pt x="2304" y="29522"/>
                  <a:pt x="3499" y="30077"/>
                  <a:pt x="4864" y="30418"/>
                </a:cubicBezTo>
                <a:cubicBezTo>
                  <a:pt x="5717" y="30546"/>
                  <a:pt x="6528" y="30546"/>
                  <a:pt x="7381" y="30375"/>
                </a:cubicBezTo>
                <a:cubicBezTo>
                  <a:pt x="8021" y="30290"/>
                  <a:pt x="8191" y="30503"/>
                  <a:pt x="8063" y="31143"/>
                </a:cubicBezTo>
                <a:cubicBezTo>
                  <a:pt x="8021" y="31570"/>
                  <a:pt x="7850" y="31996"/>
                  <a:pt x="7807" y="32423"/>
                </a:cubicBezTo>
                <a:cubicBezTo>
                  <a:pt x="7594" y="33703"/>
                  <a:pt x="8575" y="34897"/>
                  <a:pt x="9855" y="34897"/>
                </a:cubicBezTo>
                <a:cubicBezTo>
                  <a:pt x="10879" y="34983"/>
                  <a:pt x="11903" y="34855"/>
                  <a:pt x="12841" y="34513"/>
                </a:cubicBezTo>
                <a:cubicBezTo>
                  <a:pt x="13567" y="34300"/>
                  <a:pt x="14078" y="33745"/>
                  <a:pt x="14292" y="33063"/>
                </a:cubicBezTo>
                <a:lnTo>
                  <a:pt x="14505" y="32338"/>
                </a:lnTo>
                <a:cubicBezTo>
                  <a:pt x="15017" y="33105"/>
                  <a:pt x="14718" y="33660"/>
                  <a:pt x="14377" y="34215"/>
                </a:cubicBezTo>
                <a:cubicBezTo>
                  <a:pt x="13951" y="34897"/>
                  <a:pt x="13951" y="35025"/>
                  <a:pt x="14462" y="35622"/>
                </a:cubicBezTo>
                <a:cubicBezTo>
                  <a:pt x="14932" y="36262"/>
                  <a:pt x="15700" y="36604"/>
                  <a:pt x="16510" y="36476"/>
                </a:cubicBezTo>
                <a:cubicBezTo>
                  <a:pt x="17235" y="36433"/>
                  <a:pt x="17961" y="36134"/>
                  <a:pt x="18515" y="35622"/>
                </a:cubicBezTo>
                <a:cubicBezTo>
                  <a:pt x="18729" y="35409"/>
                  <a:pt x="18984" y="35196"/>
                  <a:pt x="19240" y="35025"/>
                </a:cubicBezTo>
                <a:cubicBezTo>
                  <a:pt x="19368" y="35153"/>
                  <a:pt x="19454" y="35196"/>
                  <a:pt x="19496" y="35281"/>
                </a:cubicBezTo>
                <a:cubicBezTo>
                  <a:pt x="19582" y="36049"/>
                  <a:pt x="20136" y="36305"/>
                  <a:pt x="20776" y="36476"/>
                </a:cubicBezTo>
                <a:cubicBezTo>
                  <a:pt x="22056" y="36774"/>
                  <a:pt x="23421" y="36604"/>
                  <a:pt x="24573" y="35921"/>
                </a:cubicBezTo>
                <a:cubicBezTo>
                  <a:pt x="24786" y="35793"/>
                  <a:pt x="25042" y="35708"/>
                  <a:pt x="25213" y="35622"/>
                </a:cubicBezTo>
                <a:cubicBezTo>
                  <a:pt x="25384" y="36476"/>
                  <a:pt x="25512" y="37201"/>
                  <a:pt x="25725" y="37883"/>
                </a:cubicBezTo>
                <a:cubicBezTo>
                  <a:pt x="25938" y="38566"/>
                  <a:pt x="26407" y="39163"/>
                  <a:pt x="27005" y="39547"/>
                </a:cubicBezTo>
                <a:cubicBezTo>
                  <a:pt x="27687" y="39889"/>
                  <a:pt x="28370" y="40187"/>
                  <a:pt x="29095" y="40443"/>
                </a:cubicBezTo>
                <a:cubicBezTo>
                  <a:pt x="28882" y="40571"/>
                  <a:pt x="28754" y="40699"/>
                  <a:pt x="28668" y="40699"/>
                </a:cubicBezTo>
                <a:cubicBezTo>
                  <a:pt x="28242" y="40699"/>
                  <a:pt x="27858" y="40614"/>
                  <a:pt x="27431" y="40571"/>
                </a:cubicBezTo>
                <a:cubicBezTo>
                  <a:pt x="27218" y="40571"/>
                  <a:pt x="26962" y="40443"/>
                  <a:pt x="26749" y="40486"/>
                </a:cubicBezTo>
                <a:cubicBezTo>
                  <a:pt x="25938" y="40870"/>
                  <a:pt x="25597" y="41894"/>
                  <a:pt x="26109" y="42661"/>
                </a:cubicBezTo>
                <a:cubicBezTo>
                  <a:pt x="26365" y="43003"/>
                  <a:pt x="26706" y="43259"/>
                  <a:pt x="27047" y="43515"/>
                </a:cubicBezTo>
                <a:cubicBezTo>
                  <a:pt x="27175" y="43643"/>
                  <a:pt x="27346" y="43771"/>
                  <a:pt x="27559" y="43941"/>
                </a:cubicBezTo>
                <a:cubicBezTo>
                  <a:pt x="27346" y="44112"/>
                  <a:pt x="27175" y="44283"/>
                  <a:pt x="27005" y="44453"/>
                </a:cubicBezTo>
                <a:cubicBezTo>
                  <a:pt x="26834" y="44581"/>
                  <a:pt x="26578" y="44709"/>
                  <a:pt x="26450" y="44923"/>
                </a:cubicBezTo>
                <a:cubicBezTo>
                  <a:pt x="26023" y="45690"/>
                  <a:pt x="25682" y="46501"/>
                  <a:pt x="25426" y="47354"/>
                </a:cubicBezTo>
                <a:cubicBezTo>
                  <a:pt x="25128" y="49018"/>
                  <a:pt x="26151" y="50639"/>
                  <a:pt x="27773" y="51066"/>
                </a:cubicBezTo>
                <a:cubicBezTo>
                  <a:pt x="27986" y="51108"/>
                  <a:pt x="28199" y="51194"/>
                  <a:pt x="28498" y="51322"/>
                </a:cubicBezTo>
                <a:cubicBezTo>
                  <a:pt x="28412" y="51535"/>
                  <a:pt x="28285" y="51748"/>
                  <a:pt x="28157" y="52004"/>
                </a:cubicBezTo>
                <a:cubicBezTo>
                  <a:pt x="27858" y="52346"/>
                  <a:pt x="27773" y="52815"/>
                  <a:pt x="27943" y="53241"/>
                </a:cubicBezTo>
                <a:cubicBezTo>
                  <a:pt x="28711" y="55673"/>
                  <a:pt x="29436" y="56868"/>
                  <a:pt x="32124" y="57337"/>
                </a:cubicBezTo>
                <a:cubicBezTo>
                  <a:pt x="33489" y="57593"/>
                  <a:pt x="34897" y="57763"/>
                  <a:pt x="35963" y="56569"/>
                </a:cubicBezTo>
                <a:lnTo>
                  <a:pt x="36177" y="56569"/>
                </a:lnTo>
                <a:cubicBezTo>
                  <a:pt x="36219" y="56612"/>
                  <a:pt x="36262" y="56654"/>
                  <a:pt x="36347" y="56740"/>
                </a:cubicBezTo>
                <a:cubicBezTo>
                  <a:pt x="37158" y="58190"/>
                  <a:pt x="38523" y="58617"/>
                  <a:pt x="40102" y="58659"/>
                </a:cubicBezTo>
                <a:cubicBezTo>
                  <a:pt x="40699" y="58745"/>
                  <a:pt x="41339" y="58446"/>
                  <a:pt x="41680" y="57934"/>
                </a:cubicBezTo>
                <a:cubicBezTo>
                  <a:pt x="41723" y="57849"/>
                  <a:pt x="41851" y="57849"/>
                  <a:pt x="42064" y="57763"/>
                </a:cubicBezTo>
                <a:cubicBezTo>
                  <a:pt x="42235" y="57977"/>
                  <a:pt x="42405" y="58190"/>
                  <a:pt x="42619" y="58403"/>
                </a:cubicBezTo>
                <a:cubicBezTo>
                  <a:pt x="44112" y="60024"/>
                  <a:pt x="46415" y="60024"/>
                  <a:pt x="48207" y="58702"/>
                </a:cubicBezTo>
                <a:cubicBezTo>
                  <a:pt x="48719" y="58361"/>
                  <a:pt x="48890" y="57763"/>
                  <a:pt x="48719" y="57209"/>
                </a:cubicBezTo>
                <a:cubicBezTo>
                  <a:pt x="48676" y="56996"/>
                  <a:pt x="48634" y="56782"/>
                  <a:pt x="48634" y="56612"/>
                </a:cubicBezTo>
                <a:cubicBezTo>
                  <a:pt x="48975" y="56697"/>
                  <a:pt x="49274" y="56868"/>
                  <a:pt x="49572" y="56996"/>
                </a:cubicBezTo>
                <a:cubicBezTo>
                  <a:pt x="50212" y="57422"/>
                  <a:pt x="50980" y="57422"/>
                  <a:pt x="51620" y="56996"/>
                </a:cubicBezTo>
                <a:cubicBezTo>
                  <a:pt x="52644" y="56356"/>
                  <a:pt x="53369" y="55374"/>
                  <a:pt x="53668" y="54180"/>
                </a:cubicBezTo>
                <a:cubicBezTo>
                  <a:pt x="53966" y="53369"/>
                  <a:pt x="53668" y="52431"/>
                  <a:pt x="52942" y="51962"/>
                </a:cubicBezTo>
                <a:cubicBezTo>
                  <a:pt x="52772" y="51834"/>
                  <a:pt x="52644" y="51706"/>
                  <a:pt x="52516" y="51535"/>
                </a:cubicBezTo>
                <a:cubicBezTo>
                  <a:pt x="52686" y="51492"/>
                  <a:pt x="52814" y="51492"/>
                  <a:pt x="52985" y="51492"/>
                </a:cubicBezTo>
                <a:cubicBezTo>
                  <a:pt x="53540" y="51578"/>
                  <a:pt x="54009" y="51962"/>
                  <a:pt x="54180" y="52559"/>
                </a:cubicBezTo>
                <a:cubicBezTo>
                  <a:pt x="54308" y="53071"/>
                  <a:pt x="54819" y="53369"/>
                  <a:pt x="55331" y="53241"/>
                </a:cubicBezTo>
                <a:cubicBezTo>
                  <a:pt x="55715" y="53241"/>
                  <a:pt x="56057" y="53156"/>
                  <a:pt x="56398" y="53071"/>
                </a:cubicBezTo>
                <a:cubicBezTo>
                  <a:pt x="57251" y="52772"/>
                  <a:pt x="57976" y="52218"/>
                  <a:pt x="58531" y="51450"/>
                </a:cubicBezTo>
                <a:cubicBezTo>
                  <a:pt x="59000" y="50852"/>
                  <a:pt x="59171" y="50042"/>
                  <a:pt x="59000" y="49274"/>
                </a:cubicBezTo>
                <a:cubicBezTo>
                  <a:pt x="59000" y="49231"/>
                  <a:pt x="59086" y="49146"/>
                  <a:pt x="59128" y="49018"/>
                </a:cubicBezTo>
                <a:lnTo>
                  <a:pt x="60365" y="49018"/>
                </a:lnTo>
                <a:cubicBezTo>
                  <a:pt x="61603" y="49061"/>
                  <a:pt x="62754" y="48421"/>
                  <a:pt x="63394" y="47354"/>
                </a:cubicBezTo>
                <a:cubicBezTo>
                  <a:pt x="64077" y="46416"/>
                  <a:pt x="63949" y="45136"/>
                  <a:pt x="63138" y="44368"/>
                </a:cubicBezTo>
                <a:cubicBezTo>
                  <a:pt x="63010" y="44197"/>
                  <a:pt x="62925" y="44069"/>
                  <a:pt x="62840" y="43899"/>
                </a:cubicBezTo>
                <a:cubicBezTo>
                  <a:pt x="63138" y="43728"/>
                  <a:pt x="63352" y="43515"/>
                  <a:pt x="63650" y="43387"/>
                </a:cubicBezTo>
                <a:cubicBezTo>
                  <a:pt x="64205" y="43088"/>
                  <a:pt x="64717" y="42832"/>
                  <a:pt x="65271" y="42534"/>
                </a:cubicBezTo>
                <a:cubicBezTo>
                  <a:pt x="66807" y="41595"/>
                  <a:pt x="67319" y="39206"/>
                  <a:pt x="65186" y="37841"/>
                </a:cubicBezTo>
                <a:cubicBezTo>
                  <a:pt x="64887" y="37628"/>
                  <a:pt x="64631" y="37414"/>
                  <a:pt x="64247" y="37073"/>
                </a:cubicBezTo>
                <a:cubicBezTo>
                  <a:pt x="64674" y="36860"/>
                  <a:pt x="64930" y="36689"/>
                  <a:pt x="65229" y="36561"/>
                </a:cubicBezTo>
                <a:cubicBezTo>
                  <a:pt x="66125" y="36305"/>
                  <a:pt x="66764" y="35452"/>
                  <a:pt x="66764" y="34513"/>
                </a:cubicBezTo>
                <a:cubicBezTo>
                  <a:pt x="66807" y="33660"/>
                  <a:pt x="66381" y="32850"/>
                  <a:pt x="65698" y="32380"/>
                </a:cubicBezTo>
                <a:cubicBezTo>
                  <a:pt x="65527" y="32252"/>
                  <a:pt x="65357" y="32082"/>
                  <a:pt x="65143" y="31954"/>
                </a:cubicBezTo>
                <a:cubicBezTo>
                  <a:pt x="65143" y="31911"/>
                  <a:pt x="65143" y="31826"/>
                  <a:pt x="65186" y="31783"/>
                </a:cubicBezTo>
                <a:cubicBezTo>
                  <a:pt x="65655" y="31911"/>
                  <a:pt x="66167" y="31868"/>
                  <a:pt x="66636" y="31698"/>
                </a:cubicBezTo>
                <a:cubicBezTo>
                  <a:pt x="68386" y="30759"/>
                  <a:pt x="69409" y="28839"/>
                  <a:pt x="69111" y="26834"/>
                </a:cubicBezTo>
                <a:cubicBezTo>
                  <a:pt x="68940" y="25938"/>
                  <a:pt x="68514" y="25085"/>
                  <a:pt x="67447" y="24872"/>
                </a:cubicBezTo>
                <a:cubicBezTo>
                  <a:pt x="67106" y="24744"/>
                  <a:pt x="66807" y="24659"/>
                  <a:pt x="66466" y="24488"/>
                </a:cubicBezTo>
                <a:cubicBezTo>
                  <a:pt x="66935" y="24061"/>
                  <a:pt x="67234" y="23763"/>
                  <a:pt x="67532" y="23464"/>
                </a:cubicBezTo>
                <a:cubicBezTo>
                  <a:pt x="68044" y="23080"/>
                  <a:pt x="68343" y="22483"/>
                  <a:pt x="68428" y="21886"/>
                </a:cubicBezTo>
                <a:cubicBezTo>
                  <a:pt x="68556" y="21032"/>
                  <a:pt x="68471" y="20222"/>
                  <a:pt x="68215" y="19411"/>
                </a:cubicBezTo>
                <a:cubicBezTo>
                  <a:pt x="68087" y="18857"/>
                  <a:pt x="67660" y="18473"/>
                  <a:pt x="67106" y="18345"/>
                </a:cubicBezTo>
                <a:cubicBezTo>
                  <a:pt x="66594" y="18217"/>
                  <a:pt x="65997" y="18174"/>
                  <a:pt x="65442" y="18089"/>
                </a:cubicBezTo>
                <a:lnTo>
                  <a:pt x="64674" y="17961"/>
                </a:lnTo>
                <a:cubicBezTo>
                  <a:pt x="64674" y="17918"/>
                  <a:pt x="64631" y="17833"/>
                  <a:pt x="64631" y="17748"/>
                </a:cubicBezTo>
                <a:cubicBezTo>
                  <a:pt x="64631" y="17620"/>
                  <a:pt x="64631" y="17534"/>
                  <a:pt x="64631" y="17406"/>
                </a:cubicBezTo>
                <a:cubicBezTo>
                  <a:pt x="64887" y="15359"/>
                  <a:pt x="64077" y="13652"/>
                  <a:pt x="62968" y="12074"/>
                </a:cubicBezTo>
                <a:cubicBezTo>
                  <a:pt x="62712" y="11775"/>
                  <a:pt x="62413" y="11519"/>
                  <a:pt x="62029" y="11391"/>
                </a:cubicBezTo>
                <a:cubicBezTo>
                  <a:pt x="61133" y="11007"/>
                  <a:pt x="60067" y="11092"/>
                  <a:pt x="59214" y="11647"/>
                </a:cubicBezTo>
                <a:cubicBezTo>
                  <a:pt x="59086" y="11690"/>
                  <a:pt x="58915" y="11775"/>
                  <a:pt x="58787" y="11818"/>
                </a:cubicBezTo>
                <a:cubicBezTo>
                  <a:pt x="58702" y="11732"/>
                  <a:pt x="58616" y="11690"/>
                  <a:pt x="58616" y="11647"/>
                </a:cubicBezTo>
                <a:cubicBezTo>
                  <a:pt x="58104" y="9813"/>
                  <a:pt x="56697" y="8746"/>
                  <a:pt x="55161" y="7850"/>
                </a:cubicBezTo>
                <a:cubicBezTo>
                  <a:pt x="54734" y="7594"/>
                  <a:pt x="54265" y="7509"/>
                  <a:pt x="53796" y="7594"/>
                </a:cubicBezTo>
                <a:cubicBezTo>
                  <a:pt x="52601" y="7936"/>
                  <a:pt x="51449" y="8320"/>
                  <a:pt x="50767" y="9514"/>
                </a:cubicBezTo>
                <a:cubicBezTo>
                  <a:pt x="50596" y="9770"/>
                  <a:pt x="50383" y="9983"/>
                  <a:pt x="50127" y="10367"/>
                </a:cubicBezTo>
                <a:cubicBezTo>
                  <a:pt x="50127" y="9343"/>
                  <a:pt x="50340" y="8959"/>
                  <a:pt x="51577" y="7850"/>
                </a:cubicBezTo>
                <a:cubicBezTo>
                  <a:pt x="51577" y="7680"/>
                  <a:pt x="51535" y="7466"/>
                  <a:pt x="51492" y="7253"/>
                </a:cubicBezTo>
                <a:cubicBezTo>
                  <a:pt x="51364" y="5035"/>
                  <a:pt x="49785" y="3200"/>
                  <a:pt x="47652" y="2646"/>
                </a:cubicBezTo>
                <a:cubicBezTo>
                  <a:pt x="46159" y="2347"/>
                  <a:pt x="44581" y="2944"/>
                  <a:pt x="43770" y="4224"/>
                </a:cubicBezTo>
                <a:cubicBezTo>
                  <a:pt x="43685" y="4309"/>
                  <a:pt x="43600" y="4395"/>
                  <a:pt x="43514" y="4437"/>
                </a:cubicBezTo>
                <a:cubicBezTo>
                  <a:pt x="43429" y="4352"/>
                  <a:pt x="43386" y="4309"/>
                  <a:pt x="43344" y="4267"/>
                </a:cubicBezTo>
                <a:cubicBezTo>
                  <a:pt x="43216" y="2987"/>
                  <a:pt x="42277" y="2347"/>
                  <a:pt x="41253" y="1835"/>
                </a:cubicBezTo>
                <a:cubicBezTo>
                  <a:pt x="40187" y="1323"/>
                  <a:pt x="39078" y="1025"/>
                  <a:pt x="37926" y="897"/>
                </a:cubicBezTo>
                <a:cubicBezTo>
                  <a:pt x="35707" y="598"/>
                  <a:pt x="33702" y="1920"/>
                  <a:pt x="33745" y="4053"/>
                </a:cubicBezTo>
                <a:cubicBezTo>
                  <a:pt x="33745" y="4267"/>
                  <a:pt x="33745" y="4523"/>
                  <a:pt x="33361" y="4565"/>
                </a:cubicBezTo>
                <a:cubicBezTo>
                  <a:pt x="33020" y="3840"/>
                  <a:pt x="33318" y="3158"/>
                  <a:pt x="33446" y="2518"/>
                </a:cubicBezTo>
                <a:cubicBezTo>
                  <a:pt x="32039" y="1366"/>
                  <a:pt x="30290" y="769"/>
                  <a:pt x="28455" y="769"/>
                </a:cubicBezTo>
                <a:cubicBezTo>
                  <a:pt x="26621" y="982"/>
                  <a:pt x="25170" y="1323"/>
                  <a:pt x="24914" y="3925"/>
                </a:cubicBezTo>
                <a:cubicBezTo>
                  <a:pt x="24701" y="3797"/>
                  <a:pt x="24530" y="3712"/>
                  <a:pt x="24360" y="3627"/>
                </a:cubicBezTo>
                <a:cubicBezTo>
                  <a:pt x="24104" y="3456"/>
                  <a:pt x="23848" y="3243"/>
                  <a:pt x="23549" y="3072"/>
                </a:cubicBezTo>
                <a:cubicBezTo>
                  <a:pt x="22184" y="2432"/>
                  <a:pt x="20691" y="2176"/>
                  <a:pt x="19198" y="2390"/>
                </a:cubicBezTo>
                <a:cubicBezTo>
                  <a:pt x="17833" y="2560"/>
                  <a:pt x="16638" y="3371"/>
                  <a:pt x="16041" y="4608"/>
                </a:cubicBezTo>
                <a:cubicBezTo>
                  <a:pt x="15870" y="5077"/>
                  <a:pt x="15785" y="5547"/>
                  <a:pt x="15828" y="6016"/>
                </a:cubicBezTo>
                <a:cubicBezTo>
                  <a:pt x="15870" y="6357"/>
                  <a:pt x="15913" y="6698"/>
                  <a:pt x="15998" y="7040"/>
                </a:cubicBezTo>
                <a:cubicBezTo>
                  <a:pt x="15657" y="7253"/>
                  <a:pt x="15230" y="7338"/>
                  <a:pt x="14846" y="7253"/>
                </a:cubicBezTo>
                <a:cubicBezTo>
                  <a:pt x="13268" y="7040"/>
                  <a:pt x="11604" y="7338"/>
                  <a:pt x="10154" y="8064"/>
                </a:cubicBezTo>
                <a:cubicBezTo>
                  <a:pt x="9556" y="8320"/>
                  <a:pt x="9130" y="8874"/>
                  <a:pt x="9002" y="9557"/>
                </a:cubicBezTo>
                <a:cubicBezTo>
                  <a:pt x="8746" y="10879"/>
                  <a:pt x="9300" y="11860"/>
                  <a:pt x="10154" y="12756"/>
                </a:cubicBezTo>
                <a:cubicBezTo>
                  <a:pt x="10324" y="12927"/>
                  <a:pt x="10538" y="13098"/>
                  <a:pt x="10751" y="13354"/>
                </a:cubicBezTo>
                <a:cubicBezTo>
                  <a:pt x="10111" y="13439"/>
                  <a:pt x="9428" y="13098"/>
                  <a:pt x="9130" y="12500"/>
                </a:cubicBezTo>
                <a:cubicBezTo>
                  <a:pt x="8490" y="11604"/>
                  <a:pt x="8447" y="11604"/>
                  <a:pt x="7381" y="11860"/>
                </a:cubicBezTo>
                <a:cubicBezTo>
                  <a:pt x="7039" y="11903"/>
                  <a:pt x="6741" y="12031"/>
                  <a:pt x="6442" y="12159"/>
                </a:cubicBezTo>
                <a:cubicBezTo>
                  <a:pt x="5888" y="12372"/>
                  <a:pt x="5376" y="12756"/>
                  <a:pt x="5077" y="13268"/>
                </a:cubicBezTo>
                <a:cubicBezTo>
                  <a:pt x="4309" y="14548"/>
                  <a:pt x="4949" y="16212"/>
                  <a:pt x="5717" y="16937"/>
                </a:cubicBezTo>
                <a:cubicBezTo>
                  <a:pt x="5888" y="17065"/>
                  <a:pt x="6101" y="17193"/>
                  <a:pt x="6272" y="17278"/>
                </a:cubicBezTo>
                <a:cubicBezTo>
                  <a:pt x="6229" y="17364"/>
                  <a:pt x="6186" y="17406"/>
                  <a:pt x="6186" y="17492"/>
                </a:cubicBezTo>
                <a:cubicBezTo>
                  <a:pt x="5888" y="17662"/>
                  <a:pt x="5632" y="17833"/>
                  <a:pt x="5333" y="17918"/>
                </a:cubicBezTo>
                <a:cubicBezTo>
                  <a:pt x="4139" y="18430"/>
                  <a:pt x="3115" y="19113"/>
                  <a:pt x="2859" y="20521"/>
                </a:cubicBezTo>
                <a:cubicBezTo>
                  <a:pt x="2816" y="20691"/>
                  <a:pt x="2773" y="20904"/>
                  <a:pt x="2731" y="21118"/>
                </a:cubicBezTo>
                <a:cubicBezTo>
                  <a:pt x="2432" y="21886"/>
                  <a:pt x="2859" y="22440"/>
                  <a:pt x="3285" y="22995"/>
                </a:cubicBezTo>
                <a:cubicBezTo>
                  <a:pt x="3499" y="23123"/>
                  <a:pt x="3755" y="23208"/>
                  <a:pt x="3968" y="23208"/>
                </a:cubicBezTo>
                <a:cubicBezTo>
                  <a:pt x="4309" y="23123"/>
                  <a:pt x="4608" y="23038"/>
                  <a:pt x="4949" y="22952"/>
                </a:cubicBezTo>
                <a:cubicBezTo>
                  <a:pt x="5248" y="22910"/>
                  <a:pt x="5504" y="22910"/>
                  <a:pt x="5802" y="22910"/>
                </a:cubicBezTo>
                <a:close/>
                <a:moveTo>
                  <a:pt x="13609" y="34940"/>
                </a:moveTo>
                <a:cubicBezTo>
                  <a:pt x="13268" y="35068"/>
                  <a:pt x="12927" y="35196"/>
                  <a:pt x="12543" y="35281"/>
                </a:cubicBezTo>
                <a:cubicBezTo>
                  <a:pt x="10794" y="35622"/>
                  <a:pt x="9002" y="36006"/>
                  <a:pt x="7594" y="34385"/>
                </a:cubicBezTo>
                <a:cubicBezTo>
                  <a:pt x="7551" y="34343"/>
                  <a:pt x="7466" y="34385"/>
                  <a:pt x="7423" y="34385"/>
                </a:cubicBezTo>
                <a:cubicBezTo>
                  <a:pt x="6869" y="34897"/>
                  <a:pt x="6741" y="35452"/>
                  <a:pt x="6997" y="35921"/>
                </a:cubicBezTo>
                <a:cubicBezTo>
                  <a:pt x="7253" y="36433"/>
                  <a:pt x="7594" y="36646"/>
                  <a:pt x="8405" y="36561"/>
                </a:cubicBezTo>
                <a:cubicBezTo>
                  <a:pt x="8703" y="36518"/>
                  <a:pt x="8917" y="36518"/>
                  <a:pt x="9045" y="36860"/>
                </a:cubicBezTo>
                <a:cubicBezTo>
                  <a:pt x="8319" y="37756"/>
                  <a:pt x="8191" y="38267"/>
                  <a:pt x="8618" y="38779"/>
                </a:cubicBezTo>
                <a:cubicBezTo>
                  <a:pt x="9002" y="39334"/>
                  <a:pt x="9428" y="39334"/>
                  <a:pt x="10239" y="38950"/>
                </a:cubicBezTo>
                <a:cubicBezTo>
                  <a:pt x="10367" y="39078"/>
                  <a:pt x="10538" y="39206"/>
                  <a:pt x="10538" y="39334"/>
                </a:cubicBezTo>
                <a:cubicBezTo>
                  <a:pt x="10666" y="40187"/>
                  <a:pt x="11306" y="40358"/>
                  <a:pt x="11988" y="40400"/>
                </a:cubicBezTo>
                <a:cubicBezTo>
                  <a:pt x="12415" y="40443"/>
                  <a:pt x="12884" y="40443"/>
                  <a:pt x="13311" y="40400"/>
                </a:cubicBezTo>
                <a:cubicBezTo>
                  <a:pt x="14249" y="40400"/>
                  <a:pt x="15060" y="39761"/>
                  <a:pt x="15273" y="38865"/>
                </a:cubicBezTo>
                <a:cubicBezTo>
                  <a:pt x="15358" y="38267"/>
                  <a:pt x="15358" y="37628"/>
                  <a:pt x="15401" y="37030"/>
                </a:cubicBezTo>
                <a:cubicBezTo>
                  <a:pt x="14505" y="36604"/>
                  <a:pt x="13908" y="35878"/>
                  <a:pt x="13609" y="34940"/>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1943058" y="3136472"/>
            <a:ext cx="1302796" cy="1059065"/>
          </a:xfrm>
          <a:custGeom>
            <a:avLst/>
            <a:gdLst/>
            <a:ahLst/>
            <a:cxnLst/>
            <a:rect l="l" t="t" r="r" b="b"/>
            <a:pathLst>
              <a:path w="50596" h="48293" extrusionOk="0">
                <a:moveTo>
                  <a:pt x="13993" y="6016"/>
                </a:moveTo>
                <a:cubicBezTo>
                  <a:pt x="14036" y="5888"/>
                  <a:pt x="14036" y="5803"/>
                  <a:pt x="14036" y="5675"/>
                </a:cubicBezTo>
                <a:cubicBezTo>
                  <a:pt x="13993" y="4523"/>
                  <a:pt x="14676" y="3926"/>
                  <a:pt x="15657" y="3542"/>
                </a:cubicBezTo>
                <a:cubicBezTo>
                  <a:pt x="17406" y="2816"/>
                  <a:pt x="19368" y="3030"/>
                  <a:pt x="20947" y="4139"/>
                </a:cubicBezTo>
                <a:cubicBezTo>
                  <a:pt x="20989" y="4139"/>
                  <a:pt x="21032" y="4182"/>
                  <a:pt x="21075" y="4224"/>
                </a:cubicBezTo>
                <a:cubicBezTo>
                  <a:pt x="21160" y="4267"/>
                  <a:pt x="21245" y="4310"/>
                  <a:pt x="21331" y="4310"/>
                </a:cubicBezTo>
                <a:cubicBezTo>
                  <a:pt x="21416" y="4011"/>
                  <a:pt x="21501" y="3712"/>
                  <a:pt x="21587" y="3414"/>
                </a:cubicBezTo>
                <a:cubicBezTo>
                  <a:pt x="22056" y="1366"/>
                  <a:pt x="24018" y="1"/>
                  <a:pt x="26151" y="299"/>
                </a:cubicBezTo>
                <a:cubicBezTo>
                  <a:pt x="27389" y="427"/>
                  <a:pt x="28583" y="854"/>
                  <a:pt x="29650" y="1451"/>
                </a:cubicBezTo>
                <a:cubicBezTo>
                  <a:pt x="30289" y="1835"/>
                  <a:pt x="30545" y="2134"/>
                  <a:pt x="30929" y="3243"/>
                </a:cubicBezTo>
                <a:cubicBezTo>
                  <a:pt x="31015" y="3200"/>
                  <a:pt x="31100" y="3200"/>
                  <a:pt x="31143" y="3158"/>
                </a:cubicBezTo>
                <a:cubicBezTo>
                  <a:pt x="32337" y="1409"/>
                  <a:pt x="34769" y="1494"/>
                  <a:pt x="36219" y="2347"/>
                </a:cubicBezTo>
                <a:cubicBezTo>
                  <a:pt x="37286" y="3030"/>
                  <a:pt x="38182" y="3968"/>
                  <a:pt x="38822" y="5077"/>
                </a:cubicBezTo>
                <a:cubicBezTo>
                  <a:pt x="38864" y="5077"/>
                  <a:pt x="38950" y="5077"/>
                  <a:pt x="39035" y="5077"/>
                </a:cubicBezTo>
                <a:cubicBezTo>
                  <a:pt x="40869" y="4480"/>
                  <a:pt x="42405" y="5120"/>
                  <a:pt x="43173" y="6912"/>
                </a:cubicBezTo>
                <a:cubicBezTo>
                  <a:pt x="43472" y="7594"/>
                  <a:pt x="43770" y="8277"/>
                  <a:pt x="43984" y="8960"/>
                </a:cubicBezTo>
                <a:cubicBezTo>
                  <a:pt x="44069" y="9429"/>
                  <a:pt x="44154" y="9898"/>
                  <a:pt x="44154" y="10367"/>
                </a:cubicBezTo>
                <a:lnTo>
                  <a:pt x="44837" y="10197"/>
                </a:lnTo>
                <a:cubicBezTo>
                  <a:pt x="46757" y="9600"/>
                  <a:pt x="47524" y="9898"/>
                  <a:pt x="49018" y="11562"/>
                </a:cubicBezTo>
                <a:cubicBezTo>
                  <a:pt x="50297" y="13012"/>
                  <a:pt x="50553" y="16169"/>
                  <a:pt x="49018" y="18046"/>
                </a:cubicBezTo>
                <a:cubicBezTo>
                  <a:pt x="48890" y="18217"/>
                  <a:pt x="48762" y="18388"/>
                  <a:pt x="48591" y="18601"/>
                </a:cubicBezTo>
                <a:cubicBezTo>
                  <a:pt x="48847" y="18772"/>
                  <a:pt x="49103" y="18942"/>
                  <a:pt x="49316" y="19113"/>
                </a:cubicBezTo>
                <a:cubicBezTo>
                  <a:pt x="50169" y="19625"/>
                  <a:pt x="50596" y="20649"/>
                  <a:pt x="50383" y="21587"/>
                </a:cubicBezTo>
                <a:cubicBezTo>
                  <a:pt x="50084" y="23080"/>
                  <a:pt x="49487" y="24360"/>
                  <a:pt x="48122" y="25213"/>
                </a:cubicBezTo>
                <a:cubicBezTo>
                  <a:pt x="47738" y="25427"/>
                  <a:pt x="47354" y="25597"/>
                  <a:pt x="46970" y="25768"/>
                </a:cubicBezTo>
                <a:cubicBezTo>
                  <a:pt x="47439" y="27048"/>
                  <a:pt x="47055" y="28498"/>
                  <a:pt x="46031" y="29394"/>
                </a:cubicBezTo>
                <a:cubicBezTo>
                  <a:pt x="46330" y="29565"/>
                  <a:pt x="46671" y="29735"/>
                  <a:pt x="46927" y="29949"/>
                </a:cubicBezTo>
                <a:cubicBezTo>
                  <a:pt x="48292" y="30973"/>
                  <a:pt x="48122" y="32978"/>
                  <a:pt x="47439" y="33916"/>
                </a:cubicBezTo>
                <a:cubicBezTo>
                  <a:pt x="46842" y="34769"/>
                  <a:pt x="46287" y="35665"/>
                  <a:pt x="45135" y="36092"/>
                </a:cubicBezTo>
                <a:cubicBezTo>
                  <a:pt x="45391" y="36305"/>
                  <a:pt x="45519" y="36476"/>
                  <a:pt x="45690" y="36561"/>
                </a:cubicBezTo>
                <a:cubicBezTo>
                  <a:pt x="46757" y="37457"/>
                  <a:pt x="47055" y="38993"/>
                  <a:pt x="46373" y="40187"/>
                </a:cubicBezTo>
                <a:cubicBezTo>
                  <a:pt x="45519" y="41808"/>
                  <a:pt x="43770" y="42704"/>
                  <a:pt x="41979" y="42576"/>
                </a:cubicBezTo>
                <a:cubicBezTo>
                  <a:pt x="41893" y="42576"/>
                  <a:pt x="41808" y="42576"/>
                  <a:pt x="41723" y="42619"/>
                </a:cubicBezTo>
                <a:lnTo>
                  <a:pt x="41723" y="43131"/>
                </a:lnTo>
                <a:cubicBezTo>
                  <a:pt x="41637" y="44453"/>
                  <a:pt x="40699" y="45093"/>
                  <a:pt x="39675" y="45605"/>
                </a:cubicBezTo>
                <a:cubicBezTo>
                  <a:pt x="38395" y="46331"/>
                  <a:pt x="36859" y="46586"/>
                  <a:pt x="35409" y="46331"/>
                </a:cubicBezTo>
                <a:cubicBezTo>
                  <a:pt x="35281" y="46501"/>
                  <a:pt x="35195" y="46714"/>
                  <a:pt x="35067" y="46885"/>
                </a:cubicBezTo>
                <a:cubicBezTo>
                  <a:pt x="34684" y="47696"/>
                  <a:pt x="33916" y="48208"/>
                  <a:pt x="33020" y="48208"/>
                </a:cubicBezTo>
                <a:cubicBezTo>
                  <a:pt x="31697" y="48293"/>
                  <a:pt x="30375" y="48165"/>
                  <a:pt x="29095" y="47909"/>
                </a:cubicBezTo>
                <a:cubicBezTo>
                  <a:pt x="28156" y="47738"/>
                  <a:pt x="27303" y="47141"/>
                  <a:pt x="26834" y="46288"/>
                </a:cubicBezTo>
                <a:lnTo>
                  <a:pt x="26535" y="45776"/>
                </a:lnTo>
                <a:cubicBezTo>
                  <a:pt x="25597" y="46714"/>
                  <a:pt x="24232" y="47184"/>
                  <a:pt x="22909" y="46970"/>
                </a:cubicBezTo>
                <a:cubicBezTo>
                  <a:pt x="21501" y="46714"/>
                  <a:pt x="20648" y="45733"/>
                  <a:pt x="19838" y="44624"/>
                </a:cubicBezTo>
                <a:cubicBezTo>
                  <a:pt x="18856" y="45179"/>
                  <a:pt x="17705" y="45435"/>
                  <a:pt x="16553" y="45392"/>
                </a:cubicBezTo>
                <a:cubicBezTo>
                  <a:pt x="15401" y="45349"/>
                  <a:pt x="14292" y="45093"/>
                  <a:pt x="13268" y="44624"/>
                </a:cubicBezTo>
                <a:cubicBezTo>
                  <a:pt x="12329" y="44197"/>
                  <a:pt x="11604" y="43387"/>
                  <a:pt x="11348" y="42406"/>
                </a:cubicBezTo>
                <a:cubicBezTo>
                  <a:pt x="11263" y="42150"/>
                  <a:pt x="11177" y="41936"/>
                  <a:pt x="11092" y="41723"/>
                </a:cubicBezTo>
                <a:cubicBezTo>
                  <a:pt x="10196" y="42107"/>
                  <a:pt x="9172" y="42192"/>
                  <a:pt x="8191" y="42064"/>
                </a:cubicBezTo>
                <a:cubicBezTo>
                  <a:pt x="7125" y="41894"/>
                  <a:pt x="6186" y="41254"/>
                  <a:pt x="5632" y="40315"/>
                </a:cubicBezTo>
                <a:cubicBezTo>
                  <a:pt x="5418" y="39931"/>
                  <a:pt x="5333" y="39462"/>
                  <a:pt x="5376" y="39036"/>
                </a:cubicBezTo>
                <a:cubicBezTo>
                  <a:pt x="5418" y="38694"/>
                  <a:pt x="5461" y="38396"/>
                  <a:pt x="5589" y="38097"/>
                </a:cubicBezTo>
                <a:cubicBezTo>
                  <a:pt x="4437" y="37670"/>
                  <a:pt x="3371" y="37116"/>
                  <a:pt x="2432" y="36391"/>
                </a:cubicBezTo>
                <a:cubicBezTo>
                  <a:pt x="1536" y="35793"/>
                  <a:pt x="1152" y="34727"/>
                  <a:pt x="1451" y="33703"/>
                </a:cubicBezTo>
                <a:cubicBezTo>
                  <a:pt x="1664" y="32167"/>
                  <a:pt x="2475" y="30759"/>
                  <a:pt x="3669" y="29735"/>
                </a:cubicBezTo>
                <a:cubicBezTo>
                  <a:pt x="2347" y="29309"/>
                  <a:pt x="1323" y="28669"/>
                  <a:pt x="1152" y="27261"/>
                </a:cubicBezTo>
                <a:cubicBezTo>
                  <a:pt x="982" y="25896"/>
                  <a:pt x="1707" y="25000"/>
                  <a:pt x="2645" y="24190"/>
                </a:cubicBezTo>
                <a:cubicBezTo>
                  <a:pt x="2603" y="24147"/>
                  <a:pt x="2517" y="24062"/>
                  <a:pt x="2432" y="24019"/>
                </a:cubicBezTo>
                <a:cubicBezTo>
                  <a:pt x="512" y="23422"/>
                  <a:pt x="0" y="21545"/>
                  <a:pt x="512" y="19710"/>
                </a:cubicBezTo>
                <a:cubicBezTo>
                  <a:pt x="683" y="19028"/>
                  <a:pt x="939" y="18345"/>
                  <a:pt x="1195" y="17705"/>
                </a:cubicBezTo>
                <a:cubicBezTo>
                  <a:pt x="1579" y="16980"/>
                  <a:pt x="2219" y="16425"/>
                  <a:pt x="3029" y="16212"/>
                </a:cubicBezTo>
                <a:cubicBezTo>
                  <a:pt x="3200" y="16127"/>
                  <a:pt x="3413" y="16127"/>
                  <a:pt x="3627" y="16041"/>
                </a:cubicBezTo>
                <a:cubicBezTo>
                  <a:pt x="3541" y="15913"/>
                  <a:pt x="3499" y="15871"/>
                  <a:pt x="3456" y="15785"/>
                </a:cubicBezTo>
                <a:cubicBezTo>
                  <a:pt x="1963" y="14122"/>
                  <a:pt x="2389" y="11519"/>
                  <a:pt x="4309" y="10410"/>
                </a:cubicBezTo>
                <a:cubicBezTo>
                  <a:pt x="5120" y="9813"/>
                  <a:pt x="6016" y="9472"/>
                  <a:pt x="6997" y="9386"/>
                </a:cubicBezTo>
                <a:cubicBezTo>
                  <a:pt x="6954" y="8917"/>
                  <a:pt x="6997" y="8405"/>
                  <a:pt x="7039" y="7936"/>
                </a:cubicBezTo>
                <a:cubicBezTo>
                  <a:pt x="7253" y="6699"/>
                  <a:pt x="9300" y="5333"/>
                  <a:pt x="10794" y="5333"/>
                </a:cubicBezTo>
                <a:cubicBezTo>
                  <a:pt x="12244" y="5291"/>
                  <a:pt x="12372" y="5291"/>
                  <a:pt x="13993" y="6016"/>
                </a:cubicBezTo>
                <a:close/>
                <a:moveTo>
                  <a:pt x="26535" y="44539"/>
                </a:moveTo>
                <a:cubicBezTo>
                  <a:pt x="26749" y="44880"/>
                  <a:pt x="27005" y="45179"/>
                  <a:pt x="27175" y="45520"/>
                </a:cubicBezTo>
                <a:cubicBezTo>
                  <a:pt x="27559" y="46416"/>
                  <a:pt x="28370" y="47056"/>
                  <a:pt x="29351" y="47184"/>
                </a:cubicBezTo>
                <a:cubicBezTo>
                  <a:pt x="30503" y="47354"/>
                  <a:pt x="31697" y="47440"/>
                  <a:pt x="32892" y="47482"/>
                </a:cubicBezTo>
                <a:cubicBezTo>
                  <a:pt x="33873" y="47525"/>
                  <a:pt x="34684" y="46714"/>
                  <a:pt x="34641" y="45733"/>
                </a:cubicBezTo>
                <a:cubicBezTo>
                  <a:pt x="34641" y="45563"/>
                  <a:pt x="34684" y="45435"/>
                  <a:pt x="34726" y="45221"/>
                </a:cubicBezTo>
                <a:cubicBezTo>
                  <a:pt x="34939" y="45264"/>
                  <a:pt x="35110" y="45264"/>
                  <a:pt x="35195" y="45349"/>
                </a:cubicBezTo>
                <a:cubicBezTo>
                  <a:pt x="35537" y="45648"/>
                  <a:pt x="36049" y="45776"/>
                  <a:pt x="36518" y="45733"/>
                </a:cubicBezTo>
                <a:cubicBezTo>
                  <a:pt x="37883" y="45733"/>
                  <a:pt x="39248" y="45264"/>
                  <a:pt x="40315" y="44368"/>
                </a:cubicBezTo>
                <a:cubicBezTo>
                  <a:pt x="40869" y="43942"/>
                  <a:pt x="41083" y="43259"/>
                  <a:pt x="40869" y="42619"/>
                </a:cubicBezTo>
                <a:cubicBezTo>
                  <a:pt x="40613" y="41894"/>
                  <a:pt x="40187" y="41254"/>
                  <a:pt x="39632" y="40742"/>
                </a:cubicBezTo>
                <a:cubicBezTo>
                  <a:pt x="39504" y="40657"/>
                  <a:pt x="39419" y="40529"/>
                  <a:pt x="39206" y="40273"/>
                </a:cubicBezTo>
                <a:cubicBezTo>
                  <a:pt x="39547" y="40273"/>
                  <a:pt x="39845" y="40145"/>
                  <a:pt x="39931" y="40230"/>
                </a:cubicBezTo>
                <a:cubicBezTo>
                  <a:pt x="40528" y="40870"/>
                  <a:pt x="41083" y="41510"/>
                  <a:pt x="41723" y="42192"/>
                </a:cubicBezTo>
                <a:cubicBezTo>
                  <a:pt x="41979" y="42192"/>
                  <a:pt x="42277" y="42150"/>
                  <a:pt x="42533" y="42107"/>
                </a:cubicBezTo>
                <a:cubicBezTo>
                  <a:pt x="43728" y="41766"/>
                  <a:pt x="44837" y="41382"/>
                  <a:pt x="45562" y="40230"/>
                </a:cubicBezTo>
                <a:cubicBezTo>
                  <a:pt x="46543" y="38652"/>
                  <a:pt x="46074" y="37201"/>
                  <a:pt x="44325" y="36604"/>
                </a:cubicBezTo>
                <a:cubicBezTo>
                  <a:pt x="44112" y="36519"/>
                  <a:pt x="43898" y="36391"/>
                  <a:pt x="43728" y="36220"/>
                </a:cubicBezTo>
                <a:cubicBezTo>
                  <a:pt x="44026" y="36049"/>
                  <a:pt x="44240" y="35879"/>
                  <a:pt x="44453" y="35793"/>
                </a:cubicBezTo>
                <a:cubicBezTo>
                  <a:pt x="45477" y="35281"/>
                  <a:pt x="46330" y="34513"/>
                  <a:pt x="46927" y="33532"/>
                </a:cubicBezTo>
                <a:cubicBezTo>
                  <a:pt x="47311" y="32850"/>
                  <a:pt x="47396" y="31996"/>
                  <a:pt x="47098" y="31271"/>
                </a:cubicBezTo>
                <a:cubicBezTo>
                  <a:pt x="46799" y="30546"/>
                  <a:pt x="46074" y="30119"/>
                  <a:pt x="45306" y="30205"/>
                </a:cubicBezTo>
                <a:cubicBezTo>
                  <a:pt x="45007" y="30247"/>
                  <a:pt x="44538" y="30290"/>
                  <a:pt x="44453" y="29778"/>
                </a:cubicBezTo>
                <a:cubicBezTo>
                  <a:pt x="44368" y="29309"/>
                  <a:pt x="44837" y="29352"/>
                  <a:pt x="45093" y="29224"/>
                </a:cubicBezTo>
                <a:cubicBezTo>
                  <a:pt x="46458" y="28669"/>
                  <a:pt x="46970" y="27048"/>
                  <a:pt x="46159" y="25853"/>
                </a:cubicBezTo>
                <a:cubicBezTo>
                  <a:pt x="46031" y="25597"/>
                  <a:pt x="45946" y="25341"/>
                  <a:pt x="45818" y="25043"/>
                </a:cubicBezTo>
                <a:cubicBezTo>
                  <a:pt x="46927" y="25213"/>
                  <a:pt x="48036" y="24744"/>
                  <a:pt x="48719" y="23806"/>
                </a:cubicBezTo>
                <a:cubicBezTo>
                  <a:pt x="49060" y="23294"/>
                  <a:pt x="49359" y="22696"/>
                  <a:pt x="49572" y="22099"/>
                </a:cubicBezTo>
                <a:cubicBezTo>
                  <a:pt x="50212" y="20521"/>
                  <a:pt x="49146" y="19412"/>
                  <a:pt x="47908" y="19241"/>
                </a:cubicBezTo>
                <a:cubicBezTo>
                  <a:pt x="47652" y="19198"/>
                  <a:pt x="47439" y="19156"/>
                  <a:pt x="47012" y="19028"/>
                </a:cubicBezTo>
                <a:cubicBezTo>
                  <a:pt x="47354" y="18686"/>
                  <a:pt x="47567" y="18473"/>
                  <a:pt x="47780" y="18260"/>
                </a:cubicBezTo>
                <a:cubicBezTo>
                  <a:pt x="48036" y="18089"/>
                  <a:pt x="48250" y="17918"/>
                  <a:pt x="48463" y="17705"/>
                </a:cubicBezTo>
                <a:cubicBezTo>
                  <a:pt x="49785" y="16169"/>
                  <a:pt x="49657" y="13268"/>
                  <a:pt x="48463" y="11989"/>
                </a:cubicBezTo>
                <a:cubicBezTo>
                  <a:pt x="47866" y="11349"/>
                  <a:pt x="47311" y="10666"/>
                  <a:pt x="46415" y="10623"/>
                </a:cubicBezTo>
                <a:cubicBezTo>
                  <a:pt x="45391" y="10581"/>
                  <a:pt x="44368" y="10965"/>
                  <a:pt x="43728" y="11775"/>
                </a:cubicBezTo>
                <a:cubicBezTo>
                  <a:pt x="43429" y="12159"/>
                  <a:pt x="43130" y="12500"/>
                  <a:pt x="42746" y="12927"/>
                </a:cubicBezTo>
                <a:cubicBezTo>
                  <a:pt x="42661" y="12330"/>
                  <a:pt x="42874" y="11775"/>
                  <a:pt x="43301" y="11349"/>
                </a:cubicBezTo>
                <a:cubicBezTo>
                  <a:pt x="43557" y="10965"/>
                  <a:pt x="43642" y="10495"/>
                  <a:pt x="43600" y="10069"/>
                </a:cubicBezTo>
                <a:cubicBezTo>
                  <a:pt x="43514" y="8789"/>
                  <a:pt x="43088" y="7552"/>
                  <a:pt x="42277" y="6528"/>
                </a:cubicBezTo>
                <a:cubicBezTo>
                  <a:pt x="41467" y="5461"/>
                  <a:pt x="40187" y="4822"/>
                  <a:pt x="38779" y="5973"/>
                </a:cubicBezTo>
                <a:cubicBezTo>
                  <a:pt x="38651" y="6059"/>
                  <a:pt x="38566" y="6144"/>
                  <a:pt x="38438" y="6187"/>
                </a:cubicBezTo>
                <a:cubicBezTo>
                  <a:pt x="38310" y="5973"/>
                  <a:pt x="38267" y="5803"/>
                  <a:pt x="38182" y="5589"/>
                </a:cubicBezTo>
                <a:cubicBezTo>
                  <a:pt x="38011" y="5205"/>
                  <a:pt x="37840" y="4779"/>
                  <a:pt x="37627" y="4395"/>
                </a:cubicBezTo>
                <a:cubicBezTo>
                  <a:pt x="37073" y="3499"/>
                  <a:pt x="36177" y="2859"/>
                  <a:pt x="35153" y="2561"/>
                </a:cubicBezTo>
                <a:cubicBezTo>
                  <a:pt x="33617" y="2049"/>
                  <a:pt x="32124" y="2390"/>
                  <a:pt x="31399" y="3968"/>
                </a:cubicBezTo>
                <a:cubicBezTo>
                  <a:pt x="31228" y="4310"/>
                  <a:pt x="31015" y="4651"/>
                  <a:pt x="30759" y="4950"/>
                </a:cubicBezTo>
                <a:cubicBezTo>
                  <a:pt x="30588" y="4651"/>
                  <a:pt x="30460" y="4310"/>
                  <a:pt x="30375" y="3968"/>
                </a:cubicBezTo>
                <a:cubicBezTo>
                  <a:pt x="30375" y="2902"/>
                  <a:pt x="29692" y="1963"/>
                  <a:pt x="28711" y="1579"/>
                </a:cubicBezTo>
                <a:cubicBezTo>
                  <a:pt x="27602" y="1067"/>
                  <a:pt x="26450" y="811"/>
                  <a:pt x="25213" y="854"/>
                </a:cubicBezTo>
                <a:cubicBezTo>
                  <a:pt x="23634" y="897"/>
                  <a:pt x="22141" y="2305"/>
                  <a:pt x="22013" y="4352"/>
                </a:cubicBezTo>
                <a:cubicBezTo>
                  <a:pt x="22013" y="4736"/>
                  <a:pt x="22141" y="5120"/>
                  <a:pt x="21715" y="5504"/>
                </a:cubicBezTo>
                <a:cubicBezTo>
                  <a:pt x="21459" y="5333"/>
                  <a:pt x="21203" y="5163"/>
                  <a:pt x="20989" y="4992"/>
                </a:cubicBezTo>
                <a:cubicBezTo>
                  <a:pt x="19155" y="3414"/>
                  <a:pt x="17662" y="3456"/>
                  <a:pt x="15572" y="4224"/>
                </a:cubicBezTo>
                <a:cubicBezTo>
                  <a:pt x="14846" y="4480"/>
                  <a:pt x="14590" y="5077"/>
                  <a:pt x="14718" y="5888"/>
                </a:cubicBezTo>
                <a:cubicBezTo>
                  <a:pt x="14804" y="6272"/>
                  <a:pt x="14932" y="6699"/>
                  <a:pt x="15017" y="7083"/>
                </a:cubicBezTo>
                <a:cubicBezTo>
                  <a:pt x="15017" y="7296"/>
                  <a:pt x="15017" y="7509"/>
                  <a:pt x="15017" y="7722"/>
                </a:cubicBezTo>
                <a:cubicBezTo>
                  <a:pt x="14761" y="7509"/>
                  <a:pt x="14590" y="7424"/>
                  <a:pt x="14590" y="7339"/>
                </a:cubicBezTo>
                <a:cubicBezTo>
                  <a:pt x="14377" y="6656"/>
                  <a:pt x="13780" y="6187"/>
                  <a:pt x="13097" y="6101"/>
                </a:cubicBezTo>
                <a:cubicBezTo>
                  <a:pt x="12457" y="5931"/>
                  <a:pt x="11775" y="5845"/>
                  <a:pt x="11092" y="5845"/>
                </a:cubicBezTo>
                <a:cubicBezTo>
                  <a:pt x="9855" y="5803"/>
                  <a:pt x="8703" y="6357"/>
                  <a:pt x="7935" y="7296"/>
                </a:cubicBezTo>
                <a:cubicBezTo>
                  <a:pt x="7253" y="7936"/>
                  <a:pt x="7381" y="8746"/>
                  <a:pt x="8106" y="9429"/>
                </a:cubicBezTo>
                <a:cubicBezTo>
                  <a:pt x="8234" y="9557"/>
                  <a:pt x="8319" y="9728"/>
                  <a:pt x="8362" y="9856"/>
                </a:cubicBezTo>
                <a:cubicBezTo>
                  <a:pt x="8234" y="9941"/>
                  <a:pt x="8063" y="10026"/>
                  <a:pt x="7893" y="10069"/>
                </a:cubicBezTo>
                <a:cubicBezTo>
                  <a:pt x="7551" y="10069"/>
                  <a:pt x="7253" y="10069"/>
                  <a:pt x="6911" y="10111"/>
                </a:cubicBezTo>
                <a:cubicBezTo>
                  <a:pt x="5205" y="10154"/>
                  <a:pt x="3712" y="11306"/>
                  <a:pt x="3243" y="12970"/>
                </a:cubicBezTo>
                <a:cubicBezTo>
                  <a:pt x="2901" y="13951"/>
                  <a:pt x="3328" y="15017"/>
                  <a:pt x="4181" y="15529"/>
                </a:cubicBezTo>
                <a:cubicBezTo>
                  <a:pt x="4437" y="15700"/>
                  <a:pt x="4736" y="15913"/>
                  <a:pt x="5077" y="16169"/>
                </a:cubicBezTo>
                <a:cubicBezTo>
                  <a:pt x="4864" y="16340"/>
                  <a:pt x="4608" y="16468"/>
                  <a:pt x="4394" y="16596"/>
                </a:cubicBezTo>
                <a:cubicBezTo>
                  <a:pt x="4053" y="16681"/>
                  <a:pt x="3669" y="16724"/>
                  <a:pt x="3328" y="16809"/>
                </a:cubicBezTo>
                <a:cubicBezTo>
                  <a:pt x="2688" y="16852"/>
                  <a:pt x="2091" y="17278"/>
                  <a:pt x="1835" y="17876"/>
                </a:cubicBezTo>
                <a:cubicBezTo>
                  <a:pt x="1408" y="18729"/>
                  <a:pt x="1152" y="19668"/>
                  <a:pt x="939" y="20649"/>
                </a:cubicBezTo>
                <a:cubicBezTo>
                  <a:pt x="726" y="22014"/>
                  <a:pt x="1238" y="22952"/>
                  <a:pt x="2261" y="23336"/>
                </a:cubicBezTo>
                <a:cubicBezTo>
                  <a:pt x="2987" y="23592"/>
                  <a:pt x="3755" y="23934"/>
                  <a:pt x="4565" y="23720"/>
                </a:cubicBezTo>
                <a:cubicBezTo>
                  <a:pt x="4821" y="23635"/>
                  <a:pt x="5120" y="23635"/>
                  <a:pt x="5290" y="24104"/>
                </a:cubicBezTo>
                <a:cubicBezTo>
                  <a:pt x="4821" y="24232"/>
                  <a:pt x="4352" y="24318"/>
                  <a:pt x="3883" y="24318"/>
                </a:cubicBezTo>
                <a:cubicBezTo>
                  <a:pt x="3285" y="24275"/>
                  <a:pt x="2731" y="24488"/>
                  <a:pt x="2389" y="24957"/>
                </a:cubicBezTo>
                <a:cubicBezTo>
                  <a:pt x="1366" y="26024"/>
                  <a:pt x="1323" y="27474"/>
                  <a:pt x="2261" y="28413"/>
                </a:cubicBezTo>
                <a:cubicBezTo>
                  <a:pt x="2773" y="28882"/>
                  <a:pt x="3413" y="29138"/>
                  <a:pt x="4096" y="29181"/>
                </a:cubicBezTo>
                <a:cubicBezTo>
                  <a:pt x="4352" y="29181"/>
                  <a:pt x="4608" y="29224"/>
                  <a:pt x="4864" y="29266"/>
                </a:cubicBezTo>
                <a:cubicBezTo>
                  <a:pt x="4864" y="29821"/>
                  <a:pt x="4480" y="29906"/>
                  <a:pt x="4181" y="30119"/>
                </a:cubicBezTo>
                <a:cubicBezTo>
                  <a:pt x="2816" y="31101"/>
                  <a:pt x="2005" y="32679"/>
                  <a:pt x="1963" y="34385"/>
                </a:cubicBezTo>
                <a:cubicBezTo>
                  <a:pt x="1877" y="34940"/>
                  <a:pt x="2176" y="35537"/>
                  <a:pt x="2645" y="35836"/>
                </a:cubicBezTo>
                <a:cubicBezTo>
                  <a:pt x="3285" y="36263"/>
                  <a:pt x="3968" y="36647"/>
                  <a:pt x="4608" y="37073"/>
                </a:cubicBezTo>
                <a:cubicBezTo>
                  <a:pt x="4992" y="37372"/>
                  <a:pt x="5504" y="37457"/>
                  <a:pt x="5973" y="37244"/>
                </a:cubicBezTo>
                <a:cubicBezTo>
                  <a:pt x="6229" y="37116"/>
                  <a:pt x="6527" y="36902"/>
                  <a:pt x="6954" y="37244"/>
                </a:cubicBezTo>
                <a:cubicBezTo>
                  <a:pt x="6783" y="37500"/>
                  <a:pt x="6613" y="37798"/>
                  <a:pt x="6442" y="38012"/>
                </a:cubicBezTo>
                <a:cubicBezTo>
                  <a:pt x="5717" y="38950"/>
                  <a:pt x="5760" y="39803"/>
                  <a:pt x="6570" y="40614"/>
                </a:cubicBezTo>
                <a:cubicBezTo>
                  <a:pt x="7253" y="41254"/>
                  <a:pt x="8191" y="41595"/>
                  <a:pt x="9130" y="41553"/>
                </a:cubicBezTo>
                <a:cubicBezTo>
                  <a:pt x="10026" y="41553"/>
                  <a:pt x="10836" y="41339"/>
                  <a:pt x="11348" y="40486"/>
                </a:cubicBezTo>
                <a:cubicBezTo>
                  <a:pt x="11348" y="40443"/>
                  <a:pt x="11476" y="40401"/>
                  <a:pt x="11561" y="40358"/>
                </a:cubicBezTo>
                <a:cubicBezTo>
                  <a:pt x="11903" y="40614"/>
                  <a:pt x="11860" y="40913"/>
                  <a:pt x="11817" y="41254"/>
                </a:cubicBezTo>
                <a:cubicBezTo>
                  <a:pt x="11689" y="42406"/>
                  <a:pt x="12287" y="43558"/>
                  <a:pt x="13353" y="44027"/>
                </a:cubicBezTo>
                <a:cubicBezTo>
                  <a:pt x="13950" y="44325"/>
                  <a:pt x="14590" y="44539"/>
                  <a:pt x="15230" y="44667"/>
                </a:cubicBezTo>
                <a:cubicBezTo>
                  <a:pt x="16425" y="44965"/>
                  <a:pt x="17662" y="44880"/>
                  <a:pt x="18814" y="44411"/>
                </a:cubicBezTo>
                <a:cubicBezTo>
                  <a:pt x="19283" y="44197"/>
                  <a:pt x="19667" y="43771"/>
                  <a:pt x="19752" y="43302"/>
                </a:cubicBezTo>
                <a:cubicBezTo>
                  <a:pt x="19795" y="43003"/>
                  <a:pt x="19923" y="42747"/>
                  <a:pt x="20008" y="42406"/>
                </a:cubicBezTo>
                <a:cubicBezTo>
                  <a:pt x="20691" y="43131"/>
                  <a:pt x="20222" y="43771"/>
                  <a:pt x="20094" y="44368"/>
                </a:cubicBezTo>
                <a:cubicBezTo>
                  <a:pt x="20520" y="44965"/>
                  <a:pt x="21032" y="45520"/>
                  <a:pt x="21672" y="45904"/>
                </a:cubicBezTo>
                <a:cubicBezTo>
                  <a:pt x="22483" y="46416"/>
                  <a:pt x="23464" y="46544"/>
                  <a:pt x="24360" y="46331"/>
                </a:cubicBezTo>
                <a:cubicBezTo>
                  <a:pt x="25170" y="46245"/>
                  <a:pt x="25895" y="45691"/>
                  <a:pt x="26151" y="44880"/>
                </a:cubicBezTo>
                <a:cubicBezTo>
                  <a:pt x="26237" y="44795"/>
                  <a:pt x="26365" y="44709"/>
                  <a:pt x="26535" y="44539"/>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6040597" y="2219549"/>
            <a:ext cx="480881" cy="563228"/>
          </a:xfrm>
          <a:custGeom>
            <a:avLst/>
            <a:gdLst/>
            <a:ahLst/>
            <a:cxnLst/>
            <a:rect l="l" t="t" r="r" b="b"/>
            <a:pathLst>
              <a:path w="21928" h="25683" extrusionOk="0">
                <a:moveTo>
                  <a:pt x="0" y="23336"/>
                </a:moveTo>
                <a:cubicBezTo>
                  <a:pt x="2517" y="25256"/>
                  <a:pt x="5248" y="25128"/>
                  <a:pt x="7893" y="23890"/>
                </a:cubicBezTo>
                <a:cubicBezTo>
                  <a:pt x="9812" y="22995"/>
                  <a:pt x="11391" y="21629"/>
                  <a:pt x="11988" y="19454"/>
                </a:cubicBezTo>
                <a:cubicBezTo>
                  <a:pt x="11092" y="19155"/>
                  <a:pt x="10324" y="18984"/>
                  <a:pt x="9514" y="18728"/>
                </a:cubicBezTo>
                <a:cubicBezTo>
                  <a:pt x="8532" y="18430"/>
                  <a:pt x="7722" y="17790"/>
                  <a:pt x="7167" y="16894"/>
                </a:cubicBezTo>
                <a:cubicBezTo>
                  <a:pt x="6143" y="15273"/>
                  <a:pt x="7210" y="13097"/>
                  <a:pt x="9172" y="12969"/>
                </a:cubicBezTo>
                <a:cubicBezTo>
                  <a:pt x="11689" y="12756"/>
                  <a:pt x="12969" y="14590"/>
                  <a:pt x="13140" y="16809"/>
                </a:cubicBezTo>
                <a:cubicBezTo>
                  <a:pt x="13182" y="17278"/>
                  <a:pt x="13140" y="17747"/>
                  <a:pt x="13140" y="18345"/>
                </a:cubicBezTo>
                <a:cubicBezTo>
                  <a:pt x="14505" y="18089"/>
                  <a:pt x="15785" y="17363"/>
                  <a:pt x="16723" y="16339"/>
                </a:cubicBezTo>
                <a:cubicBezTo>
                  <a:pt x="17790" y="15102"/>
                  <a:pt x="18472" y="13609"/>
                  <a:pt x="18728" y="12031"/>
                </a:cubicBezTo>
                <a:cubicBezTo>
                  <a:pt x="18942" y="10452"/>
                  <a:pt x="18984" y="8874"/>
                  <a:pt x="19070" y="7295"/>
                </a:cubicBezTo>
                <a:cubicBezTo>
                  <a:pt x="19155" y="6400"/>
                  <a:pt x="19070" y="5461"/>
                  <a:pt x="19070" y="4565"/>
                </a:cubicBezTo>
                <a:lnTo>
                  <a:pt x="19070" y="1749"/>
                </a:lnTo>
                <a:cubicBezTo>
                  <a:pt x="18387" y="1749"/>
                  <a:pt x="18259" y="2645"/>
                  <a:pt x="17491" y="2603"/>
                </a:cubicBezTo>
                <a:cubicBezTo>
                  <a:pt x="17918" y="1451"/>
                  <a:pt x="18771" y="768"/>
                  <a:pt x="19710" y="0"/>
                </a:cubicBezTo>
                <a:cubicBezTo>
                  <a:pt x="19838" y="214"/>
                  <a:pt x="19965" y="427"/>
                  <a:pt x="20051" y="683"/>
                </a:cubicBezTo>
                <a:cubicBezTo>
                  <a:pt x="20264" y="1451"/>
                  <a:pt x="20691" y="2133"/>
                  <a:pt x="21331" y="2688"/>
                </a:cubicBezTo>
                <a:cubicBezTo>
                  <a:pt x="21544" y="2901"/>
                  <a:pt x="21928" y="3157"/>
                  <a:pt x="21672" y="3627"/>
                </a:cubicBezTo>
                <a:cubicBezTo>
                  <a:pt x="20947" y="3627"/>
                  <a:pt x="20691" y="2859"/>
                  <a:pt x="20051" y="2560"/>
                </a:cubicBezTo>
                <a:lnTo>
                  <a:pt x="20051" y="4906"/>
                </a:lnTo>
                <a:cubicBezTo>
                  <a:pt x="20008" y="6783"/>
                  <a:pt x="19965" y="8618"/>
                  <a:pt x="19838" y="10538"/>
                </a:cubicBezTo>
                <a:cubicBezTo>
                  <a:pt x="19795" y="11433"/>
                  <a:pt x="19624" y="12372"/>
                  <a:pt x="19368" y="13225"/>
                </a:cubicBezTo>
                <a:cubicBezTo>
                  <a:pt x="19027" y="14462"/>
                  <a:pt x="18472" y="15614"/>
                  <a:pt x="17704" y="16595"/>
                </a:cubicBezTo>
                <a:cubicBezTo>
                  <a:pt x="16638" y="17918"/>
                  <a:pt x="15145" y="18856"/>
                  <a:pt x="13438" y="19240"/>
                </a:cubicBezTo>
                <a:cubicBezTo>
                  <a:pt x="13097" y="19326"/>
                  <a:pt x="12884" y="19454"/>
                  <a:pt x="12756" y="19838"/>
                </a:cubicBezTo>
                <a:cubicBezTo>
                  <a:pt x="12329" y="21629"/>
                  <a:pt x="11049" y="22781"/>
                  <a:pt x="9684" y="23848"/>
                </a:cubicBezTo>
                <a:cubicBezTo>
                  <a:pt x="7765" y="25341"/>
                  <a:pt x="5546" y="25682"/>
                  <a:pt x="3200" y="25384"/>
                </a:cubicBezTo>
                <a:cubicBezTo>
                  <a:pt x="1877" y="25298"/>
                  <a:pt x="683" y="24530"/>
                  <a:pt x="0" y="23336"/>
                </a:cubicBezTo>
                <a:close/>
                <a:moveTo>
                  <a:pt x="12244" y="18473"/>
                </a:moveTo>
                <a:cubicBezTo>
                  <a:pt x="12372" y="17534"/>
                  <a:pt x="12329" y="16553"/>
                  <a:pt x="12031" y="15657"/>
                </a:cubicBezTo>
                <a:cubicBezTo>
                  <a:pt x="11689" y="14462"/>
                  <a:pt x="10537" y="13695"/>
                  <a:pt x="9300" y="13865"/>
                </a:cubicBezTo>
                <a:cubicBezTo>
                  <a:pt x="7935" y="13950"/>
                  <a:pt x="7210" y="15444"/>
                  <a:pt x="7978" y="16553"/>
                </a:cubicBezTo>
                <a:cubicBezTo>
                  <a:pt x="9044" y="18003"/>
                  <a:pt x="10580" y="18217"/>
                  <a:pt x="12244" y="1847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3048284" y="1615580"/>
            <a:ext cx="546386" cy="526737"/>
          </a:xfrm>
          <a:custGeom>
            <a:avLst/>
            <a:gdLst/>
            <a:ahLst/>
            <a:cxnLst/>
            <a:rect l="l" t="t" r="r" b="b"/>
            <a:pathLst>
              <a:path w="24915" h="24019" extrusionOk="0">
                <a:moveTo>
                  <a:pt x="21075" y="12372"/>
                </a:moveTo>
                <a:cubicBezTo>
                  <a:pt x="20734" y="12927"/>
                  <a:pt x="20392" y="13482"/>
                  <a:pt x="20094" y="13994"/>
                </a:cubicBezTo>
                <a:cubicBezTo>
                  <a:pt x="19710" y="14634"/>
                  <a:pt x="19070" y="15103"/>
                  <a:pt x="18345" y="15316"/>
                </a:cubicBezTo>
                <a:cubicBezTo>
                  <a:pt x="18003" y="15444"/>
                  <a:pt x="17620" y="15444"/>
                  <a:pt x="17236" y="15359"/>
                </a:cubicBezTo>
                <a:cubicBezTo>
                  <a:pt x="15700" y="15017"/>
                  <a:pt x="15487" y="13780"/>
                  <a:pt x="16084" y="12714"/>
                </a:cubicBezTo>
                <a:cubicBezTo>
                  <a:pt x="16724" y="11519"/>
                  <a:pt x="18003" y="10794"/>
                  <a:pt x="19326" y="10837"/>
                </a:cubicBezTo>
                <a:lnTo>
                  <a:pt x="20222" y="10837"/>
                </a:lnTo>
                <a:cubicBezTo>
                  <a:pt x="20179" y="10069"/>
                  <a:pt x="19966" y="9344"/>
                  <a:pt x="19497" y="8746"/>
                </a:cubicBezTo>
                <a:cubicBezTo>
                  <a:pt x="18089" y="6400"/>
                  <a:pt x="15913" y="4949"/>
                  <a:pt x="13567" y="3712"/>
                </a:cubicBezTo>
                <a:cubicBezTo>
                  <a:pt x="11818" y="2859"/>
                  <a:pt x="9941" y="2347"/>
                  <a:pt x="8021" y="2219"/>
                </a:cubicBezTo>
                <a:cubicBezTo>
                  <a:pt x="6272" y="2091"/>
                  <a:pt x="4565" y="2177"/>
                  <a:pt x="2859" y="2560"/>
                </a:cubicBezTo>
                <a:cubicBezTo>
                  <a:pt x="3158" y="2731"/>
                  <a:pt x="3456" y="2944"/>
                  <a:pt x="3755" y="3200"/>
                </a:cubicBezTo>
                <a:cubicBezTo>
                  <a:pt x="3883" y="3328"/>
                  <a:pt x="3925" y="3542"/>
                  <a:pt x="3883" y="3712"/>
                </a:cubicBezTo>
                <a:cubicBezTo>
                  <a:pt x="3755" y="3883"/>
                  <a:pt x="3542" y="3926"/>
                  <a:pt x="3371" y="3883"/>
                </a:cubicBezTo>
                <a:cubicBezTo>
                  <a:pt x="2432" y="3627"/>
                  <a:pt x="1536" y="3371"/>
                  <a:pt x="641" y="3030"/>
                </a:cubicBezTo>
                <a:cubicBezTo>
                  <a:pt x="129" y="2816"/>
                  <a:pt x="1" y="2390"/>
                  <a:pt x="342" y="2049"/>
                </a:cubicBezTo>
                <a:cubicBezTo>
                  <a:pt x="939" y="1366"/>
                  <a:pt x="1536" y="726"/>
                  <a:pt x="2176" y="86"/>
                </a:cubicBezTo>
                <a:cubicBezTo>
                  <a:pt x="2219" y="44"/>
                  <a:pt x="2347" y="44"/>
                  <a:pt x="2475" y="1"/>
                </a:cubicBezTo>
                <a:cubicBezTo>
                  <a:pt x="2475" y="683"/>
                  <a:pt x="1920" y="1110"/>
                  <a:pt x="1707" y="1665"/>
                </a:cubicBezTo>
                <a:cubicBezTo>
                  <a:pt x="3328" y="1537"/>
                  <a:pt x="4864" y="1281"/>
                  <a:pt x="6442" y="1281"/>
                </a:cubicBezTo>
                <a:cubicBezTo>
                  <a:pt x="9813" y="1238"/>
                  <a:pt x="13140" y="2219"/>
                  <a:pt x="15998" y="4054"/>
                </a:cubicBezTo>
                <a:cubicBezTo>
                  <a:pt x="17705" y="5205"/>
                  <a:pt x="19155" y="6656"/>
                  <a:pt x="20265" y="8320"/>
                </a:cubicBezTo>
                <a:cubicBezTo>
                  <a:pt x="20862" y="9216"/>
                  <a:pt x="21203" y="10282"/>
                  <a:pt x="21160" y="11349"/>
                </a:cubicBezTo>
                <a:cubicBezTo>
                  <a:pt x="21288" y="11477"/>
                  <a:pt x="21416" y="11562"/>
                  <a:pt x="21544" y="11647"/>
                </a:cubicBezTo>
                <a:cubicBezTo>
                  <a:pt x="23677" y="12628"/>
                  <a:pt x="24488" y="14548"/>
                  <a:pt x="24701" y="16724"/>
                </a:cubicBezTo>
                <a:cubicBezTo>
                  <a:pt x="24915" y="18942"/>
                  <a:pt x="24317" y="21075"/>
                  <a:pt x="23421" y="23123"/>
                </a:cubicBezTo>
                <a:cubicBezTo>
                  <a:pt x="23293" y="23550"/>
                  <a:pt x="22909" y="23934"/>
                  <a:pt x="22440" y="24019"/>
                </a:cubicBezTo>
                <a:cubicBezTo>
                  <a:pt x="22568" y="23678"/>
                  <a:pt x="22654" y="23379"/>
                  <a:pt x="22739" y="23123"/>
                </a:cubicBezTo>
                <a:cubicBezTo>
                  <a:pt x="23464" y="21289"/>
                  <a:pt x="23848" y="19326"/>
                  <a:pt x="23848" y="17364"/>
                </a:cubicBezTo>
                <a:cubicBezTo>
                  <a:pt x="23848" y="16255"/>
                  <a:pt x="23549" y="15145"/>
                  <a:pt x="23037" y="14164"/>
                </a:cubicBezTo>
                <a:cubicBezTo>
                  <a:pt x="22654" y="13311"/>
                  <a:pt x="21928" y="12671"/>
                  <a:pt x="21075" y="12372"/>
                </a:cubicBezTo>
                <a:close/>
                <a:moveTo>
                  <a:pt x="20137" y="11946"/>
                </a:moveTo>
                <a:cubicBezTo>
                  <a:pt x="18857" y="11477"/>
                  <a:pt x="17449" y="12031"/>
                  <a:pt x="16809" y="13226"/>
                </a:cubicBezTo>
                <a:cubicBezTo>
                  <a:pt x="16681" y="13567"/>
                  <a:pt x="16596" y="13908"/>
                  <a:pt x="16852" y="14207"/>
                </a:cubicBezTo>
                <a:cubicBezTo>
                  <a:pt x="17108" y="14548"/>
                  <a:pt x="17577" y="14676"/>
                  <a:pt x="17961" y="14548"/>
                </a:cubicBezTo>
                <a:cubicBezTo>
                  <a:pt x="18302" y="14420"/>
                  <a:pt x="18643" y="14250"/>
                  <a:pt x="18899" y="14036"/>
                </a:cubicBezTo>
                <a:cubicBezTo>
                  <a:pt x="19454" y="13439"/>
                  <a:pt x="19881" y="12714"/>
                  <a:pt x="20137" y="1194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a:off x="3193704" y="3387173"/>
            <a:ext cx="336823" cy="490267"/>
          </a:xfrm>
          <a:custGeom>
            <a:avLst/>
            <a:gdLst/>
            <a:ahLst/>
            <a:cxnLst/>
            <a:rect l="l" t="t" r="r" b="b"/>
            <a:pathLst>
              <a:path w="15359" h="22356" extrusionOk="0">
                <a:moveTo>
                  <a:pt x="11562" y="12244"/>
                </a:moveTo>
                <a:cubicBezTo>
                  <a:pt x="10624" y="12586"/>
                  <a:pt x="9642" y="12884"/>
                  <a:pt x="8704" y="13140"/>
                </a:cubicBezTo>
                <a:cubicBezTo>
                  <a:pt x="7680" y="13311"/>
                  <a:pt x="6613" y="13012"/>
                  <a:pt x="5846" y="12287"/>
                </a:cubicBezTo>
                <a:cubicBezTo>
                  <a:pt x="5376" y="11860"/>
                  <a:pt x="5163" y="11178"/>
                  <a:pt x="5376" y="10581"/>
                </a:cubicBezTo>
                <a:cubicBezTo>
                  <a:pt x="6101" y="8576"/>
                  <a:pt x="8533" y="7765"/>
                  <a:pt x="10282" y="9002"/>
                </a:cubicBezTo>
                <a:cubicBezTo>
                  <a:pt x="10837" y="9429"/>
                  <a:pt x="11349" y="9983"/>
                  <a:pt x="11946" y="10495"/>
                </a:cubicBezTo>
                <a:cubicBezTo>
                  <a:pt x="12415" y="10239"/>
                  <a:pt x="12799" y="9770"/>
                  <a:pt x="13013" y="9258"/>
                </a:cubicBezTo>
                <a:cubicBezTo>
                  <a:pt x="13780" y="7722"/>
                  <a:pt x="14250" y="6016"/>
                  <a:pt x="14335" y="4267"/>
                </a:cubicBezTo>
                <a:cubicBezTo>
                  <a:pt x="14420" y="2987"/>
                  <a:pt x="14335" y="1707"/>
                  <a:pt x="14122" y="470"/>
                </a:cubicBezTo>
                <a:cubicBezTo>
                  <a:pt x="14079" y="299"/>
                  <a:pt x="14079" y="171"/>
                  <a:pt x="14122" y="1"/>
                </a:cubicBezTo>
                <a:cubicBezTo>
                  <a:pt x="14932" y="897"/>
                  <a:pt x="15359" y="3670"/>
                  <a:pt x="14932" y="5931"/>
                </a:cubicBezTo>
                <a:cubicBezTo>
                  <a:pt x="14506" y="7978"/>
                  <a:pt x="13994" y="9983"/>
                  <a:pt x="12287" y="11434"/>
                </a:cubicBezTo>
                <a:cubicBezTo>
                  <a:pt x="12373" y="11775"/>
                  <a:pt x="12501" y="12116"/>
                  <a:pt x="12543" y="12458"/>
                </a:cubicBezTo>
                <a:cubicBezTo>
                  <a:pt x="12970" y="14122"/>
                  <a:pt x="12415" y="15871"/>
                  <a:pt x="11135" y="17022"/>
                </a:cubicBezTo>
                <a:cubicBezTo>
                  <a:pt x="9514" y="18430"/>
                  <a:pt x="7595" y="19411"/>
                  <a:pt x="5504" y="19838"/>
                </a:cubicBezTo>
                <a:cubicBezTo>
                  <a:pt x="4054" y="20265"/>
                  <a:pt x="2475" y="20179"/>
                  <a:pt x="1068" y="19539"/>
                </a:cubicBezTo>
                <a:cubicBezTo>
                  <a:pt x="1323" y="20265"/>
                  <a:pt x="1494" y="20734"/>
                  <a:pt x="1622" y="21246"/>
                </a:cubicBezTo>
                <a:cubicBezTo>
                  <a:pt x="1793" y="21843"/>
                  <a:pt x="1707" y="22014"/>
                  <a:pt x="1068" y="22355"/>
                </a:cubicBezTo>
                <a:cubicBezTo>
                  <a:pt x="854" y="21928"/>
                  <a:pt x="684" y="21502"/>
                  <a:pt x="556" y="21075"/>
                </a:cubicBezTo>
                <a:cubicBezTo>
                  <a:pt x="342" y="20393"/>
                  <a:pt x="257" y="19710"/>
                  <a:pt x="86" y="19070"/>
                </a:cubicBezTo>
                <a:cubicBezTo>
                  <a:pt x="1" y="18729"/>
                  <a:pt x="86" y="18430"/>
                  <a:pt x="470" y="18388"/>
                </a:cubicBezTo>
                <a:cubicBezTo>
                  <a:pt x="1537" y="18217"/>
                  <a:pt x="2603" y="17833"/>
                  <a:pt x="3499" y="17193"/>
                </a:cubicBezTo>
                <a:cubicBezTo>
                  <a:pt x="3584" y="17150"/>
                  <a:pt x="3670" y="17193"/>
                  <a:pt x="3755" y="17193"/>
                </a:cubicBezTo>
                <a:cubicBezTo>
                  <a:pt x="3798" y="17918"/>
                  <a:pt x="3542" y="18132"/>
                  <a:pt x="1750" y="18942"/>
                </a:cubicBezTo>
                <a:cubicBezTo>
                  <a:pt x="2475" y="19241"/>
                  <a:pt x="3286" y="19369"/>
                  <a:pt x="4054" y="19241"/>
                </a:cubicBezTo>
                <a:cubicBezTo>
                  <a:pt x="5973" y="18985"/>
                  <a:pt x="7765" y="18302"/>
                  <a:pt x="9386" y="17321"/>
                </a:cubicBezTo>
                <a:cubicBezTo>
                  <a:pt x="10496" y="16724"/>
                  <a:pt x="11306" y="15700"/>
                  <a:pt x="11690" y="14548"/>
                </a:cubicBezTo>
                <a:cubicBezTo>
                  <a:pt x="11946" y="13780"/>
                  <a:pt x="11903" y="12970"/>
                  <a:pt x="11562" y="12244"/>
                </a:cubicBezTo>
                <a:close/>
                <a:moveTo>
                  <a:pt x="11263" y="11135"/>
                </a:moveTo>
                <a:cubicBezTo>
                  <a:pt x="10837" y="10709"/>
                  <a:pt x="10496" y="10325"/>
                  <a:pt x="10112" y="9983"/>
                </a:cubicBezTo>
                <a:cubicBezTo>
                  <a:pt x="9045" y="9045"/>
                  <a:pt x="8064" y="9002"/>
                  <a:pt x="6955" y="9813"/>
                </a:cubicBezTo>
                <a:cubicBezTo>
                  <a:pt x="6485" y="10069"/>
                  <a:pt x="6187" y="10581"/>
                  <a:pt x="6229" y="11135"/>
                </a:cubicBezTo>
                <a:cubicBezTo>
                  <a:pt x="6272" y="11733"/>
                  <a:pt x="6784" y="11903"/>
                  <a:pt x="7253" y="12116"/>
                </a:cubicBezTo>
                <a:cubicBezTo>
                  <a:pt x="7339" y="12159"/>
                  <a:pt x="7424" y="12202"/>
                  <a:pt x="7509" y="12202"/>
                </a:cubicBezTo>
                <a:cubicBezTo>
                  <a:pt x="8917" y="12543"/>
                  <a:pt x="10069" y="11988"/>
                  <a:pt x="11263" y="1113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4" name="Google Shape;454;p2"/>
          <p:cNvGrpSpPr/>
          <p:nvPr/>
        </p:nvGrpSpPr>
        <p:grpSpPr>
          <a:xfrm>
            <a:off x="1480804" y="1322881"/>
            <a:ext cx="1497819" cy="1517926"/>
            <a:chOff x="1304368" y="1316848"/>
            <a:chExt cx="1497819" cy="1517926"/>
          </a:xfrm>
        </p:grpSpPr>
        <p:sp>
          <p:nvSpPr>
            <p:cNvPr id="455" name="Google Shape;455;p2"/>
            <p:cNvSpPr/>
            <p:nvPr/>
          </p:nvSpPr>
          <p:spPr>
            <a:xfrm>
              <a:off x="1304368" y="1416473"/>
              <a:ext cx="1497819" cy="1418301"/>
            </a:xfrm>
            <a:custGeom>
              <a:avLst/>
              <a:gdLst/>
              <a:ahLst/>
              <a:cxnLst/>
              <a:rect l="l" t="t" r="r" b="b"/>
              <a:pathLst>
                <a:path w="68300" h="64674" extrusionOk="0">
                  <a:moveTo>
                    <a:pt x="46074" y="52004"/>
                  </a:moveTo>
                  <a:cubicBezTo>
                    <a:pt x="47097" y="51918"/>
                    <a:pt x="47865" y="51876"/>
                    <a:pt x="48676" y="51748"/>
                  </a:cubicBezTo>
                  <a:cubicBezTo>
                    <a:pt x="50596" y="51406"/>
                    <a:pt x="51833" y="49487"/>
                    <a:pt x="51321" y="47567"/>
                  </a:cubicBezTo>
                  <a:cubicBezTo>
                    <a:pt x="51193" y="47012"/>
                    <a:pt x="50894" y="46543"/>
                    <a:pt x="50425" y="46159"/>
                  </a:cubicBezTo>
                  <a:cubicBezTo>
                    <a:pt x="50084" y="45903"/>
                    <a:pt x="49700" y="45647"/>
                    <a:pt x="49230" y="45306"/>
                  </a:cubicBezTo>
                  <a:cubicBezTo>
                    <a:pt x="49529" y="45135"/>
                    <a:pt x="49870" y="45135"/>
                    <a:pt x="50126" y="45306"/>
                  </a:cubicBezTo>
                  <a:cubicBezTo>
                    <a:pt x="50980" y="45647"/>
                    <a:pt x="51619" y="46415"/>
                    <a:pt x="51875" y="47311"/>
                  </a:cubicBezTo>
                  <a:cubicBezTo>
                    <a:pt x="51961" y="48036"/>
                    <a:pt x="52558" y="48505"/>
                    <a:pt x="53241" y="48463"/>
                  </a:cubicBezTo>
                  <a:cubicBezTo>
                    <a:pt x="55459" y="48548"/>
                    <a:pt x="57336" y="47652"/>
                    <a:pt x="58104" y="45391"/>
                  </a:cubicBezTo>
                  <a:cubicBezTo>
                    <a:pt x="58317" y="44751"/>
                    <a:pt x="58104" y="44026"/>
                    <a:pt x="58061" y="43344"/>
                  </a:cubicBezTo>
                  <a:cubicBezTo>
                    <a:pt x="58019" y="43173"/>
                    <a:pt x="57933" y="43002"/>
                    <a:pt x="57848" y="42874"/>
                  </a:cubicBezTo>
                  <a:cubicBezTo>
                    <a:pt x="57592" y="42192"/>
                    <a:pt x="57805" y="41850"/>
                    <a:pt x="58573" y="41850"/>
                  </a:cubicBezTo>
                  <a:cubicBezTo>
                    <a:pt x="58957" y="41850"/>
                    <a:pt x="59341" y="41936"/>
                    <a:pt x="59725" y="41850"/>
                  </a:cubicBezTo>
                  <a:cubicBezTo>
                    <a:pt x="62541" y="41637"/>
                    <a:pt x="63948" y="39589"/>
                    <a:pt x="63906" y="36944"/>
                  </a:cubicBezTo>
                  <a:cubicBezTo>
                    <a:pt x="63906" y="35963"/>
                    <a:pt x="63266" y="35067"/>
                    <a:pt x="62327" y="34811"/>
                  </a:cubicBezTo>
                  <a:cubicBezTo>
                    <a:pt x="61858" y="34641"/>
                    <a:pt x="61346" y="34513"/>
                    <a:pt x="60834" y="34385"/>
                  </a:cubicBezTo>
                  <a:cubicBezTo>
                    <a:pt x="61005" y="34043"/>
                    <a:pt x="61431" y="33915"/>
                    <a:pt x="61773" y="34043"/>
                  </a:cubicBezTo>
                  <a:cubicBezTo>
                    <a:pt x="62327" y="34214"/>
                    <a:pt x="62839" y="34427"/>
                    <a:pt x="63309" y="34726"/>
                  </a:cubicBezTo>
                  <a:cubicBezTo>
                    <a:pt x="63692" y="35110"/>
                    <a:pt x="64290" y="35110"/>
                    <a:pt x="64716" y="34811"/>
                  </a:cubicBezTo>
                  <a:cubicBezTo>
                    <a:pt x="65826" y="34043"/>
                    <a:pt x="66679" y="32977"/>
                    <a:pt x="67233" y="31740"/>
                  </a:cubicBezTo>
                  <a:cubicBezTo>
                    <a:pt x="67319" y="31612"/>
                    <a:pt x="67361" y="31441"/>
                    <a:pt x="67447" y="31270"/>
                  </a:cubicBezTo>
                  <a:cubicBezTo>
                    <a:pt x="68214" y="29479"/>
                    <a:pt x="67063" y="27474"/>
                    <a:pt x="65143" y="27260"/>
                  </a:cubicBezTo>
                  <a:cubicBezTo>
                    <a:pt x="64887" y="27218"/>
                    <a:pt x="64631" y="27175"/>
                    <a:pt x="64247" y="27090"/>
                  </a:cubicBezTo>
                  <a:cubicBezTo>
                    <a:pt x="64503" y="26748"/>
                    <a:pt x="64674" y="26535"/>
                    <a:pt x="64844" y="26364"/>
                  </a:cubicBezTo>
                  <a:cubicBezTo>
                    <a:pt x="65953" y="25341"/>
                    <a:pt x="65826" y="23506"/>
                    <a:pt x="64588" y="22653"/>
                  </a:cubicBezTo>
                  <a:cubicBezTo>
                    <a:pt x="64460" y="22525"/>
                    <a:pt x="64290" y="22440"/>
                    <a:pt x="64162" y="22354"/>
                  </a:cubicBezTo>
                  <a:cubicBezTo>
                    <a:pt x="63437" y="21757"/>
                    <a:pt x="62413" y="21672"/>
                    <a:pt x="61602" y="22056"/>
                  </a:cubicBezTo>
                  <a:cubicBezTo>
                    <a:pt x="61218" y="22226"/>
                    <a:pt x="60834" y="22482"/>
                    <a:pt x="60322" y="21970"/>
                  </a:cubicBezTo>
                  <a:cubicBezTo>
                    <a:pt x="61431" y="21544"/>
                    <a:pt x="62413" y="20904"/>
                    <a:pt x="63607" y="21458"/>
                  </a:cubicBezTo>
                  <a:cubicBezTo>
                    <a:pt x="64034" y="21672"/>
                    <a:pt x="64546" y="21672"/>
                    <a:pt x="64972" y="21416"/>
                  </a:cubicBezTo>
                  <a:cubicBezTo>
                    <a:pt x="66167" y="20776"/>
                    <a:pt x="66679" y="19667"/>
                    <a:pt x="66935" y="18387"/>
                  </a:cubicBezTo>
                  <a:cubicBezTo>
                    <a:pt x="67276" y="16638"/>
                    <a:pt x="66337" y="14462"/>
                    <a:pt x="64972" y="13694"/>
                  </a:cubicBezTo>
                  <a:cubicBezTo>
                    <a:pt x="64460" y="13438"/>
                    <a:pt x="63948" y="13268"/>
                    <a:pt x="63437" y="13054"/>
                  </a:cubicBezTo>
                  <a:cubicBezTo>
                    <a:pt x="62967" y="13481"/>
                    <a:pt x="62925" y="14377"/>
                    <a:pt x="61943" y="14078"/>
                  </a:cubicBezTo>
                  <a:cubicBezTo>
                    <a:pt x="62114" y="13865"/>
                    <a:pt x="62199" y="13694"/>
                    <a:pt x="62327" y="13524"/>
                  </a:cubicBezTo>
                  <a:cubicBezTo>
                    <a:pt x="62925" y="12713"/>
                    <a:pt x="63010" y="11647"/>
                    <a:pt x="62498" y="10751"/>
                  </a:cubicBezTo>
                  <a:cubicBezTo>
                    <a:pt x="61815" y="9513"/>
                    <a:pt x="60920" y="8788"/>
                    <a:pt x="59469" y="8831"/>
                  </a:cubicBezTo>
                  <a:cubicBezTo>
                    <a:pt x="58744" y="8831"/>
                    <a:pt x="58488" y="9087"/>
                    <a:pt x="58403" y="9769"/>
                  </a:cubicBezTo>
                  <a:cubicBezTo>
                    <a:pt x="58360" y="10025"/>
                    <a:pt x="58275" y="10281"/>
                    <a:pt x="58147" y="10495"/>
                  </a:cubicBezTo>
                  <a:cubicBezTo>
                    <a:pt x="57976" y="9727"/>
                    <a:pt x="57891" y="8959"/>
                    <a:pt x="57720" y="8191"/>
                  </a:cubicBezTo>
                  <a:cubicBezTo>
                    <a:pt x="57421" y="7167"/>
                    <a:pt x="56824" y="6229"/>
                    <a:pt x="55971" y="5546"/>
                  </a:cubicBezTo>
                  <a:cubicBezTo>
                    <a:pt x="54947" y="4650"/>
                    <a:pt x="53497" y="4479"/>
                    <a:pt x="52302" y="5119"/>
                  </a:cubicBezTo>
                  <a:cubicBezTo>
                    <a:pt x="51577" y="5461"/>
                    <a:pt x="50894" y="5930"/>
                    <a:pt x="50126" y="6399"/>
                  </a:cubicBezTo>
                  <a:cubicBezTo>
                    <a:pt x="50084" y="6101"/>
                    <a:pt x="49998" y="5845"/>
                    <a:pt x="49998" y="5631"/>
                  </a:cubicBezTo>
                  <a:cubicBezTo>
                    <a:pt x="49913" y="4863"/>
                    <a:pt x="49614" y="4181"/>
                    <a:pt x="49060" y="3626"/>
                  </a:cubicBezTo>
                  <a:cubicBezTo>
                    <a:pt x="47567" y="1962"/>
                    <a:pt x="45348" y="1109"/>
                    <a:pt x="43130" y="1323"/>
                  </a:cubicBezTo>
                  <a:cubicBezTo>
                    <a:pt x="41936" y="1408"/>
                    <a:pt x="40912" y="2090"/>
                    <a:pt x="40442" y="3200"/>
                  </a:cubicBezTo>
                  <a:cubicBezTo>
                    <a:pt x="40357" y="3413"/>
                    <a:pt x="40229" y="3584"/>
                    <a:pt x="40058" y="3925"/>
                  </a:cubicBezTo>
                  <a:cubicBezTo>
                    <a:pt x="39802" y="3669"/>
                    <a:pt x="39632" y="3370"/>
                    <a:pt x="39461" y="3072"/>
                  </a:cubicBezTo>
                  <a:cubicBezTo>
                    <a:pt x="39163" y="2304"/>
                    <a:pt x="38523" y="1707"/>
                    <a:pt x="37755" y="1493"/>
                  </a:cubicBezTo>
                  <a:cubicBezTo>
                    <a:pt x="35494" y="597"/>
                    <a:pt x="32977" y="811"/>
                    <a:pt x="30929" y="2005"/>
                  </a:cubicBezTo>
                  <a:cubicBezTo>
                    <a:pt x="29521" y="2816"/>
                    <a:pt x="28668" y="4352"/>
                    <a:pt x="28753" y="5973"/>
                  </a:cubicBezTo>
                  <a:cubicBezTo>
                    <a:pt x="28753" y="6527"/>
                    <a:pt x="28753" y="7124"/>
                    <a:pt x="28711" y="7807"/>
                  </a:cubicBezTo>
                  <a:cubicBezTo>
                    <a:pt x="28327" y="7594"/>
                    <a:pt x="28113" y="7167"/>
                    <a:pt x="28156" y="6741"/>
                  </a:cubicBezTo>
                  <a:cubicBezTo>
                    <a:pt x="28156" y="5930"/>
                    <a:pt x="28199" y="5119"/>
                    <a:pt x="28369" y="4352"/>
                  </a:cubicBezTo>
                  <a:cubicBezTo>
                    <a:pt x="28711" y="3029"/>
                    <a:pt x="29649" y="1920"/>
                    <a:pt x="30886" y="1365"/>
                  </a:cubicBezTo>
                  <a:cubicBezTo>
                    <a:pt x="33062" y="171"/>
                    <a:pt x="35664" y="0"/>
                    <a:pt x="37968" y="939"/>
                  </a:cubicBezTo>
                  <a:cubicBezTo>
                    <a:pt x="38736" y="1195"/>
                    <a:pt x="39376" y="1920"/>
                    <a:pt x="40058" y="2432"/>
                  </a:cubicBezTo>
                  <a:cubicBezTo>
                    <a:pt x="41338" y="853"/>
                    <a:pt x="43045" y="469"/>
                    <a:pt x="45050" y="725"/>
                  </a:cubicBezTo>
                  <a:cubicBezTo>
                    <a:pt x="46756" y="981"/>
                    <a:pt x="48377" y="1835"/>
                    <a:pt x="49529" y="3114"/>
                  </a:cubicBezTo>
                  <a:cubicBezTo>
                    <a:pt x="50041" y="3754"/>
                    <a:pt x="50468" y="4437"/>
                    <a:pt x="50852" y="5162"/>
                  </a:cubicBezTo>
                  <a:cubicBezTo>
                    <a:pt x="52302" y="4352"/>
                    <a:pt x="53923" y="3584"/>
                    <a:pt x="55672" y="4522"/>
                  </a:cubicBezTo>
                  <a:cubicBezTo>
                    <a:pt x="57251" y="5375"/>
                    <a:pt x="58275" y="6911"/>
                    <a:pt x="58488" y="8703"/>
                  </a:cubicBezTo>
                  <a:cubicBezTo>
                    <a:pt x="59682" y="8148"/>
                    <a:pt x="61090" y="8362"/>
                    <a:pt x="62071" y="9258"/>
                  </a:cubicBezTo>
                  <a:cubicBezTo>
                    <a:pt x="63095" y="10068"/>
                    <a:pt x="63607" y="11348"/>
                    <a:pt x="63437" y="12628"/>
                  </a:cubicBezTo>
                  <a:cubicBezTo>
                    <a:pt x="66551" y="13182"/>
                    <a:pt x="67831" y="15230"/>
                    <a:pt x="67703" y="18174"/>
                  </a:cubicBezTo>
                  <a:cubicBezTo>
                    <a:pt x="67745" y="19923"/>
                    <a:pt x="66636" y="21501"/>
                    <a:pt x="65015" y="22098"/>
                  </a:cubicBezTo>
                  <a:cubicBezTo>
                    <a:pt x="66465" y="23975"/>
                    <a:pt x="66551" y="24871"/>
                    <a:pt x="65527" y="26663"/>
                  </a:cubicBezTo>
                  <a:cubicBezTo>
                    <a:pt x="65740" y="26748"/>
                    <a:pt x="65868" y="26834"/>
                    <a:pt x="66081" y="26876"/>
                  </a:cubicBezTo>
                  <a:cubicBezTo>
                    <a:pt x="67105" y="27346"/>
                    <a:pt x="67873" y="28242"/>
                    <a:pt x="68129" y="29308"/>
                  </a:cubicBezTo>
                  <a:cubicBezTo>
                    <a:pt x="68300" y="29820"/>
                    <a:pt x="68300" y="30375"/>
                    <a:pt x="68129" y="30887"/>
                  </a:cubicBezTo>
                  <a:cubicBezTo>
                    <a:pt x="67788" y="32166"/>
                    <a:pt x="67105" y="33318"/>
                    <a:pt x="66124" y="34214"/>
                  </a:cubicBezTo>
                  <a:cubicBezTo>
                    <a:pt x="65527" y="34726"/>
                    <a:pt x="64844" y="35153"/>
                    <a:pt x="64162" y="35537"/>
                  </a:cubicBezTo>
                  <a:cubicBezTo>
                    <a:pt x="64844" y="37243"/>
                    <a:pt x="64546" y="39205"/>
                    <a:pt x="63351" y="40656"/>
                  </a:cubicBezTo>
                  <a:cubicBezTo>
                    <a:pt x="62114" y="42192"/>
                    <a:pt x="60408" y="42576"/>
                    <a:pt x="58403" y="42490"/>
                  </a:cubicBezTo>
                  <a:cubicBezTo>
                    <a:pt x="58701" y="43685"/>
                    <a:pt x="59000" y="44879"/>
                    <a:pt x="58360" y="46031"/>
                  </a:cubicBezTo>
                  <a:cubicBezTo>
                    <a:pt x="57848" y="47183"/>
                    <a:pt x="56909" y="48036"/>
                    <a:pt x="55758" y="48463"/>
                  </a:cubicBezTo>
                  <a:cubicBezTo>
                    <a:pt x="54563" y="48847"/>
                    <a:pt x="53411" y="49103"/>
                    <a:pt x="52131" y="48420"/>
                  </a:cubicBezTo>
                  <a:cubicBezTo>
                    <a:pt x="51790" y="51108"/>
                    <a:pt x="50126" y="52345"/>
                    <a:pt x="47609" y="52516"/>
                  </a:cubicBezTo>
                  <a:cubicBezTo>
                    <a:pt x="47652" y="52942"/>
                    <a:pt x="47695" y="53369"/>
                    <a:pt x="47695" y="53838"/>
                  </a:cubicBezTo>
                  <a:cubicBezTo>
                    <a:pt x="47609" y="55203"/>
                    <a:pt x="46714" y="56099"/>
                    <a:pt x="45690" y="56867"/>
                  </a:cubicBezTo>
                  <a:cubicBezTo>
                    <a:pt x="44325" y="57976"/>
                    <a:pt x="42490" y="58403"/>
                    <a:pt x="40741" y="58061"/>
                  </a:cubicBezTo>
                  <a:cubicBezTo>
                    <a:pt x="40656" y="60493"/>
                    <a:pt x="39248" y="61858"/>
                    <a:pt x="37243" y="62840"/>
                  </a:cubicBezTo>
                  <a:cubicBezTo>
                    <a:pt x="36347" y="63223"/>
                    <a:pt x="35366" y="63351"/>
                    <a:pt x="34427" y="63138"/>
                  </a:cubicBezTo>
                  <a:cubicBezTo>
                    <a:pt x="33702" y="62967"/>
                    <a:pt x="33062" y="62456"/>
                    <a:pt x="32337" y="62029"/>
                  </a:cubicBezTo>
                  <a:cubicBezTo>
                    <a:pt x="32124" y="62328"/>
                    <a:pt x="31782" y="62712"/>
                    <a:pt x="31526" y="63138"/>
                  </a:cubicBezTo>
                  <a:cubicBezTo>
                    <a:pt x="30886" y="64077"/>
                    <a:pt x="29777" y="64631"/>
                    <a:pt x="28625" y="64631"/>
                  </a:cubicBezTo>
                  <a:cubicBezTo>
                    <a:pt x="27516" y="64674"/>
                    <a:pt x="26407" y="64461"/>
                    <a:pt x="25383" y="64034"/>
                  </a:cubicBezTo>
                  <a:cubicBezTo>
                    <a:pt x="23549" y="63223"/>
                    <a:pt x="22525" y="61261"/>
                    <a:pt x="22909" y="59299"/>
                  </a:cubicBezTo>
                  <a:cubicBezTo>
                    <a:pt x="22653" y="59384"/>
                    <a:pt x="22440" y="59427"/>
                    <a:pt x="22226" y="59512"/>
                  </a:cubicBezTo>
                  <a:cubicBezTo>
                    <a:pt x="21373" y="59811"/>
                    <a:pt x="20435" y="59939"/>
                    <a:pt x="19539" y="59896"/>
                  </a:cubicBezTo>
                  <a:cubicBezTo>
                    <a:pt x="18046" y="59853"/>
                    <a:pt x="16723" y="58915"/>
                    <a:pt x="16168" y="57550"/>
                  </a:cubicBezTo>
                  <a:cubicBezTo>
                    <a:pt x="15529" y="56099"/>
                    <a:pt x="15657" y="54393"/>
                    <a:pt x="16552" y="53113"/>
                  </a:cubicBezTo>
                  <a:cubicBezTo>
                    <a:pt x="16723" y="52814"/>
                    <a:pt x="16894" y="52516"/>
                    <a:pt x="17064" y="52132"/>
                  </a:cubicBezTo>
                  <a:cubicBezTo>
                    <a:pt x="16382" y="52046"/>
                    <a:pt x="15827" y="52004"/>
                    <a:pt x="15315" y="51918"/>
                  </a:cubicBezTo>
                  <a:cubicBezTo>
                    <a:pt x="13651" y="51662"/>
                    <a:pt x="12158" y="50894"/>
                    <a:pt x="11049" y="49657"/>
                  </a:cubicBezTo>
                  <a:cubicBezTo>
                    <a:pt x="10281" y="48889"/>
                    <a:pt x="9897" y="47823"/>
                    <a:pt x="9983" y="46714"/>
                  </a:cubicBezTo>
                  <a:cubicBezTo>
                    <a:pt x="10025" y="46202"/>
                    <a:pt x="10111" y="45647"/>
                    <a:pt x="10196" y="45050"/>
                  </a:cubicBezTo>
                  <a:cubicBezTo>
                    <a:pt x="7935" y="45690"/>
                    <a:pt x="6015" y="45221"/>
                    <a:pt x="4863" y="43173"/>
                  </a:cubicBezTo>
                  <a:cubicBezTo>
                    <a:pt x="3712" y="41082"/>
                    <a:pt x="4479" y="39163"/>
                    <a:pt x="6101" y="37456"/>
                  </a:cubicBezTo>
                  <a:cubicBezTo>
                    <a:pt x="5631" y="37371"/>
                    <a:pt x="5247" y="37286"/>
                    <a:pt x="4863" y="37158"/>
                  </a:cubicBezTo>
                  <a:cubicBezTo>
                    <a:pt x="3200" y="36816"/>
                    <a:pt x="1749" y="35665"/>
                    <a:pt x="1067" y="34086"/>
                  </a:cubicBezTo>
                  <a:cubicBezTo>
                    <a:pt x="171" y="32038"/>
                    <a:pt x="1024" y="29692"/>
                    <a:pt x="2986" y="28668"/>
                  </a:cubicBezTo>
                  <a:cubicBezTo>
                    <a:pt x="2901" y="28583"/>
                    <a:pt x="2773" y="28455"/>
                    <a:pt x="2645" y="28370"/>
                  </a:cubicBezTo>
                  <a:cubicBezTo>
                    <a:pt x="0" y="26663"/>
                    <a:pt x="43" y="23677"/>
                    <a:pt x="1493" y="21458"/>
                  </a:cubicBezTo>
                  <a:cubicBezTo>
                    <a:pt x="2474" y="20008"/>
                    <a:pt x="2901" y="19709"/>
                    <a:pt x="5119" y="18600"/>
                  </a:cubicBezTo>
                  <a:cubicBezTo>
                    <a:pt x="4821" y="18344"/>
                    <a:pt x="4522" y="18088"/>
                    <a:pt x="4266" y="17790"/>
                  </a:cubicBezTo>
                  <a:cubicBezTo>
                    <a:pt x="2944" y="16211"/>
                    <a:pt x="2986" y="14377"/>
                    <a:pt x="4266" y="12628"/>
                  </a:cubicBezTo>
                  <a:cubicBezTo>
                    <a:pt x="5973" y="10239"/>
                    <a:pt x="8447" y="9471"/>
                    <a:pt x="11262" y="9471"/>
                  </a:cubicBezTo>
                  <a:cubicBezTo>
                    <a:pt x="11476" y="9471"/>
                    <a:pt x="11646" y="9513"/>
                    <a:pt x="11860" y="9556"/>
                  </a:cubicBezTo>
                  <a:cubicBezTo>
                    <a:pt x="11902" y="9513"/>
                    <a:pt x="11988" y="9471"/>
                    <a:pt x="11988" y="9428"/>
                  </a:cubicBezTo>
                  <a:cubicBezTo>
                    <a:pt x="11860" y="7551"/>
                    <a:pt x="13651" y="6015"/>
                    <a:pt x="15358" y="5930"/>
                  </a:cubicBezTo>
                  <a:cubicBezTo>
                    <a:pt x="16552" y="5759"/>
                    <a:pt x="17704" y="5845"/>
                    <a:pt x="18856" y="6186"/>
                  </a:cubicBezTo>
                  <a:cubicBezTo>
                    <a:pt x="18984" y="6229"/>
                    <a:pt x="19112" y="6271"/>
                    <a:pt x="19283" y="6271"/>
                  </a:cubicBezTo>
                  <a:cubicBezTo>
                    <a:pt x="19752" y="5418"/>
                    <a:pt x="20136" y="4607"/>
                    <a:pt x="20648" y="3840"/>
                  </a:cubicBezTo>
                  <a:cubicBezTo>
                    <a:pt x="20904" y="3456"/>
                    <a:pt x="21288" y="3157"/>
                    <a:pt x="21757" y="2986"/>
                  </a:cubicBezTo>
                  <a:cubicBezTo>
                    <a:pt x="23506" y="2218"/>
                    <a:pt x="26492" y="2730"/>
                    <a:pt x="27815" y="4224"/>
                  </a:cubicBezTo>
                  <a:cubicBezTo>
                    <a:pt x="27900" y="4352"/>
                    <a:pt x="27985" y="4479"/>
                    <a:pt x="28071" y="4607"/>
                  </a:cubicBezTo>
                  <a:cubicBezTo>
                    <a:pt x="27388" y="4224"/>
                    <a:pt x="26834" y="3882"/>
                    <a:pt x="26236" y="3626"/>
                  </a:cubicBezTo>
                  <a:cubicBezTo>
                    <a:pt x="25042" y="3029"/>
                    <a:pt x="23677" y="2858"/>
                    <a:pt x="22397" y="3200"/>
                  </a:cubicBezTo>
                  <a:cubicBezTo>
                    <a:pt x="21245" y="3498"/>
                    <a:pt x="19965" y="5034"/>
                    <a:pt x="19965" y="6229"/>
                  </a:cubicBezTo>
                  <a:cubicBezTo>
                    <a:pt x="20008" y="6527"/>
                    <a:pt x="20093" y="6868"/>
                    <a:pt x="20221" y="7167"/>
                  </a:cubicBezTo>
                  <a:cubicBezTo>
                    <a:pt x="19837" y="7082"/>
                    <a:pt x="19539" y="6996"/>
                    <a:pt x="19240" y="6911"/>
                  </a:cubicBezTo>
                  <a:cubicBezTo>
                    <a:pt x="17832" y="6357"/>
                    <a:pt x="16296" y="6229"/>
                    <a:pt x="14846" y="6570"/>
                  </a:cubicBezTo>
                  <a:cubicBezTo>
                    <a:pt x="13907" y="6783"/>
                    <a:pt x="13140" y="7380"/>
                    <a:pt x="12756" y="8234"/>
                  </a:cubicBezTo>
                  <a:cubicBezTo>
                    <a:pt x="12500" y="8660"/>
                    <a:pt x="12500" y="9172"/>
                    <a:pt x="12670" y="9641"/>
                  </a:cubicBezTo>
                  <a:cubicBezTo>
                    <a:pt x="12756" y="9812"/>
                    <a:pt x="12841" y="9983"/>
                    <a:pt x="12926" y="10153"/>
                  </a:cubicBezTo>
                  <a:cubicBezTo>
                    <a:pt x="12628" y="10452"/>
                    <a:pt x="12329" y="10324"/>
                    <a:pt x="12073" y="10239"/>
                  </a:cubicBezTo>
                  <a:cubicBezTo>
                    <a:pt x="9769" y="9556"/>
                    <a:pt x="6101" y="10751"/>
                    <a:pt x="4607" y="13054"/>
                  </a:cubicBezTo>
                  <a:cubicBezTo>
                    <a:pt x="3712" y="14462"/>
                    <a:pt x="3669" y="15998"/>
                    <a:pt x="4522" y="17235"/>
                  </a:cubicBezTo>
                  <a:cubicBezTo>
                    <a:pt x="4821" y="17619"/>
                    <a:pt x="5247" y="17918"/>
                    <a:pt x="5759" y="18088"/>
                  </a:cubicBezTo>
                  <a:cubicBezTo>
                    <a:pt x="5930" y="18174"/>
                    <a:pt x="6186" y="18387"/>
                    <a:pt x="6186" y="18558"/>
                  </a:cubicBezTo>
                  <a:cubicBezTo>
                    <a:pt x="6186" y="18728"/>
                    <a:pt x="5973" y="18942"/>
                    <a:pt x="5802" y="19069"/>
                  </a:cubicBezTo>
                  <a:cubicBezTo>
                    <a:pt x="5503" y="19240"/>
                    <a:pt x="5205" y="19368"/>
                    <a:pt x="4863" y="19453"/>
                  </a:cubicBezTo>
                  <a:cubicBezTo>
                    <a:pt x="2730" y="20221"/>
                    <a:pt x="1237" y="22184"/>
                    <a:pt x="1109" y="24445"/>
                  </a:cubicBezTo>
                  <a:cubicBezTo>
                    <a:pt x="981" y="26407"/>
                    <a:pt x="2432" y="28156"/>
                    <a:pt x="4394" y="28327"/>
                  </a:cubicBezTo>
                  <a:cubicBezTo>
                    <a:pt x="4821" y="28370"/>
                    <a:pt x="5247" y="28327"/>
                    <a:pt x="5674" y="28327"/>
                  </a:cubicBezTo>
                  <a:cubicBezTo>
                    <a:pt x="5973" y="28327"/>
                    <a:pt x="6314" y="28455"/>
                    <a:pt x="6655" y="28498"/>
                  </a:cubicBezTo>
                  <a:lnTo>
                    <a:pt x="6655" y="28711"/>
                  </a:lnTo>
                  <a:cubicBezTo>
                    <a:pt x="6484" y="28796"/>
                    <a:pt x="6314" y="28881"/>
                    <a:pt x="6143" y="28924"/>
                  </a:cubicBezTo>
                  <a:cubicBezTo>
                    <a:pt x="5503" y="28967"/>
                    <a:pt x="4906" y="28967"/>
                    <a:pt x="4266" y="28924"/>
                  </a:cubicBezTo>
                  <a:cubicBezTo>
                    <a:pt x="2986" y="28796"/>
                    <a:pt x="1749" y="29564"/>
                    <a:pt x="1365" y="30801"/>
                  </a:cubicBezTo>
                  <a:cubicBezTo>
                    <a:pt x="469" y="33062"/>
                    <a:pt x="1877" y="35494"/>
                    <a:pt x="3925" y="36304"/>
                  </a:cubicBezTo>
                  <a:cubicBezTo>
                    <a:pt x="4821" y="36560"/>
                    <a:pt x="5759" y="36774"/>
                    <a:pt x="6698" y="36902"/>
                  </a:cubicBezTo>
                  <a:lnTo>
                    <a:pt x="7295" y="37030"/>
                  </a:lnTo>
                  <a:cubicBezTo>
                    <a:pt x="7167" y="37627"/>
                    <a:pt x="6698" y="37840"/>
                    <a:pt x="6356" y="38096"/>
                  </a:cubicBezTo>
                  <a:cubicBezTo>
                    <a:pt x="5631" y="38693"/>
                    <a:pt x="5119" y="39547"/>
                    <a:pt x="4949" y="40443"/>
                  </a:cubicBezTo>
                  <a:cubicBezTo>
                    <a:pt x="4437" y="43173"/>
                    <a:pt x="6996" y="45434"/>
                    <a:pt x="9641" y="44581"/>
                  </a:cubicBezTo>
                  <a:cubicBezTo>
                    <a:pt x="9769" y="44538"/>
                    <a:pt x="9897" y="44410"/>
                    <a:pt x="10025" y="44410"/>
                  </a:cubicBezTo>
                  <a:cubicBezTo>
                    <a:pt x="10324" y="44410"/>
                    <a:pt x="10580" y="44495"/>
                    <a:pt x="10836" y="44623"/>
                  </a:cubicBezTo>
                  <a:cubicBezTo>
                    <a:pt x="10964" y="44709"/>
                    <a:pt x="10964" y="45135"/>
                    <a:pt x="10879" y="45349"/>
                  </a:cubicBezTo>
                  <a:cubicBezTo>
                    <a:pt x="10452" y="46372"/>
                    <a:pt x="10495" y="47524"/>
                    <a:pt x="10964" y="48548"/>
                  </a:cubicBezTo>
                  <a:cubicBezTo>
                    <a:pt x="11348" y="49231"/>
                    <a:pt x="11902" y="49785"/>
                    <a:pt x="12542" y="50212"/>
                  </a:cubicBezTo>
                  <a:cubicBezTo>
                    <a:pt x="13779" y="51022"/>
                    <a:pt x="15230" y="51449"/>
                    <a:pt x="16680" y="51449"/>
                  </a:cubicBezTo>
                  <a:cubicBezTo>
                    <a:pt x="17832" y="51492"/>
                    <a:pt x="18899" y="50852"/>
                    <a:pt x="19368" y="49785"/>
                  </a:cubicBezTo>
                  <a:cubicBezTo>
                    <a:pt x="19496" y="49529"/>
                    <a:pt x="19667" y="49273"/>
                    <a:pt x="19837" y="48889"/>
                  </a:cubicBezTo>
                  <a:cubicBezTo>
                    <a:pt x="20093" y="49145"/>
                    <a:pt x="20179" y="49529"/>
                    <a:pt x="20008" y="49828"/>
                  </a:cubicBezTo>
                  <a:cubicBezTo>
                    <a:pt x="19709" y="50639"/>
                    <a:pt x="19112" y="51278"/>
                    <a:pt x="18387" y="51662"/>
                  </a:cubicBezTo>
                  <a:cubicBezTo>
                    <a:pt x="17875" y="51876"/>
                    <a:pt x="17491" y="52260"/>
                    <a:pt x="17235" y="52729"/>
                  </a:cubicBezTo>
                  <a:cubicBezTo>
                    <a:pt x="16936" y="53283"/>
                    <a:pt x="16680" y="53881"/>
                    <a:pt x="16467" y="54521"/>
                  </a:cubicBezTo>
                  <a:cubicBezTo>
                    <a:pt x="15912" y="56312"/>
                    <a:pt x="16680" y="58317"/>
                    <a:pt x="18387" y="59043"/>
                  </a:cubicBezTo>
                  <a:cubicBezTo>
                    <a:pt x="19325" y="59427"/>
                    <a:pt x="20392" y="59427"/>
                    <a:pt x="21373" y="59128"/>
                  </a:cubicBezTo>
                  <a:cubicBezTo>
                    <a:pt x="22141" y="58915"/>
                    <a:pt x="22866" y="58616"/>
                    <a:pt x="23634" y="58317"/>
                  </a:cubicBezTo>
                  <a:cubicBezTo>
                    <a:pt x="24018" y="58531"/>
                    <a:pt x="23975" y="58872"/>
                    <a:pt x="23805" y="59171"/>
                  </a:cubicBezTo>
                  <a:cubicBezTo>
                    <a:pt x="23378" y="59853"/>
                    <a:pt x="23335" y="60792"/>
                    <a:pt x="23719" y="61517"/>
                  </a:cubicBezTo>
                  <a:cubicBezTo>
                    <a:pt x="24103" y="62328"/>
                    <a:pt x="24743" y="63010"/>
                    <a:pt x="25554" y="63394"/>
                  </a:cubicBezTo>
                  <a:cubicBezTo>
                    <a:pt x="26620" y="63906"/>
                    <a:pt x="27772" y="64077"/>
                    <a:pt x="28967" y="63949"/>
                  </a:cubicBezTo>
                  <a:cubicBezTo>
                    <a:pt x="29564" y="63906"/>
                    <a:pt x="30118" y="63650"/>
                    <a:pt x="30545" y="63223"/>
                  </a:cubicBezTo>
                  <a:cubicBezTo>
                    <a:pt x="31100" y="62712"/>
                    <a:pt x="31526" y="62072"/>
                    <a:pt x="31782" y="61389"/>
                  </a:cubicBezTo>
                  <a:cubicBezTo>
                    <a:pt x="31910" y="61176"/>
                    <a:pt x="32038" y="60962"/>
                    <a:pt x="32166" y="60792"/>
                  </a:cubicBezTo>
                  <a:cubicBezTo>
                    <a:pt x="32422" y="60962"/>
                    <a:pt x="32635" y="61133"/>
                    <a:pt x="32806" y="61346"/>
                  </a:cubicBezTo>
                  <a:cubicBezTo>
                    <a:pt x="34129" y="62754"/>
                    <a:pt x="34939" y="62882"/>
                    <a:pt x="36859" y="62285"/>
                  </a:cubicBezTo>
                  <a:cubicBezTo>
                    <a:pt x="38011" y="61858"/>
                    <a:pt x="38992" y="61048"/>
                    <a:pt x="39589" y="59981"/>
                  </a:cubicBezTo>
                  <a:cubicBezTo>
                    <a:pt x="40442" y="58616"/>
                    <a:pt x="39888" y="56867"/>
                    <a:pt x="38480" y="56184"/>
                  </a:cubicBezTo>
                  <a:cubicBezTo>
                    <a:pt x="38096" y="55971"/>
                    <a:pt x="37669" y="55843"/>
                    <a:pt x="37115" y="55587"/>
                  </a:cubicBezTo>
                  <a:cubicBezTo>
                    <a:pt x="37285" y="55502"/>
                    <a:pt x="37499" y="55459"/>
                    <a:pt x="37712" y="55417"/>
                  </a:cubicBezTo>
                  <a:cubicBezTo>
                    <a:pt x="38736" y="55459"/>
                    <a:pt x="39674" y="56056"/>
                    <a:pt x="40144" y="56995"/>
                  </a:cubicBezTo>
                  <a:cubicBezTo>
                    <a:pt x="40442" y="57592"/>
                    <a:pt x="41082" y="57891"/>
                    <a:pt x="41765" y="57763"/>
                  </a:cubicBezTo>
                  <a:cubicBezTo>
                    <a:pt x="43727" y="57678"/>
                    <a:pt x="45519" y="56654"/>
                    <a:pt x="46671" y="55033"/>
                  </a:cubicBezTo>
                  <a:cubicBezTo>
                    <a:pt x="46884" y="54734"/>
                    <a:pt x="47012" y="54350"/>
                    <a:pt x="47097" y="53966"/>
                  </a:cubicBezTo>
                  <a:cubicBezTo>
                    <a:pt x="47268" y="53454"/>
                    <a:pt x="47055" y="52857"/>
                    <a:pt x="46628" y="52558"/>
                  </a:cubicBezTo>
                  <a:cubicBezTo>
                    <a:pt x="46458" y="52430"/>
                    <a:pt x="46330" y="52260"/>
                    <a:pt x="46074" y="52004"/>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a:off x="1402156" y="1316848"/>
              <a:ext cx="249491" cy="216170"/>
            </a:xfrm>
            <a:custGeom>
              <a:avLst/>
              <a:gdLst/>
              <a:ahLst/>
              <a:cxnLst/>
              <a:rect l="l" t="t" r="r" b="b"/>
              <a:pathLst>
                <a:path w="8618" h="7467" extrusionOk="0">
                  <a:moveTo>
                    <a:pt x="2944" y="4779"/>
                  </a:moveTo>
                  <a:cubicBezTo>
                    <a:pt x="1621" y="5078"/>
                    <a:pt x="1067" y="4352"/>
                    <a:pt x="469" y="3371"/>
                  </a:cubicBezTo>
                  <a:cubicBezTo>
                    <a:pt x="0" y="2646"/>
                    <a:pt x="341" y="1750"/>
                    <a:pt x="1152" y="1067"/>
                  </a:cubicBezTo>
                  <a:cubicBezTo>
                    <a:pt x="2261" y="129"/>
                    <a:pt x="3839" y="1"/>
                    <a:pt x="5119" y="683"/>
                  </a:cubicBezTo>
                  <a:cubicBezTo>
                    <a:pt x="6101" y="1281"/>
                    <a:pt x="6954" y="2006"/>
                    <a:pt x="7722" y="2859"/>
                  </a:cubicBezTo>
                  <a:cubicBezTo>
                    <a:pt x="8617" y="3968"/>
                    <a:pt x="8490" y="5589"/>
                    <a:pt x="7423" y="6528"/>
                  </a:cubicBezTo>
                  <a:cubicBezTo>
                    <a:pt x="6783" y="7040"/>
                    <a:pt x="6015" y="7381"/>
                    <a:pt x="5247" y="7467"/>
                  </a:cubicBezTo>
                  <a:cubicBezTo>
                    <a:pt x="4095" y="7467"/>
                    <a:pt x="3114" y="6613"/>
                    <a:pt x="2986" y="5461"/>
                  </a:cubicBezTo>
                  <a:cubicBezTo>
                    <a:pt x="2944" y="5248"/>
                    <a:pt x="2944" y="5078"/>
                    <a:pt x="2944" y="4779"/>
                  </a:cubicBezTo>
                  <a:close/>
                  <a:moveTo>
                    <a:pt x="3200" y="4310"/>
                  </a:moveTo>
                  <a:cubicBezTo>
                    <a:pt x="3285" y="4651"/>
                    <a:pt x="3370" y="4992"/>
                    <a:pt x="3456" y="5291"/>
                  </a:cubicBezTo>
                  <a:cubicBezTo>
                    <a:pt x="3754" y="6528"/>
                    <a:pt x="4522" y="6997"/>
                    <a:pt x="5674" y="6741"/>
                  </a:cubicBezTo>
                  <a:cubicBezTo>
                    <a:pt x="6527" y="6571"/>
                    <a:pt x="7210" y="5973"/>
                    <a:pt x="7508" y="5163"/>
                  </a:cubicBezTo>
                  <a:cubicBezTo>
                    <a:pt x="7764" y="4352"/>
                    <a:pt x="7508" y="3499"/>
                    <a:pt x="6868" y="2987"/>
                  </a:cubicBezTo>
                  <a:cubicBezTo>
                    <a:pt x="6527" y="2689"/>
                    <a:pt x="6186" y="2390"/>
                    <a:pt x="5887" y="2049"/>
                  </a:cubicBezTo>
                  <a:cubicBezTo>
                    <a:pt x="5034" y="1153"/>
                    <a:pt x="3797" y="726"/>
                    <a:pt x="2560" y="982"/>
                  </a:cubicBezTo>
                  <a:cubicBezTo>
                    <a:pt x="1834" y="1110"/>
                    <a:pt x="1195" y="1622"/>
                    <a:pt x="939" y="2305"/>
                  </a:cubicBezTo>
                  <a:cubicBezTo>
                    <a:pt x="768" y="3328"/>
                    <a:pt x="1536" y="4224"/>
                    <a:pt x="2517" y="4267"/>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1393500" y="1484817"/>
              <a:ext cx="74141" cy="45741"/>
            </a:xfrm>
            <a:custGeom>
              <a:avLst/>
              <a:gdLst/>
              <a:ahLst/>
              <a:cxnLst/>
              <a:rect l="l" t="t" r="r" b="b"/>
              <a:pathLst>
                <a:path w="2561" h="1580" extrusionOk="0">
                  <a:moveTo>
                    <a:pt x="1707" y="811"/>
                  </a:moveTo>
                  <a:cubicBezTo>
                    <a:pt x="1408" y="555"/>
                    <a:pt x="1152" y="385"/>
                    <a:pt x="896" y="214"/>
                  </a:cubicBezTo>
                  <a:lnTo>
                    <a:pt x="896" y="43"/>
                  </a:lnTo>
                  <a:cubicBezTo>
                    <a:pt x="1152" y="1"/>
                    <a:pt x="1408" y="1"/>
                    <a:pt x="1664" y="43"/>
                  </a:cubicBezTo>
                  <a:cubicBezTo>
                    <a:pt x="2219" y="171"/>
                    <a:pt x="2560" y="513"/>
                    <a:pt x="2517" y="897"/>
                  </a:cubicBezTo>
                  <a:cubicBezTo>
                    <a:pt x="2347" y="1323"/>
                    <a:pt x="1877" y="1579"/>
                    <a:pt x="1451" y="1537"/>
                  </a:cubicBezTo>
                  <a:cubicBezTo>
                    <a:pt x="1067" y="1494"/>
                    <a:pt x="726" y="1409"/>
                    <a:pt x="427" y="1238"/>
                  </a:cubicBezTo>
                  <a:cubicBezTo>
                    <a:pt x="0" y="1067"/>
                    <a:pt x="214" y="726"/>
                    <a:pt x="256" y="342"/>
                  </a:cubicBezTo>
                  <a:cubicBezTo>
                    <a:pt x="470" y="939"/>
                    <a:pt x="1195" y="1153"/>
                    <a:pt x="1707" y="811"/>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1412028" y="1707125"/>
              <a:ext cx="53123" cy="88963"/>
            </a:xfrm>
            <a:custGeom>
              <a:avLst/>
              <a:gdLst/>
              <a:ahLst/>
              <a:cxnLst/>
              <a:rect l="l" t="t" r="r" b="b"/>
              <a:pathLst>
                <a:path w="1835" h="3073" extrusionOk="0">
                  <a:moveTo>
                    <a:pt x="1835" y="1"/>
                  </a:moveTo>
                  <a:cubicBezTo>
                    <a:pt x="1067" y="939"/>
                    <a:pt x="854" y="2006"/>
                    <a:pt x="512" y="3072"/>
                  </a:cubicBezTo>
                  <a:cubicBezTo>
                    <a:pt x="0" y="2347"/>
                    <a:pt x="384" y="1750"/>
                    <a:pt x="598" y="1153"/>
                  </a:cubicBezTo>
                  <a:cubicBezTo>
                    <a:pt x="811" y="598"/>
                    <a:pt x="982" y="43"/>
                    <a:pt x="1835" y="1"/>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1817932" y="1403300"/>
              <a:ext cx="100080" cy="21047"/>
            </a:xfrm>
            <a:custGeom>
              <a:avLst/>
              <a:gdLst/>
              <a:ahLst/>
              <a:cxnLst/>
              <a:rect l="l" t="t" r="r" b="b"/>
              <a:pathLst>
                <a:path w="3457" h="727" extrusionOk="0">
                  <a:moveTo>
                    <a:pt x="1" y="300"/>
                  </a:moveTo>
                  <a:cubicBezTo>
                    <a:pt x="1152" y="1"/>
                    <a:pt x="2347" y="86"/>
                    <a:pt x="3456" y="513"/>
                  </a:cubicBezTo>
                  <a:lnTo>
                    <a:pt x="3456" y="726"/>
                  </a:lnTo>
                  <a:lnTo>
                    <a:pt x="43" y="513"/>
                  </a:lnTo>
                  <a:cubicBezTo>
                    <a:pt x="1" y="428"/>
                    <a:pt x="1" y="385"/>
                    <a:pt x="1" y="300"/>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1808060" y="1423073"/>
              <a:ext cx="102541" cy="23507"/>
            </a:xfrm>
            <a:custGeom>
              <a:avLst/>
              <a:gdLst/>
              <a:ahLst/>
              <a:cxnLst/>
              <a:rect l="l" t="t" r="r" b="b"/>
              <a:pathLst>
                <a:path w="3542" h="812" extrusionOk="0">
                  <a:moveTo>
                    <a:pt x="3541" y="811"/>
                  </a:moveTo>
                  <a:lnTo>
                    <a:pt x="0" y="555"/>
                  </a:lnTo>
                  <a:cubicBezTo>
                    <a:pt x="768" y="0"/>
                    <a:pt x="1536" y="299"/>
                    <a:pt x="2261" y="256"/>
                  </a:cubicBezTo>
                  <a:cubicBezTo>
                    <a:pt x="2773" y="171"/>
                    <a:pt x="3243" y="427"/>
                    <a:pt x="3541" y="811"/>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1447839" y="1740476"/>
              <a:ext cx="37085" cy="63024"/>
            </a:xfrm>
            <a:custGeom>
              <a:avLst/>
              <a:gdLst/>
              <a:ahLst/>
              <a:cxnLst/>
              <a:rect l="l" t="t" r="r" b="b"/>
              <a:pathLst>
                <a:path w="1281" h="2177" extrusionOk="0">
                  <a:moveTo>
                    <a:pt x="1280" y="1"/>
                  </a:moveTo>
                  <a:cubicBezTo>
                    <a:pt x="1024" y="683"/>
                    <a:pt x="726" y="1408"/>
                    <a:pt x="470" y="2176"/>
                  </a:cubicBezTo>
                  <a:cubicBezTo>
                    <a:pt x="0" y="1323"/>
                    <a:pt x="384" y="299"/>
                    <a:pt x="1280" y="1"/>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2" name="Google Shape;462;p2"/>
          <p:cNvSpPr/>
          <p:nvPr/>
        </p:nvSpPr>
        <p:spPr>
          <a:xfrm>
            <a:off x="2978611" y="2612220"/>
            <a:ext cx="269850" cy="305050"/>
          </a:xfrm>
          <a:custGeom>
            <a:avLst/>
            <a:gdLst/>
            <a:ahLst/>
            <a:cxnLst/>
            <a:rect l="l" t="t" r="r" b="b"/>
            <a:pathLst>
              <a:path w="10794" h="12202" extrusionOk="0">
                <a:moveTo>
                  <a:pt x="7082" y="8575"/>
                </a:moveTo>
                <a:lnTo>
                  <a:pt x="7082" y="8788"/>
                </a:lnTo>
                <a:cubicBezTo>
                  <a:pt x="7338" y="10153"/>
                  <a:pt x="6997" y="11007"/>
                  <a:pt x="5546" y="11646"/>
                </a:cubicBezTo>
                <a:cubicBezTo>
                  <a:pt x="4352" y="12201"/>
                  <a:pt x="2944" y="11860"/>
                  <a:pt x="2219" y="10751"/>
                </a:cubicBezTo>
                <a:cubicBezTo>
                  <a:pt x="1579" y="9940"/>
                  <a:pt x="1195" y="9087"/>
                  <a:pt x="1622" y="7978"/>
                </a:cubicBezTo>
                <a:cubicBezTo>
                  <a:pt x="896" y="7807"/>
                  <a:pt x="256" y="7551"/>
                  <a:pt x="256" y="6740"/>
                </a:cubicBezTo>
                <a:cubicBezTo>
                  <a:pt x="256" y="6101"/>
                  <a:pt x="598" y="5503"/>
                  <a:pt x="1195" y="5205"/>
                </a:cubicBezTo>
                <a:cubicBezTo>
                  <a:pt x="1024" y="4906"/>
                  <a:pt x="854" y="4650"/>
                  <a:pt x="726" y="4394"/>
                </a:cubicBezTo>
                <a:cubicBezTo>
                  <a:pt x="1" y="2901"/>
                  <a:pt x="555" y="640"/>
                  <a:pt x="2688" y="213"/>
                </a:cubicBezTo>
                <a:cubicBezTo>
                  <a:pt x="3627" y="0"/>
                  <a:pt x="4651" y="43"/>
                  <a:pt x="5589" y="384"/>
                </a:cubicBezTo>
                <a:cubicBezTo>
                  <a:pt x="6656" y="683"/>
                  <a:pt x="7423" y="1749"/>
                  <a:pt x="7338" y="2901"/>
                </a:cubicBezTo>
                <a:cubicBezTo>
                  <a:pt x="9514" y="3200"/>
                  <a:pt x="10794" y="4351"/>
                  <a:pt x="10708" y="5845"/>
                </a:cubicBezTo>
                <a:cubicBezTo>
                  <a:pt x="10623" y="7210"/>
                  <a:pt x="9173" y="8362"/>
                  <a:pt x="7082" y="8575"/>
                </a:cubicBezTo>
                <a:close/>
                <a:moveTo>
                  <a:pt x="6229" y="3882"/>
                </a:moveTo>
                <a:lnTo>
                  <a:pt x="6144" y="3669"/>
                </a:lnTo>
                <a:cubicBezTo>
                  <a:pt x="6186" y="3541"/>
                  <a:pt x="6272" y="3413"/>
                  <a:pt x="6357" y="3285"/>
                </a:cubicBezTo>
                <a:cubicBezTo>
                  <a:pt x="6784" y="2944"/>
                  <a:pt x="6869" y="2346"/>
                  <a:pt x="6528" y="1920"/>
                </a:cubicBezTo>
                <a:cubicBezTo>
                  <a:pt x="6272" y="1536"/>
                  <a:pt x="5888" y="1237"/>
                  <a:pt x="5461" y="1024"/>
                </a:cubicBezTo>
                <a:cubicBezTo>
                  <a:pt x="4565" y="640"/>
                  <a:pt x="3584" y="597"/>
                  <a:pt x="2645" y="853"/>
                </a:cubicBezTo>
                <a:cubicBezTo>
                  <a:pt x="1835" y="981"/>
                  <a:pt x="1195" y="1664"/>
                  <a:pt x="1110" y="2517"/>
                </a:cubicBezTo>
                <a:cubicBezTo>
                  <a:pt x="896" y="3328"/>
                  <a:pt x="1152" y="4181"/>
                  <a:pt x="1792" y="4821"/>
                </a:cubicBezTo>
                <a:cubicBezTo>
                  <a:pt x="2006" y="5034"/>
                  <a:pt x="2219" y="5247"/>
                  <a:pt x="2560" y="5631"/>
                </a:cubicBezTo>
                <a:cubicBezTo>
                  <a:pt x="2134" y="5674"/>
                  <a:pt x="1835" y="5717"/>
                  <a:pt x="1579" y="5759"/>
                </a:cubicBezTo>
                <a:cubicBezTo>
                  <a:pt x="1152" y="5802"/>
                  <a:pt x="854" y="6186"/>
                  <a:pt x="854" y="6570"/>
                </a:cubicBezTo>
                <a:cubicBezTo>
                  <a:pt x="811" y="7039"/>
                  <a:pt x="1067" y="7210"/>
                  <a:pt x="1451" y="7338"/>
                </a:cubicBezTo>
                <a:lnTo>
                  <a:pt x="2006" y="7466"/>
                </a:lnTo>
                <a:cubicBezTo>
                  <a:pt x="1920" y="7935"/>
                  <a:pt x="1920" y="8362"/>
                  <a:pt x="1920" y="8831"/>
                </a:cubicBezTo>
                <a:cubicBezTo>
                  <a:pt x="2006" y="9812"/>
                  <a:pt x="2603" y="10665"/>
                  <a:pt x="3499" y="11092"/>
                </a:cubicBezTo>
                <a:cubicBezTo>
                  <a:pt x="4309" y="11476"/>
                  <a:pt x="5120" y="11220"/>
                  <a:pt x="5802" y="10793"/>
                </a:cubicBezTo>
                <a:cubicBezTo>
                  <a:pt x="6357" y="10452"/>
                  <a:pt x="6656" y="9812"/>
                  <a:pt x="6528" y="9172"/>
                </a:cubicBezTo>
                <a:cubicBezTo>
                  <a:pt x="6485" y="8831"/>
                  <a:pt x="6442" y="8490"/>
                  <a:pt x="6400" y="8191"/>
                </a:cubicBezTo>
                <a:cubicBezTo>
                  <a:pt x="7040" y="8106"/>
                  <a:pt x="7594" y="8063"/>
                  <a:pt x="8149" y="7935"/>
                </a:cubicBezTo>
                <a:cubicBezTo>
                  <a:pt x="9087" y="7636"/>
                  <a:pt x="9812" y="6868"/>
                  <a:pt x="10068" y="5887"/>
                </a:cubicBezTo>
                <a:cubicBezTo>
                  <a:pt x="10239" y="4778"/>
                  <a:pt x="8789" y="3242"/>
                  <a:pt x="7210" y="3669"/>
                </a:cubicBezTo>
                <a:cubicBezTo>
                  <a:pt x="6869" y="3754"/>
                  <a:pt x="6570" y="3797"/>
                  <a:pt x="6229" y="3882"/>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3" name="Google Shape;463;p2"/>
          <p:cNvGrpSpPr/>
          <p:nvPr/>
        </p:nvGrpSpPr>
        <p:grpSpPr>
          <a:xfrm>
            <a:off x="3270786" y="2276733"/>
            <a:ext cx="101350" cy="107750"/>
            <a:chOff x="3091663" y="2472350"/>
            <a:chExt cx="101350" cy="107750"/>
          </a:xfrm>
        </p:grpSpPr>
        <p:sp>
          <p:nvSpPr>
            <p:cNvPr id="464" name="Google Shape;464;p2"/>
            <p:cNvSpPr/>
            <p:nvPr/>
          </p:nvSpPr>
          <p:spPr>
            <a:xfrm>
              <a:off x="3091663" y="2529950"/>
              <a:ext cx="66150" cy="50150"/>
            </a:xfrm>
            <a:custGeom>
              <a:avLst/>
              <a:gdLst/>
              <a:ahLst/>
              <a:cxnLst/>
              <a:rect l="l" t="t" r="r" b="b"/>
              <a:pathLst>
                <a:path w="2646" h="2006" extrusionOk="0">
                  <a:moveTo>
                    <a:pt x="1238" y="1962"/>
                  </a:moveTo>
                  <a:cubicBezTo>
                    <a:pt x="768" y="2005"/>
                    <a:pt x="299" y="1792"/>
                    <a:pt x="86" y="1365"/>
                  </a:cubicBezTo>
                  <a:cubicBezTo>
                    <a:pt x="0" y="1067"/>
                    <a:pt x="43" y="725"/>
                    <a:pt x="171" y="469"/>
                  </a:cubicBezTo>
                  <a:cubicBezTo>
                    <a:pt x="384" y="213"/>
                    <a:pt x="683" y="43"/>
                    <a:pt x="982" y="0"/>
                  </a:cubicBezTo>
                  <a:cubicBezTo>
                    <a:pt x="1280" y="0"/>
                    <a:pt x="1579" y="43"/>
                    <a:pt x="1835" y="171"/>
                  </a:cubicBezTo>
                  <a:cubicBezTo>
                    <a:pt x="2219" y="299"/>
                    <a:pt x="2645" y="512"/>
                    <a:pt x="2560" y="1067"/>
                  </a:cubicBezTo>
                  <a:cubicBezTo>
                    <a:pt x="2475" y="1493"/>
                    <a:pt x="2091" y="1834"/>
                    <a:pt x="1664" y="1877"/>
                  </a:cubicBezTo>
                  <a:cubicBezTo>
                    <a:pt x="1494" y="1920"/>
                    <a:pt x="1366" y="1920"/>
                    <a:pt x="1238" y="1962"/>
                  </a:cubicBezTo>
                  <a:close/>
                  <a:moveTo>
                    <a:pt x="1920" y="1024"/>
                  </a:moveTo>
                  <a:cubicBezTo>
                    <a:pt x="1707" y="640"/>
                    <a:pt x="1280" y="427"/>
                    <a:pt x="854" y="469"/>
                  </a:cubicBezTo>
                  <a:cubicBezTo>
                    <a:pt x="683" y="512"/>
                    <a:pt x="512" y="597"/>
                    <a:pt x="342" y="725"/>
                  </a:cubicBezTo>
                  <a:cubicBezTo>
                    <a:pt x="470" y="896"/>
                    <a:pt x="512" y="1195"/>
                    <a:pt x="683" y="1237"/>
                  </a:cubicBezTo>
                  <a:cubicBezTo>
                    <a:pt x="1067" y="1451"/>
                    <a:pt x="1622" y="1365"/>
                    <a:pt x="1920" y="1024"/>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3143913" y="2472350"/>
              <a:ext cx="49100" cy="40550"/>
            </a:xfrm>
            <a:custGeom>
              <a:avLst/>
              <a:gdLst/>
              <a:ahLst/>
              <a:cxnLst/>
              <a:rect l="l" t="t" r="r" b="b"/>
              <a:pathLst>
                <a:path w="1964" h="1622" extrusionOk="0">
                  <a:moveTo>
                    <a:pt x="982" y="1621"/>
                  </a:moveTo>
                  <a:cubicBezTo>
                    <a:pt x="555" y="1621"/>
                    <a:pt x="1" y="1195"/>
                    <a:pt x="1" y="896"/>
                  </a:cubicBezTo>
                  <a:cubicBezTo>
                    <a:pt x="44" y="427"/>
                    <a:pt x="385" y="86"/>
                    <a:pt x="811" y="0"/>
                  </a:cubicBezTo>
                  <a:cubicBezTo>
                    <a:pt x="1366" y="0"/>
                    <a:pt x="1878" y="427"/>
                    <a:pt x="1921" y="854"/>
                  </a:cubicBezTo>
                  <a:cubicBezTo>
                    <a:pt x="1963" y="1280"/>
                    <a:pt x="1494" y="1621"/>
                    <a:pt x="982" y="1621"/>
                  </a:cubicBezTo>
                  <a:close/>
                  <a:moveTo>
                    <a:pt x="555" y="512"/>
                  </a:moveTo>
                  <a:cubicBezTo>
                    <a:pt x="726" y="1067"/>
                    <a:pt x="726" y="1067"/>
                    <a:pt x="1323" y="811"/>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6" name="Google Shape;466;p2"/>
          <p:cNvSpPr/>
          <p:nvPr/>
        </p:nvSpPr>
        <p:spPr>
          <a:xfrm>
            <a:off x="3587583" y="3487947"/>
            <a:ext cx="204951" cy="231685"/>
          </a:xfrm>
          <a:custGeom>
            <a:avLst/>
            <a:gdLst/>
            <a:ahLst/>
            <a:cxnLst/>
            <a:rect l="l" t="t" r="r" b="b"/>
            <a:pathLst>
              <a:path w="10794" h="12202" extrusionOk="0">
                <a:moveTo>
                  <a:pt x="7082" y="8575"/>
                </a:moveTo>
                <a:lnTo>
                  <a:pt x="7082" y="8788"/>
                </a:lnTo>
                <a:cubicBezTo>
                  <a:pt x="7338" y="10153"/>
                  <a:pt x="6997" y="11007"/>
                  <a:pt x="5546" y="11646"/>
                </a:cubicBezTo>
                <a:cubicBezTo>
                  <a:pt x="4352" y="12201"/>
                  <a:pt x="2944" y="11860"/>
                  <a:pt x="2219" y="10751"/>
                </a:cubicBezTo>
                <a:cubicBezTo>
                  <a:pt x="1579" y="9940"/>
                  <a:pt x="1195" y="9087"/>
                  <a:pt x="1622" y="7978"/>
                </a:cubicBezTo>
                <a:cubicBezTo>
                  <a:pt x="896" y="7807"/>
                  <a:pt x="256" y="7551"/>
                  <a:pt x="256" y="6740"/>
                </a:cubicBezTo>
                <a:cubicBezTo>
                  <a:pt x="256" y="6101"/>
                  <a:pt x="598" y="5503"/>
                  <a:pt x="1195" y="5205"/>
                </a:cubicBezTo>
                <a:cubicBezTo>
                  <a:pt x="1024" y="4906"/>
                  <a:pt x="854" y="4650"/>
                  <a:pt x="726" y="4394"/>
                </a:cubicBezTo>
                <a:cubicBezTo>
                  <a:pt x="1" y="2901"/>
                  <a:pt x="555" y="640"/>
                  <a:pt x="2688" y="213"/>
                </a:cubicBezTo>
                <a:cubicBezTo>
                  <a:pt x="3627" y="0"/>
                  <a:pt x="4651" y="43"/>
                  <a:pt x="5589" y="384"/>
                </a:cubicBezTo>
                <a:cubicBezTo>
                  <a:pt x="6656" y="683"/>
                  <a:pt x="7423" y="1749"/>
                  <a:pt x="7338" y="2901"/>
                </a:cubicBezTo>
                <a:cubicBezTo>
                  <a:pt x="9514" y="3200"/>
                  <a:pt x="10794" y="4351"/>
                  <a:pt x="10708" y="5845"/>
                </a:cubicBezTo>
                <a:cubicBezTo>
                  <a:pt x="10623" y="7210"/>
                  <a:pt x="9173" y="8362"/>
                  <a:pt x="7082" y="8575"/>
                </a:cubicBezTo>
                <a:close/>
                <a:moveTo>
                  <a:pt x="6229" y="3882"/>
                </a:moveTo>
                <a:lnTo>
                  <a:pt x="6144" y="3669"/>
                </a:lnTo>
                <a:cubicBezTo>
                  <a:pt x="6186" y="3541"/>
                  <a:pt x="6272" y="3413"/>
                  <a:pt x="6357" y="3285"/>
                </a:cubicBezTo>
                <a:cubicBezTo>
                  <a:pt x="6784" y="2944"/>
                  <a:pt x="6869" y="2346"/>
                  <a:pt x="6528" y="1920"/>
                </a:cubicBezTo>
                <a:cubicBezTo>
                  <a:pt x="6272" y="1536"/>
                  <a:pt x="5888" y="1237"/>
                  <a:pt x="5461" y="1024"/>
                </a:cubicBezTo>
                <a:cubicBezTo>
                  <a:pt x="4565" y="640"/>
                  <a:pt x="3584" y="597"/>
                  <a:pt x="2645" y="853"/>
                </a:cubicBezTo>
                <a:cubicBezTo>
                  <a:pt x="1835" y="981"/>
                  <a:pt x="1195" y="1664"/>
                  <a:pt x="1110" y="2517"/>
                </a:cubicBezTo>
                <a:cubicBezTo>
                  <a:pt x="896" y="3328"/>
                  <a:pt x="1152" y="4181"/>
                  <a:pt x="1792" y="4821"/>
                </a:cubicBezTo>
                <a:cubicBezTo>
                  <a:pt x="2006" y="5034"/>
                  <a:pt x="2219" y="5247"/>
                  <a:pt x="2560" y="5631"/>
                </a:cubicBezTo>
                <a:cubicBezTo>
                  <a:pt x="2134" y="5674"/>
                  <a:pt x="1835" y="5717"/>
                  <a:pt x="1579" y="5759"/>
                </a:cubicBezTo>
                <a:cubicBezTo>
                  <a:pt x="1152" y="5802"/>
                  <a:pt x="854" y="6186"/>
                  <a:pt x="854" y="6570"/>
                </a:cubicBezTo>
                <a:cubicBezTo>
                  <a:pt x="811" y="7039"/>
                  <a:pt x="1067" y="7210"/>
                  <a:pt x="1451" y="7338"/>
                </a:cubicBezTo>
                <a:lnTo>
                  <a:pt x="2006" y="7466"/>
                </a:lnTo>
                <a:cubicBezTo>
                  <a:pt x="1920" y="7935"/>
                  <a:pt x="1920" y="8362"/>
                  <a:pt x="1920" y="8831"/>
                </a:cubicBezTo>
                <a:cubicBezTo>
                  <a:pt x="2006" y="9812"/>
                  <a:pt x="2603" y="10665"/>
                  <a:pt x="3499" y="11092"/>
                </a:cubicBezTo>
                <a:cubicBezTo>
                  <a:pt x="4309" y="11476"/>
                  <a:pt x="5120" y="11220"/>
                  <a:pt x="5802" y="10793"/>
                </a:cubicBezTo>
                <a:cubicBezTo>
                  <a:pt x="6357" y="10452"/>
                  <a:pt x="6656" y="9812"/>
                  <a:pt x="6528" y="9172"/>
                </a:cubicBezTo>
                <a:cubicBezTo>
                  <a:pt x="6485" y="8831"/>
                  <a:pt x="6442" y="8490"/>
                  <a:pt x="6400" y="8191"/>
                </a:cubicBezTo>
                <a:cubicBezTo>
                  <a:pt x="7040" y="8106"/>
                  <a:pt x="7594" y="8063"/>
                  <a:pt x="8149" y="7935"/>
                </a:cubicBezTo>
                <a:cubicBezTo>
                  <a:pt x="9087" y="7636"/>
                  <a:pt x="9812" y="6868"/>
                  <a:pt x="10068" y="5887"/>
                </a:cubicBezTo>
                <a:cubicBezTo>
                  <a:pt x="10239" y="4778"/>
                  <a:pt x="8789" y="3242"/>
                  <a:pt x="7210" y="3669"/>
                </a:cubicBezTo>
                <a:cubicBezTo>
                  <a:pt x="6869" y="3754"/>
                  <a:pt x="6570" y="3797"/>
                  <a:pt x="6229" y="3882"/>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7" name="Google Shape;467;p2"/>
          <p:cNvGrpSpPr/>
          <p:nvPr/>
        </p:nvGrpSpPr>
        <p:grpSpPr>
          <a:xfrm>
            <a:off x="6040599" y="1581295"/>
            <a:ext cx="101350" cy="107750"/>
            <a:chOff x="3091663" y="2472350"/>
            <a:chExt cx="101350" cy="107750"/>
          </a:xfrm>
        </p:grpSpPr>
        <p:sp>
          <p:nvSpPr>
            <p:cNvPr id="468" name="Google Shape;468;p2"/>
            <p:cNvSpPr/>
            <p:nvPr/>
          </p:nvSpPr>
          <p:spPr>
            <a:xfrm>
              <a:off x="3091663" y="2529950"/>
              <a:ext cx="66150" cy="50150"/>
            </a:xfrm>
            <a:custGeom>
              <a:avLst/>
              <a:gdLst/>
              <a:ahLst/>
              <a:cxnLst/>
              <a:rect l="l" t="t" r="r" b="b"/>
              <a:pathLst>
                <a:path w="2646" h="2006" extrusionOk="0">
                  <a:moveTo>
                    <a:pt x="1238" y="1962"/>
                  </a:moveTo>
                  <a:cubicBezTo>
                    <a:pt x="768" y="2005"/>
                    <a:pt x="299" y="1792"/>
                    <a:pt x="86" y="1365"/>
                  </a:cubicBezTo>
                  <a:cubicBezTo>
                    <a:pt x="0" y="1067"/>
                    <a:pt x="43" y="725"/>
                    <a:pt x="171" y="469"/>
                  </a:cubicBezTo>
                  <a:cubicBezTo>
                    <a:pt x="384" y="213"/>
                    <a:pt x="683" y="43"/>
                    <a:pt x="982" y="0"/>
                  </a:cubicBezTo>
                  <a:cubicBezTo>
                    <a:pt x="1280" y="0"/>
                    <a:pt x="1579" y="43"/>
                    <a:pt x="1835" y="171"/>
                  </a:cubicBezTo>
                  <a:cubicBezTo>
                    <a:pt x="2219" y="299"/>
                    <a:pt x="2645" y="512"/>
                    <a:pt x="2560" y="1067"/>
                  </a:cubicBezTo>
                  <a:cubicBezTo>
                    <a:pt x="2475" y="1493"/>
                    <a:pt x="2091" y="1834"/>
                    <a:pt x="1664" y="1877"/>
                  </a:cubicBezTo>
                  <a:cubicBezTo>
                    <a:pt x="1494" y="1920"/>
                    <a:pt x="1366" y="1920"/>
                    <a:pt x="1238" y="1962"/>
                  </a:cubicBezTo>
                  <a:close/>
                  <a:moveTo>
                    <a:pt x="1920" y="1024"/>
                  </a:moveTo>
                  <a:cubicBezTo>
                    <a:pt x="1707" y="640"/>
                    <a:pt x="1280" y="427"/>
                    <a:pt x="854" y="469"/>
                  </a:cubicBezTo>
                  <a:cubicBezTo>
                    <a:pt x="683" y="512"/>
                    <a:pt x="512" y="597"/>
                    <a:pt x="342" y="725"/>
                  </a:cubicBezTo>
                  <a:cubicBezTo>
                    <a:pt x="470" y="896"/>
                    <a:pt x="512" y="1195"/>
                    <a:pt x="683" y="1237"/>
                  </a:cubicBezTo>
                  <a:cubicBezTo>
                    <a:pt x="1067" y="1451"/>
                    <a:pt x="1622" y="1365"/>
                    <a:pt x="1920" y="1024"/>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3143913" y="2472350"/>
              <a:ext cx="49100" cy="40550"/>
            </a:xfrm>
            <a:custGeom>
              <a:avLst/>
              <a:gdLst/>
              <a:ahLst/>
              <a:cxnLst/>
              <a:rect l="l" t="t" r="r" b="b"/>
              <a:pathLst>
                <a:path w="1964" h="1622" extrusionOk="0">
                  <a:moveTo>
                    <a:pt x="982" y="1621"/>
                  </a:moveTo>
                  <a:cubicBezTo>
                    <a:pt x="555" y="1621"/>
                    <a:pt x="1" y="1195"/>
                    <a:pt x="1" y="896"/>
                  </a:cubicBezTo>
                  <a:cubicBezTo>
                    <a:pt x="44" y="427"/>
                    <a:pt x="385" y="86"/>
                    <a:pt x="811" y="0"/>
                  </a:cubicBezTo>
                  <a:cubicBezTo>
                    <a:pt x="1366" y="0"/>
                    <a:pt x="1878" y="427"/>
                    <a:pt x="1921" y="854"/>
                  </a:cubicBezTo>
                  <a:cubicBezTo>
                    <a:pt x="1963" y="1280"/>
                    <a:pt x="1494" y="1621"/>
                    <a:pt x="982" y="1621"/>
                  </a:cubicBezTo>
                  <a:close/>
                  <a:moveTo>
                    <a:pt x="555" y="512"/>
                  </a:moveTo>
                  <a:cubicBezTo>
                    <a:pt x="726" y="1067"/>
                    <a:pt x="726" y="1067"/>
                    <a:pt x="1323" y="811"/>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0" name="Google Shape;470;p2"/>
          <p:cNvGrpSpPr/>
          <p:nvPr/>
        </p:nvGrpSpPr>
        <p:grpSpPr>
          <a:xfrm>
            <a:off x="3096149" y="4103945"/>
            <a:ext cx="101350" cy="107750"/>
            <a:chOff x="3091663" y="2472350"/>
            <a:chExt cx="101350" cy="107750"/>
          </a:xfrm>
        </p:grpSpPr>
        <p:sp>
          <p:nvSpPr>
            <p:cNvPr id="471" name="Google Shape;471;p2"/>
            <p:cNvSpPr/>
            <p:nvPr/>
          </p:nvSpPr>
          <p:spPr>
            <a:xfrm>
              <a:off x="3091663" y="2529950"/>
              <a:ext cx="66150" cy="50150"/>
            </a:xfrm>
            <a:custGeom>
              <a:avLst/>
              <a:gdLst/>
              <a:ahLst/>
              <a:cxnLst/>
              <a:rect l="l" t="t" r="r" b="b"/>
              <a:pathLst>
                <a:path w="2646" h="2006" extrusionOk="0">
                  <a:moveTo>
                    <a:pt x="1238" y="1962"/>
                  </a:moveTo>
                  <a:cubicBezTo>
                    <a:pt x="768" y="2005"/>
                    <a:pt x="299" y="1792"/>
                    <a:pt x="86" y="1365"/>
                  </a:cubicBezTo>
                  <a:cubicBezTo>
                    <a:pt x="0" y="1067"/>
                    <a:pt x="43" y="725"/>
                    <a:pt x="171" y="469"/>
                  </a:cubicBezTo>
                  <a:cubicBezTo>
                    <a:pt x="384" y="213"/>
                    <a:pt x="683" y="43"/>
                    <a:pt x="982" y="0"/>
                  </a:cubicBezTo>
                  <a:cubicBezTo>
                    <a:pt x="1280" y="0"/>
                    <a:pt x="1579" y="43"/>
                    <a:pt x="1835" y="171"/>
                  </a:cubicBezTo>
                  <a:cubicBezTo>
                    <a:pt x="2219" y="299"/>
                    <a:pt x="2645" y="512"/>
                    <a:pt x="2560" y="1067"/>
                  </a:cubicBezTo>
                  <a:cubicBezTo>
                    <a:pt x="2475" y="1493"/>
                    <a:pt x="2091" y="1834"/>
                    <a:pt x="1664" y="1877"/>
                  </a:cubicBezTo>
                  <a:cubicBezTo>
                    <a:pt x="1494" y="1920"/>
                    <a:pt x="1366" y="1920"/>
                    <a:pt x="1238" y="1962"/>
                  </a:cubicBezTo>
                  <a:close/>
                  <a:moveTo>
                    <a:pt x="1920" y="1024"/>
                  </a:moveTo>
                  <a:cubicBezTo>
                    <a:pt x="1707" y="640"/>
                    <a:pt x="1280" y="427"/>
                    <a:pt x="854" y="469"/>
                  </a:cubicBezTo>
                  <a:cubicBezTo>
                    <a:pt x="683" y="512"/>
                    <a:pt x="512" y="597"/>
                    <a:pt x="342" y="725"/>
                  </a:cubicBezTo>
                  <a:cubicBezTo>
                    <a:pt x="470" y="896"/>
                    <a:pt x="512" y="1195"/>
                    <a:pt x="683" y="1237"/>
                  </a:cubicBezTo>
                  <a:cubicBezTo>
                    <a:pt x="1067" y="1451"/>
                    <a:pt x="1622" y="1365"/>
                    <a:pt x="1920" y="1024"/>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a:off x="3143913" y="2472350"/>
              <a:ext cx="49100" cy="40550"/>
            </a:xfrm>
            <a:custGeom>
              <a:avLst/>
              <a:gdLst/>
              <a:ahLst/>
              <a:cxnLst/>
              <a:rect l="l" t="t" r="r" b="b"/>
              <a:pathLst>
                <a:path w="1964" h="1622" extrusionOk="0">
                  <a:moveTo>
                    <a:pt x="982" y="1621"/>
                  </a:moveTo>
                  <a:cubicBezTo>
                    <a:pt x="555" y="1621"/>
                    <a:pt x="1" y="1195"/>
                    <a:pt x="1" y="896"/>
                  </a:cubicBezTo>
                  <a:cubicBezTo>
                    <a:pt x="44" y="427"/>
                    <a:pt x="385" y="86"/>
                    <a:pt x="811" y="0"/>
                  </a:cubicBezTo>
                  <a:cubicBezTo>
                    <a:pt x="1366" y="0"/>
                    <a:pt x="1878" y="427"/>
                    <a:pt x="1921" y="854"/>
                  </a:cubicBezTo>
                  <a:cubicBezTo>
                    <a:pt x="1963" y="1280"/>
                    <a:pt x="1494" y="1621"/>
                    <a:pt x="982" y="1621"/>
                  </a:cubicBezTo>
                  <a:close/>
                  <a:moveTo>
                    <a:pt x="555" y="512"/>
                  </a:moveTo>
                  <a:cubicBezTo>
                    <a:pt x="726" y="1067"/>
                    <a:pt x="726" y="1067"/>
                    <a:pt x="1323" y="811"/>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3" name="Google Shape;473;p2"/>
          <p:cNvGrpSpPr/>
          <p:nvPr/>
        </p:nvGrpSpPr>
        <p:grpSpPr>
          <a:xfrm>
            <a:off x="1924511" y="3313270"/>
            <a:ext cx="112025" cy="93875"/>
            <a:chOff x="2945025" y="1724850"/>
            <a:chExt cx="112025" cy="93875"/>
          </a:xfrm>
        </p:grpSpPr>
        <p:sp>
          <p:nvSpPr>
            <p:cNvPr id="474" name="Google Shape;474;p2"/>
            <p:cNvSpPr/>
            <p:nvPr/>
          </p:nvSpPr>
          <p:spPr>
            <a:xfrm>
              <a:off x="2984500" y="1724850"/>
              <a:ext cx="72550" cy="93875"/>
            </a:xfrm>
            <a:custGeom>
              <a:avLst/>
              <a:gdLst/>
              <a:ahLst/>
              <a:cxnLst/>
              <a:rect l="l" t="t" r="r" b="b"/>
              <a:pathLst>
                <a:path w="2902" h="3755" extrusionOk="0">
                  <a:moveTo>
                    <a:pt x="2901" y="0"/>
                  </a:moveTo>
                  <a:cubicBezTo>
                    <a:pt x="1707" y="1109"/>
                    <a:pt x="725" y="2133"/>
                    <a:pt x="427" y="3754"/>
                  </a:cubicBezTo>
                  <a:cubicBezTo>
                    <a:pt x="128" y="3498"/>
                    <a:pt x="0" y="3114"/>
                    <a:pt x="43" y="2730"/>
                  </a:cubicBezTo>
                  <a:cubicBezTo>
                    <a:pt x="128" y="1621"/>
                    <a:pt x="1493" y="214"/>
                    <a:pt x="2901" y="0"/>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2945025" y="1724850"/>
              <a:ext cx="52300" cy="58675"/>
            </a:xfrm>
            <a:custGeom>
              <a:avLst/>
              <a:gdLst/>
              <a:ahLst/>
              <a:cxnLst/>
              <a:rect l="l" t="t" r="r" b="b"/>
              <a:pathLst>
                <a:path w="2092" h="2347" extrusionOk="0">
                  <a:moveTo>
                    <a:pt x="214" y="2347"/>
                  </a:moveTo>
                  <a:cubicBezTo>
                    <a:pt x="1" y="2091"/>
                    <a:pt x="1" y="1749"/>
                    <a:pt x="214" y="1493"/>
                  </a:cubicBezTo>
                  <a:cubicBezTo>
                    <a:pt x="769" y="896"/>
                    <a:pt x="1195" y="214"/>
                    <a:pt x="2091" y="0"/>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6" name="Google Shape;476;p2"/>
          <p:cNvGrpSpPr/>
          <p:nvPr/>
        </p:nvGrpSpPr>
        <p:grpSpPr>
          <a:xfrm rot="3542175">
            <a:off x="5165261" y="1806098"/>
            <a:ext cx="112026" cy="93876"/>
            <a:chOff x="2945025" y="1724850"/>
            <a:chExt cx="112025" cy="93875"/>
          </a:xfrm>
        </p:grpSpPr>
        <p:sp>
          <p:nvSpPr>
            <p:cNvPr id="477" name="Google Shape;477;p2"/>
            <p:cNvSpPr/>
            <p:nvPr/>
          </p:nvSpPr>
          <p:spPr>
            <a:xfrm>
              <a:off x="2984500" y="1724850"/>
              <a:ext cx="72550" cy="93875"/>
            </a:xfrm>
            <a:custGeom>
              <a:avLst/>
              <a:gdLst/>
              <a:ahLst/>
              <a:cxnLst/>
              <a:rect l="l" t="t" r="r" b="b"/>
              <a:pathLst>
                <a:path w="2902" h="3755" extrusionOk="0">
                  <a:moveTo>
                    <a:pt x="2901" y="0"/>
                  </a:moveTo>
                  <a:cubicBezTo>
                    <a:pt x="1707" y="1109"/>
                    <a:pt x="725" y="2133"/>
                    <a:pt x="427" y="3754"/>
                  </a:cubicBezTo>
                  <a:cubicBezTo>
                    <a:pt x="128" y="3498"/>
                    <a:pt x="0" y="3114"/>
                    <a:pt x="43" y="2730"/>
                  </a:cubicBezTo>
                  <a:cubicBezTo>
                    <a:pt x="128" y="1621"/>
                    <a:pt x="1493" y="214"/>
                    <a:pt x="2901" y="0"/>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2945025" y="1724850"/>
              <a:ext cx="52300" cy="58675"/>
            </a:xfrm>
            <a:custGeom>
              <a:avLst/>
              <a:gdLst/>
              <a:ahLst/>
              <a:cxnLst/>
              <a:rect l="l" t="t" r="r" b="b"/>
              <a:pathLst>
                <a:path w="2092" h="2347" extrusionOk="0">
                  <a:moveTo>
                    <a:pt x="214" y="2347"/>
                  </a:moveTo>
                  <a:cubicBezTo>
                    <a:pt x="1" y="2091"/>
                    <a:pt x="1" y="1749"/>
                    <a:pt x="214" y="1493"/>
                  </a:cubicBezTo>
                  <a:cubicBezTo>
                    <a:pt x="769" y="896"/>
                    <a:pt x="1195" y="214"/>
                    <a:pt x="2091" y="0"/>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9" name="Google Shape;479;p2"/>
          <p:cNvGrpSpPr/>
          <p:nvPr/>
        </p:nvGrpSpPr>
        <p:grpSpPr>
          <a:xfrm rot="-7692851">
            <a:off x="6818864" y="2456233"/>
            <a:ext cx="112024" cy="93875"/>
            <a:chOff x="2945025" y="1724850"/>
            <a:chExt cx="112025" cy="93875"/>
          </a:xfrm>
        </p:grpSpPr>
        <p:sp>
          <p:nvSpPr>
            <p:cNvPr id="480" name="Google Shape;480;p2"/>
            <p:cNvSpPr/>
            <p:nvPr/>
          </p:nvSpPr>
          <p:spPr>
            <a:xfrm>
              <a:off x="2984500" y="1724850"/>
              <a:ext cx="72550" cy="93875"/>
            </a:xfrm>
            <a:custGeom>
              <a:avLst/>
              <a:gdLst/>
              <a:ahLst/>
              <a:cxnLst/>
              <a:rect l="l" t="t" r="r" b="b"/>
              <a:pathLst>
                <a:path w="2902" h="3755" extrusionOk="0">
                  <a:moveTo>
                    <a:pt x="2901" y="0"/>
                  </a:moveTo>
                  <a:cubicBezTo>
                    <a:pt x="1707" y="1109"/>
                    <a:pt x="725" y="2133"/>
                    <a:pt x="427" y="3754"/>
                  </a:cubicBezTo>
                  <a:cubicBezTo>
                    <a:pt x="128" y="3498"/>
                    <a:pt x="0" y="3114"/>
                    <a:pt x="43" y="2730"/>
                  </a:cubicBezTo>
                  <a:cubicBezTo>
                    <a:pt x="128" y="1621"/>
                    <a:pt x="1493" y="214"/>
                    <a:pt x="2901" y="0"/>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a:off x="2945025" y="1724850"/>
              <a:ext cx="52300" cy="58675"/>
            </a:xfrm>
            <a:custGeom>
              <a:avLst/>
              <a:gdLst/>
              <a:ahLst/>
              <a:cxnLst/>
              <a:rect l="l" t="t" r="r" b="b"/>
              <a:pathLst>
                <a:path w="2092" h="2347" extrusionOk="0">
                  <a:moveTo>
                    <a:pt x="214" y="2347"/>
                  </a:moveTo>
                  <a:cubicBezTo>
                    <a:pt x="1" y="2091"/>
                    <a:pt x="1" y="1749"/>
                    <a:pt x="214" y="1493"/>
                  </a:cubicBezTo>
                  <a:cubicBezTo>
                    <a:pt x="769" y="896"/>
                    <a:pt x="1195" y="214"/>
                    <a:pt x="2091" y="0"/>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2" name="Google Shape;482;p2"/>
          <p:cNvSpPr txBox="1">
            <a:spLocks noGrp="1"/>
          </p:cNvSpPr>
          <p:nvPr>
            <p:ph type="ctrTitle" idx="4294967295"/>
          </p:nvPr>
        </p:nvSpPr>
        <p:spPr>
          <a:xfrm flipH="1">
            <a:off x="3808744" y="2464024"/>
            <a:ext cx="1727848" cy="421800"/>
          </a:xfrm>
          <a:prstGeom prst="rect">
            <a:avLst/>
          </a:prstGeom>
          <a:noFill/>
          <a:ln>
            <a:noFill/>
          </a:ln>
        </p:spPr>
        <p:txBody>
          <a:bodyPr spcFirstLastPara="1" wrap="square" lIns="91425" tIns="91425" rIns="91425" bIns="91425" anchor="ctr" anchorCtr="0">
            <a:noAutofit/>
          </a:bodyPr>
          <a:lstStyle/>
          <a:p>
            <a:pPr marL="114300" marR="0" lvl="0" indent="0" algn="ctr" rtl="1">
              <a:lnSpc>
                <a:spcPct val="100000"/>
              </a:lnSpc>
              <a:spcBef>
                <a:spcPts val="0"/>
              </a:spcBef>
              <a:spcAft>
                <a:spcPts val="0"/>
              </a:spcAft>
              <a:buClr>
                <a:schemeClr val="accent1"/>
              </a:buClr>
              <a:buSzPts val="3000"/>
              <a:buFont typeface="Chelsea Market"/>
              <a:buNone/>
            </a:pPr>
            <a:r>
              <a:rPr lang="iw-IL" sz="1800" b="1" i="0" u="none" strike="noStrike" cap="none">
                <a:solidFill>
                  <a:schemeClr val="accent1"/>
                </a:solidFill>
                <a:latin typeface="Calibri"/>
                <a:ea typeface="Calibri"/>
                <a:cs typeface="Calibri"/>
                <a:sym typeface="Calibri"/>
              </a:rPr>
              <a:t>איך זה יכול להיראות אצלנו?</a:t>
            </a:r>
            <a:endParaRPr/>
          </a:p>
        </p:txBody>
      </p:sp>
      <p:sp>
        <p:nvSpPr>
          <p:cNvPr id="483" name="Google Shape;483;p2"/>
          <p:cNvSpPr txBox="1">
            <a:spLocks noGrp="1"/>
          </p:cNvSpPr>
          <p:nvPr>
            <p:ph type="ctrTitle" idx="4294967295"/>
          </p:nvPr>
        </p:nvSpPr>
        <p:spPr>
          <a:xfrm flipH="1">
            <a:off x="6286575" y="1642133"/>
            <a:ext cx="1273200" cy="4218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chemeClr val="accent1"/>
              </a:buClr>
              <a:buSzPts val="3000"/>
              <a:buFont typeface="Chelsea Market"/>
              <a:buNone/>
            </a:pPr>
            <a:r>
              <a:rPr lang="iw-IL" sz="1200" b="1" i="0" u="none" strike="noStrike" cap="none">
                <a:solidFill>
                  <a:schemeClr val="accent1"/>
                </a:solidFill>
                <a:latin typeface="Calibri"/>
                <a:ea typeface="Calibri"/>
                <a:cs typeface="Calibri"/>
                <a:sym typeface="Calibri"/>
              </a:rPr>
              <a:t>רגשות: </a:t>
            </a:r>
            <a:r>
              <a:rPr lang="iw-IL" sz="1200" b="0" i="0" u="none" strike="noStrike" cap="none">
                <a:solidFill>
                  <a:schemeClr val="accent1"/>
                </a:solidFill>
                <a:latin typeface="Calibri"/>
                <a:ea typeface="Calibri"/>
                <a:cs typeface="Calibri"/>
                <a:sym typeface="Calibri"/>
              </a:rPr>
              <a:t>פיתוח רגשות עזים למדריך.ה או לחבר.ה </a:t>
            </a:r>
            <a:br>
              <a:rPr lang="iw-IL" sz="1200" b="0" i="0" u="none" strike="noStrike" cap="none">
                <a:solidFill>
                  <a:schemeClr val="accent1"/>
                </a:solidFill>
                <a:latin typeface="Calibri"/>
                <a:ea typeface="Calibri"/>
                <a:cs typeface="Calibri"/>
                <a:sym typeface="Calibri"/>
              </a:rPr>
            </a:br>
            <a:r>
              <a:rPr lang="iw-IL" sz="1200" b="0" i="0" u="none" strike="noStrike" cap="none">
                <a:solidFill>
                  <a:schemeClr val="accent1"/>
                </a:solidFill>
                <a:latin typeface="Calibri"/>
                <a:ea typeface="Calibri"/>
                <a:cs typeface="Calibri"/>
                <a:sym typeface="Calibri"/>
              </a:rPr>
              <a:t>לקבוצה</a:t>
            </a:r>
            <a:endParaRPr sz="1200" b="0" i="0" u="none" strike="noStrike" cap="none">
              <a:solidFill>
                <a:schemeClr val="accent1"/>
              </a:solidFill>
              <a:latin typeface="Chelsea Market"/>
              <a:ea typeface="Chelsea Market"/>
              <a:cs typeface="Chelsea Market"/>
              <a:sym typeface="Chelsea Market"/>
            </a:endParaRPr>
          </a:p>
        </p:txBody>
      </p:sp>
      <p:sp>
        <p:nvSpPr>
          <p:cNvPr id="484" name="Google Shape;484;p2"/>
          <p:cNvSpPr txBox="1"/>
          <p:nvPr/>
        </p:nvSpPr>
        <p:spPr>
          <a:xfrm flipH="1">
            <a:off x="1493214" y="1827452"/>
            <a:ext cx="1273200" cy="4218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chemeClr val="accent1"/>
              </a:buClr>
              <a:buSzPts val="3000"/>
              <a:buFont typeface="Chelsea Market"/>
              <a:buNone/>
            </a:pPr>
            <a:r>
              <a:rPr lang="iw-IL" sz="1200" b="1" i="0" u="none" strike="noStrike" cap="none" dirty="0">
                <a:solidFill>
                  <a:schemeClr val="accent1"/>
                </a:solidFill>
                <a:latin typeface="Calibri"/>
                <a:ea typeface="Calibri"/>
                <a:cs typeface="Calibri"/>
                <a:sym typeface="Calibri"/>
              </a:rPr>
              <a:t>שיח לא מותאם, </a:t>
            </a:r>
            <a:r>
              <a:rPr lang="iw-IL" sz="1200" b="0" i="0" u="none" strike="noStrike" cap="none" dirty="0">
                <a:solidFill>
                  <a:schemeClr val="accent1"/>
                </a:solidFill>
                <a:latin typeface="Calibri"/>
                <a:ea typeface="Calibri"/>
                <a:cs typeface="Calibri"/>
                <a:sym typeface="Calibri"/>
              </a:rPr>
              <a:t>גסויות, שאלות אישיות מידי וכו</a:t>
            </a:r>
            <a:r>
              <a:rPr lang="iw-IL" sz="1200" b="1" i="0" u="none" strike="noStrike" cap="none" dirty="0">
                <a:solidFill>
                  <a:schemeClr val="accent1"/>
                </a:solidFill>
                <a:latin typeface="Calibri"/>
                <a:ea typeface="Calibri"/>
                <a:cs typeface="Calibri"/>
                <a:sym typeface="Calibri"/>
              </a:rPr>
              <a:t>'</a:t>
            </a:r>
            <a:endParaRPr sz="1200" b="0" i="0" u="none" strike="noStrike" cap="none" dirty="0">
              <a:solidFill>
                <a:schemeClr val="accent1"/>
              </a:solidFill>
              <a:latin typeface="Chelsea Market"/>
              <a:ea typeface="Chelsea Market"/>
              <a:cs typeface="Chelsea Market"/>
              <a:sym typeface="Chelsea Market"/>
            </a:endParaRPr>
          </a:p>
        </p:txBody>
      </p:sp>
      <p:sp>
        <p:nvSpPr>
          <p:cNvPr id="485" name="Google Shape;485;p2"/>
          <p:cNvSpPr txBox="1"/>
          <p:nvPr/>
        </p:nvSpPr>
        <p:spPr>
          <a:xfrm flipH="1">
            <a:off x="1931596" y="3424195"/>
            <a:ext cx="1273200" cy="4218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chemeClr val="accent1"/>
              </a:buClr>
              <a:buSzPts val="3000"/>
              <a:buFont typeface="Chelsea Market"/>
              <a:buNone/>
            </a:pPr>
            <a:r>
              <a:rPr lang="iw-IL" sz="1200" b="1" i="0" u="none" strike="noStrike" cap="none">
                <a:solidFill>
                  <a:schemeClr val="accent1"/>
                </a:solidFill>
                <a:latin typeface="Calibri"/>
                <a:ea typeface="Calibri"/>
                <a:cs typeface="Calibri"/>
                <a:sym typeface="Calibri"/>
              </a:rPr>
              <a:t>מרחב בטוח: </a:t>
            </a:r>
            <a:r>
              <a:rPr lang="iw-IL" sz="1200" b="0" i="0" u="none" strike="noStrike" cap="none">
                <a:solidFill>
                  <a:schemeClr val="accent1"/>
                </a:solidFill>
                <a:latin typeface="Calibri"/>
                <a:ea typeface="Calibri"/>
                <a:cs typeface="Calibri"/>
                <a:sym typeface="Calibri"/>
              </a:rPr>
              <a:t>התפשטות, מגע בעצמי או באחר לא מותאם וכו' </a:t>
            </a:r>
            <a:endParaRPr sz="1200" b="0" i="0" u="none" strike="noStrike" cap="none">
              <a:solidFill>
                <a:schemeClr val="accent1"/>
              </a:solidFill>
              <a:latin typeface="Chelsea Market"/>
              <a:ea typeface="Chelsea Market"/>
              <a:cs typeface="Chelsea Market"/>
              <a:sym typeface="Chelsea Market"/>
            </a:endParaRPr>
          </a:p>
        </p:txBody>
      </p:sp>
      <p:sp>
        <p:nvSpPr>
          <p:cNvPr id="486" name="Google Shape;486;p2"/>
          <p:cNvSpPr/>
          <p:nvPr/>
        </p:nvSpPr>
        <p:spPr>
          <a:xfrm>
            <a:off x="3409466" y="12149"/>
            <a:ext cx="2215668" cy="1590263"/>
          </a:xfrm>
          <a:prstGeom prst="star16">
            <a:avLst>
              <a:gd name="adj" fmla="val 43418"/>
            </a:avLst>
          </a:prstGeom>
          <a:solidFill>
            <a:schemeClr val="dk2"/>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600"/>
              <a:buFont typeface="Arial"/>
              <a:buNone/>
            </a:pPr>
            <a:r>
              <a:rPr lang="iw-IL" sz="1600" b="1" i="0" u="none" strike="noStrike" cap="none" dirty="0">
                <a:solidFill>
                  <a:srgbClr val="000000"/>
                </a:solidFill>
                <a:latin typeface="Calibri"/>
                <a:ea typeface="Calibri"/>
                <a:cs typeface="Calibri"/>
                <a:sym typeface="Calibri"/>
              </a:rPr>
              <a:t>זכרו! </a:t>
            </a:r>
            <a:r>
              <a:rPr lang="iw-IL" sz="1600" b="0" i="0" u="none" strike="noStrike" cap="none" dirty="0">
                <a:solidFill>
                  <a:srgbClr val="000000"/>
                </a:solidFill>
                <a:latin typeface="Calibri"/>
                <a:ea typeface="Calibri"/>
                <a:cs typeface="Calibri"/>
                <a:sym typeface="Calibri"/>
              </a:rPr>
              <a:t>כל ילד.ה שונה אחד מהשנייה</a:t>
            </a:r>
            <a:endParaRPr sz="1600" b="1" i="0" u="none" strike="noStrike" cap="none" dirty="0">
              <a:solidFill>
                <a:srgbClr val="000000"/>
              </a:solidFill>
              <a:latin typeface="Calibri"/>
              <a:ea typeface="Calibri"/>
              <a:cs typeface="Calibri"/>
              <a:sym typeface="Calibri"/>
            </a:endParaRPr>
          </a:p>
        </p:txBody>
      </p:sp>
      <p:sp>
        <p:nvSpPr>
          <p:cNvPr id="487" name="Google Shape;487;p2"/>
          <p:cNvSpPr/>
          <p:nvPr/>
        </p:nvSpPr>
        <p:spPr>
          <a:xfrm>
            <a:off x="6092849" y="3174863"/>
            <a:ext cx="1391083" cy="1142972"/>
          </a:xfrm>
          <a:custGeom>
            <a:avLst/>
            <a:gdLst/>
            <a:ahLst/>
            <a:cxnLst/>
            <a:rect l="l" t="t" r="r" b="b"/>
            <a:pathLst>
              <a:path w="50596" h="48293" extrusionOk="0">
                <a:moveTo>
                  <a:pt x="13993" y="6016"/>
                </a:moveTo>
                <a:cubicBezTo>
                  <a:pt x="14036" y="5888"/>
                  <a:pt x="14036" y="5803"/>
                  <a:pt x="14036" y="5675"/>
                </a:cubicBezTo>
                <a:cubicBezTo>
                  <a:pt x="13993" y="4523"/>
                  <a:pt x="14676" y="3926"/>
                  <a:pt x="15657" y="3542"/>
                </a:cubicBezTo>
                <a:cubicBezTo>
                  <a:pt x="17406" y="2816"/>
                  <a:pt x="19368" y="3030"/>
                  <a:pt x="20947" y="4139"/>
                </a:cubicBezTo>
                <a:cubicBezTo>
                  <a:pt x="20989" y="4139"/>
                  <a:pt x="21032" y="4182"/>
                  <a:pt x="21075" y="4224"/>
                </a:cubicBezTo>
                <a:cubicBezTo>
                  <a:pt x="21160" y="4267"/>
                  <a:pt x="21245" y="4310"/>
                  <a:pt x="21331" y="4310"/>
                </a:cubicBezTo>
                <a:cubicBezTo>
                  <a:pt x="21416" y="4011"/>
                  <a:pt x="21501" y="3712"/>
                  <a:pt x="21587" y="3414"/>
                </a:cubicBezTo>
                <a:cubicBezTo>
                  <a:pt x="22056" y="1366"/>
                  <a:pt x="24018" y="1"/>
                  <a:pt x="26151" y="299"/>
                </a:cubicBezTo>
                <a:cubicBezTo>
                  <a:pt x="27389" y="427"/>
                  <a:pt x="28583" y="854"/>
                  <a:pt x="29650" y="1451"/>
                </a:cubicBezTo>
                <a:cubicBezTo>
                  <a:pt x="30289" y="1835"/>
                  <a:pt x="30545" y="2134"/>
                  <a:pt x="30929" y="3243"/>
                </a:cubicBezTo>
                <a:cubicBezTo>
                  <a:pt x="31015" y="3200"/>
                  <a:pt x="31100" y="3200"/>
                  <a:pt x="31143" y="3158"/>
                </a:cubicBezTo>
                <a:cubicBezTo>
                  <a:pt x="32337" y="1409"/>
                  <a:pt x="34769" y="1494"/>
                  <a:pt x="36219" y="2347"/>
                </a:cubicBezTo>
                <a:cubicBezTo>
                  <a:pt x="37286" y="3030"/>
                  <a:pt x="38182" y="3968"/>
                  <a:pt x="38822" y="5077"/>
                </a:cubicBezTo>
                <a:cubicBezTo>
                  <a:pt x="38864" y="5077"/>
                  <a:pt x="38950" y="5077"/>
                  <a:pt x="39035" y="5077"/>
                </a:cubicBezTo>
                <a:cubicBezTo>
                  <a:pt x="40869" y="4480"/>
                  <a:pt x="42405" y="5120"/>
                  <a:pt x="43173" y="6912"/>
                </a:cubicBezTo>
                <a:cubicBezTo>
                  <a:pt x="43472" y="7594"/>
                  <a:pt x="43770" y="8277"/>
                  <a:pt x="43984" y="8960"/>
                </a:cubicBezTo>
                <a:cubicBezTo>
                  <a:pt x="44069" y="9429"/>
                  <a:pt x="44154" y="9898"/>
                  <a:pt x="44154" y="10367"/>
                </a:cubicBezTo>
                <a:lnTo>
                  <a:pt x="44837" y="10197"/>
                </a:lnTo>
                <a:cubicBezTo>
                  <a:pt x="46757" y="9600"/>
                  <a:pt x="47524" y="9898"/>
                  <a:pt x="49018" y="11562"/>
                </a:cubicBezTo>
                <a:cubicBezTo>
                  <a:pt x="50297" y="13012"/>
                  <a:pt x="50553" y="16169"/>
                  <a:pt x="49018" y="18046"/>
                </a:cubicBezTo>
                <a:cubicBezTo>
                  <a:pt x="48890" y="18217"/>
                  <a:pt x="48762" y="18388"/>
                  <a:pt x="48591" y="18601"/>
                </a:cubicBezTo>
                <a:cubicBezTo>
                  <a:pt x="48847" y="18772"/>
                  <a:pt x="49103" y="18942"/>
                  <a:pt x="49316" y="19113"/>
                </a:cubicBezTo>
                <a:cubicBezTo>
                  <a:pt x="50169" y="19625"/>
                  <a:pt x="50596" y="20649"/>
                  <a:pt x="50383" y="21587"/>
                </a:cubicBezTo>
                <a:cubicBezTo>
                  <a:pt x="50084" y="23080"/>
                  <a:pt x="49487" y="24360"/>
                  <a:pt x="48122" y="25213"/>
                </a:cubicBezTo>
                <a:cubicBezTo>
                  <a:pt x="47738" y="25427"/>
                  <a:pt x="47354" y="25597"/>
                  <a:pt x="46970" y="25768"/>
                </a:cubicBezTo>
                <a:cubicBezTo>
                  <a:pt x="47439" y="27048"/>
                  <a:pt x="47055" y="28498"/>
                  <a:pt x="46031" y="29394"/>
                </a:cubicBezTo>
                <a:cubicBezTo>
                  <a:pt x="46330" y="29565"/>
                  <a:pt x="46671" y="29735"/>
                  <a:pt x="46927" y="29949"/>
                </a:cubicBezTo>
                <a:cubicBezTo>
                  <a:pt x="48292" y="30973"/>
                  <a:pt x="48122" y="32978"/>
                  <a:pt x="47439" y="33916"/>
                </a:cubicBezTo>
                <a:cubicBezTo>
                  <a:pt x="46842" y="34769"/>
                  <a:pt x="46287" y="35665"/>
                  <a:pt x="45135" y="36092"/>
                </a:cubicBezTo>
                <a:cubicBezTo>
                  <a:pt x="45391" y="36305"/>
                  <a:pt x="45519" y="36476"/>
                  <a:pt x="45690" y="36561"/>
                </a:cubicBezTo>
                <a:cubicBezTo>
                  <a:pt x="46757" y="37457"/>
                  <a:pt x="47055" y="38993"/>
                  <a:pt x="46373" y="40187"/>
                </a:cubicBezTo>
                <a:cubicBezTo>
                  <a:pt x="45519" y="41808"/>
                  <a:pt x="43770" y="42704"/>
                  <a:pt x="41979" y="42576"/>
                </a:cubicBezTo>
                <a:cubicBezTo>
                  <a:pt x="41893" y="42576"/>
                  <a:pt x="41808" y="42576"/>
                  <a:pt x="41723" y="42619"/>
                </a:cubicBezTo>
                <a:lnTo>
                  <a:pt x="41723" y="43131"/>
                </a:lnTo>
                <a:cubicBezTo>
                  <a:pt x="41637" y="44453"/>
                  <a:pt x="40699" y="45093"/>
                  <a:pt x="39675" y="45605"/>
                </a:cubicBezTo>
                <a:cubicBezTo>
                  <a:pt x="38395" y="46331"/>
                  <a:pt x="36859" y="46586"/>
                  <a:pt x="35409" y="46331"/>
                </a:cubicBezTo>
                <a:cubicBezTo>
                  <a:pt x="35281" y="46501"/>
                  <a:pt x="35195" y="46714"/>
                  <a:pt x="35067" y="46885"/>
                </a:cubicBezTo>
                <a:cubicBezTo>
                  <a:pt x="34684" y="47696"/>
                  <a:pt x="33916" y="48208"/>
                  <a:pt x="33020" y="48208"/>
                </a:cubicBezTo>
                <a:cubicBezTo>
                  <a:pt x="31697" y="48293"/>
                  <a:pt x="30375" y="48165"/>
                  <a:pt x="29095" y="47909"/>
                </a:cubicBezTo>
                <a:cubicBezTo>
                  <a:pt x="28156" y="47738"/>
                  <a:pt x="27303" y="47141"/>
                  <a:pt x="26834" y="46288"/>
                </a:cubicBezTo>
                <a:lnTo>
                  <a:pt x="26535" y="45776"/>
                </a:lnTo>
                <a:cubicBezTo>
                  <a:pt x="25597" y="46714"/>
                  <a:pt x="24232" y="47184"/>
                  <a:pt x="22909" y="46970"/>
                </a:cubicBezTo>
                <a:cubicBezTo>
                  <a:pt x="21501" y="46714"/>
                  <a:pt x="20648" y="45733"/>
                  <a:pt x="19838" y="44624"/>
                </a:cubicBezTo>
                <a:cubicBezTo>
                  <a:pt x="18856" y="45179"/>
                  <a:pt x="17705" y="45435"/>
                  <a:pt x="16553" y="45392"/>
                </a:cubicBezTo>
                <a:cubicBezTo>
                  <a:pt x="15401" y="45349"/>
                  <a:pt x="14292" y="45093"/>
                  <a:pt x="13268" y="44624"/>
                </a:cubicBezTo>
                <a:cubicBezTo>
                  <a:pt x="12329" y="44197"/>
                  <a:pt x="11604" y="43387"/>
                  <a:pt x="11348" y="42406"/>
                </a:cubicBezTo>
                <a:cubicBezTo>
                  <a:pt x="11263" y="42150"/>
                  <a:pt x="11177" y="41936"/>
                  <a:pt x="11092" y="41723"/>
                </a:cubicBezTo>
                <a:cubicBezTo>
                  <a:pt x="10196" y="42107"/>
                  <a:pt x="9172" y="42192"/>
                  <a:pt x="8191" y="42064"/>
                </a:cubicBezTo>
                <a:cubicBezTo>
                  <a:pt x="7125" y="41894"/>
                  <a:pt x="6186" y="41254"/>
                  <a:pt x="5632" y="40315"/>
                </a:cubicBezTo>
                <a:cubicBezTo>
                  <a:pt x="5418" y="39931"/>
                  <a:pt x="5333" y="39462"/>
                  <a:pt x="5376" y="39036"/>
                </a:cubicBezTo>
                <a:cubicBezTo>
                  <a:pt x="5418" y="38694"/>
                  <a:pt x="5461" y="38396"/>
                  <a:pt x="5589" y="38097"/>
                </a:cubicBezTo>
                <a:cubicBezTo>
                  <a:pt x="4437" y="37670"/>
                  <a:pt x="3371" y="37116"/>
                  <a:pt x="2432" y="36391"/>
                </a:cubicBezTo>
                <a:cubicBezTo>
                  <a:pt x="1536" y="35793"/>
                  <a:pt x="1152" y="34727"/>
                  <a:pt x="1451" y="33703"/>
                </a:cubicBezTo>
                <a:cubicBezTo>
                  <a:pt x="1664" y="32167"/>
                  <a:pt x="2475" y="30759"/>
                  <a:pt x="3669" y="29735"/>
                </a:cubicBezTo>
                <a:cubicBezTo>
                  <a:pt x="2347" y="29309"/>
                  <a:pt x="1323" y="28669"/>
                  <a:pt x="1152" y="27261"/>
                </a:cubicBezTo>
                <a:cubicBezTo>
                  <a:pt x="982" y="25896"/>
                  <a:pt x="1707" y="25000"/>
                  <a:pt x="2645" y="24190"/>
                </a:cubicBezTo>
                <a:cubicBezTo>
                  <a:pt x="2603" y="24147"/>
                  <a:pt x="2517" y="24062"/>
                  <a:pt x="2432" y="24019"/>
                </a:cubicBezTo>
                <a:cubicBezTo>
                  <a:pt x="512" y="23422"/>
                  <a:pt x="0" y="21545"/>
                  <a:pt x="512" y="19710"/>
                </a:cubicBezTo>
                <a:cubicBezTo>
                  <a:pt x="683" y="19028"/>
                  <a:pt x="939" y="18345"/>
                  <a:pt x="1195" y="17705"/>
                </a:cubicBezTo>
                <a:cubicBezTo>
                  <a:pt x="1579" y="16980"/>
                  <a:pt x="2219" y="16425"/>
                  <a:pt x="3029" y="16212"/>
                </a:cubicBezTo>
                <a:cubicBezTo>
                  <a:pt x="3200" y="16127"/>
                  <a:pt x="3413" y="16127"/>
                  <a:pt x="3627" y="16041"/>
                </a:cubicBezTo>
                <a:cubicBezTo>
                  <a:pt x="3541" y="15913"/>
                  <a:pt x="3499" y="15871"/>
                  <a:pt x="3456" y="15785"/>
                </a:cubicBezTo>
                <a:cubicBezTo>
                  <a:pt x="1963" y="14122"/>
                  <a:pt x="2389" y="11519"/>
                  <a:pt x="4309" y="10410"/>
                </a:cubicBezTo>
                <a:cubicBezTo>
                  <a:pt x="5120" y="9813"/>
                  <a:pt x="6016" y="9472"/>
                  <a:pt x="6997" y="9386"/>
                </a:cubicBezTo>
                <a:cubicBezTo>
                  <a:pt x="6954" y="8917"/>
                  <a:pt x="6997" y="8405"/>
                  <a:pt x="7039" y="7936"/>
                </a:cubicBezTo>
                <a:cubicBezTo>
                  <a:pt x="7253" y="6699"/>
                  <a:pt x="9300" y="5333"/>
                  <a:pt x="10794" y="5333"/>
                </a:cubicBezTo>
                <a:cubicBezTo>
                  <a:pt x="12244" y="5291"/>
                  <a:pt x="12372" y="5291"/>
                  <a:pt x="13993" y="6016"/>
                </a:cubicBezTo>
                <a:close/>
                <a:moveTo>
                  <a:pt x="26535" y="44539"/>
                </a:moveTo>
                <a:cubicBezTo>
                  <a:pt x="26749" y="44880"/>
                  <a:pt x="27005" y="45179"/>
                  <a:pt x="27175" y="45520"/>
                </a:cubicBezTo>
                <a:cubicBezTo>
                  <a:pt x="27559" y="46416"/>
                  <a:pt x="28370" y="47056"/>
                  <a:pt x="29351" y="47184"/>
                </a:cubicBezTo>
                <a:cubicBezTo>
                  <a:pt x="30503" y="47354"/>
                  <a:pt x="31697" y="47440"/>
                  <a:pt x="32892" y="47482"/>
                </a:cubicBezTo>
                <a:cubicBezTo>
                  <a:pt x="33873" y="47525"/>
                  <a:pt x="34684" y="46714"/>
                  <a:pt x="34641" y="45733"/>
                </a:cubicBezTo>
                <a:cubicBezTo>
                  <a:pt x="34641" y="45563"/>
                  <a:pt x="34684" y="45435"/>
                  <a:pt x="34726" y="45221"/>
                </a:cubicBezTo>
                <a:cubicBezTo>
                  <a:pt x="34939" y="45264"/>
                  <a:pt x="35110" y="45264"/>
                  <a:pt x="35195" y="45349"/>
                </a:cubicBezTo>
                <a:cubicBezTo>
                  <a:pt x="35537" y="45648"/>
                  <a:pt x="36049" y="45776"/>
                  <a:pt x="36518" y="45733"/>
                </a:cubicBezTo>
                <a:cubicBezTo>
                  <a:pt x="37883" y="45733"/>
                  <a:pt x="39248" y="45264"/>
                  <a:pt x="40315" y="44368"/>
                </a:cubicBezTo>
                <a:cubicBezTo>
                  <a:pt x="40869" y="43942"/>
                  <a:pt x="41083" y="43259"/>
                  <a:pt x="40869" y="42619"/>
                </a:cubicBezTo>
                <a:cubicBezTo>
                  <a:pt x="40613" y="41894"/>
                  <a:pt x="40187" y="41254"/>
                  <a:pt x="39632" y="40742"/>
                </a:cubicBezTo>
                <a:cubicBezTo>
                  <a:pt x="39504" y="40657"/>
                  <a:pt x="39419" y="40529"/>
                  <a:pt x="39206" y="40273"/>
                </a:cubicBezTo>
                <a:cubicBezTo>
                  <a:pt x="39547" y="40273"/>
                  <a:pt x="39845" y="40145"/>
                  <a:pt x="39931" y="40230"/>
                </a:cubicBezTo>
                <a:cubicBezTo>
                  <a:pt x="40528" y="40870"/>
                  <a:pt x="41083" y="41510"/>
                  <a:pt x="41723" y="42192"/>
                </a:cubicBezTo>
                <a:cubicBezTo>
                  <a:pt x="41979" y="42192"/>
                  <a:pt x="42277" y="42150"/>
                  <a:pt x="42533" y="42107"/>
                </a:cubicBezTo>
                <a:cubicBezTo>
                  <a:pt x="43728" y="41766"/>
                  <a:pt x="44837" y="41382"/>
                  <a:pt x="45562" y="40230"/>
                </a:cubicBezTo>
                <a:cubicBezTo>
                  <a:pt x="46543" y="38652"/>
                  <a:pt x="46074" y="37201"/>
                  <a:pt x="44325" y="36604"/>
                </a:cubicBezTo>
                <a:cubicBezTo>
                  <a:pt x="44112" y="36519"/>
                  <a:pt x="43898" y="36391"/>
                  <a:pt x="43728" y="36220"/>
                </a:cubicBezTo>
                <a:cubicBezTo>
                  <a:pt x="44026" y="36049"/>
                  <a:pt x="44240" y="35879"/>
                  <a:pt x="44453" y="35793"/>
                </a:cubicBezTo>
                <a:cubicBezTo>
                  <a:pt x="45477" y="35281"/>
                  <a:pt x="46330" y="34513"/>
                  <a:pt x="46927" y="33532"/>
                </a:cubicBezTo>
                <a:cubicBezTo>
                  <a:pt x="47311" y="32850"/>
                  <a:pt x="47396" y="31996"/>
                  <a:pt x="47098" y="31271"/>
                </a:cubicBezTo>
                <a:cubicBezTo>
                  <a:pt x="46799" y="30546"/>
                  <a:pt x="46074" y="30119"/>
                  <a:pt x="45306" y="30205"/>
                </a:cubicBezTo>
                <a:cubicBezTo>
                  <a:pt x="45007" y="30247"/>
                  <a:pt x="44538" y="30290"/>
                  <a:pt x="44453" y="29778"/>
                </a:cubicBezTo>
                <a:cubicBezTo>
                  <a:pt x="44368" y="29309"/>
                  <a:pt x="44837" y="29352"/>
                  <a:pt x="45093" y="29224"/>
                </a:cubicBezTo>
                <a:cubicBezTo>
                  <a:pt x="46458" y="28669"/>
                  <a:pt x="46970" y="27048"/>
                  <a:pt x="46159" y="25853"/>
                </a:cubicBezTo>
                <a:cubicBezTo>
                  <a:pt x="46031" y="25597"/>
                  <a:pt x="45946" y="25341"/>
                  <a:pt x="45818" y="25043"/>
                </a:cubicBezTo>
                <a:cubicBezTo>
                  <a:pt x="46927" y="25213"/>
                  <a:pt x="48036" y="24744"/>
                  <a:pt x="48719" y="23806"/>
                </a:cubicBezTo>
                <a:cubicBezTo>
                  <a:pt x="49060" y="23294"/>
                  <a:pt x="49359" y="22696"/>
                  <a:pt x="49572" y="22099"/>
                </a:cubicBezTo>
                <a:cubicBezTo>
                  <a:pt x="50212" y="20521"/>
                  <a:pt x="49146" y="19412"/>
                  <a:pt x="47908" y="19241"/>
                </a:cubicBezTo>
                <a:cubicBezTo>
                  <a:pt x="47652" y="19198"/>
                  <a:pt x="47439" y="19156"/>
                  <a:pt x="47012" y="19028"/>
                </a:cubicBezTo>
                <a:cubicBezTo>
                  <a:pt x="47354" y="18686"/>
                  <a:pt x="47567" y="18473"/>
                  <a:pt x="47780" y="18260"/>
                </a:cubicBezTo>
                <a:cubicBezTo>
                  <a:pt x="48036" y="18089"/>
                  <a:pt x="48250" y="17918"/>
                  <a:pt x="48463" y="17705"/>
                </a:cubicBezTo>
                <a:cubicBezTo>
                  <a:pt x="49785" y="16169"/>
                  <a:pt x="49657" y="13268"/>
                  <a:pt x="48463" y="11989"/>
                </a:cubicBezTo>
                <a:cubicBezTo>
                  <a:pt x="47866" y="11349"/>
                  <a:pt x="47311" y="10666"/>
                  <a:pt x="46415" y="10623"/>
                </a:cubicBezTo>
                <a:cubicBezTo>
                  <a:pt x="45391" y="10581"/>
                  <a:pt x="44368" y="10965"/>
                  <a:pt x="43728" y="11775"/>
                </a:cubicBezTo>
                <a:cubicBezTo>
                  <a:pt x="43429" y="12159"/>
                  <a:pt x="43130" y="12500"/>
                  <a:pt x="42746" y="12927"/>
                </a:cubicBezTo>
                <a:cubicBezTo>
                  <a:pt x="42661" y="12330"/>
                  <a:pt x="42874" y="11775"/>
                  <a:pt x="43301" y="11349"/>
                </a:cubicBezTo>
                <a:cubicBezTo>
                  <a:pt x="43557" y="10965"/>
                  <a:pt x="43642" y="10495"/>
                  <a:pt x="43600" y="10069"/>
                </a:cubicBezTo>
                <a:cubicBezTo>
                  <a:pt x="43514" y="8789"/>
                  <a:pt x="43088" y="7552"/>
                  <a:pt x="42277" y="6528"/>
                </a:cubicBezTo>
                <a:cubicBezTo>
                  <a:pt x="41467" y="5461"/>
                  <a:pt x="40187" y="4822"/>
                  <a:pt x="38779" y="5973"/>
                </a:cubicBezTo>
                <a:cubicBezTo>
                  <a:pt x="38651" y="6059"/>
                  <a:pt x="38566" y="6144"/>
                  <a:pt x="38438" y="6187"/>
                </a:cubicBezTo>
                <a:cubicBezTo>
                  <a:pt x="38310" y="5973"/>
                  <a:pt x="38267" y="5803"/>
                  <a:pt x="38182" y="5589"/>
                </a:cubicBezTo>
                <a:cubicBezTo>
                  <a:pt x="38011" y="5205"/>
                  <a:pt x="37840" y="4779"/>
                  <a:pt x="37627" y="4395"/>
                </a:cubicBezTo>
                <a:cubicBezTo>
                  <a:pt x="37073" y="3499"/>
                  <a:pt x="36177" y="2859"/>
                  <a:pt x="35153" y="2561"/>
                </a:cubicBezTo>
                <a:cubicBezTo>
                  <a:pt x="33617" y="2049"/>
                  <a:pt x="32124" y="2390"/>
                  <a:pt x="31399" y="3968"/>
                </a:cubicBezTo>
                <a:cubicBezTo>
                  <a:pt x="31228" y="4310"/>
                  <a:pt x="31015" y="4651"/>
                  <a:pt x="30759" y="4950"/>
                </a:cubicBezTo>
                <a:cubicBezTo>
                  <a:pt x="30588" y="4651"/>
                  <a:pt x="30460" y="4310"/>
                  <a:pt x="30375" y="3968"/>
                </a:cubicBezTo>
                <a:cubicBezTo>
                  <a:pt x="30375" y="2902"/>
                  <a:pt x="29692" y="1963"/>
                  <a:pt x="28711" y="1579"/>
                </a:cubicBezTo>
                <a:cubicBezTo>
                  <a:pt x="27602" y="1067"/>
                  <a:pt x="26450" y="811"/>
                  <a:pt x="25213" y="854"/>
                </a:cubicBezTo>
                <a:cubicBezTo>
                  <a:pt x="23634" y="897"/>
                  <a:pt x="22141" y="2305"/>
                  <a:pt x="22013" y="4352"/>
                </a:cubicBezTo>
                <a:cubicBezTo>
                  <a:pt x="22013" y="4736"/>
                  <a:pt x="22141" y="5120"/>
                  <a:pt x="21715" y="5504"/>
                </a:cubicBezTo>
                <a:cubicBezTo>
                  <a:pt x="21459" y="5333"/>
                  <a:pt x="21203" y="5163"/>
                  <a:pt x="20989" y="4992"/>
                </a:cubicBezTo>
                <a:cubicBezTo>
                  <a:pt x="19155" y="3414"/>
                  <a:pt x="17662" y="3456"/>
                  <a:pt x="15572" y="4224"/>
                </a:cubicBezTo>
                <a:cubicBezTo>
                  <a:pt x="14846" y="4480"/>
                  <a:pt x="14590" y="5077"/>
                  <a:pt x="14718" y="5888"/>
                </a:cubicBezTo>
                <a:cubicBezTo>
                  <a:pt x="14804" y="6272"/>
                  <a:pt x="14932" y="6699"/>
                  <a:pt x="15017" y="7083"/>
                </a:cubicBezTo>
                <a:cubicBezTo>
                  <a:pt x="15017" y="7296"/>
                  <a:pt x="15017" y="7509"/>
                  <a:pt x="15017" y="7722"/>
                </a:cubicBezTo>
                <a:cubicBezTo>
                  <a:pt x="14761" y="7509"/>
                  <a:pt x="14590" y="7424"/>
                  <a:pt x="14590" y="7339"/>
                </a:cubicBezTo>
                <a:cubicBezTo>
                  <a:pt x="14377" y="6656"/>
                  <a:pt x="13780" y="6187"/>
                  <a:pt x="13097" y="6101"/>
                </a:cubicBezTo>
                <a:cubicBezTo>
                  <a:pt x="12457" y="5931"/>
                  <a:pt x="11775" y="5845"/>
                  <a:pt x="11092" y="5845"/>
                </a:cubicBezTo>
                <a:cubicBezTo>
                  <a:pt x="9855" y="5803"/>
                  <a:pt x="8703" y="6357"/>
                  <a:pt x="7935" y="7296"/>
                </a:cubicBezTo>
                <a:cubicBezTo>
                  <a:pt x="7253" y="7936"/>
                  <a:pt x="7381" y="8746"/>
                  <a:pt x="8106" y="9429"/>
                </a:cubicBezTo>
                <a:cubicBezTo>
                  <a:pt x="8234" y="9557"/>
                  <a:pt x="8319" y="9728"/>
                  <a:pt x="8362" y="9856"/>
                </a:cubicBezTo>
                <a:cubicBezTo>
                  <a:pt x="8234" y="9941"/>
                  <a:pt x="8063" y="10026"/>
                  <a:pt x="7893" y="10069"/>
                </a:cubicBezTo>
                <a:cubicBezTo>
                  <a:pt x="7551" y="10069"/>
                  <a:pt x="7253" y="10069"/>
                  <a:pt x="6911" y="10111"/>
                </a:cubicBezTo>
                <a:cubicBezTo>
                  <a:pt x="5205" y="10154"/>
                  <a:pt x="3712" y="11306"/>
                  <a:pt x="3243" y="12970"/>
                </a:cubicBezTo>
                <a:cubicBezTo>
                  <a:pt x="2901" y="13951"/>
                  <a:pt x="3328" y="15017"/>
                  <a:pt x="4181" y="15529"/>
                </a:cubicBezTo>
                <a:cubicBezTo>
                  <a:pt x="4437" y="15700"/>
                  <a:pt x="4736" y="15913"/>
                  <a:pt x="5077" y="16169"/>
                </a:cubicBezTo>
                <a:cubicBezTo>
                  <a:pt x="4864" y="16340"/>
                  <a:pt x="4608" y="16468"/>
                  <a:pt x="4394" y="16596"/>
                </a:cubicBezTo>
                <a:cubicBezTo>
                  <a:pt x="4053" y="16681"/>
                  <a:pt x="3669" y="16724"/>
                  <a:pt x="3328" y="16809"/>
                </a:cubicBezTo>
                <a:cubicBezTo>
                  <a:pt x="2688" y="16852"/>
                  <a:pt x="2091" y="17278"/>
                  <a:pt x="1835" y="17876"/>
                </a:cubicBezTo>
                <a:cubicBezTo>
                  <a:pt x="1408" y="18729"/>
                  <a:pt x="1152" y="19668"/>
                  <a:pt x="939" y="20649"/>
                </a:cubicBezTo>
                <a:cubicBezTo>
                  <a:pt x="726" y="22014"/>
                  <a:pt x="1238" y="22952"/>
                  <a:pt x="2261" y="23336"/>
                </a:cubicBezTo>
                <a:cubicBezTo>
                  <a:pt x="2987" y="23592"/>
                  <a:pt x="3755" y="23934"/>
                  <a:pt x="4565" y="23720"/>
                </a:cubicBezTo>
                <a:cubicBezTo>
                  <a:pt x="4821" y="23635"/>
                  <a:pt x="5120" y="23635"/>
                  <a:pt x="5290" y="24104"/>
                </a:cubicBezTo>
                <a:cubicBezTo>
                  <a:pt x="4821" y="24232"/>
                  <a:pt x="4352" y="24318"/>
                  <a:pt x="3883" y="24318"/>
                </a:cubicBezTo>
                <a:cubicBezTo>
                  <a:pt x="3285" y="24275"/>
                  <a:pt x="2731" y="24488"/>
                  <a:pt x="2389" y="24957"/>
                </a:cubicBezTo>
                <a:cubicBezTo>
                  <a:pt x="1366" y="26024"/>
                  <a:pt x="1323" y="27474"/>
                  <a:pt x="2261" y="28413"/>
                </a:cubicBezTo>
                <a:cubicBezTo>
                  <a:pt x="2773" y="28882"/>
                  <a:pt x="3413" y="29138"/>
                  <a:pt x="4096" y="29181"/>
                </a:cubicBezTo>
                <a:cubicBezTo>
                  <a:pt x="4352" y="29181"/>
                  <a:pt x="4608" y="29224"/>
                  <a:pt x="4864" y="29266"/>
                </a:cubicBezTo>
                <a:cubicBezTo>
                  <a:pt x="4864" y="29821"/>
                  <a:pt x="4480" y="29906"/>
                  <a:pt x="4181" y="30119"/>
                </a:cubicBezTo>
                <a:cubicBezTo>
                  <a:pt x="2816" y="31101"/>
                  <a:pt x="2005" y="32679"/>
                  <a:pt x="1963" y="34385"/>
                </a:cubicBezTo>
                <a:cubicBezTo>
                  <a:pt x="1877" y="34940"/>
                  <a:pt x="2176" y="35537"/>
                  <a:pt x="2645" y="35836"/>
                </a:cubicBezTo>
                <a:cubicBezTo>
                  <a:pt x="3285" y="36263"/>
                  <a:pt x="3968" y="36647"/>
                  <a:pt x="4608" y="37073"/>
                </a:cubicBezTo>
                <a:cubicBezTo>
                  <a:pt x="4992" y="37372"/>
                  <a:pt x="5504" y="37457"/>
                  <a:pt x="5973" y="37244"/>
                </a:cubicBezTo>
                <a:cubicBezTo>
                  <a:pt x="6229" y="37116"/>
                  <a:pt x="6527" y="36902"/>
                  <a:pt x="6954" y="37244"/>
                </a:cubicBezTo>
                <a:cubicBezTo>
                  <a:pt x="6783" y="37500"/>
                  <a:pt x="6613" y="37798"/>
                  <a:pt x="6442" y="38012"/>
                </a:cubicBezTo>
                <a:cubicBezTo>
                  <a:pt x="5717" y="38950"/>
                  <a:pt x="5760" y="39803"/>
                  <a:pt x="6570" y="40614"/>
                </a:cubicBezTo>
                <a:cubicBezTo>
                  <a:pt x="7253" y="41254"/>
                  <a:pt x="8191" y="41595"/>
                  <a:pt x="9130" y="41553"/>
                </a:cubicBezTo>
                <a:cubicBezTo>
                  <a:pt x="10026" y="41553"/>
                  <a:pt x="10836" y="41339"/>
                  <a:pt x="11348" y="40486"/>
                </a:cubicBezTo>
                <a:cubicBezTo>
                  <a:pt x="11348" y="40443"/>
                  <a:pt x="11476" y="40401"/>
                  <a:pt x="11561" y="40358"/>
                </a:cubicBezTo>
                <a:cubicBezTo>
                  <a:pt x="11903" y="40614"/>
                  <a:pt x="11860" y="40913"/>
                  <a:pt x="11817" y="41254"/>
                </a:cubicBezTo>
                <a:cubicBezTo>
                  <a:pt x="11689" y="42406"/>
                  <a:pt x="12287" y="43558"/>
                  <a:pt x="13353" y="44027"/>
                </a:cubicBezTo>
                <a:cubicBezTo>
                  <a:pt x="13950" y="44325"/>
                  <a:pt x="14590" y="44539"/>
                  <a:pt x="15230" y="44667"/>
                </a:cubicBezTo>
                <a:cubicBezTo>
                  <a:pt x="16425" y="44965"/>
                  <a:pt x="17662" y="44880"/>
                  <a:pt x="18814" y="44411"/>
                </a:cubicBezTo>
                <a:cubicBezTo>
                  <a:pt x="19283" y="44197"/>
                  <a:pt x="19667" y="43771"/>
                  <a:pt x="19752" y="43302"/>
                </a:cubicBezTo>
                <a:cubicBezTo>
                  <a:pt x="19795" y="43003"/>
                  <a:pt x="19923" y="42747"/>
                  <a:pt x="20008" y="42406"/>
                </a:cubicBezTo>
                <a:cubicBezTo>
                  <a:pt x="20691" y="43131"/>
                  <a:pt x="20222" y="43771"/>
                  <a:pt x="20094" y="44368"/>
                </a:cubicBezTo>
                <a:cubicBezTo>
                  <a:pt x="20520" y="44965"/>
                  <a:pt x="21032" y="45520"/>
                  <a:pt x="21672" y="45904"/>
                </a:cubicBezTo>
                <a:cubicBezTo>
                  <a:pt x="22483" y="46416"/>
                  <a:pt x="23464" y="46544"/>
                  <a:pt x="24360" y="46331"/>
                </a:cubicBezTo>
                <a:cubicBezTo>
                  <a:pt x="25170" y="46245"/>
                  <a:pt x="25895" y="45691"/>
                  <a:pt x="26151" y="44880"/>
                </a:cubicBezTo>
                <a:cubicBezTo>
                  <a:pt x="26237" y="44795"/>
                  <a:pt x="26365" y="44709"/>
                  <a:pt x="26535" y="44539"/>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rot="-8023454">
            <a:off x="5873451" y="2960039"/>
            <a:ext cx="395639" cy="518903"/>
          </a:xfrm>
          <a:custGeom>
            <a:avLst/>
            <a:gdLst/>
            <a:ahLst/>
            <a:cxnLst/>
            <a:rect l="l" t="t" r="r" b="b"/>
            <a:pathLst>
              <a:path w="15359" h="22356" extrusionOk="0">
                <a:moveTo>
                  <a:pt x="11562" y="12244"/>
                </a:moveTo>
                <a:cubicBezTo>
                  <a:pt x="10624" y="12586"/>
                  <a:pt x="9642" y="12884"/>
                  <a:pt x="8704" y="13140"/>
                </a:cubicBezTo>
                <a:cubicBezTo>
                  <a:pt x="7680" y="13311"/>
                  <a:pt x="6613" y="13012"/>
                  <a:pt x="5846" y="12287"/>
                </a:cubicBezTo>
                <a:cubicBezTo>
                  <a:pt x="5376" y="11860"/>
                  <a:pt x="5163" y="11178"/>
                  <a:pt x="5376" y="10581"/>
                </a:cubicBezTo>
                <a:cubicBezTo>
                  <a:pt x="6101" y="8576"/>
                  <a:pt x="8533" y="7765"/>
                  <a:pt x="10282" y="9002"/>
                </a:cubicBezTo>
                <a:cubicBezTo>
                  <a:pt x="10837" y="9429"/>
                  <a:pt x="11349" y="9983"/>
                  <a:pt x="11946" y="10495"/>
                </a:cubicBezTo>
                <a:cubicBezTo>
                  <a:pt x="12415" y="10239"/>
                  <a:pt x="12799" y="9770"/>
                  <a:pt x="13013" y="9258"/>
                </a:cubicBezTo>
                <a:cubicBezTo>
                  <a:pt x="13780" y="7722"/>
                  <a:pt x="14250" y="6016"/>
                  <a:pt x="14335" y="4267"/>
                </a:cubicBezTo>
                <a:cubicBezTo>
                  <a:pt x="14420" y="2987"/>
                  <a:pt x="14335" y="1707"/>
                  <a:pt x="14122" y="470"/>
                </a:cubicBezTo>
                <a:cubicBezTo>
                  <a:pt x="14079" y="299"/>
                  <a:pt x="14079" y="171"/>
                  <a:pt x="14122" y="1"/>
                </a:cubicBezTo>
                <a:cubicBezTo>
                  <a:pt x="14932" y="897"/>
                  <a:pt x="15359" y="3670"/>
                  <a:pt x="14932" y="5931"/>
                </a:cubicBezTo>
                <a:cubicBezTo>
                  <a:pt x="14506" y="7978"/>
                  <a:pt x="13994" y="9983"/>
                  <a:pt x="12287" y="11434"/>
                </a:cubicBezTo>
                <a:cubicBezTo>
                  <a:pt x="12373" y="11775"/>
                  <a:pt x="12501" y="12116"/>
                  <a:pt x="12543" y="12458"/>
                </a:cubicBezTo>
                <a:cubicBezTo>
                  <a:pt x="12970" y="14122"/>
                  <a:pt x="12415" y="15871"/>
                  <a:pt x="11135" y="17022"/>
                </a:cubicBezTo>
                <a:cubicBezTo>
                  <a:pt x="9514" y="18430"/>
                  <a:pt x="7595" y="19411"/>
                  <a:pt x="5504" y="19838"/>
                </a:cubicBezTo>
                <a:cubicBezTo>
                  <a:pt x="4054" y="20265"/>
                  <a:pt x="2475" y="20179"/>
                  <a:pt x="1068" y="19539"/>
                </a:cubicBezTo>
                <a:cubicBezTo>
                  <a:pt x="1323" y="20265"/>
                  <a:pt x="1494" y="20734"/>
                  <a:pt x="1622" y="21246"/>
                </a:cubicBezTo>
                <a:cubicBezTo>
                  <a:pt x="1793" y="21843"/>
                  <a:pt x="1707" y="22014"/>
                  <a:pt x="1068" y="22355"/>
                </a:cubicBezTo>
                <a:cubicBezTo>
                  <a:pt x="854" y="21928"/>
                  <a:pt x="684" y="21502"/>
                  <a:pt x="556" y="21075"/>
                </a:cubicBezTo>
                <a:cubicBezTo>
                  <a:pt x="342" y="20393"/>
                  <a:pt x="257" y="19710"/>
                  <a:pt x="86" y="19070"/>
                </a:cubicBezTo>
                <a:cubicBezTo>
                  <a:pt x="1" y="18729"/>
                  <a:pt x="86" y="18430"/>
                  <a:pt x="470" y="18388"/>
                </a:cubicBezTo>
                <a:cubicBezTo>
                  <a:pt x="1537" y="18217"/>
                  <a:pt x="2603" y="17833"/>
                  <a:pt x="3499" y="17193"/>
                </a:cubicBezTo>
                <a:cubicBezTo>
                  <a:pt x="3584" y="17150"/>
                  <a:pt x="3670" y="17193"/>
                  <a:pt x="3755" y="17193"/>
                </a:cubicBezTo>
                <a:cubicBezTo>
                  <a:pt x="3798" y="17918"/>
                  <a:pt x="3542" y="18132"/>
                  <a:pt x="1750" y="18942"/>
                </a:cubicBezTo>
                <a:cubicBezTo>
                  <a:pt x="2475" y="19241"/>
                  <a:pt x="3286" y="19369"/>
                  <a:pt x="4054" y="19241"/>
                </a:cubicBezTo>
                <a:cubicBezTo>
                  <a:pt x="5973" y="18985"/>
                  <a:pt x="7765" y="18302"/>
                  <a:pt x="9386" y="17321"/>
                </a:cubicBezTo>
                <a:cubicBezTo>
                  <a:pt x="10496" y="16724"/>
                  <a:pt x="11306" y="15700"/>
                  <a:pt x="11690" y="14548"/>
                </a:cubicBezTo>
                <a:cubicBezTo>
                  <a:pt x="11946" y="13780"/>
                  <a:pt x="11903" y="12970"/>
                  <a:pt x="11562" y="12244"/>
                </a:cubicBezTo>
                <a:close/>
                <a:moveTo>
                  <a:pt x="11263" y="11135"/>
                </a:moveTo>
                <a:cubicBezTo>
                  <a:pt x="10837" y="10709"/>
                  <a:pt x="10496" y="10325"/>
                  <a:pt x="10112" y="9983"/>
                </a:cubicBezTo>
                <a:cubicBezTo>
                  <a:pt x="9045" y="9045"/>
                  <a:pt x="8064" y="9002"/>
                  <a:pt x="6955" y="9813"/>
                </a:cubicBezTo>
                <a:cubicBezTo>
                  <a:pt x="6485" y="10069"/>
                  <a:pt x="6187" y="10581"/>
                  <a:pt x="6229" y="11135"/>
                </a:cubicBezTo>
                <a:cubicBezTo>
                  <a:pt x="6272" y="11733"/>
                  <a:pt x="6784" y="11903"/>
                  <a:pt x="7253" y="12116"/>
                </a:cubicBezTo>
                <a:cubicBezTo>
                  <a:pt x="7339" y="12159"/>
                  <a:pt x="7424" y="12202"/>
                  <a:pt x="7509" y="12202"/>
                </a:cubicBezTo>
                <a:cubicBezTo>
                  <a:pt x="8917" y="12543"/>
                  <a:pt x="10069" y="11988"/>
                  <a:pt x="11263" y="1113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2"/>
          <p:cNvSpPr txBox="1"/>
          <p:nvPr/>
        </p:nvSpPr>
        <p:spPr>
          <a:xfrm flipH="1">
            <a:off x="6153676" y="3535449"/>
            <a:ext cx="1273200" cy="4218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chemeClr val="accent1"/>
              </a:buClr>
              <a:buSzPts val="3000"/>
              <a:buFont typeface="Chelsea Market"/>
              <a:buNone/>
            </a:pPr>
            <a:r>
              <a:rPr lang="iw-IL" sz="1200" b="1" i="0" u="none" strike="noStrike" cap="none">
                <a:solidFill>
                  <a:schemeClr val="accent1"/>
                </a:solidFill>
                <a:latin typeface="Calibri"/>
                <a:ea typeface="Calibri"/>
                <a:cs typeface="Calibri"/>
                <a:sym typeface="Calibri"/>
              </a:rPr>
              <a:t>קושי לנהל שיחה בנושאים האלה </a:t>
            </a:r>
            <a:r>
              <a:rPr lang="iw-IL" sz="1200" b="0" i="0" u="none" strike="noStrike" cap="none">
                <a:solidFill>
                  <a:schemeClr val="accent1"/>
                </a:solidFill>
                <a:latin typeface="Calibri"/>
                <a:ea typeface="Calibri"/>
                <a:cs typeface="Calibri"/>
                <a:sym typeface="Calibri"/>
              </a:rPr>
              <a:t>עם החניכים/ות או להעיר במידת הצורך</a:t>
            </a:r>
            <a:endParaRPr sz="1200" b="0" i="0" u="none" strike="noStrike" cap="none">
              <a:solidFill>
                <a:schemeClr val="accent1"/>
              </a:solidFill>
              <a:latin typeface="Chelsea Market"/>
              <a:ea typeface="Chelsea Market"/>
              <a:cs typeface="Chelsea Market"/>
              <a:sym typeface="Chelsea Market"/>
            </a:endParaRPr>
          </a:p>
        </p:txBody>
      </p:sp>
      <p:sp>
        <p:nvSpPr>
          <p:cNvPr id="490" name="Google Shape;490;p2"/>
          <p:cNvSpPr/>
          <p:nvPr/>
        </p:nvSpPr>
        <p:spPr>
          <a:xfrm>
            <a:off x="3727870" y="3719632"/>
            <a:ext cx="1688621" cy="1081031"/>
          </a:xfrm>
          <a:custGeom>
            <a:avLst/>
            <a:gdLst/>
            <a:ahLst/>
            <a:cxnLst/>
            <a:rect l="l" t="t" r="r" b="b"/>
            <a:pathLst>
              <a:path w="50596" h="48293" extrusionOk="0">
                <a:moveTo>
                  <a:pt x="13993" y="6016"/>
                </a:moveTo>
                <a:cubicBezTo>
                  <a:pt x="14036" y="5888"/>
                  <a:pt x="14036" y="5803"/>
                  <a:pt x="14036" y="5675"/>
                </a:cubicBezTo>
                <a:cubicBezTo>
                  <a:pt x="13993" y="4523"/>
                  <a:pt x="14676" y="3926"/>
                  <a:pt x="15657" y="3542"/>
                </a:cubicBezTo>
                <a:cubicBezTo>
                  <a:pt x="17406" y="2816"/>
                  <a:pt x="19368" y="3030"/>
                  <a:pt x="20947" y="4139"/>
                </a:cubicBezTo>
                <a:cubicBezTo>
                  <a:pt x="20989" y="4139"/>
                  <a:pt x="21032" y="4182"/>
                  <a:pt x="21075" y="4224"/>
                </a:cubicBezTo>
                <a:cubicBezTo>
                  <a:pt x="21160" y="4267"/>
                  <a:pt x="21245" y="4310"/>
                  <a:pt x="21331" y="4310"/>
                </a:cubicBezTo>
                <a:cubicBezTo>
                  <a:pt x="21416" y="4011"/>
                  <a:pt x="21501" y="3712"/>
                  <a:pt x="21587" y="3414"/>
                </a:cubicBezTo>
                <a:cubicBezTo>
                  <a:pt x="22056" y="1366"/>
                  <a:pt x="24018" y="1"/>
                  <a:pt x="26151" y="299"/>
                </a:cubicBezTo>
                <a:cubicBezTo>
                  <a:pt x="27389" y="427"/>
                  <a:pt x="28583" y="854"/>
                  <a:pt x="29650" y="1451"/>
                </a:cubicBezTo>
                <a:cubicBezTo>
                  <a:pt x="30289" y="1835"/>
                  <a:pt x="30545" y="2134"/>
                  <a:pt x="30929" y="3243"/>
                </a:cubicBezTo>
                <a:cubicBezTo>
                  <a:pt x="31015" y="3200"/>
                  <a:pt x="31100" y="3200"/>
                  <a:pt x="31143" y="3158"/>
                </a:cubicBezTo>
                <a:cubicBezTo>
                  <a:pt x="32337" y="1409"/>
                  <a:pt x="34769" y="1494"/>
                  <a:pt x="36219" y="2347"/>
                </a:cubicBezTo>
                <a:cubicBezTo>
                  <a:pt x="37286" y="3030"/>
                  <a:pt x="38182" y="3968"/>
                  <a:pt x="38822" y="5077"/>
                </a:cubicBezTo>
                <a:cubicBezTo>
                  <a:pt x="38864" y="5077"/>
                  <a:pt x="38950" y="5077"/>
                  <a:pt x="39035" y="5077"/>
                </a:cubicBezTo>
                <a:cubicBezTo>
                  <a:pt x="40869" y="4480"/>
                  <a:pt x="42405" y="5120"/>
                  <a:pt x="43173" y="6912"/>
                </a:cubicBezTo>
                <a:cubicBezTo>
                  <a:pt x="43472" y="7594"/>
                  <a:pt x="43770" y="8277"/>
                  <a:pt x="43984" y="8960"/>
                </a:cubicBezTo>
                <a:cubicBezTo>
                  <a:pt x="44069" y="9429"/>
                  <a:pt x="44154" y="9898"/>
                  <a:pt x="44154" y="10367"/>
                </a:cubicBezTo>
                <a:lnTo>
                  <a:pt x="44837" y="10197"/>
                </a:lnTo>
                <a:cubicBezTo>
                  <a:pt x="46757" y="9600"/>
                  <a:pt x="47524" y="9898"/>
                  <a:pt x="49018" y="11562"/>
                </a:cubicBezTo>
                <a:cubicBezTo>
                  <a:pt x="50297" y="13012"/>
                  <a:pt x="50553" y="16169"/>
                  <a:pt x="49018" y="18046"/>
                </a:cubicBezTo>
                <a:cubicBezTo>
                  <a:pt x="48890" y="18217"/>
                  <a:pt x="48762" y="18388"/>
                  <a:pt x="48591" y="18601"/>
                </a:cubicBezTo>
                <a:cubicBezTo>
                  <a:pt x="48847" y="18772"/>
                  <a:pt x="49103" y="18942"/>
                  <a:pt x="49316" y="19113"/>
                </a:cubicBezTo>
                <a:cubicBezTo>
                  <a:pt x="50169" y="19625"/>
                  <a:pt x="50596" y="20649"/>
                  <a:pt x="50383" y="21587"/>
                </a:cubicBezTo>
                <a:cubicBezTo>
                  <a:pt x="50084" y="23080"/>
                  <a:pt x="49487" y="24360"/>
                  <a:pt x="48122" y="25213"/>
                </a:cubicBezTo>
                <a:cubicBezTo>
                  <a:pt x="47738" y="25427"/>
                  <a:pt x="47354" y="25597"/>
                  <a:pt x="46970" y="25768"/>
                </a:cubicBezTo>
                <a:cubicBezTo>
                  <a:pt x="47439" y="27048"/>
                  <a:pt x="47055" y="28498"/>
                  <a:pt x="46031" y="29394"/>
                </a:cubicBezTo>
                <a:cubicBezTo>
                  <a:pt x="46330" y="29565"/>
                  <a:pt x="46671" y="29735"/>
                  <a:pt x="46927" y="29949"/>
                </a:cubicBezTo>
                <a:cubicBezTo>
                  <a:pt x="48292" y="30973"/>
                  <a:pt x="48122" y="32978"/>
                  <a:pt x="47439" y="33916"/>
                </a:cubicBezTo>
                <a:cubicBezTo>
                  <a:pt x="46842" y="34769"/>
                  <a:pt x="46287" y="35665"/>
                  <a:pt x="45135" y="36092"/>
                </a:cubicBezTo>
                <a:cubicBezTo>
                  <a:pt x="45391" y="36305"/>
                  <a:pt x="45519" y="36476"/>
                  <a:pt x="45690" y="36561"/>
                </a:cubicBezTo>
                <a:cubicBezTo>
                  <a:pt x="46757" y="37457"/>
                  <a:pt x="47055" y="38993"/>
                  <a:pt x="46373" y="40187"/>
                </a:cubicBezTo>
                <a:cubicBezTo>
                  <a:pt x="45519" y="41808"/>
                  <a:pt x="43770" y="42704"/>
                  <a:pt x="41979" y="42576"/>
                </a:cubicBezTo>
                <a:cubicBezTo>
                  <a:pt x="41893" y="42576"/>
                  <a:pt x="41808" y="42576"/>
                  <a:pt x="41723" y="42619"/>
                </a:cubicBezTo>
                <a:lnTo>
                  <a:pt x="41723" y="43131"/>
                </a:lnTo>
                <a:cubicBezTo>
                  <a:pt x="41637" y="44453"/>
                  <a:pt x="40699" y="45093"/>
                  <a:pt x="39675" y="45605"/>
                </a:cubicBezTo>
                <a:cubicBezTo>
                  <a:pt x="38395" y="46331"/>
                  <a:pt x="36859" y="46586"/>
                  <a:pt x="35409" y="46331"/>
                </a:cubicBezTo>
                <a:cubicBezTo>
                  <a:pt x="35281" y="46501"/>
                  <a:pt x="35195" y="46714"/>
                  <a:pt x="35067" y="46885"/>
                </a:cubicBezTo>
                <a:cubicBezTo>
                  <a:pt x="34684" y="47696"/>
                  <a:pt x="33916" y="48208"/>
                  <a:pt x="33020" y="48208"/>
                </a:cubicBezTo>
                <a:cubicBezTo>
                  <a:pt x="31697" y="48293"/>
                  <a:pt x="30375" y="48165"/>
                  <a:pt x="29095" y="47909"/>
                </a:cubicBezTo>
                <a:cubicBezTo>
                  <a:pt x="28156" y="47738"/>
                  <a:pt x="27303" y="47141"/>
                  <a:pt x="26834" y="46288"/>
                </a:cubicBezTo>
                <a:lnTo>
                  <a:pt x="26535" y="45776"/>
                </a:lnTo>
                <a:cubicBezTo>
                  <a:pt x="25597" y="46714"/>
                  <a:pt x="24232" y="47184"/>
                  <a:pt x="22909" y="46970"/>
                </a:cubicBezTo>
                <a:cubicBezTo>
                  <a:pt x="21501" y="46714"/>
                  <a:pt x="20648" y="45733"/>
                  <a:pt x="19838" y="44624"/>
                </a:cubicBezTo>
                <a:cubicBezTo>
                  <a:pt x="18856" y="45179"/>
                  <a:pt x="17705" y="45435"/>
                  <a:pt x="16553" y="45392"/>
                </a:cubicBezTo>
                <a:cubicBezTo>
                  <a:pt x="15401" y="45349"/>
                  <a:pt x="14292" y="45093"/>
                  <a:pt x="13268" y="44624"/>
                </a:cubicBezTo>
                <a:cubicBezTo>
                  <a:pt x="12329" y="44197"/>
                  <a:pt x="11604" y="43387"/>
                  <a:pt x="11348" y="42406"/>
                </a:cubicBezTo>
                <a:cubicBezTo>
                  <a:pt x="11263" y="42150"/>
                  <a:pt x="11177" y="41936"/>
                  <a:pt x="11092" y="41723"/>
                </a:cubicBezTo>
                <a:cubicBezTo>
                  <a:pt x="10196" y="42107"/>
                  <a:pt x="9172" y="42192"/>
                  <a:pt x="8191" y="42064"/>
                </a:cubicBezTo>
                <a:cubicBezTo>
                  <a:pt x="7125" y="41894"/>
                  <a:pt x="6186" y="41254"/>
                  <a:pt x="5632" y="40315"/>
                </a:cubicBezTo>
                <a:cubicBezTo>
                  <a:pt x="5418" y="39931"/>
                  <a:pt x="5333" y="39462"/>
                  <a:pt x="5376" y="39036"/>
                </a:cubicBezTo>
                <a:cubicBezTo>
                  <a:pt x="5418" y="38694"/>
                  <a:pt x="5461" y="38396"/>
                  <a:pt x="5589" y="38097"/>
                </a:cubicBezTo>
                <a:cubicBezTo>
                  <a:pt x="4437" y="37670"/>
                  <a:pt x="3371" y="37116"/>
                  <a:pt x="2432" y="36391"/>
                </a:cubicBezTo>
                <a:cubicBezTo>
                  <a:pt x="1536" y="35793"/>
                  <a:pt x="1152" y="34727"/>
                  <a:pt x="1451" y="33703"/>
                </a:cubicBezTo>
                <a:cubicBezTo>
                  <a:pt x="1664" y="32167"/>
                  <a:pt x="2475" y="30759"/>
                  <a:pt x="3669" y="29735"/>
                </a:cubicBezTo>
                <a:cubicBezTo>
                  <a:pt x="2347" y="29309"/>
                  <a:pt x="1323" y="28669"/>
                  <a:pt x="1152" y="27261"/>
                </a:cubicBezTo>
                <a:cubicBezTo>
                  <a:pt x="982" y="25896"/>
                  <a:pt x="1707" y="25000"/>
                  <a:pt x="2645" y="24190"/>
                </a:cubicBezTo>
                <a:cubicBezTo>
                  <a:pt x="2603" y="24147"/>
                  <a:pt x="2517" y="24062"/>
                  <a:pt x="2432" y="24019"/>
                </a:cubicBezTo>
                <a:cubicBezTo>
                  <a:pt x="512" y="23422"/>
                  <a:pt x="0" y="21545"/>
                  <a:pt x="512" y="19710"/>
                </a:cubicBezTo>
                <a:cubicBezTo>
                  <a:pt x="683" y="19028"/>
                  <a:pt x="939" y="18345"/>
                  <a:pt x="1195" y="17705"/>
                </a:cubicBezTo>
                <a:cubicBezTo>
                  <a:pt x="1579" y="16980"/>
                  <a:pt x="2219" y="16425"/>
                  <a:pt x="3029" y="16212"/>
                </a:cubicBezTo>
                <a:cubicBezTo>
                  <a:pt x="3200" y="16127"/>
                  <a:pt x="3413" y="16127"/>
                  <a:pt x="3627" y="16041"/>
                </a:cubicBezTo>
                <a:cubicBezTo>
                  <a:pt x="3541" y="15913"/>
                  <a:pt x="3499" y="15871"/>
                  <a:pt x="3456" y="15785"/>
                </a:cubicBezTo>
                <a:cubicBezTo>
                  <a:pt x="1963" y="14122"/>
                  <a:pt x="2389" y="11519"/>
                  <a:pt x="4309" y="10410"/>
                </a:cubicBezTo>
                <a:cubicBezTo>
                  <a:pt x="5120" y="9813"/>
                  <a:pt x="6016" y="9472"/>
                  <a:pt x="6997" y="9386"/>
                </a:cubicBezTo>
                <a:cubicBezTo>
                  <a:pt x="6954" y="8917"/>
                  <a:pt x="6997" y="8405"/>
                  <a:pt x="7039" y="7936"/>
                </a:cubicBezTo>
                <a:cubicBezTo>
                  <a:pt x="7253" y="6699"/>
                  <a:pt x="9300" y="5333"/>
                  <a:pt x="10794" y="5333"/>
                </a:cubicBezTo>
                <a:cubicBezTo>
                  <a:pt x="12244" y="5291"/>
                  <a:pt x="12372" y="5291"/>
                  <a:pt x="13993" y="6016"/>
                </a:cubicBezTo>
                <a:close/>
                <a:moveTo>
                  <a:pt x="26535" y="44539"/>
                </a:moveTo>
                <a:cubicBezTo>
                  <a:pt x="26749" y="44880"/>
                  <a:pt x="27005" y="45179"/>
                  <a:pt x="27175" y="45520"/>
                </a:cubicBezTo>
                <a:cubicBezTo>
                  <a:pt x="27559" y="46416"/>
                  <a:pt x="28370" y="47056"/>
                  <a:pt x="29351" y="47184"/>
                </a:cubicBezTo>
                <a:cubicBezTo>
                  <a:pt x="30503" y="47354"/>
                  <a:pt x="31697" y="47440"/>
                  <a:pt x="32892" y="47482"/>
                </a:cubicBezTo>
                <a:cubicBezTo>
                  <a:pt x="33873" y="47525"/>
                  <a:pt x="34684" y="46714"/>
                  <a:pt x="34641" y="45733"/>
                </a:cubicBezTo>
                <a:cubicBezTo>
                  <a:pt x="34641" y="45563"/>
                  <a:pt x="34684" y="45435"/>
                  <a:pt x="34726" y="45221"/>
                </a:cubicBezTo>
                <a:cubicBezTo>
                  <a:pt x="34939" y="45264"/>
                  <a:pt x="35110" y="45264"/>
                  <a:pt x="35195" y="45349"/>
                </a:cubicBezTo>
                <a:cubicBezTo>
                  <a:pt x="35537" y="45648"/>
                  <a:pt x="36049" y="45776"/>
                  <a:pt x="36518" y="45733"/>
                </a:cubicBezTo>
                <a:cubicBezTo>
                  <a:pt x="37883" y="45733"/>
                  <a:pt x="39248" y="45264"/>
                  <a:pt x="40315" y="44368"/>
                </a:cubicBezTo>
                <a:cubicBezTo>
                  <a:pt x="40869" y="43942"/>
                  <a:pt x="41083" y="43259"/>
                  <a:pt x="40869" y="42619"/>
                </a:cubicBezTo>
                <a:cubicBezTo>
                  <a:pt x="40613" y="41894"/>
                  <a:pt x="40187" y="41254"/>
                  <a:pt x="39632" y="40742"/>
                </a:cubicBezTo>
                <a:cubicBezTo>
                  <a:pt x="39504" y="40657"/>
                  <a:pt x="39419" y="40529"/>
                  <a:pt x="39206" y="40273"/>
                </a:cubicBezTo>
                <a:cubicBezTo>
                  <a:pt x="39547" y="40273"/>
                  <a:pt x="39845" y="40145"/>
                  <a:pt x="39931" y="40230"/>
                </a:cubicBezTo>
                <a:cubicBezTo>
                  <a:pt x="40528" y="40870"/>
                  <a:pt x="41083" y="41510"/>
                  <a:pt x="41723" y="42192"/>
                </a:cubicBezTo>
                <a:cubicBezTo>
                  <a:pt x="41979" y="42192"/>
                  <a:pt x="42277" y="42150"/>
                  <a:pt x="42533" y="42107"/>
                </a:cubicBezTo>
                <a:cubicBezTo>
                  <a:pt x="43728" y="41766"/>
                  <a:pt x="44837" y="41382"/>
                  <a:pt x="45562" y="40230"/>
                </a:cubicBezTo>
                <a:cubicBezTo>
                  <a:pt x="46543" y="38652"/>
                  <a:pt x="46074" y="37201"/>
                  <a:pt x="44325" y="36604"/>
                </a:cubicBezTo>
                <a:cubicBezTo>
                  <a:pt x="44112" y="36519"/>
                  <a:pt x="43898" y="36391"/>
                  <a:pt x="43728" y="36220"/>
                </a:cubicBezTo>
                <a:cubicBezTo>
                  <a:pt x="44026" y="36049"/>
                  <a:pt x="44240" y="35879"/>
                  <a:pt x="44453" y="35793"/>
                </a:cubicBezTo>
                <a:cubicBezTo>
                  <a:pt x="45477" y="35281"/>
                  <a:pt x="46330" y="34513"/>
                  <a:pt x="46927" y="33532"/>
                </a:cubicBezTo>
                <a:cubicBezTo>
                  <a:pt x="47311" y="32850"/>
                  <a:pt x="47396" y="31996"/>
                  <a:pt x="47098" y="31271"/>
                </a:cubicBezTo>
                <a:cubicBezTo>
                  <a:pt x="46799" y="30546"/>
                  <a:pt x="46074" y="30119"/>
                  <a:pt x="45306" y="30205"/>
                </a:cubicBezTo>
                <a:cubicBezTo>
                  <a:pt x="45007" y="30247"/>
                  <a:pt x="44538" y="30290"/>
                  <a:pt x="44453" y="29778"/>
                </a:cubicBezTo>
                <a:cubicBezTo>
                  <a:pt x="44368" y="29309"/>
                  <a:pt x="44837" y="29352"/>
                  <a:pt x="45093" y="29224"/>
                </a:cubicBezTo>
                <a:cubicBezTo>
                  <a:pt x="46458" y="28669"/>
                  <a:pt x="46970" y="27048"/>
                  <a:pt x="46159" y="25853"/>
                </a:cubicBezTo>
                <a:cubicBezTo>
                  <a:pt x="46031" y="25597"/>
                  <a:pt x="45946" y="25341"/>
                  <a:pt x="45818" y="25043"/>
                </a:cubicBezTo>
                <a:cubicBezTo>
                  <a:pt x="46927" y="25213"/>
                  <a:pt x="48036" y="24744"/>
                  <a:pt x="48719" y="23806"/>
                </a:cubicBezTo>
                <a:cubicBezTo>
                  <a:pt x="49060" y="23294"/>
                  <a:pt x="49359" y="22696"/>
                  <a:pt x="49572" y="22099"/>
                </a:cubicBezTo>
                <a:cubicBezTo>
                  <a:pt x="50212" y="20521"/>
                  <a:pt x="49146" y="19412"/>
                  <a:pt x="47908" y="19241"/>
                </a:cubicBezTo>
                <a:cubicBezTo>
                  <a:pt x="47652" y="19198"/>
                  <a:pt x="47439" y="19156"/>
                  <a:pt x="47012" y="19028"/>
                </a:cubicBezTo>
                <a:cubicBezTo>
                  <a:pt x="47354" y="18686"/>
                  <a:pt x="47567" y="18473"/>
                  <a:pt x="47780" y="18260"/>
                </a:cubicBezTo>
                <a:cubicBezTo>
                  <a:pt x="48036" y="18089"/>
                  <a:pt x="48250" y="17918"/>
                  <a:pt x="48463" y="17705"/>
                </a:cubicBezTo>
                <a:cubicBezTo>
                  <a:pt x="49785" y="16169"/>
                  <a:pt x="49657" y="13268"/>
                  <a:pt x="48463" y="11989"/>
                </a:cubicBezTo>
                <a:cubicBezTo>
                  <a:pt x="47866" y="11349"/>
                  <a:pt x="47311" y="10666"/>
                  <a:pt x="46415" y="10623"/>
                </a:cubicBezTo>
                <a:cubicBezTo>
                  <a:pt x="45391" y="10581"/>
                  <a:pt x="44368" y="10965"/>
                  <a:pt x="43728" y="11775"/>
                </a:cubicBezTo>
                <a:cubicBezTo>
                  <a:pt x="43429" y="12159"/>
                  <a:pt x="43130" y="12500"/>
                  <a:pt x="42746" y="12927"/>
                </a:cubicBezTo>
                <a:cubicBezTo>
                  <a:pt x="42661" y="12330"/>
                  <a:pt x="42874" y="11775"/>
                  <a:pt x="43301" y="11349"/>
                </a:cubicBezTo>
                <a:cubicBezTo>
                  <a:pt x="43557" y="10965"/>
                  <a:pt x="43642" y="10495"/>
                  <a:pt x="43600" y="10069"/>
                </a:cubicBezTo>
                <a:cubicBezTo>
                  <a:pt x="43514" y="8789"/>
                  <a:pt x="43088" y="7552"/>
                  <a:pt x="42277" y="6528"/>
                </a:cubicBezTo>
                <a:cubicBezTo>
                  <a:pt x="41467" y="5461"/>
                  <a:pt x="40187" y="4822"/>
                  <a:pt x="38779" y="5973"/>
                </a:cubicBezTo>
                <a:cubicBezTo>
                  <a:pt x="38651" y="6059"/>
                  <a:pt x="38566" y="6144"/>
                  <a:pt x="38438" y="6187"/>
                </a:cubicBezTo>
                <a:cubicBezTo>
                  <a:pt x="38310" y="5973"/>
                  <a:pt x="38267" y="5803"/>
                  <a:pt x="38182" y="5589"/>
                </a:cubicBezTo>
                <a:cubicBezTo>
                  <a:pt x="38011" y="5205"/>
                  <a:pt x="37840" y="4779"/>
                  <a:pt x="37627" y="4395"/>
                </a:cubicBezTo>
                <a:cubicBezTo>
                  <a:pt x="37073" y="3499"/>
                  <a:pt x="36177" y="2859"/>
                  <a:pt x="35153" y="2561"/>
                </a:cubicBezTo>
                <a:cubicBezTo>
                  <a:pt x="33617" y="2049"/>
                  <a:pt x="32124" y="2390"/>
                  <a:pt x="31399" y="3968"/>
                </a:cubicBezTo>
                <a:cubicBezTo>
                  <a:pt x="31228" y="4310"/>
                  <a:pt x="31015" y="4651"/>
                  <a:pt x="30759" y="4950"/>
                </a:cubicBezTo>
                <a:cubicBezTo>
                  <a:pt x="30588" y="4651"/>
                  <a:pt x="30460" y="4310"/>
                  <a:pt x="30375" y="3968"/>
                </a:cubicBezTo>
                <a:cubicBezTo>
                  <a:pt x="30375" y="2902"/>
                  <a:pt x="29692" y="1963"/>
                  <a:pt x="28711" y="1579"/>
                </a:cubicBezTo>
                <a:cubicBezTo>
                  <a:pt x="27602" y="1067"/>
                  <a:pt x="26450" y="811"/>
                  <a:pt x="25213" y="854"/>
                </a:cubicBezTo>
                <a:cubicBezTo>
                  <a:pt x="23634" y="897"/>
                  <a:pt x="22141" y="2305"/>
                  <a:pt x="22013" y="4352"/>
                </a:cubicBezTo>
                <a:cubicBezTo>
                  <a:pt x="22013" y="4736"/>
                  <a:pt x="22141" y="5120"/>
                  <a:pt x="21715" y="5504"/>
                </a:cubicBezTo>
                <a:cubicBezTo>
                  <a:pt x="21459" y="5333"/>
                  <a:pt x="21203" y="5163"/>
                  <a:pt x="20989" y="4992"/>
                </a:cubicBezTo>
                <a:cubicBezTo>
                  <a:pt x="19155" y="3414"/>
                  <a:pt x="17662" y="3456"/>
                  <a:pt x="15572" y="4224"/>
                </a:cubicBezTo>
                <a:cubicBezTo>
                  <a:pt x="14846" y="4480"/>
                  <a:pt x="14590" y="5077"/>
                  <a:pt x="14718" y="5888"/>
                </a:cubicBezTo>
                <a:cubicBezTo>
                  <a:pt x="14804" y="6272"/>
                  <a:pt x="14932" y="6699"/>
                  <a:pt x="15017" y="7083"/>
                </a:cubicBezTo>
                <a:cubicBezTo>
                  <a:pt x="15017" y="7296"/>
                  <a:pt x="15017" y="7509"/>
                  <a:pt x="15017" y="7722"/>
                </a:cubicBezTo>
                <a:cubicBezTo>
                  <a:pt x="14761" y="7509"/>
                  <a:pt x="14590" y="7424"/>
                  <a:pt x="14590" y="7339"/>
                </a:cubicBezTo>
                <a:cubicBezTo>
                  <a:pt x="14377" y="6656"/>
                  <a:pt x="13780" y="6187"/>
                  <a:pt x="13097" y="6101"/>
                </a:cubicBezTo>
                <a:cubicBezTo>
                  <a:pt x="12457" y="5931"/>
                  <a:pt x="11775" y="5845"/>
                  <a:pt x="11092" y="5845"/>
                </a:cubicBezTo>
                <a:cubicBezTo>
                  <a:pt x="9855" y="5803"/>
                  <a:pt x="8703" y="6357"/>
                  <a:pt x="7935" y="7296"/>
                </a:cubicBezTo>
                <a:cubicBezTo>
                  <a:pt x="7253" y="7936"/>
                  <a:pt x="7381" y="8746"/>
                  <a:pt x="8106" y="9429"/>
                </a:cubicBezTo>
                <a:cubicBezTo>
                  <a:pt x="8234" y="9557"/>
                  <a:pt x="8319" y="9728"/>
                  <a:pt x="8362" y="9856"/>
                </a:cubicBezTo>
                <a:cubicBezTo>
                  <a:pt x="8234" y="9941"/>
                  <a:pt x="8063" y="10026"/>
                  <a:pt x="7893" y="10069"/>
                </a:cubicBezTo>
                <a:cubicBezTo>
                  <a:pt x="7551" y="10069"/>
                  <a:pt x="7253" y="10069"/>
                  <a:pt x="6911" y="10111"/>
                </a:cubicBezTo>
                <a:cubicBezTo>
                  <a:pt x="5205" y="10154"/>
                  <a:pt x="3712" y="11306"/>
                  <a:pt x="3243" y="12970"/>
                </a:cubicBezTo>
                <a:cubicBezTo>
                  <a:pt x="2901" y="13951"/>
                  <a:pt x="3328" y="15017"/>
                  <a:pt x="4181" y="15529"/>
                </a:cubicBezTo>
                <a:cubicBezTo>
                  <a:pt x="4437" y="15700"/>
                  <a:pt x="4736" y="15913"/>
                  <a:pt x="5077" y="16169"/>
                </a:cubicBezTo>
                <a:cubicBezTo>
                  <a:pt x="4864" y="16340"/>
                  <a:pt x="4608" y="16468"/>
                  <a:pt x="4394" y="16596"/>
                </a:cubicBezTo>
                <a:cubicBezTo>
                  <a:pt x="4053" y="16681"/>
                  <a:pt x="3669" y="16724"/>
                  <a:pt x="3328" y="16809"/>
                </a:cubicBezTo>
                <a:cubicBezTo>
                  <a:pt x="2688" y="16852"/>
                  <a:pt x="2091" y="17278"/>
                  <a:pt x="1835" y="17876"/>
                </a:cubicBezTo>
                <a:cubicBezTo>
                  <a:pt x="1408" y="18729"/>
                  <a:pt x="1152" y="19668"/>
                  <a:pt x="939" y="20649"/>
                </a:cubicBezTo>
                <a:cubicBezTo>
                  <a:pt x="726" y="22014"/>
                  <a:pt x="1238" y="22952"/>
                  <a:pt x="2261" y="23336"/>
                </a:cubicBezTo>
                <a:cubicBezTo>
                  <a:pt x="2987" y="23592"/>
                  <a:pt x="3755" y="23934"/>
                  <a:pt x="4565" y="23720"/>
                </a:cubicBezTo>
                <a:cubicBezTo>
                  <a:pt x="4821" y="23635"/>
                  <a:pt x="5120" y="23635"/>
                  <a:pt x="5290" y="24104"/>
                </a:cubicBezTo>
                <a:cubicBezTo>
                  <a:pt x="4821" y="24232"/>
                  <a:pt x="4352" y="24318"/>
                  <a:pt x="3883" y="24318"/>
                </a:cubicBezTo>
                <a:cubicBezTo>
                  <a:pt x="3285" y="24275"/>
                  <a:pt x="2731" y="24488"/>
                  <a:pt x="2389" y="24957"/>
                </a:cubicBezTo>
                <a:cubicBezTo>
                  <a:pt x="1366" y="26024"/>
                  <a:pt x="1323" y="27474"/>
                  <a:pt x="2261" y="28413"/>
                </a:cubicBezTo>
                <a:cubicBezTo>
                  <a:pt x="2773" y="28882"/>
                  <a:pt x="3413" y="29138"/>
                  <a:pt x="4096" y="29181"/>
                </a:cubicBezTo>
                <a:cubicBezTo>
                  <a:pt x="4352" y="29181"/>
                  <a:pt x="4608" y="29224"/>
                  <a:pt x="4864" y="29266"/>
                </a:cubicBezTo>
                <a:cubicBezTo>
                  <a:pt x="4864" y="29821"/>
                  <a:pt x="4480" y="29906"/>
                  <a:pt x="4181" y="30119"/>
                </a:cubicBezTo>
                <a:cubicBezTo>
                  <a:pt x="2816" y="31101"/>
                  <a:pt x="2005" y="32679"/>
                  <a:pt x="1963" y="34385"/>
                </a:cubicBezTo>
                <a:cubicBezTo>
                  <a:pt x="1877" y="34940"/>
                  <a:pt x="2176" y="35537"/>
                  <a:pt x="2645" y="35836"/>
                </a:cubicBezTo>
                <a:cubicBezTo>
                  <a:pt x="3285" y="36263"/>
                  <a:pt x="3968" y="36647"/>
                  <a:pt x="4608" y="37073"/>
                </a:cubicBezTo>
                <a:cubicBezTo>
                  <a:pt x="4992" y="37372"/>
                  <a:pt x="5504" y="37457"/>
                  <a:pt x="5973" y="37244"/>
                </a:cubicBezTo>
                <a:cubicBezTo>
                  <a:pt x="6229" y="37116"/>
                  <a:pt x="6527" y="36902"/>
                  <a:pt x="6954" y="37244"/>
                </a:cubicBezTo>
                <a:cubicBezTo>
                  <a:pt x="6783" y="37500"/>
                  <a:pt x="6613" y="37798"/>
                  <a:pt x="6442" y="38012"/>
                </a:cubicBezTo>
                <a:cubicBezTo>
                  <a:pt x="5717" y="38950"/>
                  <a:pt x="5760" y="39803"/>
                  <a:pt x="6570" y="40614"/>
                </a:cubicBezTo>
                <a:cubicBezTo>
                  <a:pt x="7253" y="41254"/>
                  <a:pt x="8191" y="41595"/>
                  <a:pt x="9130" y="41553"/>
                </a:cubicBezTo>
                <a:cubicBezTo>
                  <a:pt x="10026" y="41553"/>
                  <a:pt x="10836" y="41339"/>
                  <a:pt x="11348" y="40486"/>
                </a:cubicBezTo>
                <a:cubicBezTo>
                  <a:pt x="11348" y="40443"/>
                  <a:pt x="11476" y="40401"/>
                  <a:pt x="11561" y="40358"/>
                </a:cubicBezTo>
                <a:cubicBezTo>
                  <a:pt x="11903" y="40614"/>
                  <a:pt x="11860" y="40913"/>
                  <a:pt x="11817" y="41254"/>
                </a:cubicBezTo>
                <a:cubicBezTo>
                  <a:pt x="11689" y="42406"/>
                  <a:pt x="12287" y="43558"/>
                  <a:pt x="13353" y="44027"/>
                </a:cubicBezTo>
                <a:cubicBezTo>
                  <a:pt x="13950" y="44325"/>
                  <a:pt x="14590" y="44539"/>
                  <a:pt x="15230" y="44667"/>
                </a:cubicBezTo>
                <a:cubicBezTo>
                  <a:pt x="16425" y="44965"/>
                  <a:pt x="17662" y="44880"/>
                  <a:pt x="18814" y="44411"/>
                </a:cubicBezTo>
                <a:cubicBezTo>
                  <a:pt x="19283" y="44197"/>
                  <a:pt x="19667" y="43771"/>
                  <a:pt x="19752" y="43302"/>
                </a:cubicBezTo>
                <a:cubicBezTo>
                  <a:pt x="19795" y="43003"/>
                  <a:pt x="19923" y="42747"/>
                  <a:pt x="20008" y="42406"/>
                </a:cubicBezTo>
                <a:cubicBezTo>
                  <a:pt x="20691" y="43131"/>
                  <a:pt x="20222" y="43771"/>
                  <a:pt x="20094" y="44368"/>
                </a:cubicBezTo>
                <a:cubicBezTo>
                  <a:pt x="20520" y="44965"/>
                  <a:pt x="21032" y="45520"/>
                  <a:pt x="21672" y="45904"/>
                </a:cubicBezTo>
                <a:cubicBezTo>
                  <a:pt x="22483" y="46416"/>
                  <a:pt x="23464" y="46544"/>
                  <a:pt x="24360" y="46331"/>
                </a:cubicBezTo>
                <a:cubicBezTo>
                  <a:pt x="25170" y="46245"/>
                  <a:pt x="25895" y="45691"/>
                  <a:pt x="26151" y="44880"/>
                </a:cubicBezTo>
                <a:cubicBezTo>
                  <a:pt x="26237" y="44795"/>
                  <a:pt x="26365" y="44709"/>
                  <a:pt x="26535" y="44539"/>
                </a:cubicBezTo>
                <a:close/>
              </a:path>
            </a:pathLst>
          </a:custGeom>
          <a:solidFill>
            <a:srgbClr val="2C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2"/>
          <p:cNvSpPr txBox="1"/>
          <p:nvPr/>
        </p:nvSpPr>
        <p:spPr>
          <a:xfrm flipH="1">
            <a:off x="3956381" y="4079422"/>
            <a:ext cx="1273200" cy="4218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chemeClr val="accent1"/>
              </a:buClr>
              <a:buSzPts val="3000"/>
              <a:buFont typeface="Chelsea Market"/>
              <a:buNone/>
            </a:pPr>
            <a:r>
              <a:rPr lang="iw-IL" sz="1200" b="1" i="0" u="none" strike="noStrike" cap="none">
                <a:solidFill>
                  <a:schemeClr val="accent1"/>
                </a:solidFill>
                <a:latin typeface="Calibri"/>
                <a:ea typeface="Calibri"/>
                <a:cs typeface="Calibri"/>
                <a:sym typeface="Calibri"/>
              </a:rPr>
              <a:t>חשיפה להתנהגויות מיניות או תכנים מיניים וקושי בעיבוד של הדברים</a:t>
            </a:r>
            <a:endParaRPr sz="1200" b="0" i="0" u="none" strike="noStrike" cap="none">
              <a:solidFill>
                <a:schemeClr val="accent1"/>
              </a:solidFill>
              <a:latin typeface="Chelsea Market"/>
              <a:ea typeface="Chelsea Market"/>
              <a:cs typeface="Chelsea Market"/>
              <a:sym typeface="Chelsea Market"/>
            </a:endParaRPr>
          </a:p>
        </p:txBody>
      </p:sp>
      <p:sp>
        <p:nvSpPr>
          <p:cNvPr id="492" name="Google Shape;492;p2"/>
          <p:cNvSpPr/>
          <p:nvPr/>
        </p:nvSpPr>
        <p:spPr>
          <a:xfrm rot="10328521">
            <a:off x="4065211" y="3619569"/>
            <a:ext cx="254724" cy="347666"/>
          </a:xfrm>
          <a:custGeom>
            <a:avLst/>
            <a:gdLst/>
            <a:ahLst/>
            <a:cxnLst/>
            <a:rect l="l" t="t" r="r" b="b"/>
            <a:pathLst>
              <a:path w="21928" h="25683" extrusionOk="0">
                <a:moveTo>
                  <a:pt x="0" y="23336"/>
                </a:moveTo>
                <a:cubicBezTo>
                  <a:pt x="2517" y="25256"/>
                  <a:pt x="5248" y="25128"/>
                  <a:pt x="7893" y="23890"/>
                </a:cubicBezTo>
                <a:cubicBezTo>
                  <a:pt x="9812" y="22995"/>
                  <a:pt x="11391" y="21629"/>
                  <a:pt x="11988" y="19454"/>
                </a:cubicBezTo>
                <a:cubicBezTo>
                  <a:pt x="11092" y="19155"/>
                  <a:pt x="10324" y="18984"/>
                  <a:pt x="9514" y="18728"/>
                </a:cubicBezTo>
                <a:cubicBezTo>
                  <a:pt x="8532" y="18430"/>
                  <a:pt x="7722" y="17790"/>
                  <a:pt x="7167" y="16894"/>
                </a:cubicBezTo>
                <a:cubicBezTo>
                  <a:pt x="6143" y="15273"/>
                  <a:pt x="7210" y="13097"/>
                  <a:pt x="9172" y="12969"/>
                </a:cubicBezTo>
                <a:cubicBezTo>
                  <a:pt x="11689" y="12756"/>
                  <a:pt x="12969" y="14590"/>
                  <a:pt x="13140" y="16809"/>
                </a:cubicBezTo>
                <a:cubicBezTo>
                  <a:pt x="13182" y="17278"/>
                  <a:pt x="13140" y="17747"/>
                  <a:pt x="13140" y="18345"/>
                </a:cubicBezTo>
                <a:cubicBezTo>
                  <a:pt x="14505" y="18089"/>
                  <a:pt x="15785" y="17363"/>
                  <a:pt x="16723" y="16339"/>
                </a:cubicBezTo>
                <a:cubicBezTo>
                  <a:pt x="17790" y="15102"/>
                  <a:pt x="18472" y="13609"/>
                  <a:pt x="18728" y="12031"/>
                </a:cubicBezTo>
                <a:cubicBezTo>
                  <a:pt x="18942" y="10452"/>
                  <a:pt x="18984" y="8874"/>
                  <a:pt x="19070" y="7295"/>
                </a:cubicBezTo>
                <a:cubicBezTo>
                  <a:pt x="19155" y="6400"/>
                  <a:pt x="19070" y="5461"/>
                  <a:pt x="19070" y="4565"/>
                </a:cubicBezTo>
                <a:lnTo>
                  <a:pt x="19070" y="1749"/>
                </a:lnTo>
                <a:cubicBezTo>
                  <a:pt x="18387" y="1749"/>
                  <a:pt x="18259" y="2645"/>
                  <a:pt x="17491" y="2603"/>
                </a:cubicBezTo>
                <a:cubicBezTo>
                  <a:pt x="17918" y="1451"/>
                  <a:pt x="18771" y="768"/>
                  <a:pt x="19710" y="0"/>
                </a:cubicBezTo>
                <a:cubicBezTo>
                  <a:pt x="19838" y="214"/>
                  <a:pt x="19965" y="427"/>
                  <a:pt x="20051" y="683"/>
                </a:cubicBezTo>
                <a:cubicBezTo>
                  <a:pt x="20264" y="1451"/>
                  <a:pt x="20691" y="2133"/>
                  <a:pt x="21331" y="2688"/>
                </a:cubicBezTo>
                <a:cubicBezTo>
                  <a:pt x="21544" y="2901"/>
                  <a:pt x="21928" y="3157"/>
                  <a:pt x="21672" y="3627"/>
                </a:cubicBezTo>
                <a:cubicBezTo>
                  <a:pt x="20947" y="3627"/>
                  <a:pt x="20691" y="2859"/>
                  <a:pt x="20051" y="2560"/>
                </a:cubicBezTo>
                <a:lnTo>
                  <a:pt x="20051" y="4906"/>
                </a:lnTo>
                <a:cubicBezTo>
                  <a:pt x="20008" y="6783"/>
                  <a:pt x="19965" y="8618"/>
                  <a:pt x="19838" y="10538"/>
                </a:cubicBezTo>
                <a:cubicBezTo>
                  <a:pt x="19795" y="11433"/>
                  <a:pt x="19624" y="12372"/>
                  <a:pt x="19368" y="13225"/>
                </a:cubicBezTo>
                <a:cubicBezTo>
                  <a:pt x="19027" y="14462"/>
                  <a:pt x="18472" y="15614"/>
                  <a:pt x="17704" y="16595"/>
                </a:cubicBezTo>
                <a:cubicBezTo>
                  <a:pt x="16638" y="17918"/>
                  <a:pt x="15145" y="18856"/>
                  <a:pt x="13438" y="19240"/>
                </a:cubicBezTo>
                <a:cubicBezTo>
                  <a:pt x="13097" y="19326"/>
                  <a:pt x="12884" y="19454"/>
                  <a:pt x="12756" y="19838"/>
                </a:cubicBezTo>
                <a:cubicBezTo>
                  <a:pt x="12329" y="21629"/>
                  <a:pt x="11049" y="22781"/>
                  <a:pt x="9684" y="23848"/>
                </a:cubicBezTo>
                <a:cubicBezTo>
                  <a:pt x="7765" y="25341"/>
                  <a:pt x="5546" y="25682"/>
                  <a:pt x="3200" y="25384"/>
                </a:cubicBezTo>
                <a:cubicBezTo>
                  <a:pt x="1877" y="25298"/>
                  <a:pt x="683" y="24530"/>
                  <a:pt x="0" y="23336"/>
                </a:cubicBezTo>
                <a:close/>
                <a:moveTo>
                  <a:pt x="12244" y="18473"/>
                </a:moveTo>
                <a:cubicBezTo>
                  <a:pt x="12372" y="17534"/>
                  <a:pt x="12329" y="16553"/>
                  <a:pt x="12031" y="15657"/>
                </a:cubicBezTo>
                <a:cubicBezTo>
                  <a:pt x="11689" y="14462"/>
                  <a:pt x="10537" y="13695"/>
                  <a:pt x="9300" y="13865"/>
                </a:cubicBezTo>
                <a:cubicBezTo>
                  <a:pt x="7935" y="13950"/>
                  <a:pt x="7210" y="15444"/>
                  <a:pt x="7978" y="16553"/>
                </a:cubicBezTo>
                <a:cubicBezTo>
                  <a:pt x="9044" y="18003"/>
                  <a:pt x="10580" y="18217"/>
                  <a:pt x="12244" y="1847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 calcmode="lin" valueType="num">
                                      <p:cBhvr additive="base">
                                        <p:cTn id="7" dur="500"/>
                                        <p:tgtEl>
                                          <p:spTgt spid="4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96"/>
        <p:cNvGrpSpPr/>
        <p:nvPr/>
      </p:nvGrpSpPr>
      <p:grpSpPr>
        <a:xfrm>
          <a:off x="0" y="0"/>
          <a:ext cx="0" cy="0"/>
          <a:chOff x="0" y="0"/>
          <a:chExt cx="0" cy="0"/>
        </a:xfrm>
      </p:grpSpPr>
      <p:sp>
        <p:nvSpPr>
          <p:cNvPr id="497" name="Google Shape;497;p5"/>
          <p:cNvSpPr txBox="1"/>
          <p:nvPr/>
        </p:nvSpPr>
        <p:spPr>
          <a:xfrm>
            <a:off x="940066" y="788046"/>
            <a:ext cx="7366800" cy="33759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r" rtl="1">
              <a:lnSpc>
                <a:spcPct val="100000"/>
              </a:lnSpc>
              <a:spcBef>
                <a:spcPts val="1000"/>
              </a:spcBef>
              <a:spcAft>
                <a:spcPts val="0"/>
              </a:spcAft>
              <a:buNone/>
            </a:pPr>
            <a:endParaRPr sz="1600" b="0" i="0" u="none" strike="noStrike" cap="none" dirty="0">
              <a:solidFill>
                <a:schemeClr val="dk1"/>
              </a:solidFill>
              <a:latin typeface="Calibri"/>
              <a:ea typeface="Calibri"/>
              <a:cs typeface="Calibri"/>
              <a:sym typeface="Calibri"/>
            </a:endParaRPr>
          </a:p>
          <a:p>
            <a:pPr marL="342900" marR="0" lvl="0" indent="-241300" algn="r" rtl="1">
              <a:lnSpc>
                <a:spcPct val="100000"/>
              </a:lnSpc>
              <a:spcBef>
                <a:spcPts val="920"/>
              </a:spcBef>
              <a:spcAft>
                <a:spcPts val="0"/>
              </a:spcAft>
              <a:buClr>
                <a:schemeClr val="accent1"/>
              </a:buClr>
              <a:buSzPct val="100000"/>
              <a:buFont typeface="Noto Sans Symbols"/>
              <a:buNone/>
            </a:pPr>
            <a:r>
              <a:rPr lang="iw-IL" sz="1600" dirty="0">
                <a:solidFill>
                  <a:schemeClr val="dk1"/>
                </a:solidFill>
                <a:latin typeface="Calibri"/>
                <a:ea typeface="Calibri"/>
                <a:cs typeface="Calibri"/>
                <a:sym typeface="Calibri"/>
              </a:rPr>
              <a:t>תגובה מיידית ופנייה למבוגר/ת.</a:t>
            </a:r>
            <a:endParaRPr sz="1600" dirty="0">
              <a:solidFill>
                <a:schemeClr val="dk1"/>
              </a:solidFill>
              <a:latin typeface="Calibri"/>
              <a:ea typeface="Calibri"/>
              <a:cs typeface="Calibri"/>
              <a:sym typeface="Calibri"/>
            </a:endParaRPr>
          </a:p>
          <a:p>
            <a:pPr marL="342900" marR="0" lvl="0" indent="-241300" algn="r" rtl="1">
              <a:lnSpc>
                <a:spcPct val="100000"/>
              </a:lnSpc>
              <a:spcBef>
                <a:spcPts val="920"/>
              </a:spcBef>
              <a:spcAft>
                <a:spcPts val="0"/>
              </a:spcAft>
              <a:buClr>
                <a:schemeClr val="accent1"/>
              </a:buClr>
              <a:buSzPct val="100000"/>
              <a:buFont typeface="Noto Sans Symbols"/>
              <a:buNone/>
            </a:pPr>
            <a:r>
              <a:rPr lang="iw-IL" sz="1600" dirty="0">
                <a:solidFill>
                  <a:schemeClr val="dk1"/>
                </a:solidFill>
                <a:latin typeface="Calibri"/>
                <a:ea typeface="Calibri"/>
                <a:cs typeface="Calibri"/>
                <a:sym typeface="Calibri"/>
              </a:rPr>
              <a:t>-נקרא לחניכ/ה אלינו ונתרחק מהקבוצה על מנת לשמור על פרטיות </a:t>
            </a:r>
            <a:endParaRPr sz="1600" dirty="0">
              <a:solidFill>
                <a:schemeClr val="dk1"/>
              </a:solidFill>
              <a:latin typeface="Calibri"/>
              <a:ea typeface="Calibri"/>
              <a:cs typeface="Calibri"/>
              <a:sym typeface="Calibri"/>
            </a:endParaRPr>
          </a:p>
          <a:p>
            <a:pPr marL="342900" marR="0" lvl="0" indent="-241300" algn="r" rtl="1">
              <a:lnSpc>
                <a:spcPct val="100000"/>
              </a:lnSpc>
              <a:spcBef>
                <a:spcPts val="920"/>
              </a:spcBef>
              <a:spcAft>
                <a:spcPts val="0"/>
              </a:spcAft>
              <a:buClr>
                <a:schemeClr val="accent1"/>
              </a:buClr>
              <a:buSzPct val="100000"/>
              <a:buFont typeface="Noto Sans Symbols"/>
              <a:buNone/>
            </a:pPr>
            <a:r>
              <a:rPr lang="iw-IL" sz="1600" dirty="0">
                <a:solidFill>
                  <a:schemeClr val="dk1"/>
                </a:solidFill>
                <a:latin typeface="Calibri"/>
                <a:ea typeface="Calibri"/>
                <a:cs typeface="Calibri"/>
                <a:sym typeface="Calibri"/>
              </a:rPr>
              <a:t>-אמירה ישירה "</a:t>
            </a:r>
            <a:r>
              <a:rPr lang="iw-IL" sz="1600" u="sng" dirty="0">
                <a:solidFill>
                  <a:schemeClr val="dk1"/>
                </a:solidFill>
                <a:latin typeface="Calibri"/>
                <a:ea typeface="Calibri"/>
                <a:cs typeface="Calibri"/>
                <a:sym typeface="Calibri"/>
              </a:rPr>
              <a:t>(שם החניכ/ה)</a:t>
            </a:r>
            <a:r>
              <a:rPr lang="iw-IL" sz="1600" dirty="0">
                <a:solidFill>
                  <a:schemeClr val="dk1"/>
                </a:solidFill>
                <a:latin typeface="Calibri"/>
                <a:ea typeface="Calibri"/>
                <a:cs typeface="Calibri"/>
                <a:sym typeface="Calibri"/>
              </a:rPr>
              <a:t>, אנחנו לא מכניסים יד למכנסיים בזמן פעולה" חשוב להגיד את שם החניכ/ה כדי שיהיו בפוקוס ו-"לא" לייצר הבהרה, "אנחנו"-עקרון הביחד.</a:t>
            </a:r>
            <a:endParaRPr sz="1600" dirty="0">
              <a:solidFill>
                <a:schemeClr val="dk1"/>
              </a:solidFill>
              <a:latin typeface="Calibri"/>
              <a:ea typeface="Calibri"/>
              <a:cs typeface="Calibri"/>
              <a:sym typeface="Calibri"/>
            </a:endParaRPr>
          </a:p>
          <a:p>
            <a:pPr marL="342900" marR="0" lvl="0" indent="-241300" algn="r" rtl="1">
              <a:lnSpc>
                <a:spcPct val="100000"/>
              </a:lnSpc>
              <a:spcBef>
                <a:spcPts val="920"/>
              </a:spcBef>
              <a:spcAft>
                <a:spcPts val="0"/>
              </a:spcAft>
              <a:buClr>
                <a:schemeClr val="accent1"/>
              </a:buClr>
              <a:buSzPct val="100000"/>
              <a:buFont typeface="Noto Sans Symbols"/>
              <a:buNone/>
            </a:pPr>
            <a:r>
              <a:rPr lang="iw-IL" sz="1600" dirty="0">
                <a:solidFill>
                  <a:schemeClr val="dk1"/>
                </a:solidFill>
                <a:latin typeface="Calibri"/>
                <a:ea typeface="Calibri"/>
                <a:cs typeface="Calibri"/>
                <a:sym typeface="Calibri"/>
              </a:rPr>
              <a:t>-נשאל: "האם זה ברור"</a:t>
            </a:r>
            <a:endParaRPr sz="1600" dirty="0">
              <a:solidFill>
                <a:schemeClr val="dk1"/>
              </a:solidFill>
              <a:latin typeface="Calibri"/>
              <a:ea typeface="Calibri"/>
              <a:cs typeface="Calibri"/>
              <a:sym typeface="Calibri"/>
            </a:endParaRPr>
          </a:p>
          <a:p>
            <a:pPr marL="342900" marR="0" lvl="0" indent="-241300" algn="r" rtl="1">
              <a:lnSpc>
                <a:spcPct val="100000"/>
              </a:lnSpc>
              <a:spcBef>
                <a:spcPts val="920"/>
              </a:spcBef>
              <a:spcAft>
                <a:spcPts val="0"/>
              </a:spcAft>
              <a:buClr>
                <a:schemeClr val="accent1"/>
              </a:buClr>
              <a:buSzPct val="100000"/>
              <a:buFont typeface="Noto Sans Symbols"/>
              <a:buNone/>
            </a:pPr>
            <a:r>
              <a:rPr lang="iw-IL" sz="1600" dirty="0">
                <a:solidFill>
                  <a:schemeClr val="dk1"/>
                </a:solidFill>
                <a:latin typeface="Calibri"/>
                <a:ea typeface="Calibri"/>
                <a:cs typeface="Calibri"/>
                <a:sym typeface="Calibri"/>
              </a:rPr>
              <a:t>-אם ענו "כן" שואלים: "מה היה ברור?" אם אין תשובה נחזור שוב עד שהוא/היא תגיד מה ברור.</a:t>
            </a:r>
            <a:endParaRPr sz="1600" dirty="0">
              <a:solidFill>
                <a:schemeClr val="dk1"/>
              </a:solidFill>
              <a:latin typeface="Calibri"/>
              <a:ea typeface="Calibri"/>
              <a:cs typeface="Calibri"/>
              <a:sym typeface="Calibri"/>
            </a:endParaRPr>
          </a:p>
          <a:p>
            <a:pPr marL="342900" marR="0" lvl="0" indent="-241300" algn="r" rtl="1">
              <a:lnSpc>
                <a:spcPct val="100000"/>
              </a:lnSpc>
              <a:spcBef>
                <a:spcPts val="920"/>
              </a:spcBef>
              <a:spcAft>
                <a:spcPts val="0"/>
              </a:spcAft>
              <a:buClr>
                <a:schemeClr val="accent1"/>
              </a:buClr>
              <a:buSzPct val="100000"/>
              <a:buFont typeface="Noto Sans Symbols"/>
              <a:buNone/>
            </a:pPr>
            <a:r>
              <a:rPr lang="iw-IL" sz="1600" dirty="0">
                <a:solidFill>
                  <a:schemeClr val="dk1"/>
                </a:solidFill>
                <a:latin typeface="Calibri"/>
                <a:ea typeface="Calibri"/>
                <a:cs typeface="Calibri"/>
                <a:sym typeface="Calibri"/>
              </a:rPr>
              <a:t>-אחרי הבנה, נשבח "אני שמח/ה שזה ברור"</a:t>
            </a:r>
            <a:endParaRPr sz="1600" dirty="0">
              <a:solidFill>
                <a:schemeClr val="dk1"/>
              </a:solidFill>
              <a:latin typeface="Calibri"/>
              <a:ea typeface="Calibri"/>
              <a:cs typeface="Calibri"/>
              <a:sym typeface="Calibri"/>
            </a:endParaRPr>
          </a:p>
          <a:p>
            <a:pPr marL="342900" marR="0" lvl="0" indent="-241300" algn="r" rtl="1">
              <a:lnSpc>
                <a:spcPct val="100000"/>
              </a:lnSpc>
              <a:spcBef>
                <a:spcPts val="920"/>
              </a:spcBef>
              <a:spcAft>
                <a:spcPts val="0"/>
              </a:spcAft>
              <a:buClr>
                <a:schemeClr val="accent1"/>
              </a:buClr>
              <a:buSzPct val="100000"/>
              <a:buFont typeface="Noto Sans Symbols"/>
              <a:buNone/>
            </a:pPr>
            <a:r>
              <a:rPr lang="iw-IL" sz="1600" dirty="0">
                <a:solidFill>
                  <a:schemeClr val="dk1"/>
                </a:solidFill>
                <a:latin typeface="Calibri"/>
                <a:ea typeface="Calibri"/>
                <a:cs typeface="Calibri"/>
                <a:sym typeface="Calibri"/>
              </a:rPr>
              <a:t>-ניתן אלטרנטיבה להתנהגות הלא מותאמת "אם את/ה מרגיש/ה צורך להכניס יד למכנסיים את/ה יכול/ה ללכת לשירותים ולעשות את זה אחרי שביקשת רשות ללכת לשירותים". (</a:t>
            </a:r>
            <a:r>
              <a:rPr lang="iw-IL" sz="1200" dirty="0">
                <a:latin typeface="Calibri"/>
                <a:ea typeface="Calibri"/>
                <a:cs typeface="Calibri"/>
                <a:sym typeface="Calibri"/>
              </a:rPr>
              <a:t>היצר עדיין בתוכו/ה והפער הכי גדול של ילד/ה עם צרכים מיוחדים קורה בין </a:t>
            </a:r>
            <a:r>
              <a:rPr lang="iw-IL" sz="1200" u="sng" dirty="0">
                <a:latin typeface="Calibri"/>
                <a:ea typeface="Calibri"/>
                <a:cs typeface="Calibri"/>
                <a:sym typeface="Calibri"/>
              </a:rPr>
              <a:t>הרצון הפנימי לבין היכולת לווסת אותו.</a:t>
            </a:r>
            <a:r>
              <a:rPr lang="iw-IL" sz="1200" dirty="0">
                <a:latin typeface="Calibri"/>
                <a:ea typeface="Calibri"/>
                <a:cs typeface="Calibri"/>
                <a:sym typeface="Calibri"/>
              </a:rPr>
              <a:t> חייב לתת אלטרנטיבה במקרה הזה). </a:t>
            </a:r>
            <a:endParaRPr sz="1600" dirty="0">
              <a:solidFill>
                <a:schemeClr val="dk1"/>
              </a:solidFill>
              <a:latin typeface="Calibri"/>
              <a:ea typeface="Calibri"/>
              <a:cs typeface="Calibri"/>
              <a:sym typeface="Calibri"/>
            </a:endParaRPr>
          </a:p>
          <a:p>
            <a:pPr marL="342900" indent="-241300" algn="r" rtl="1">
              <a:spcBef>
                <a:spcPts val="920"/>
              </a:spcBef>
              <a:buClr>
                <a:schemeClr val="accent1"/>
              </a:buClr>
              <a:buSzPct val="100000"/>
            </a:pPr>
            <a:r>
              <a:rPr lang="iw-IL" sz="1600" dirty="0">
                <a:solidFill>
                  <a:schemeClr val="dk1"/>
                </a:solidFill>
                <a:latin typeface="Calibri"/>
                <a:ea typeface="Calibri"/>
                <a:cs typeface="Calibri"/>
                <a:sym typeface="Calibri"/>
              </a:rPr>
              <a:t>-שיחה מאוחרת לאחר האירוע תיעשה במילים פשוטות ולא לייצר פחד מאינטראקציה חברתית.</a:t>
            </a:r>
            <a:r>
              <a:rPr lang="he-IL" sz="1600" dirty="0">
                <a:solidFill>
                  <a:schemeClr val="dk1"/>
                </a:solidFill>
                <a:latin typeface="Calibri"/>
                <a:ea typeface="Calibri"/>
                <a:cs typeface="Calibri"/>
                <a:sym typeface="Calibri"/>
              </a:rPr>
              <a:t> </a:t>
            </a:r>
            <a:r>
              <a:rPr lang="he-IL" sz="1600" b="0" i="0" u="none" strike="noStrike" dirty="0">
                <a:solidFill>
                  <a:srgbClr val="000000"/>
                </a:solidFill>
                <a:effectLst/>
                <a:latin typeface="Calibri" panose="020F0502020204030204" pitchFamily="34" charset="0"/>
                <a:cs typeface="Calibri" panose="020F0502020204030204" pitchFamily="34" charset="0"/>
              </a:rPr>
              <a:t>נשתדל לא לייצר פחד מאינטראקציה חברתית או מיניות, אלא הבנה שברגע שאנחנו מתנהגים בצורה לא מותאמת אנחנו פוגעים בסביבה שלנו.</a:t>
            </a:r>
            <a:endParaRPr lang="he-IL" sz="1600" b="0" i="0" u="none" strike="noStrike" dirty="0">
              <a:solidFill>
                <a:srgbClr val="00C6BB"/>
              </a:solidFill>
              <a:effectLst/>
              <a:latin typeface="Calibri" panose="020F0502020204030204" pitchFamily="34" charset="0"/>
              <a:cs typeface="Calibri" panose="020F0502020204030204" pitchFamily="34" charset="0"/>
            </a:endParaRPr>
          </a:p>
          <a:p>
            <a:pPr marL="342900" marR="0" lvl="0" indent="-241300" algn="r" rtl="1">
              <a:lnSpc>
                <a:spcPct val="100000"/>
              </a:lnSpc>
              <a:spcBef>
                <a:spcPts val="920"/>
              </a:spcBef>
              <a:spcAft>
                <a:spcPts val="0"/>
              </a:spcAft>
              <a:buClr>
                <a:schemeClr val="accent1"/>
              </a:buClr>
              <a:buSzPct val="100000"/>
              <a:buFont typeface="Noto Sans Symbols"/>
              <a:buNone/>
            </a:pPr>
            <a:endParaRPr sz="1600" dirty="0">
              <a:solidFill>
                <a:schemeClr val="dk1"/>
              </a:solidFill>
              <a:latin typeface="Calibri"/>
              <a:ea typeface="Calibri"/>
              <a:cs typeface="Calibri"/>
              <a:sym typeface="Calibri"/>
            </a:endParaRPr>
          </a:p>
        </p:txBody>
      </p:sp>
      <p:sp>
        <p:nvSpPr>
          <p:cNvPr id="498" name="Google Shape;498;p5"/>
          <p:cNvSpPr txBox="1">
            <a:spLocks noGrp="1"/>
          </p:cNvSpPr>
          <p:nvPr>
            <p:ph type="title"/>
          </p:nvPr>
        </p:nvSpPr>
        <p:spPr>
          <a:xfrm>
            <a:off x="3502366" y="528004"/>
            <a:ext cx="2242200" cy="596100"/>
          </a:xfrm>
          <a:prstGeom prst="rect">
            <a:avLst/>
          </a:prstGeom>
          <a:solidFill>
            <a:srgbClr val="FFEDC0"/>
          </a:solid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218253"/>
              <a:buNone/>
            </a:pPr>
            <a:r>
              <a:rPr lang="iw-IL" sz="2800">
                <a:solidFill>
                  <a:schemeClr val="dk1"/>
                </a:solidFill>
                <a:latin typeface="Calibri"/>
                <a:ea typeface="Calibri"/>
                <a:cs typeface="Calibri"/>
                <a:sym typeface="Calibri"/>
              </a:rPr>
              <a:t>התמודדות-מיידית</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2"/>
        <p:cNvGrpSpPr/>
        <p:nvPr/>
      </p:nvGrpSpPr>
      <p:grpSpPr>
        <a:xfrm>
          <a:off x="0" y="0"/>
          <a:ext cx="0" cy="0"/>
          <a:chOff x="0" y="0"/>
          <a:chExt cx="0" cy="0"/>
        </a:xfrm>
      </p:grpSpPr>
      <p:sp>
        <p:nvSpPr>
          <p:cNvPr id="503" name="Google Shape;503;g3296e0313d9_0_117"/>
          <p:cNvSpPr txBox="1"/>
          <p:nvPr/>
        </p:nvSpPr>
        <p:spPr>
          <a:xfrm>
            <a:off x="888600" y="1124100"/>
            <a:ext cx="7366800" cy="3591000"/>
          </a:xfrm>
          <a:prstGeom prst="rect">
            <a:avLst/>
          </a:prstGeom>
          <a:noFill/>
          <a:ln>
            <a:noFill/>
          </a:ln>
        </p:spPr>
        <p:txBody>
          <a:bodyPr spcFirstLastPara="1" wrap="square" lIns="91425" tIns="45700" rIns="91425" bIns="45700" anchor="ctr" anchorCtr="0">
            <a:noAutofit/>
          </a:bodyPr>
          <a:lstStyle/>
          <a:p>
            <a:pPr marL="0" lvl="0" indent="0" algn="just" rtl="1">
              <a:lnSpc>
                <a:spcPct val="100000"/>
              </a:lnSpc>
              <a:spcBef>
                <a:spcPts val="1200"/>
              </a:spcBef>
              <a:spcAft>
                <a:spcPts val="0"/>
              </a:spcAft>
              <a:buNone/>
            </a:pPr>
            <a:endParaRPr sz="1200" b="1">
              <a:latin typeface="Calibri"/>
              <a:ea typeface="Calibri"/>
              <a:cs typeface="Calibri"/>
              <a:sym typeface="Calibri"/>
            </a:endParaRPr>
          </a:p>
          <a:p>
            <a:pPr marL="0" marR="317500" lvl="0" indent="-228600" algn="just" rtl="1">
              <a:lnSpc>
                <a:spcPct val="100000"/>
              </a:lnSpc>
              <a:spcBef>
                <a:spcPts val="1200"/>
              </a:spcBef>
              <a:spcAft>
                <a:spcPts val="0"/>
              </a:spcAft>
              <a:buNone/>
            </a:pPr>
            <a:r>
              <a:rPr lang="iw-IL" sz="1200">
                <a:latin typeface="Calibri"/>
                <a:ea typeface="Calibri"/>
                <a:cs typeface="Calibri"/>
                <a:sym typeface="Calibri"/>
              </a:rPr>
              <a:t>     -לא נראה שינוי באופן מידי. נסביר את ההתנהגות הלא ראויה יותר מפעם אחת. לא נסתמך שאחרים כבר אמרו לנו/ שאחרים ידעו לעשות לו הסברה מותאמת לאנשים עם צרכים מיוחדים. ניתן עוד הזדמנות אחת.</a:t>
            </a:r>
            <a:endParaRPr sz="1200">
              <a:latin typeface="Calibri"/>
              <a:ea typeface="Calibri"/>
              <a:cs typeface="Calibri"/>
              <a:sym typeface="Calibri"/>
            </a:endParaRPr>
          </a:p>
          <a:p>
            <a:pPr marL="0" marR="317500" lvl="0" indent="-228600" algn="just" rtl="1">
              <a:lnSpc>
                <a:spcPct val="100000"/>
              </a:lnSpc>
              <a:spcBef>
                <a:spcPts val="1200"/>
              </a:spcBef>
              <a:spcAft>
                <a:spcPts val="0"/>
              </a:spcAft>
              <a:buNone/>
            </a:pPr>
            <a:r>
              <a:rPr lang="iw-IL" sz="1200">
                <a:latin typeface="Calibri"/>
                <a:ea typeface="Calibri"/>
                <a:cs typeface="Calibri"/>
                <a:sym typeface="Calibri"/>
              </a:rPr>
              <a:t>       אחרי הפעם הראשונה/ השלישית/ השמינית- מוסיפים לאותה הסברה עוד משפט: בפעם הבאה שזה קורה את/ה תושעי/ה מהפעולה באותו הרגע ואת/ה תחזור/י לכאן רק אחרי שנעשה שיחה עם ההורים שלך. ואז אם החניכ/ה עושה את זה בפעם השנייה/ השמינית ובאותו רגע הוא/היא מושעה/ת. במידה והגענו למצב הזה מעדכנים הורים ישר.(כמובן שהם חלק מהתהליך המקדים.</a:t>
            </a:r>
            <a:endParaRPr sz="1200">
              <a:latin typeface="Calibri"/>
              <a:ea typeface="Calibri"/>
              <a:cs typeface="Calibri"/>
              <a:sym typeface="Calibri"/>
            </a:endParaRPr>
          </a:p>
          <a:p>
            <a:pPr marL="0" marR="317500" lvl="0" indent="-228600" algn="just" rtl="1">
              <a:lnSpc>
                <a:spcPct val="100000"/>
              </a:lnSpc>
              <a:spcBef>
                <a:spcPts val="1200"/>
              </a:spcBef>
              <a:spcAft>
                <a:spcPts val="0"/>
              </a:spcAft>
              <a:buNone/>
            </a:pPr>
            <a:r>
              <a:rPr lang="iw-IL" sz="1200">
                <a:latin typeface="Calibri"/>
                <a:ea typeface="Calibri"/>
                <a:cs typeface="Calibri"/>
                <a:sym typeface="Calibri"/>
              </a:rPr>
              <a:t>     -אחרי זה החניכ/ה לא מגיע/ה לפעולה עד שנפגשים עם מרכז/ת השבט ועם רכז/ת צופים לכל ומייצרים/ות עבורו חוזה שחותמים עליו.</a:t>
            </a:r>
            <a:endParaRPr sz="1200">
              <a:latin typeface="Calibri"/>
              <a:ea typeface="Calibri"/>
              <a:cs typeface="Calibri"/>
              <a:sym typeface="Calibri"/>
            </a:endParaRPr>
          </a:p>
          <a:p>
            <a:pPr marL="0" marR="317500" lvl="0" indent="-228600" algn="just" rtl="1">
              <a:lnSpc>
                <a:spcPct val="100000"/>
              </a:lnSpc>
              <a:spcBef>
                <a:spcPts val="1200"/>
              </a:spcBef>
              <a:spcAft>
                <a:spcPts val="0"/>
              </a:spcAft>
              <a:buNone/>
            </a:pPr>
            <a:r>
              <a:rPr lang="iw-IL" sz="1200">
                <a:latin typeface="Calibri"/>
                <a:ea typeface="Calibri"/>
                <a:cs typeface="Calibri"/>
                <a:sym typeface="Calibri"/>
              </a:rPr>
              <a:t>    -אם אחרי החוזה הוא/היא עדיין עושה את אותה הפעולה- משעים גם לפעולה שאחרי (גם זה יהיה כתוב בחוזה). מתקשרים, שואלים לשלומו/ה, אומרים שהוא/היא היה/הייתה חסר/ה לנו בפעולה. אם רואים שהייתה הבנה ללמה הוא/היא הושעה/הושעתה אחרי ששאלנו אותו/ה- נבקש שת/יחזור לפעולה. אם שוב זה קורה- אותו ילד/ה ת/יצטרך לצאת מהצופים.</a:t>
            </a:r>
            <a:endParaRPr sz="1200">
              <a:latin typeface="Calibri"/>
              <a:ea typeface="Calibri"/>
              <a:cs typeface="Calibri"/>
              <a:sym typeface="Calibri"/>
            </a:endParaRPr>
          </a:p>
          <a:p>
            <a:pPr marL="0" marR="317500" lvl="0" indent="-228600" algn="just" rtl="1">
              <a:lnSpc>
                <a:spcPct val="100000"/>
              </a:lnSpc>
              <a:spcBef>
                <a:spcPts val="1200"/>
              </a:spcBef>
              <a:spcAft>
                <a:spcPts val="0"/>
              </a:spcAft>
              <a:buNone/>
            </a:pPr>
            <a:r>
              <a:rPr lang="iw-IL" sz="1200">
                <a:latin typeface="Calibri"/>
                <a:ea typeface="Calibri"/>
                <a:cs typeface="Calibri"/>
                <a:sym typeface="Calibri"/>
              </a:rPr>
              <a:t>      </a:t>
            </a:r>
            <a:r>
              <a:rPr lang="iw-IL" sz="1200" b="1" u="sng">
                <a:latin typeface="Calibri"/>
                <a:ea typeface="Calibri"/>
                <a:cs typeface="Calibri"/>
                <a:sym typeface="Calibri"/>
              </a:rPr>
              <a:t> אם מדובר בהתנהגות חריגה- עושים את זה בפעם הראשונה ולא מחכים לפעם הבאה </a:t>
            </a:r>
            <a:r>
              <a:rPr lang="iw-IL" sz="1200" b="1" u="sng">
                <a:highlight>
                  <a:schemeClr val="accent2"/>
                </a:highlight>
                <a:latin typeface="Calibri"/>
                <a:ea typeface="Calibri"/>
                <a:cs typeface="Calibri"/>
                <a:sym typeface="Calibri"/>
              </a:rPr>
              <a:t>(אנא, קבלו את ההחלטות בצורה מושכלת והתייעצו עם בעלי/ות התפקידים בהנהגה).</a:t>
            </a:r>
            <a:endParaRPr sz="1200" b="1" u="sng">
              <a:highlight>
                <a:schemeClr val="accent2"/>
              </a:highlight>
              <a:latin typeface="Calibri"/>
              <a:ea typeface="Calibri"/>
              <a:cs typeface="Calibri"/>
              <a:sym typeface="Calibri"/>
            </a:endParaRPr>
          </a:p>
          <a:p>
            <a:pPr marL="0" lvl="0" indent="0" algn="just" rtl="1">
              <a:lnSpc>
                <a:spcPct val="100000"/>
              </a:lnSpc>
              <a:spcBef>
                <a:spcPts val="1200"/>
              </a:spcBef>
              <a:spcAft>
                <a:spcPts val="0"/>
              </a:spcAft>
              <a:buNone/>
            </a:pPr>
            <a:r>
              <a:rPr lang="iw-IL" sz="1200">
                <a:latin typeface="Calibri"/>
                <a:ea typeface="Calibri"/>
                <a:cs typeface="Calibri"/>
                <a:sym typeface="Calibri"/>
              </a:rPr>
              <a:t>** אנחנו עובדים/ות בסביבה רגילה וצריכים/ות </a:t>
            </a:r>
            <a:r>
              <a:rPr lang="iw-IL" sz="1200" u="sng">
                <a:latin typeface="Calibri"/>
                <a:ea typeface="Calibri"/>
                <a:cs typeface="Calibri"/>
                <a:sym typeface="Calibri"/>
              </a:rPr>
              <a:t>לשמור על כולם/ן.</a:t>
            </a:r>
            <a:r>
              <a:rPr lang="iw-IL" sz="1200">
                <a:latin typeface="Calibri"/>
                <a:ea typeface="Calibri"/>
                <a:cs typeface="Calibri"/>
                <a:sym typeface="Calibri"/>
              </a:rPr>
              <a:t> נצטרך לסיים עם אותו/ה ילד/ה כי יש לנו מחויבות לכלל השבט ומכיוון שלחניכ/ה רמות הפנמה מאוד נמוכות בטווח הלא רגיל נצטרך להיפרד.</a:t>
            </a:r>
            <a:endParaRPr sz="1200">
              <a:latin typeface="Calibri"/>
              <a:ea typeface="Calibri"/>
              <a:cs typeface="Calibri"/>
              <a:sym typeface="Calibri"/>
            </a:endParaRPr>
          </a:p>
          <a:p>
            <a:pPr marL="342900" marR="0" lvl="0" indent="-241300" algn="r" rtl="1">
              <a:lnSpc>
                <a:spcPct val="100000"/>
              </a:lnSpc>
              <a:spcBef>
                <a:spcPts val="1200"/>
              </a:spcBef>
              <a:spcAft>
                <a:spcPts val="0"/>
              </a:spcAft>
              <a:buClr>
                <a:schemeClr val="accent1"/>
              </a:buClr>
              <a:buSzPts val="1600"/>
              <a:buFont typeface="Noto Sans Symbols"/>
              <a:buNone/>
            </a:pPr>
            <a:endParaRPr sz="1200">
              <a:solidFill>
                <a:schemeClr val="dk1"/>
              </a:solidFill>
              <a:latin typeface="Calibri"/>
              <a:ea typeface="Calibri"/>
              <a:cs typeface="Calibri"/>
              <a:sym typeface="Calibri"/>
            </a:endParaRPr>
          </a:p>
        </p:txBody>
      </p:sp>
      <p:sp>
        <p:nvSpPr>
          <p:cNvPr id="504" name="Google Shape;504;g3296e0313d9_0_117"/>
          <p:cNvSpPr txBox="1">
            <a:spLocks noGrp="1"/>
          </p:cNvSpPr>
          <p:nvPr>
            <p:ph type="title"/>
          </p:nvPr>
        </p:nvSpPr>
        <p:spPr>
          <a:xfrm>
            <a:off x="3502366" y="528004"/>
            <a:ext cx="2242200" cy="596100"/>
          </a:xfrm>
          <a:prstGeom prst="rect">
            <a:avLst/>
          </a:prstGeom>
          <a:solidFill>
            <a:srgbClr val="FFEDC0"/>
          </a:solid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218253"/>
              <a:buNone/>
            </a:pPr>
            <a:r>
              <a:rPr lang="iw-IL" sz="2800">
                <a:solidFill>
                  <a:schemeClr val="dk1"/>
                </a:solidFill>
                <a:latin typeface="Calibri"/>
                <a:ea typeface="Calibri"/>
                <a:cs typeface="Calibri"/>
                <a:sym typeface="Calibri"/>
              </a:rPr>
              <a:t>התמודדות-מיידית</a:t>
            </a:r>
            <a:endParaRPr sz="2800">
              <a:solidFill>
                <a:schemeClr val="dk1"/>
              </a:solidFill>
              <a:latin typeface="Calibri"/>
              <a:ea typeface="Calibri"/>
              <a:cs typeface="Calibri"/>
              <a:sym typeface="Calibri"/>
            </a:endParaRPr>
          </a:p>
          <a:p>
            <a:pPr marL="0" lvl="0" indent="0" algn="ctr" rtl="1">
              <a:lnSpc>
                <a:spcPct val="100000"/>
              </a:lnSpc>
              <a:spcBef>
                <a:spcPts val="0"/>
              </a:spcBef>
              <a:spcAft>
                <a:spcPts val="0"/>
              </a:spcAft>
              <a:buSzPct val="259433"/>
              <a:buNone/>
            </a:pPr>
            <a:r>
              <a:rPr lang="iw-IL" sz="2355">
                <a:solidFill>
                  <a:schemeClr val="dk1"/>
                </a:solidFill>
                <a:latin typeface="Calibri"/>
                <a:ea typeface="Calibri"/>
                <a:cs typeface="Calibri"/>
                <a:sym typeface="Calibri"/>
              </a:rPr>
              <a:t>דגשים</a:t>
            </a:r>
            <a:endParaRPr sz="2355">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8"/>
        <p:cNvGrpSpPr/>
        <p:nvPr/>
      </p:nvGrpSpPr>
      <p:grpSpPr>
        <a:xfrm>
          <a:off x="0" y="0"/>
          <a:ext cx="0" cy="0"/>
          <a:chOff x="0" y="0"/>
          <a:chExt cx="0" cy="0"/>
        </a:xfrm>
      </p:grpSpPr>
      <p:sp>
        <p:nvSpPr>
          <p:cNvPr id="509" name="Google Shape;509;g3296e0313d9_0_123"/>
          <p:cNvSpPr txBox="1"/>
          <p:nvPr/>
        </p:nvSpPr>
        <p:spPr>
          <a:xfrm>
            <a:off x="888600" y="1124100"/>
            <a:ext cx="7366800" cy="3591000"/>
          </a:xfrm>
          <a:prstGeom prst="rect">
            <a:avLst/>
          </a:prstGeom>
          <a:noFill/>
          <a:ln>
            <a:noFill/>
          </a:ln>
        </p:spPr>
        <p:txBody>
          <a:bodyPr spcFirstLastPara="1" wrap="square" lIns="91425" tIns="45700" rIns="91425" bIns="45700" anchor="ctr" anchorCtr="0">
            <a:noAutofit/>
          </a:bodyPr>
          <a:lstStyle/>
          <a:p>
            <a:pPr marL="457200" marR="0" lvl="0" indent="-355600" algn="r" rtl="1">
              <a:lnSpc>
                <a:spcPct val="100000"/>
              </a:lnSpc>
              <a:spcBef>
                <a:spcPts val="920"/>
              </a:spcBef>
              <a:spcAft>
                <a:spcPts val="0"/>
              </a:spcAft>
              <a:buClr>
                <a:schemeClr val="dk1"/>
              </a:buClr>
              <a:buSzPts val="2000"/>
              <a:buFont typeface="Calibri"/>
              <a:buChar char="◄"/>
            </a:pPr>
            <a:r>
              <a:rPr lang="iw-IL" sz="2000">
                <a:solidFill>
                  <a:schemeClr val="dk1"/>
                </a:solidFill>
                <a:latin typeface="Calibri"/>
                <a:ea typeface="Calibri"/>
                <a:cs typeface="Calibri"/>
                <a:sym typeface="Calibri"/>
              </a:rPr>
              <a:t>דיווח למרכז/ת הבוגר/ת במידה ולא היה/הייתה נוכח/ת באירוע וניהול שיחה עם העובדת הסוציאלית במידת הצורך, רכז/ת צופים כל הנהגתית או מרחבית.</a:t>
            </a:r>
            <a:endParaRPr sz="2000">
              <a:solidFill>
                <a:schemeClr val="dk1"/>
              </a:solidFill>
              <a:latin typeface="Calibri"/>
              <a:ea typeface="Calibri"/>
              <a:cs typeface="Calibri"/>
              <a:sym typeface="Calibri"/>
            </a:endParaRPr>
          </a:p>
          <a:p>
            <a:pPr marL="457200" marR="0" lvl="0" indent="-355600" algn="r" rtl="1">
              <a:lnSpc>
                <a:spcPct val="100000"/>
              </a:lnSpc>
              <a:spcBef>
                <a:spcPts val="0"/>
              </a:spcBef>
              <a:spcAft>
                <a:spcPts val="0"/>
              </a:spcAft>
              <a:buClr>
                <a:schemeClr val="dk1"/>
              </a:buClr>
              <a:buSzPts val="2000"/>
              <a:buFont typeface="Calibri"/>
              <a:buChar char="◄"/>
            </a:pPr>
            <a:r>
              <a:rPr lang="iw-IL" sz="2000">
                <a:solidFill>
                  <a:schemeClr val="dk1"/>
                </a:solidFill>
                <a:latin typeface="Calibri"/>
                <a:ea typeface="Calibri"/>
                <a:cs typeface="Calibri"/>
                <a:sym typeface="Calibri"/>
              </a:rPr>
              <a:t>תגובה מול החניכ/ה: בשיחה לנהל אותה במילים פשוטות וברורות. </a:t>
            </a:r>
            <a:endParaRPr sz="2000">
              <a:solidFill>
                <a:schemeClr val="dk1"/>
              </a:solidFill>
              <a:latin typeface="Calibri"/>
              <a:ea typeface="Calibri"/>
              <a:cs typeface="Calibri"/>
              <a:sym typeface="Calibri"/>
            </a:endParaRPr>
          </a:p>
          <a:p>
            <a:pPr marL="457200" marR="0" lvl="0" indent="-355600" algn="r" rtl="1">
              <a:lnSpc>
                <a:spcPct val="100000"/>
              </a:lnSpc>
              <a:spcBef>
                <a:spcPts val="0"/>
              </a:spcBef>
              <a:spcAft>
                <a:spcPts val="0"/>
              </a:spcAft>
              <a:buClr>
                <a:schemeClr val="dk1"/>
              </a:buClr>
              <a:buSzPts val="2000"/>
              <a:buFont typeface="Calibri"/>
              <a:buChar char="◄"/>
            </a:pPr>
            <a:r>
              <a:rPr lang="iw-IL" sz="2000">
                <a:solidFill>
                  <a:schemeClr val="dk1"/>
                </a:solidFill>
                <a:latin typeface="Calibri"/>
                <a:ea typeface="Calibri"/>
                <a:cs typeface="Calibri"/>
                <a:sym typeface="Calibri"/>
              </a:rPr>
              <a:t>נשתדל לא לייצר פחד מאינטרקציה חברתית או מיניות, אלא הבנה שברגע שאחנו מתנהגים בצורה לא מותאמת אנחנו פוגעים בסביבה שלנו.</a:t>
            </a:r>
            <a:endParaRPr sz="2000">
              <a:solidFill>
                <a:schemeClr val="dk1"/>
              </a:solidFill>
              <a:latin typeface="Calibri"/>
              <a:ea typeface="Calibri"/>
              <a:cs typeface="Calibri"/>
              <a:sym typeface="Calibri"/>
            </a:endParaRPr>
          </a:p>
          <a:p>
            <a:pPr marL="457200" marR="0" lvl="0" indent="-355600" algn="r" rtl="1">
              <a:lnSpc>
                <a:spcPct val="100000"/>
              </a:lnSpc>
              <a:spcBef>
                <a:spcPts val="0"/>
              </a:spcBef>
              <a:spcAft>
                <a:spcPts val="0"/>
              </a:spcAft>
              <a:buClr>
                <a:schemeClr val="dk1"/>
              </a:buClr>
              <a:buSzPts val="2000"/>
              <a:buFont typeface="Calibri"/>
              <a:buChar char="◄"/>
            </a:pPr>
            <a:r>
              <a:rPr lang="iw-IL" sz="2000">
                <a:solidFill>
                  <a:schemeClr val="dk1"/>
                </a:solidFill>
                <a:latin typeface="Calibri"/>
                <a:ea typeface="Calibri"/>
                <a:cs typeface="Calibri"/>
                <a:sym typeface="Calibri"/>
              </a:rPr>
              <a:t>בשיחה לא בטוח שנגיע עם תשובות כאלה מוחלטות ונצטרך לחשוב על כך אבל יש לחזור עם תשובה מאוד מהירה לחניכ/ה ומשפחה מה המשך הטיפול כמו: חוזה התנהגות ו/או השהיה מפעולה-תלוי בסיטואציה ואירועים קודמים.</a:t>
            </a:r>
            <a:endParaRPr sz="2000">
              <a:solidFill>
                <a:schemeClr val="dk1"/>
              </a:solidFill>
              <a:latin typeface="Calibri"/>
              <a:ea typeface="Calibri"/>
              <a:cs typeface="Calibri"/>
              <a:sym typeface="Calibri"/>
            </a:endParaRPr>
          </a:p>
        </p:txBody>
      </p:sp>
      <p:sp>
        <p:nvSpPr>
          <p:cNvPr id="510" name="Google Shape;510;g3296e0313d9_0_123"/>
          <p:cNvSpPr txBox="1">
            <a:spLocks noGrp="1"/>
          </p:cNvSpPr>
          <p:nvPr>
            <p:ph type="title"/>
          </p:nvPr>
        </p:nvSpPr>
        <p:spPr>
          <a:xfrm>
            <a:off x="3502366" y="528004"/>
            <a:ext cx="2242200" cy="596100"/>
          </a:xfrm>
          <a:prstGeom prst="rect">
            <a:avLst/>
          </a:prstGeom>
          <a:solidFill>
            <a:srgbClr val="FFEDC0"/>
          </a:solid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218253"/>
              <a:buNone/>
            </a:pPr>
            <a:r>
              <a:rPr lang="iw-IL" sz="2800">
                <a:solidFill>
                  <a:schemeClr val="dk1"/>
                </a:solidFill>
                <a:latin typeface="Calibri"/>
                <a:ea typeface="Calibri"/>
                <a:cs typeface="Calibri"/>
                <a:sym typeface="Calibri"/>
              </a:rPr>
              <a:t>התמודדות-אחרי האירוע</a:t>
            </a:r>
            <a:endParaRPr sz="2355">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2BBF0A-192F-E93F-04BB-6D98C23E22E5}"/>
              </a:ext>
            </a:extLst>
          </p:cNvPr>
          <p:cNvSpPr>
            <a:spLocks noGrp="1"/>
          </p:cNvSpPr>
          <p:nvPr>
            <p:ph type="title"/>
          </p:nvPr>
        </p:nvSpPr>
        <p:spPr>
          <a:xfrm>
            <a:off x="895350" y="700150"/>
            <a:ext cx="7353300" cy="4100449"/>
          </a:xfrm>
        </p:spPr>
        <p:txBody>
          <a:bodyPr/>
          <a:lstStyle/>
          <a:p>
            <a:pPr algn="just" rtl="1"/>
            <a:r>
              <a:rPr lang="he-IL" sz="2800" dirty="0">
                <a:effectLst/>
                <a:latin typeface="Calibri" panose="020F0502020204030204" pitchFamily="34" charset="0"/>
                <a:ea typeface="Calibri" panose="020F0502020204030204" pitchFamily="34" charset="0"/>
                <a:cs typeface="Calibri" panose="020F0502020204030204" pitchFamily="34" charset="0"/>
              </a:rPr>
              <a:t>אני מגדל ורדים בגינה. אני משקיע זמן רב בניקוי עשבים שוטים. העשבים עומדים בדרכם של </a:t>
            </a:r>
            <a:r>
              <a:rPr lang="he-IL" sz="2800" dirty="0" err="1">
                <a:effectLst/>
                <a:latin typeface="Calibri" panose="020F0502020204030204" pitchFamily="34" charset="0"/>
                <a:ea typeface="Calibri" panose="020F0502020204030204" pitchFamily="34" charset="0"/>
                <a:cs typeface="Calibri" panose="020F0502020204030204" pitchFamily="34" charset="0"/>
              </a:rPr>
              <a:t>הורדים</a:t>
            </a:r>
            <a:r>
              <a:rPr lang="he-IL" sz="2800" dirty="0">
                <a:effectLst/>
                <a:latin typeface="Calibri" panose="020F0502020204030204" pitchFamily="34" charset="0"/>
                <a:ea typeface="Calibri" panose="020F0502020204030204" pitchFamily="34" charset="0"/>
                <a:cs typeface="Calibri" panose="020F0502020204030204" pitchFamily="34" charset="0"/>
              </a:rPr>
              <a:t>. העשבים הם </a:t>
            </a:r>
            <a:r>
              <a:rPr lang="he-IL" sz="2800" i="1" dirty="0">
                <a:effectLst/>
                <a:latin typeface="Calibri" panose="020F0502020204030204" pitchFamily="34" charset="0"/>
                <a:ea typeface="Calibri" panose="020F0502020204030204" pitchFamily="34" charset="0"/>
                <a:cs typeface="Calibri" panose="020F0502020204030204" pitchFamily="34" charset="0"/>
              </a:rPr>
              <a:t>גורמים מגבילים</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he-IL" sz="2800" dirty="0">
                <a:effectLst/>
                <a:latin typeface="Calibri" panose="020F0502020204030204" pitchFamily="34" charset="0"/>
                <a:ea typeface="Calibri" panose="020F0502020204030204" pitchFamily="34" charset="0"/>
                <a:cs typeface="Calibri" panose="020F0502020204030204" pitchFamily="34" charset="0"/>
              </a:rPr>
              <a:t>לא מאפשרים. אבל אם אני רוצה ורדים מטופחים בגינה,  אין זה מספיק לעשב ולנקות. עלי לדשן את הקרקע, להשקות ולגזום, על מנת לטפח את </a:t>
            </a:r>
            <a:r>
              <a:rPr lang="he-IL" sz="2800" dirty="0" err="1">
                <a:effectLst/>
                <a:latin typeface="Calibri" panose="020F0502020204030204" pitchFamily="34" charset="0"/>
                <a:ea typeface="Calibri" panose="020F0502020204030204" pitchFamily="34" charset="0"/>
                <a:cs typeface="Calibri" panose="020F0502020204030204" pitchFamily="34" charset="0"/>
              </a:rPr>
              <a:t>הורדים</a:t>
            </a:r>
            <a:r>
              <a:rPr lang="he-IL" sz="2800" dirty="0">
                <a:effectLst/>
                <a:latin typeface="Calibri" panose="020F0502020204030204" pitchFamily="34" charset="0"/>
                <a:ea typeface="Calibri" panose="020F0502020204030204" pitchFamily="34" charset="0"/>
                <a:cs typeface="Calibri" panose="020F0502020204030204" pitchFamily="34" charset="0"/>
              </a:rPr>
              <a:t>. עליי לספק את </a:t>
            </a:r>
            <a:r>
              <a:rPr lang="he-IL" sz="2800" i="1" dirty="0">
                <a:effectLst/>
                <a:latin typeface="Calibri" panose="020F0502020204030204" pitchFamily="34" charset="0"/>
                <a:ea typeface="Calibri" panose="020F0502020204030204" pitchFamily="34" charset="0"/>
                <a:cs typeface="Calibri" panose="020F0502020204030204" pitchFamily="34" charset="0"/>
              </a:rPr>
              <a:t>הגורמים המאפשרים </a:t>
            </a:r>
            <a:r>
              <a:rPr lang="he-IL" sz="2800" dirty="0">
                <a:effectLst/>
                <a:latin typeface="Calibri" panose="020F0502020204030204" pitchFamily="34" charset="0"/>
                <a:ea typeface="Calibri" panose="020F0502020204030204" pitchFamily="34" charset="0"/>
                <a:cs typeface="Calibri" panose="020F0502020204030204" pitchFamily="34" charset="0"/>
              </a:rPr>
              <a:t>שגשוג וצמיחה (</a:t>
            </a:r>
            <a:r>
              <a:rPr lang="he-IL" sz="2800" dirty="0" err="1">
                <a:effectLst/>
                <a:latin typeface="Calibri" panose="020F0502020204030204" pitchFamily="34" charset="0"/>
                <a:ea typeface="Calibri" panose="020F0502020204030204" pitchFamily="34" charset="0"/>
                <a:cs typeface="Calibri" panose="020F0502020204030204" pitchFamily="34" charset="0"/>
              </a:rPr>
              <a:t>סליגמן</a:t>
            </a:r>
            <a:r>
              <a:rPr lang="he-IL" sz="2800" dirty="0">
                <a:effectLst/>
                <a:latin typeface="Calibri" panose="020F0502020204030204" pitchFamily="34" charset="0"/>
                <a:ea typeface="Calibri" panose="020F0502020204030204" pitchFamily="34" charset="0"/>
                <a:cs typeface="Calibri" panose="020F0502020204030204" pitchFamily="34" charset="0"/>
              </a:rPr>
              <a:t>, 2011).</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160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14"/>
        <p:cNvGrpSpPr/>
        <p:nvPr/>
      </p:nvGrpSpPr>
      <p:grpSpPr>
        <a:xfrm>
          <a:off x="0" y="0"/>
          <a:ext cx="0" cy="0"/>
          <a:chOff x="0" y="0"/>
          <a:chExt cx="0" cy="0"/>
        </a:xfrm>
      </p:grpSpPr>
      <p:sp>
        <p:nvSpPr>
          <p:cNvPr id="515" name="Google Shape;515;p6"/>
          <p:cNvSpPr txBox="1">
            <a:spLocks noGrp="1"/>
          </p:cNvSpPr>
          <p:nvPr>
            <p:ph type="title"/>
          </p:nvPr>
        </p:nvSpPr>
        <p:spPr>
          <a:xfrm>
            <a:off x="1341316" y="304937"/>
            <a:ext cx="6386432" cy="984378"/>
          </a:xfrm>
          <a:prstGeom prst="rect">
            <a:avLst/>
          </a:prstGeom>
          <a:noFill/>
          <a:ln>
            <a:noFill/>
          </a:ln>
        </p:spPr>
        <p:txBody>
          <a:bodyPr spcFirstLastPara="1" wrap="square" lIns="91425" tIns="91425" rIns="91425" bIns="91425" anchor="t" anchorCtr="0">
            <a:noAutofit/>
          </a:bodyPr>
          <a:lstStyle/>
          <a:p>
            <a:pPr marL="0" lvl="0" indent="0" algn="ctr" rtl="1">
              <a:lnSpc>
                <a:spcPct val="100000"/>
              </a:lnSpc>
              <a:spcBef>
                <a:spcPts val="0"/>
              </a:spcBef>
              <a:spcAft>
                <a:spcPts val="0"/>
              </a:spcAft>
              <a:buSzPts val="3000"/>
              <a:buNone/>
            </a:pPr>
            <a:r>
              <a:rPr lang="iw-IL" sz="2400" dirty="0">
                <a:latin typeface="Calibri"/>
                <a:ea typeface="Calibri"/>
                <a:cs typeface="Calibri"/>
                <a:sym typeface="Calibri"/>
              </a:rPr>
              <a:t>נוהל דיווחים – </a:t>
            </a:r>
            <a:br>
              <a:rPr lang="iw-IL" sz="2400" dirty="0">
                <a:latin typeface="Calibri"/>
                <a:ea typeface="Calibri"/>
                <a:cs typeface="Calibri"/>
                <a:sym typeface="Calibri"/>
              </a:rPr>
            </a:br>
            <a:r>
              <a:rPr lang="iw-IL" sz="2000" dirty="0">
                <a:latin typeface="Calibri"/>
                <a:ea typeface="Calibri"/>
                <a:cs typeface="Calibri"/>
                <a:sym typeface="Calibri"/>
              </a:rPr>
              <a:t>התנהלות באירוע לא נורמטיבי בשגרה ובמפעלים – חניכי/ות צמי"ד והשתלבות</a:t>
            </a:r>
            <a:endParaRPr sz="1200" dirty="0">
              <a:latin typeface="Calibri"/>
              <a:ea typeface="Calibri"/>
              <a:cs typeface="Calibri"/>
              <a:sym typeface="Calibri"/>
            </a:endParaRPr>
          </a:p>
        </p:txBody>
      </p:sp>
      <p:sp>
        <p:nvSpPr>
          <p:cNvPr id="516" name="Google Shape;516;p6"/>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6"/>
          <p:cNvSpPr txBox="1">
            <a:spLocks noGrp="1"/>
          </p:cNvSpPr>
          <p:nvPr>
            <p:ph type="body" idx="1"/>
          </p:nvPr>
        </p:nvSpPr>
        <p:spPr>
          <a:xfrm>
            <a:off x="1341316" y="1268146"/>
            <a:ext cx="6681354" cy="3702627"/>
          </a:xfrm>
          <a:prstGeom prst="rect">
            <a:avLst/>
          </a:prstGeom>
          <a:noFill/>
          <a:ln>
            <a:noFill/>
          </a:ln>
        </p:spPr>
        <p:txBody>
          <a:bodyPr spcFirstLastPara="1" wrap="square" lIns="91425" tIns="91425" rIns="91425" bIns="91425" anchor="t" anchorCtr="0">
            <a:noAutofit/>
          </a:bodyPr>
          <a:lstStyle/>
          <a:p>
            <a:pPr marL="127000" lvl="0" indent="0" algn="r" rtl="1">
              <a:lnSpc>
                <a:spcPct val="100000"/>
              </a:lnSpc>
              <a:spcBef>
                <a:spcPts val="0"/>
              </a:spcBef>
              <a:spcAft>
                <a:spcPts val="0"/>
              </a:spcAft>
              <a:buSzPts val="1600"/>
              <a:buNone/>
            </a:pPr>
            <a:r>
              <a:rPr lang="iw-IL" dirty="0">
                <a:latin typeface="Calibri"/>
                <a:ea typeface="Calibri"/>
                <a:cs typeface="Calibri"/>
                <a:sym typeface="Calibri"/>
              </a:rPr>
              <a:t>המקרים אליהם מתייחס הנוהל הם -</a:t>
            </a:r>
            <a:endParaRPr dirty="0"/>
          </a:p>
          <a:p>
            <a:pPr marL="457200" lvl="0" indent="-330200" algn="r" rtl="1">
              <a:lnSpc>
                <a:spcPct val="100000"/>
              </a:lnSpc>
              <a:spcBef>
                <a:spcPts val="0"/>
              </a:spcBef>
              <a:spcAft>
                <a:spcPts val="0"/>
              </a:spcAft>
              <a:buSzPts val="1600"/>
              <a:buChar char="●"/>
            </a:pPr>
            <a:r>
              <a:rPr lang="iw-IL" dirty="0">
                <a:latin typeface="Calibri"/>
                <a:ea typeface="Calibri"/>
                <a:cs typeface="Calibri"/>
                <a:sym typeface="Calibri"/>
              </a:rPr>
              <a:t>התנהגות מטרידה וחזרתית.</a:t>
            </a:r>
            <a:endParaRPr dirty="0"/>
          </a:p>
          <a:p>
            <a:pPr marL="457200" lvl="0" indent="-330200" algn="r" rtl="1">
              <a:lnSpc>
                <a:spcPct val="100000"/>
              </a:lnSpc>
              <a:spcBef>
                <a:spcPts val="0"/>
              </a:spcBef>
              <a:spcAft>
                <a:spcPts val="0"/>
              </a:spcAft>
              <a:buSzPts val="1600"/>
              <a:buChar char="●"/>
            </a:pPr>
            <a:r>
              <a:rPr lang="iw-IL" dirty="0">
                <a:latin typeface="Calibri"/>
                <a:ea typeface="Calibri"/>
                <a:cs typeface="Calibri"/>
                <a:sym typeface="Calibri"/>
              </a:rPr>
              <a:t>אלימות מילולית בוטה ו/או חוזרת.</a:t>
            </a:r>
            <a:endParaRPr dirty="0"/>
          </a:p>
          <a:p>
            <a:pPr marL="457200" lvl="0" indent="-330200" algn="r" rtl="1">
              <a:lnSpc>
                <a:spcPct val="100000"/>
              </a:lnSpc>
              <a:spcBef>
                <a:spcPts val="0"/>
              </a:spcBef>
              <a:spcAft>
                <a:spcPts val="0"/>
              </a:spcAft>
              <a:buSzPts val="1600"/>
              <a:buChar char="●"/>
            </a:pPr>
            <a:r>
              <a:rPr lang="iw-IL" dirty="0">
                <a:latin typeface="Calibri"/>
                <a:ea typeface="Calibri"/>
                <a:cs typeface="Calibri"/>
                <a:sym typeface="Calibri"/>
              </a:rPr>
              <a:t>אלימות פיזית.</a:t>
            </a:r>
            <a:endParaRPr dirty="0"/>
          </a:p>
          <a:p>
            <a:pPr marL="457200" lvl="0" indent="-330200" algn="r" rtl="1">
              <a:lnSpc>
                <a:spcPct val="100000"/>
              </a:lnSpc>
              <a:spcBef>
                <a:spcPts val="0"/>
              </a:spcBef>
              <a:spcAft>
                <a:spcPts val="0"/>
              </a:spcAft>
              <a:buSzPts val="1600"/>
              <a:buChar char="●"/>
            </a:pPr>
            <a:r>
              <a:rPr lang="iw-IL" dirty="0">
                <a:latin typeface="Calibri"/>
                <a:ea typeface="Calibri"/>
                <a:cs typeface="Calibri"/>
                <a:sym typeface="Calibri"/>
              </a:rPr>
              <a:t>מגע לא מותאם בגוף של אחר.</a:t>
            </a:r>
            <a:endParaRPr dirty="0"/>
          </a:p>
          <a:p>
            <a:pPr marL="457200" lvl="0" indent="-330200" algn="r" rtl="1">
              <a:lnSpc>
                <a:spcPct val="100000"/>
              </a:lnSpc>
              <a:spcBef>
                <a:spcPts val="0"/>
              </a:spcBef>
              <a:spcAft>
                <a:spcPts val="0"/>
              </a:spcAft>
              <a:buSzPts val="1600"/>
              <a:buChar char="●"/>
            </a:pPr>
            <a:r>
              <a:rPr lang="iw-IL" dirty="0">
                <a:latin typeface="Calibri"/>
                <a:ea typeface="Calibri"/>
                <a:cs typeface="Calibri"/>
                <a:sym typeface="Calibri"/>
              </a:rPr>
              <a:t>מגע לא מותאם בגוף העצמי ו/או חשיפה ו/או התערטלות בפומבי.</a:t>
            </a:r>
            <a:endParaRPr dirty="0"/>
          </a:p>
          <a:p>
            <a:pPr marL="457200" lvl="0" indent="-330200" algn="r" rtl="1">
              <a:lnSpc>
                <a:spcPct val="100000"/>
              </a:lnSpc>
              <a:spcBef>
                <a:spcPts val="0"/>
              </a:spcBef>
              <a:spcAft>
                <a:spcPts val="0"/>
              </a:spcAft>
              <a:buSzPts val="1600"/>
              <a:buChar char="●"/>
            </a:pPr>
            <a:r>
              <a:rPr lang="iw-IL">
                <a:latin typeface="Calibri"/>
                <a:ea typeface="Calibri"/>
                <a:cs typeface="Calibri"/>
                <a:sym typeface="Calibri"/>
              </a:rPr>
              <a:t>שיח בעל אופי מיני לא מותאם הן פנים מול פנים והן בהודעות / טלפון / צ'אט.</a:t>
            </a:r>
            <a:endParaRPr/>
          </a:p>
          <a:p>
            <a:pPr marL="457200" lvl="0" indent="-330200" algn="r" rtl="1">
              <a:lnSpc>
                <a:spcPct val="100000"/>
              </a:lnSpc>
              <a:spcBef>
                <a:spcPts val="0"/>
              </a:spcBef>
              <a:spcAft>
                <a:spcPts val="0"/>
              </a:spcAft>
              <a:buSzPts val="1600"/>
              <a:buChar char="●"/>
            </a:pPr>
            <a:r>
              <a:rPr lang="iw-IL" dirty="0">
                <a:latin typeface="Calibri"/>
                <a:ea typeface="Calibri"/>
                <a:cs typeface="Calibri"/>
                <a:sym typeface="Calibri"/>
              </a:rPr>
              <a:t>תקיפה מכל סוג.</a:t>
            </a:r>
            <a:endParaRPr dirty="0"/>
          </a:p>
          <a:p>
            <a:pPr marL="457200" lvl="0" indent="-330200" algn="r" rtl="1">
              <a:lnSpc>
                <a:spcPct val="100000"/>
              </a:lnSpc>
              <a:spcBef>
                <a:spcPts val="0"/>
              </a:spcBef>
              <a:spcAft>
                <a:spcPts val="0"/>
              </a:spcAft>
              <a:buSzPts val="1600"/>
              <a:buChar char="●"/>
            </a:pPr>
            <a:r>
              <a:rPr lang="iw-IL" dirty="0">
                <a:latin typeface="Calibri"/>
                <a:ea typeface="Calibri"/>
                <a:cs typeface="Calibri"/>
                <a:sym typeface="Calibri"/>
              </a:rPr>
              <a:t>הטרדה מינית או חיזור בעל אופי בוטה שחוזר על עצמו.</a:t>
            </a:r>
            <a:endParaRPr dirty="0"/>
          </a:p>
          <a:p>
            <a:pPr marL="457200" lvl="0" indent="-330200" algn="r" rtl="1">
              <a:lnSpc>
                <a:spcPct val="100000"/>
              </a:lnSpc>
              <a:spcBef>
                <a:spcPts val="0"/>
              </a:spcBef>
              <a:spcAft>
                <a:spcPts val="0"/>
              </a:spcAft>
              <a:buSzPts val="1600"/>
              <a:buChar char="●"/>
            </a:pPr>
            <a:r>
              <a:rPr lang="iw-IL" dirty="0">
                <a:latin typeface="Calibri"/>
                <a:ea typeface="Calibri"/>
                <a:cs typeface="Calibri"/>
                <a:sym typeface="Calibri"/>
              </a:rPr>
              <a:t>פגיעה עצמית או איום בפגיעה עצמית.</a:t>
            </a:r>
            <a:endParaRPr dirty="0"/>
          </a:p>
        </p:txBody>
      </p:sp>
      <p:sp>
        <p:nvSpPr>
          <p:cNvPr id="518" name="Google Shape;518;p6"/>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568"/>
            </a:srgbClr>
          </a:solidFill>
          <a:ln>
            <a:noFill/>
          </a:ln>
          <a:effectLst>
            <a:outerShdw blurRad="57150" dist="19050" dir="5400000" algn="bl" rotWithShape="0">
              <a:srgbClr val="783F04">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22"/>
        <p:cNvGrpSpPr/>
        <p:nvPr/>
      </p:nvGrpSpPr>
      <p:grpSpPr>
        <a:xfrm>
          <a:off x="0" y="0"/>
          <a:ext cx="0" cy="0"/>
          <a:chOff x="0" y="0"/>
          <a:chExt cx="0" cy="0"/>
        </a:xfrm>
      </p:grpSpPr>
      <p:sp>
        <p:nvSpPr>
          <p:cNvPr id="523" name="Google Shape;523;p7"/>
          <p:cNvSpPr txBox="1">
            <a:spLocks noGrp="1"/>
          </p:cNvSpPr>
          <p:nvPr>
            <p:ph type="title"/>
          </p:nvPr>
        </p:nvSpPr>
        <p:spPr>
          <a:xfrm>
            <a:off x="1341316" y="304937"/>
            <a:ext cx="6386432" cy="98437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w-IL" sz="2400">
                <a:latin typeface="Calibri"/>
                <a:ea typeface="Calibri"/>
                <a:cs typeface="Calibri"/>
                <a:sym typeface="Calibri"/>
              </a:rPr>
              <a:t>נוהל דיווחים – </a:t>
            </a:r>
            <a:br>
              <a:rPr lang="iw-IL" sz="2400">
                <a:latin typeface="Calibri"/>
                <a:ea typeface="Calibri"/>
                <a:cs typeface="Calibri"/>
                <a:sym typeface="Calibri"/>
              </a:rPr>
            </a:br>
            <a:r>
              <a:rPr lang="iw-IL" sz="2000">
                <a:latin typeface="Calibri"/>
                <a:ea typeface="Calibri"/>
                <a:cs typeface="Calibri"/>
                <a:sym typeface="Calibri"/>
              </a:rPr>
              <a:t>התנהלות באירוע לא נורמטיבי בשגרה ובמפעלים – חניכי צמי"ד והשתלבות פרטנית</a:t>
            </a:r>
            <a:endParaRPr sz="1200">
              <a:latin typeface="Calibri"/>
              <a:ea typeface="Calibri"/>
              <a:cs typeface="Calibri"/>
              <a:sym typeface="Calibri"/>
            </a:endParaRPr>
          </a:p>
        </p:txBody>
      </p:sp>
      <p:sp>
        <p:nvSpPr>
          <p:cNvPr id="524" name="Google Shape;524;p7"/>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
          <p:cNvSpPr txBox="1">
            <a:spLocks noGrp="1"/>
          </p:cNvSpPr>
          <p:nvPr>
            <p:ph type="body" idx="1"/>
          </p:nvPr>
        </p:nvSpPr>
        <p:spPr>
          <a:xfrm>
            <a:off x="914400" y="1440873"/>
            <a:ext cx="7574280" cy="3702627"/>
          </a:xfrm>
          <a:prstGeom prst="rect">
            <a:avLst/>
          </a:prstGeom>
          <a:noFill/>
          <a:ln>
            <a:noFill/>
          </a:ln>
        </p:spPr>
        <p:txBody>
          <a:bodyPr spcFirstLastPara="1" wrap="square" lIns="91425" tIns="91425" rIns="91425" bIns="91425" anchor="t" anchorCtr="0">
            <a:noAutofit/>
          </a:bodyPr>
          <a:lstStyle/>
          <a:p>
            <a:pPr marL="457200" lvl="0" indent="-330200" algn="r" rtl="1">
              <a:lnSpc>
                <a:spcPct val="100000"/>
              </a:lnSpc>
              <a:spcBef>
                <a:spcPts val="0"/>
              </a:spcBef>
              <a:spcAft>
                <a:spcPts val="0"/>
              </a:spcAft>
              <a:buSzPts val="1600"/>
              <a:buFont typeface="Courier New"/>
              <a:buChar char="o"/>
            </a:pPr>
            <a:r>
              <a:rPr lang="iw-IL">
                <a:latin typeface="Calibri"/>
                <a:ea typeface="Calibri"/>
                <a:cs typeface="Calibri"/>
                <a:sym typeface="Calibri"/>
              </a:rPr>
              <a:t>עם היוודע האירוע – דיווח מיידי לרכזת צופים לכל הנהגתית במקביל למלווה השבטי. </a:t>
            </a:r>
            <a:endParaRPr/>
          </a:p>
          <a:p>
            <a:pPr marL="457200" lvl="0" indent="-330200" algn="r" rtl="1">
              <a:lnSpc>
                <a:spcPct val="100000"/>
              </a:lnSpc>
              <a:spcBef>
                <a:spcPts val="0"/>
              </a:spcBef>
              <a:spcAft>
                <a:spcPts val="0"/>
              </a:spcAft>
              <a:buSzPts val="1600"/>
              <a:buFont typeface="Courier New"/>
              <a:buChar char="o"/>
            </a:pPr>
            <a:r>
              <a:rPr lang="iw-IL">
                <a:latin typeface="Calibri"/>
                <a:ea typeface="Calibri"/>
                <a:cs typeface="Calibri"/>
                <a:sym typeface="Calibri"/>
              </a:rPr>
              <a:t>כדי להשלים את הדיווח באופן מלא יש לבדוק –</a:t>
            </a:r>
            <a:endParaRPr/>
          </a:p>
          <a:p>
            <a:pPr marL="914400" lvl="1" indent="-330200" algn="r" rtl="1">
              <a:lnSpc>
                <a:spcPct val="115000"/>
              </a:lnSpc>
              <a:spcBef>
                <a:spcPts val="0"/>
              </a:spcBef>
              <a:spcAft>
                <a:spcPts val="0"/>
              </a:spcAft>
              <a:buSzPts val="1600"/>
              <a:buFont typeface="Noto Sans Symbols"/>
              <a:buChar char="❑"/>
            </a:pPr>
            <a:r>
              <a:rPr lang="iw-IL">
                <a:latin typeface="Calibri"/>
                <a:ea typeface="Calibri"/>
                <a:cs typeface="Calibri"/>
                <a:sym typeface="Calibri"/>
              </a:rPr>
              <a:t>מיהם החניכים המעורבים</a:t>
            </a:r>
            <a:endParaRPr/>
          </a:p>
          <a:p>
            <a:pPr marL="914400" lvl="1" indent="-330200" algn="r" rtl="1">
              <a:lnSpc>
                <a:spcPct val="115000"/>
              </a:lnSpc>
              <a:spcBef>
                <a:spcPts val="0"/>
              </a:spcBef>
              <a:spcAft>
                <a:spcPts val="0"/>
              </a:spcAft>
              <a:buSzPts val="1600"/>
              <a:buFont typeface="Noto Sans Symbols"/>
              <a:buChar char="❑"/>
            </a:pPr>
            <a:r>
              <a:rPr lang="iw-IL">
                <a:latin typeface="Calibri"/>
                <a:ea typeface="Calibri"/>
                <a:cs typeface="Calibri"/>
                <a:sym typeface="Calibri"/>
              </a:rPr>
              <a:t>מה קרה באירוע</a:t>
            </a:r>
            <a:endParaRPr/>
          </a:p>
          <a:p>
            <a:pPr marL="914400" lvl="1" indent="-330200" algn="r" rtl="1">
              <a:lnSpc>
                <a:spcPct val="115000"/>
              </a:lnSpc>
              <a:spcBef>
                <a:spcPts val="0"/>
              </a:spcBef>
              <a:spcAft>
                <a:spcPts val="0"/>
              </a:spcAft>
              <a:buSzPts val="1600"/>
              <a:buFont typeface="Noto Sans Symbols"/>
              <a:buChar char="❑"/>
            </a:pPr>
            <a:r>
              <a:rPr lang="iw-IL">
                <a:latin typeface="Calibri"/>
                <a:ea typeface="Calibri"/>
                <a:cs typeface="Calibri"/>
                <a:sym typeface="Calibri"/>
              </a:rPr>
              <a:t>מאפייני החניך – לקות, תפקוד, גיל, מסגרת ממנה מגיע לפעילות</a:t>
            </a:r>
            <a:endParaRPr/>
          </a:p>
          <a:p>
            <a:pPr marL="914400" lvl="1" indent="-330200" algn="r" rtl="1">
              <a:lnSpc>
                <a:spcPct val="115000"/>
              </a:lnSpc>
              <a:spcBef>
                <a:spcPts val="0"/>
              </a:spcBef>
              <a:spcAft>
                <a:spcPts val="0"/>
              </a:spcAft>
              <a:buSzPts val="1600"/>
              <a:buFont typeface="Noto Sans Symbols"/>
              <a:buChar char="❑"/>
            </a:pPr>
            <a:r>
              <a:rPr lang="iw-IL">
                <a:latin typeface="Calibri"/>
                <a:ea typeface="Calibri"/>
                <a:cs typeface="Calibri"/>
                <a:sym typeface="Calibri"/>
              </a:rPr>
              <a:t>מקרים שידועים לנו מהעבר</a:t>
            </a:r>
            <a:endParaRPr/>
          </a:p>
          <a:p>
            <a:pPr marL="914400" lvl="1" indent="-330200" algn="r" rtl="1">
              <a:lnSpc>
                <a:spcPct val="115000"/>
              </a:lnSpc>
              <a:spcBef>
                <a:spcPts val="0"/>
              </a:spcBef>
              <a:spcAft>
                <a:spcPts val="0"/>
              </a:spcAft>
              <a:buSzPts val="1600"/>
              <a:buFont typeface="Noto Sans Symbols"/>
              <a:buChar char="❑"/>
            </a:pPr>
            <a:r>
              <a:rPr lang="iw-IL">
                <a:latin typeface="Calibri"/>
                <a:ea typeface="Calibri"/>
                <a:cs typeface="Calibri"/>
                <a:sym typeface="Calibri"/>
              </a:rPr>
              <a:t>מצב משפחתי וקשר עם ההורים</a:t>
            </a:r>
            <a:endParaRPr/>
          </a:p>
          <a:p>
            <a:pPr marL="457200" lvl="0" indent="-330200" algn="r" rtl="1">
              <a:lnSpc>
                <a:spcPct val="100000"/>
              </a:lnSpc>
              <a:spcBef>
                <a:spcPts val="0"/>
              </a:spcBef>
              <a:spcAft>
                <a:spcPts val="0"/>
              </a:spcAft>
              <a:buSzPts val="1600"/>
              <a:buFont typeface="Courier New"/>
              <a:buChar char="o"/>
            </a:pPr>
            <a:r>
              <a:rPr lang="iw-IL">
                <a:latin typeface="Calibri"/>
                <a:ea typeface="Calibri"/>
                <a:cs typeface="Calibri"/>
                <a:sym typeface="Calibri"/>
              </a:rPr>
              <a:t>את כלל הפרטים יש להעלות על הכתב כדי שיהיו ברורים ומתועדים.</a:t>
            </a:r>
            <a:endParaRPr/>
          </a:p>
          <a:p>
            <a:pPr marL="457200" lvl="0" indent="-330200" algn="r" rtl="1">
              <a:lnSpc>
                <a:spcPct val="100000"/>
              </a:lnSpc>
              <a:spcBef>
                <a:spcPts val="0"/>
              </a:spcBef>
              <a:spcAft>
                <a:spcPts val="0"/>
              </a:spcAft>
              <a:buSzPts val="1600"/>
              <a:buFont typeface="Courier New"/>
              <a:buChar char="o"/>
            </a:pPr>
            <a:r>
              <a:rPr lang="iw-IL">
                <a:latin typeface="Calibri"/>
                <a:ea typeface="Calibri"/>
                <a:cs typeface="Calibri"/>
                <a:sym typeface="Calibri"/>
              </a:rPr>
              <a:t>עדכון בעלי עניין נוספים – מרכז/ת ההנהגה, דרג מתנדב, מנהל/ת מרחב בטוח וכן הלאה במידת הצורך. </a:t>
            </a:r>
            <a:endParaRPr/>
          </a:p>
        </p:txBody>
      </p:sp>
      <p:sp>
        <p:nvSpPr>
          <p:cNvPr id="526" name="Google Shape;526;p7"/>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568"/>
            </a:srgbClr>
          </a:solidFill>
          <a:ln>
            <a:noFill/>
          </a:ln>
          <a:effectLst>
            <a:outerShdw blurRad="57150" dist="19050" dir="5400000" algn="bl" rotWithShape="0">
              <a:srgbClr val="783F04">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0"/>
        <p:cNvGrpSpPr/>
        <p:nvPr/>
      </p:nvGrpSpPr>
      <p:grpSpPr>
        <a:xfrm>
          <a:off x="0" y="0"/>
          <a:ext cx="0" cy="0"/>
          <a:chOff x="0" y="0"/>
          <a:chExt cx="0" cy="0"/>
        </a:xfrm>
      </p:grpSpPr>
      <p:sp>
        <p:nvSpPr>
          <p:cNvPr id="531" name="Google Shape;531;p8"/>
          <p:cNvSpPr txBox="1">
            <a:spLocks noGrp="1"/>
          </p:cNvSpPr>
          <p:nvPr>
            <p:ph type="title"/>
          </p:nvPr>
        </p:nvSpPr>
        <p:spPr>
          <a:xfrm>
            <a:off x="1341316" y="172735"/>
            <a:ext cx="6386432" cy="98437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w-IL" sz="2400">
                <a:latin typeface="Calibri"/>
                <a:ea typeface="Calibri"/>
                <a:cs typeface="Calibri"/>
                <a:sym typeface="Calibri"/>
              </a:rPr>
              <a:t>נוהל דיווחים – </a:t>
            </a:r>
            <a:br>
              <a:rPr lang="iw-IL" sz="2400">
                <a:latin typeface="Calibri"/>
                <a:ea typeface="Calibri"/>
                <a:cs typeface="Calibri"/>
                <a:sym typeface="Calibri"/>
              </a:rPr>
            </a:br>
            <a:r>
              <a:rPr lang="iw-IL" sz="2000">
                <a:latin typeface="Calibri"/>
                <a:ea typeface="Calibri"/>
                <a:cs typeface="Calibri"/>
                <a:sym typeface="Calibri"/>
              </a:rPr>
              <a:t>התנהלות באירוע לא נורמטיבי בשגרה ובמפעלים – חניכי צמי"ד והשתלבות פרטנית</a:t>
            </a:r>
            <a:endParaRPr sz="1200">
              <a:latin typeface="Calibri"/>
              <a:ea typeface="Calibri"/>
              <a:cs typeface="Calibri"/>
              <a:sym typeface="Calibri"/>
            </a:endParaRPr>
          </a:p>
        </p:txBody>
      </p:sp>
      <p:sp>
        <p:nvSpPr>
          <p:cNvPr id="532" name="Google Shape;532;p8"/>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8"/>
          <p:cNvSpPr txBox="1">
            <a:spLocks noGrp="1"/>
          </p:cNvSpPr>
          <p:nvPr>
            <p:ph type="body" idx="1"/>
          </p:nvPr>
        </p:nvSpPr>
        <p:spPr>
          <a:xfrm>
            <a:off x="1027775" y="1157113"/>
            <a:ext cx="7279097" cy="3702627"/>
          </a:xfrm>
          <a:prstGeom prst="rect">
            <a:avLst/>
          </a:prstGeom>
          <a:noFill/>
          <a:ln>
            <a:noFill/>
          </a:ln>
        </p:spPr>
        <p:txBody>
          <a:bodyPr spcFirstLastPara="1" wrap="square" lIns="91425" tIns="91425" rIns="91425" bIns="91425" anchor="t" anchorCtr="0">
            <a:noAutofit/>
          </a:bodyPr>
          <a:lstStyle/>
          <a:p>
            <a:pPr marL="127000" lvl="0" indent="0" algn="r" rtl="1">
              <a:lnSpc>
                <a:spcPct val="100000"/>
              </a:lnSpc>
              <a:spcBef>
                <a:spcPts val="0"/>
              </a:spcBef>
              <a:spcAft>
                <a:spcPts val="0"/>
              </a:spcAft>
              <a:buSzPts val="1600"/>
              <a:buNone/>
            </a:pPr>
            <a:r>
              <a:rPr lang="iw-IL">
                <a:latin typeface="Calibri"/>
                <a:ea typeface="Calibri"/>
                <a:cs typeface="Calibri"/>
                <a:sym typeface="Calibri"/>
              </a:rPr>
              <a:t>הטיפול באירוע יתבצע לפי סדר הפעולות הבא –</a:t>
            </a:r>
            <a:endParaRPr/>
          </a:p>
          <a:p>
            <a:pPr marL="469900" lvl="0" indent="-342900" algn="r" rtl="1">
              <a:lnSpc>
                <a:spcPct val="100000"/>
              </a:lnSpc>
              <a:spcBef>
                <a:spcPts val="0"/>
              </a:spcBef>
              <a:spcAft>
                <a:spcPts val="0"/>
              </a:spcAft>
              <a:buSzPts val="1600"/>
              <a:buFont typeface="Arial"/>
              <a:buAutoNum type="arabicPeriod"/>
            </a:pPr>
            <a:r>
              <a:rPr lang="iw-IL">
                <a:latin typeface="Calibri"/>
                <a:ea typeface="Calibri"/>
                <a:cs typeface="Calibri"/>
                <a:sym typeface="Calibri"/>
              </a:rPr>
              <a:t>מנהל/ת הטיפול באירוע תהיה מי שנכח/ה באירוע או בקרבת מקום ובעל/ת תפקיד רלוונטי/ת, על כל המשתמע מכך בסיוע מחלקת צופים לכל.</a:t>
            </a:r>
            <a:endParaRPr/>
          </a:p>
          <a:p>
            <a:pPr marL="469900" lvl="0" indent="-342900" algn="r" rtl="1">
              <a:lnSpc>
                <a:spcPct val="100000"/>
              </a:lnSpc>
              <a:spcBef>
                <a:spcPts val="0"/>
              </a:spcBef>
              <a:spcAft>
                <a:spcPts val="0"/>
              </a:spcAft>
              <a:buSzPts val="1600"/>
              <a:buFont typeface="Arial"/>
              <a:buAutoNum type="arabicPeriod"/>
            </a:pPr>
            <a:r>
              <a:rPr lang="iw-IL">
                <a:latin typeface="Calibri"/>
                <a:ea typeface="Calibri"/>
                <a:cs typeface="Calibri"/>
                <a:sym typeface="Calibri"/>
              </a:rPr>
              <a:t>עדכון הורי המעורבים/ות לגבי פרטי המקרה, למעט מקרים בהם הם מהווים סכנה לחניכ/ה. </a:t>
            </a:r>
            <a:r>
              <a:rPr lang="iw-IL" b="1">
                <a:latin typeface="Calibri"/>
                <a:ea typeface="Calibri"/>
                <a:cs typeface="Calibri"/>
                <a:sym typeface="Calibri"/>
              </a:rPr>
              <a:t>העדכון יתבצע לאחר תדרוך של מנהל/ת האירוע.</a:t>
            </a:r>
            <a:endParaRPr/>
          </a:p>
          <a:p>
            <a:pPr marL="469900" lvl="0" indent="-342900" algn="r" rtl="1">
              <a:lnSpc>
                <a:spcPct val="100000"/>
              </a:lnSpc>
              <a:spcBef>
                <a:spcPts val="0"/>
              </a:spcBef>
              <a:spcAft>
                <a:spcPts val="0"/>
              </a:spcAft>
              <a:buSzPts val="1600"/>
              <a:buFont typeface="Arial"/>
              <a:buAutoNum type="arabicPeriod"/>
            </a:pPr>
            <a:r>
              <a:rPr lang="iw-IL">
                <a:latin typeface="Calibri"/>
                <a:ea typeface="Calibri"/>
                <a:cs typeface="Calibri"/>
                <a:sym typeface="Calibri"/>
              </a:rPr>
              <a:t>החלטה על דיווח לגורמי טיפול וחינוך במידת הצורך – רווחה, בית ספר וכד'.</a:t>
            </a:r>
            <a:endParaRPr/>
          </a:p>
          <a:p>
            <a:pPr marL="469900" lvl="0" indent="-342900" algn="r" rtl="1">
              <a:lnSpc>
                <a:spcPct val="100000"/>
              </a:lnSpc>
              <a:spcBef>
                <a:spcPts val="0"/>
              </a:spcBef>
              <a:spcAft>
                <a:spcPts val="0"/>
              </a:spcAft>
              <a:buSzPts val="1600"/>
              <a:buFont typeface="Arial"/>
              <a:buAutoNum type="arabicPeriod"/>
            </a:pPr>
            <a:r>
              <a:rPr lang="iw-IL">
                <a:latin typeface="Calibri"/>
                <a:ea typeface="Calibri"/>
                <a:cs typeface="Calibri"/>
                <a:sym typeface="Calibri"/>
              </a:rPr>
              <a:t>מיפוי מעגלים נוספים שמושפעים מהאירוע, וקבלת החלטה על התייחסות וטיפול מולם – חניכים/ות נוספים שנכחו, מדריכים, מרכזות, בני משפחה שלוקחים חלק בפעילות.</a:t>
            </a:r>
            <a:endParaRPr/>
          </a:p>
          <a:p>
            <a:pPr marL="469900" lvl="0" indent="-342900" algn="r" rtl="1">
              <a:lnSpc>
                <a:spcPct val="100000"/>
              </a:lnSpc>
              <a:spcBef>
                <a:spcPts val="0"/>
              </a:spcBef>
              <a:spcAft>
                <a:spcPts val="0"/>
              </a:spcAft>
              <a:buSzPts val="1600"/>
              <a:buFont typeface="Arial"/>
              <a:buAutoNum type="arabicPeriod"/>
            </a:pPr>
            <a:r>
              <a:rPr lang="iw-IL">
                <a:latin typeface="Calibri"/>
                <a:ea typeface="Calibri"/>
                <a:cs typeface="Calibri"/>
                <a:sym typeface="Calibri"/>
              </a:rPr>
              <a:t>לאחר הבירור הראשוני יש להימנע מחקירה ודיבוב שלא בהנחיית מנהל/ת האירוע.</a:t>
            </a:r>
            <a:endParaRPr/>
          </a:p>
          <a:p>
            <a:pPr marL="469900" lvl="0" indent="-342900" algn="r" rtl="1">
              <a:lnSpc>
                <a:spcPct val="100000"/>
              </a:lnSpc>
              <a:spcBef>
                <a:spcPts val="0"/>
              </a:spcBef>
              <a:spcAft>
                <a:spcPts val="0"/>
              </a:spcAft>
              <a:buSzPts val="1600"/>
              <a:buFont typeface="Arial"/>
              <a:buAutoNum type="arabicPeriod"/>
            </a:pPr>
            <a:r>
              <a:rPr lang="iw-IL">
                <a:latin typeface="Calibri"/>
                <a:ea typeface="Calibri"/>
                <a:cs typeface="Calibri"/>
                <a:sym typeface="Calibri"/>
              </a:rPr>
              <a:t>יש להמשיך בתיעוד בכתב לכלל שלבי הטיפול.</a:t>
            </a:r>
            <a:endParaRPr/>
          </a:p>
          <a:p>
            <a:pPr marL="457200" lvl="0" indent="-228600" algn="r" rtl="1">
              <a:lnSpc>
                <a:spcPct val="100000"/>
              </a:lnSpc>
              <a:spcBef>
                <a:spcPts val="0"/>
              </a:spcBef>
              <a:spcAft>
                <a:spcPts val="0"/>
              </a:spcAft>
              <a:buSzPts val="1600"/>
              <a:buFont typeface="Arial"/>
              <a:buNone/>
            </a:pPr>
            <a:endParaRPr>
              <a:latin typeface="Calibri"/>
              <a:ea typeface="Calibri"/>
              <a:cs typeface="Calibri"/>
              <a:sym typeface="Calibri"/>
            </a:endParaRPr>
          </a:p>
        </p:txBody>
      </p:sp>
      <p:sp>
        <p:nvSpPr>
          <p:cNvPr id="534" name="Google Shape;534;p8"/>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568"/>
            </a:srgbClr>
          </a:solidFill>
          <a:ln>
            <a:noFill/>
          </a:ln>
          <a:effectLst>
            <a:outerShdw blurRad="57150" dist="19050" dir="5400000" algn="bl" rotWithShape="0">
              <a:srgbClr val="783F04">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8"/>
        <p:cNvGrpSpPr/>
        <p:nvPr/>
      </p:nvGrpSpPr>
      <p:grpSpPr>
        <a:xfrm>
          <a:off x="0" y="0"/>
          <a:ext cx="0" cy="0"/>
          <a:chOff x="0" y="0"/>
          <a:chExt cx="0" cy="0"/>
        </a:xfrm>
      </p:grpSpPr>
      <p:sp>
        <p:nvSpPr>
          <p:cNvPr id="539" name="Google Shape;539;p10"/>
          <p:cNvSpPr/>
          <p:nvPr/>
        </p:nvSpPr>
        <p:spPr>
          <a:xfrm>
            <a:off x="1655264" y="437886"/>
            <a:ext cx="5960124" cy="830297"/>
          </a:xfrm>
          <a:custGeom>
            <a:avLst/>
            <a:gdLst/>
            <a:ahLst/>
            <a:cxnLst/>
            <a:rect l="l" t="t" r="r" b="b"/>
            <a:pathLst>
              <a:path w="144795" h="29926" extrusionOk="0">
                <a:moveTo>
                  <a:pt x="140320" y="2923"/>
                </a:moveTo>
                <a:cubicBezTo>
                  <a:pt x="140941" y="2923"/>
                  <a:pt x="141536" y="3402"/>
                  <a:pt x="141536" y="4124"/>
                </a:cubicBezTo>
                <a:cubicBezTo>
                  <a:pt x="141554" y="4800"/>
                  <a:pt x="141016" y="5337"/>
                  <a:pt x="140341" y="5354"/>
                </a:cubicBezTo>
                <a:cubicBezTo>
                  <a:pt x="139266" y="5354"/>
                  <a:pt x="138712" y="4055"/>
                  <a:pt x="139457" y="3292"/>
                </a:cubicBezTo>
                <a:cubicBezTo>
                  <a:pt x="139707" y="3037"/>
                  <a:pt x="140017" y="2923"/>
                  <a:pt x="140320" y="2923"/>
                </a:cubicBezTo>
                <a:close/>
                <a:moveTo>
                  <a:pt x="136315" y="2958"/>
                </a:moveTo>
                <a:cubicBezTo>
                  <a:pt x="136937" y="2958"/>
                  <a:pt x="137534" y="3441"/>
                  <a:pt x="137534" y="4176"/>
                </a:cubicBezTo>
                <a:cubicBezTo>
                  <a:pt x="137534" y="4835"/>
                  <a:pt x="136996" y="5389"/>
                  <a:pt x="136338" y="5389"/>
                </a:cubicBezTo>
                <a:cubicBezTo>
                  <a:pt x="136331" y="5389"/>
                  <a:pt x="136323" y="5389"/>
                  <a:pt x="136316" y="5389"/>
                </a:cubicBezTo>
                <a:cubicBezTo>
                  <a:pt x="135239" y="5389"/>
                  <a:pt x="134697" y="4102"/>
                  <a:pt x="135454" y="3327"/>
                </a:cubicBezTo>
                <a:cubicBezTo>
                  <a:pt x="135703" y="3072"/>
                  <a:pt x="136012" y="2958"/>
                  <a:pt x="136315" y="2958"/>
                </a:cubicBezTo>
                <a:close/>
                <a:moveTo>
                  <a:pt x="132304" y="3005"/>
                </a:moveTo>
                <a:cubicBezTo>
                  <a:pt x="132923" y="3005"/>
                  <a:pt x="133513" y="3480"/>
                  <a:pt x="133513" y="4211"/>
                </a:cubicBezTo>
                <a:cubicBezTo>
                  <a:pt x="133531" y="4869"/>
                  <a:pt x="132994" y="5424"/>
                  <a:pt x="132318" y="5424"/>
                </a:cubicBezTo>
                <a:cubicBezTo>
                  <a:pt x="132311" y="5424"/>
                  <a:pt x="132304" y="5424"/>
                  <a:pt x="132297" y="5424"/>
                </a:cubicBezTo>
                <a:cubicBezTo>
                  <a:pt x="131236" y="5424"/>
                  <a:pt x="130694" y="4136"/>
                  <a:pt x="131434" y="3379"/>
                </a:cubicBezTo>
                <a:cubicBezTo>
                  <a:pt x="131686" y="3121"/>
                  <a:pt x="131999" y="3005"/>
                  <a:pt x="132304" y="3005"/>
                </a:cubicBezTo>
                <a:close/>
                <a:moveTo>
                  <a:pt x="128290" y="3052"/>
                </a:moveTo>
                <a:cubicBezTo>
                  <a:pt x="128908" y="3052"/>
                  <a:pt x="129499" y="3523"/>
                  <a:pt x="129511" y="4245"/>
                </a:cubicBezTo>
                <a:cubicBezTo>
                  <a:pt x="129511" y="4921"/>
                  <a:pt x="128973" y="5458"/>
                  <a:pt x="128315" y="5476"/>
                </a:cubicBezTo>
                <a:cubicBezTo>
                  <a:pt x="127223" y="5476"/>
                  <a:pt x="126669" y="4193"/>
                  <a:pt x="127431" y="3414"/>
                </a:cubicBezTo>
                <a:cubicBezTo>
                  <a:pt x="127681" y="3164"/>
                  <a:pt x="127989" y="3052"/>
                  <a:pt x="128290" y="3052"/>
                </a:cubicBezTo>
                <a:close/>
                <a:moveTo>
                  <a:pt x="124271" y="3087"/>
                </a:moveTo>
                <a:cubicBezTo>
                  <a:pt x="124894" y="3087"/>
                  <a:pt x="125490" y="3563"/>
                  <a:pt x="125490" y="4297"/>
                </a:cubicBezTo>
                <a:cubicBezTo>
                  <a:pt x="125508" y="4956"/>
                  <a:pt x="124971" y="5510"/>
                  <a:pt x="124295" y="5510"/>
                </a:cubicBezTo>
                <a:cubicBezTo>
                  <a:pt x="124288" y="5511"/>
                  <a:pt x="124281" y="5511"/>
                  <a:pt x="124274" y="5511"/>
                </a:cubicBezTo>
                <a:cubicBezTo>
                  <a:pt x="123213" y="5511"/>
                  <a:pt x="122671" y="4223"/>
                  <a:pt x="123411" y="3448"/>
                </a:cubicBezTo>
                <a:cubicBezTo>
                  <a:pt x="123660" y="3199"/>
                  <a:pt x="123969" y="3087"/>
                  <a:pt x="124271" y="3087"/>
                </a:cubicBezTo>
                <a:close/>
                <a:moveTo>
                  <a:pt x="120259" y="3138"/>
                </a:moveTo>
                <a:cubicBezTo>
                  <a:pt x="120877" y="3138"/>
                  <a:pt x="121476" y="3610"/>
                  <a:pt x="121488" y="4332"/>
                </a:cubicBezTo>
                <a:cubicBezTo>
                  <a:pt x="121488" y="5008"/>
                  <a:pt x="120951" y="5545"/>
                  <a:pt x="120275" y="5562"/>
                </a:cubicBezTo>
                <a:cubicBezTo>
                  <a:pt x="119200" y="5562"/>
                  <a:pt x="118646" y="4263"/>
                  <a:pt x="119408" y="3500"/>
                </a:cubicBezTo>
                <a:cubicBezTo>
                  <a:pt x="119653" y="3250"/>
                  <a:pt x="119958" y="3138"/>
                  <a:pt x="120259" y="3138"/>
                </a:cubicBezTo>
                <a:close/>
                <a:moveTo>
                  <a:pt x="116241" y="3177"/>
                </a:moveTo>
                <a:cubicBezTo>
                  <a:pt x="116866" y="3177"/>
                  <a:pt x="117468" y="3658"/>
                  <a:pt x="117468" y="4384"/>
                </a:cubicBezTo>
                <a:cubicBezTo>
                  <a:pt x="117468" y="5060"/>
                  <a:pt x="116930" y="5597"/>
                  <a:pt x="116272" y="5597"/>
                </a:cubicBezTo>
                <a:cubicBezTo>
                  <a:pt x="116265" y="5597"/>
                  <a:pt x="116258" y="5597"/>
                  <a:pt x="116250" y="5597"/>
                </a:cubicBezTo>
                <a:cubicBezTo>
                  <a:pt x="115173" y="5597"/>
                  <a:pt x="114631" y="4310"/>
                  <a:pt x="115388" y="3535"/>
                </a:cubicBezTo>
                <a:cubicBezTo>
                  <a:pt x="115635" y="3288"/>
                  <a:pt x="115941" y="3177"/>
                  <a:pt x="116241" y="3177"/>
                </a:cubicBezTo>
                <a:close/>
                <a:moveTo>
                  <a:pt x="112237" y="3217"/>
                </a:moveTo>
                <a:cubicBezTo>
                  <a:pt x="112854" y="3217"/>
                  <a:pt x="113453" y="3697"/>
                  <a:pt x="113465" y="4419"/>
                </a:cubicBezTo>
                <a:cubicBezTo>
                  <a:pt x="113465" y="5095"/>
                  <a:pt x="112928" y="5632"/>
                  <a:pt x="112252" y="5649"/>
                </a:cubicBezTo>
                <a:cubicBezTo>
                  <a:pt x="111177" y="5649"/>
                  <a:pt x="110623" y="4349"/>
                  <a:pt x="111385" y="3587"/>
                </a:cubicBezTo>
                <a:cubicBezTo>
                  <a:pt x="111630" y="3331"/>
                  <a:pt x="111935" y="3217"/>
                  <a:pt x="112237" y="3217"/>
                </a:cubicBezTo>
                <a:close/>
                <a:moveTo>
                  <a:pt x="108222" y="3260"/>
                </a:moveTo>
                <a:cubicBezTo>
                  <a:pt x="108840" y="3260"/>
                  <a:pt x="109433" y="3736"/>
                  <a:pt x="109445" y="4471"/>
                </a:cubicBezTo>
                <a:cubicBezTo>
                  <a:pt x="109445" y="5129"/>
                  <a:pt x="108907" y="5684"/>
                  <a:pt x="108249" y="5684"/>
                </a:cubicBezTo>
                <a:cubicBezTo>
                  <a:pt x="108242" y="5684"/>
                  <a:pt x="108235" y="5684"/>
                  <a:pt x="108227" y="5684"/>
                </a:cubicBezTo>
                <a:cubicBezTo>
                  <a:pt x="107150" y="5684"/>
                  <a:pt x="106608" y="4396"/>
                  <a:pt x="107365" y="3622"/>
                </a:cubicBezTo>
                <a:cubicBezTo>
                  <a:pt x="107614" y="3372"/>
                  <a:pt x="107921" y="3260"/>
                  <a:pt x="108222" y="3260"/>
                </a:cubicBezTo>
                <a:close/>
                <a:moveTo>
                  <a:pt x="104213" y="3312"/>
                </a:moveTo>
                <a:cubicBezTo>
                  <a:pt x="104829" y="3312"/>
                  <a:pt x="105424" y="3783"/>
                  <a:pt x="105424" y="4505"/>
                </a:cubicBezTo>
                <a:cubicBezTo>
                  <a:pt x="105442" y="5181"/>
                  <a:pt x="104905" y="5718"/>
                  <a:pt x="104229" y="5736"/>
                </a:cubicBezTo>
                <a:cubicBezTo>
                  <a:pt x="103155" y="5736"/>
                  <a:pt x="102600" y="4436"/>
                  <a:pt x="103362" y="3674"/>
                </a:cubicBezTo>
                <a:cubicBezTo>
                  <a:pt x="103607" y="3424"/>
                  <a:pt x="103912" y="3312"/>
                  <a:pt x="104213" y="3312"/>
                </a:cubicBezTo>
                <a:close/>
                <a:moveTo>
                  <a:pt x="100191" y="3347"/>
                </a:moveTo>
                <a:cubicBezTo>
                  <a:pt x="100810" y="3347"/>
                  <a:pt x="101410" y="3823"/>
                  <a:pt x="101422" y="4557"/>
                </a:cubicBezTo>
                <a:cubicBezTo>
                  <a:pt x="101422" y="5216"/>
                  <a:pt x="100885" y="5753"/>
                  <a:pt x="100226" y="5770"/>
                </a:cubicBezTo>
                <a:cubicBezTo>
                  <a:pt x="100219" y="5770"/>
                  <a:pt x="100212" y="5770"/>
                  <a:pt x="100204" y="5770"/>
                </a:cubicBezTo>
                <a:cubicBezTo>
                  <a:pt x="99127" y="5770"/>
                  <a:pt x="98585" y="4483"/>
                  <a:pt x="99342" y="3708"/>
                </a:cubicBezTo>
                <a:cubicBezTo>
                  <a:pt x="99586" y="3459"/>
                  <a:pt x="99891" y="3347"/>
                  <a:pt x="100191" y="3347"/>
                </a:cubicBezTo>
                <a:close/>
                <a:moveTo>
                  <a:pt x="96185" y="3390"/>
                </a:moveTo>
                <a:cubicBezTo>
                  <a:pt x="96807" y="3390"/>
                  <a:pt x="97402" y="3870"/>
                  <a:pt x="97402" y="4592"/>
                </a:cubicBezTo>
                <a:cubicBezTo>
                  <a:pt x="97419" y="5268"/>
                  <a:pt x="96882" y="5805"/>
                  <a:pt x="96206" y="5805"/>
                </a:cubicBezTo>
                <a:lnTo>
                  <a:pt x="96206" y="5822"/>
                </a:lnTo>
                <a:cubicBezTo>
                  <a:pt x="95132" y="5822"/>
                  <a:pt x="94577" y="4523"/>
                  <a:pt x="95322" y="3760"/>
                </a:cubicBezTo>
                <a:cubicBezTo>
                  <a:pt x="95572" y="3505"/>
                  <a:pt x="95882" y="3390"/>
                  <a:pt x="96185" y="3390"/>
                </a:cubicBezTo>
                <a:close/>
                <a:moveTo>
                  <a:pt x="92168" y="3433"/>
                </a:moveTo>
                <a:cubicBezTo>
                  <a:pt x="92787" y="3433"/>
                  <a:pt x="93387" y="3909"/>
                  <a:pt x="93399" y="4644"/>
                </a:cubicBezTo>
                <a:cubicBezTo>
                  <a:pt x="93399" y="5302"/>
                  <a:pt x="92862" y="5840"/>
                  <a:pt x="92203" y="5857"/>
                </a:cubicBezTo>
                <a:cubicBezTo>
                  <a:pt x="92196" y="5857"/>
                  <a:pt x="92189" y="5857"/>
                  <a:pt x="92182" y="5857"/>
                </a:cubicBezTo>
                <a:cubicBezTo>
                  <a:pt x="91104" y="5857"/>
                  <a:pt x="90562" y="4570"/>
                  <a:pt x="91319" y="3795"/>
                </a:cubicBezTo>
                <a:cubicBezTo>
                  <a:pt x="91563" y="3546"/>
                  <a:pt x="91868" y="3433"/>
                  <a:pt x="92168" y="3433"/>
                </a:cubicBezTo>
                <a:close/>
                <a:moveTo>
                  <a:pt x="88158" y="3477"/>
                </a:moveTo>
                <a:cubicBezTo>
                  <a:pt x="88776" y="3477"/>
                  <a:pt x="89367" y="3957"/>
                  <a:pt x="89379" y="4679"/>
                </a:cubicBezTo>
                <a:cubicBezTo>
                  <a:pt x="89396" y="5354"/>
                  <a:pt x="88859" y="5892"/>
                  <a:pt x="88183" y="5909"/>
                </a:cubicBezTo>
                <a:cubicBezTo>
                  <a:pt x="87109" y="5909"/>
                  <a:pt x="86537" y="4609"/>
                  <a:pt x="87299" y="3847"/>
                </a:cubicBezTo>
                <a:cubicBezTo>
                  <a:pt x="87549" y="3591"/>
                  <a:pt x="87857" y="3477"/>
                  <a:pt x="88158" y="3477"/>
                </a:cubicBezTo>
                <a:close/>
                <a:moveTo>
                  <a:pt x="84142" y="3512"/>
                </a:moveTo>
                <a:cubicBezTo>
                  <a:pt x="84764" y="3512"/>
                  <a:pt x="85359" y="3991"/>
                  <a:pt x="85359" y="4713"/>
                </a:cubicBezTo>
                <a:cubicBezTo>
                  <a:pt x="85359" y="5389"/>
                  <a:pt x="84839" y="5926"/>
                  <a:pt x="84163" y="5944"/>
                </a:cubicBezTo>
                <a:cubicBezTo>
                  <a:pt x="84156" y="5944"/>
                  <a:pt x="84149" y="5944"/>
                  <a:pt x="84142" y="5944"/>
                </a:cubicBezTo>
                <a:cubicBezTo>
                  <a:pt x="83081" y="5944"/>
                  <a:pt x="82522" y="4639"/>
                  <a:pt x="83279" y="3882"/>
                </a:cubicBezTo>
                <a:cubicBezTo>
                  <a:pt x="83529" y="3626"/>
                  <a:pt x="83839" y="3512"/>
                  <a:pt x="84142" y="3512"/>
                </a:cubicBezTo>
                <a:close/>
                <a:moveTo>
                  <a:pt x="80127" y="3554"/>
                </a:moveTo>
                <a:cubicBezTo>
                  <a:pt x="80745" y="3554"/>
                  <a:pt x="81344" y="4026"/>
                  <a:pt x="81356" y="4748"/>
                </a:cubicBezTo>
                <a:cubicBezTo>
                  <a:pt x="81356" y="5424"/>
                  <a:pt x="80819" y="5978"/>
                  <a:pt x="80143" y="5978"/>
                </a:cubicBezTo>
                <a:cubicBezTo>
                  <a:pt x="80136" y="5978"/>
                  <a:pt x="80129" y="5978"/>
                  <a:pt x="80122" y="5978"/>
                </a:cubicBezTo>
                <a:cubicBezTo>
                  <a:pt x="79061" y="5978"/>
                  <a:pt x="78519" y="4691"/>
                  <a:pt x="79276" y="3916"/>
                </a:cubicBezTo>
                <a:cubicBezTo>
                  <a:pt x="79521" y="3666"/>
                  <a:pt x="79826" y="3554"/>
                  <a:pt x="80127" y="3554"/>
                </a:cubicBezTo>
                <a:close/>
                <a:moveTo>
                  <a:pt x="76115" y="3595"/>
                </a:moveTo>
                <a:cubicBezTo>
                  <a:pt x="76730" y="3595"/>
                  <a:pt x="77324" y="4069"/>
                  <a:pt x="77336" y="4800"/>
                </a:cubicBezTo>
                <a:cubicBezTo>
                  <a:pt x="77336" y="5458"/>
                  <a:pt x="76816" y="6013"/>
                  <a:pt x="76140" y="6030"/>
                </a:cubicBezTo>
                <a:lnTo>
                  <a:pt x="76157" y="6030"/>
                </a:lnTo>
                <a:cubicBezTo>
                  <a:pt x="76150" y="6030"/>
                  <a:pt x="76143" y="6030"/>
                  <a:pt x="76136" y="6030"/>
                </a:cubicBezTo>
                <a:cubicBezTo>
                  <a:pt x="75058" y="6030"/>
                  <a:pt x="74499" y="4743"/>
                  <a:pt x="75256" y="3968"/>
                </a:cubicBezTo>
                <a:cubicBezTo>
                  <a:pt x="75503" y="3710"/>
                  <a:pt x="75811" y="3595"/>
                  <a:pt x="76115" y="3595"/>
                </a:cubicBezTo>
                <a:close/>
                <a:moveTo>
                  <a:pt x="72112" y="3641"/>
                </a:moveTo>
                <a:cubicBezTo>
                  <a:pt x="72730" y="3641"/>
                  <a:pt x="73321" y="4112"/>
                  <a:pt x="73333" y="4835"/>
                </a:cubicBezTo>
                <a:cubicBezTo>
                  <a:pt x="73350" y="5510"/>
                  <a:pt x="72813" y="6065"/>
                  <a:pt x="72137" y="6065"/>
                </a:cubicBezTo>
                <a:cubicBezTo>
                  <a:pt x="72130" y="6065"/>
                  <a:pt x="72123" y="6065"/>
                  <a:pt x="72116" y="6065"/>
                </a:cubicBezTo>
                <a:cubicBezTo>
                  <a:pt x="71055" y="6065"/>
                  <a:pt x="70496" y="4777"/>
                  <a:pt x="71253" y="4003"/>
                </a:cubicBezTo>
                <a:cubicBezTo>
                  <a:pt x="71503" y="3753"/>
                  <a:pt x="71811" y="3641"/>
                  <a:pt x="72112" y="3641"/>
                </a:cubicBezTo>
                <a:close/>
                <a:moveTo>
                  <a:pt x="68093" y="3676"/>
                </a:moveTo>
                <a:cubicBezTo>
                  <a:pt x="68716" y="3676"/>
                  <a:pt x="69313" y="4152"/>
                  <a:pt x="69313" y="4887"/>
                </a:cubicBezTo>
                <a:cubicBezTo>
                  <a:pt x="69330" y="5562"/>
                  <a:pt x="68793" y="6117"/>
                  <a:pt x="68117" y="6117"/>
                </a:cubicBezTo>
                <a:cubicBezTo>
                  <a:pt x="67043" y="6117"/>
                  <a:pt x="66488" y="4817"/>
                  <a:pt x="67233" y="4037"/>
                </a:cubicBezTo>
                <a:cubicBezTo>
                  <a:pt x="67483" y="3788"/>
                  <a:pt x="67791" y="3676"/>
                  <a:pt x="68093" y="3676"/>
                </a:cubicBezTo>
                <a:close/>
                <a:moveTo>
                  <a:pt x="64082" y="3720"/>
                </a:moveTo>
                <a:cubicBezTo>
                  <a:pt x="64699" y="3720"/>
                  <a:pt x="65298" y="4199"/>
                  <a:pt x="65310" y="4921"/>
                </a:cubicBezTo>
                <a:cubicBezTo>
                  <a:pt x="65310" y="5597"/>
                  <a:pt x="64773" y="6152"/>
                  <a:pt x="64097" y="6152"/>
                </a:cubicBezTo>
                <a:cubicBezTo>
                  <a:pt x="64090" y="6152"/>
                  <a:pt x="64083" y="6152"/>
                  <a:pt x="64076" y="6152"/>
                </a:cubicBezTo>
                <a:cubicBezTo>
                  <a:pt x="63015" y="6152"/>
                  <a:pt x="62473" y="4864"/>
                  <a:pt x="63230" y="4089"/>
                </a:cubicBezTo>
                <a:cubicBezTo>
                  <a:pt x="63475" y="3834"/>
                  <a:pt x="63781" y="3720"/>
                  <a:pt x="64082" y="3720"/>
                </a:cubicBezTo>
                <a:close/>
                <a:moveTo>
                  <a:pt x="60070" y="3763"/>
                </a:moveTo>
                <a:cubicBezTo>
                  <a:pt x="60693" y="3763"/>
                  <a:pt x="61290" y="4238"/>
                  <a:pt x="61290" y="4973"/>
                </a:cubicBezTo>
                <a:cubicBezTo>
                  <a:pt x="61307" y="5632"/>
                  <a:pt x="60770" y="6186"/>
                  <a:pt x="60094" y="6186"/>
                </a:cubicBezTo>
                <a:cubicBezTo>
                  <a:pt x="60087" y="6186"/>
                  <a:pt x="60080" y="6186"/>
                  <a:pt x="60073" y="6186"/>
                </a:cubicBezTo>
                <a:cubicBezTo>
                  <a:pt x="58995" y="6186"/>
                  <a:pt x="58453" y="4899"/>
                  <a:pt x="59210" y="4124"/>
                </a:cubicBezTo>
                <a:cubicBezTo>
                  <a:pt x="59460" y="3875"/>
                  <a:pt x="59768" y="3763"/>
                  <a:pt x="60070" y="3763"/>
                </a:cubicBezTo>
                <a:close/>
                <a:moveTo>
                  <a:pt x="56059" y="3806"/>
                </a:moveTo>
                <a:cubicBezTo>
                  <a:pt x="56677" y="3806"/>
                  <a:pt x="57275" y="4286"/>
                  <a:pt x="57287" y="5008"/>
                </a:cubicBezTo>
                <a:cubicBezTo>
                  <a:pt x="57287" y="5684"/>
                  <a:pt x="56750" y="6221"/>
                  <a:pt x="56074" y="6238"/>
                </a:cubicBezTo>
                <a:cubicBezTo>
                  <a:pt x="56067" y="6238"/>
                  <a:pt x="56060" y="6238"/>
                  <a:pt x="56053" y="6238"/>
                </a:cubicBezTo>
                <a:cubicBezTo>
                  <a:pt x="54992" y="6238"/>
                  <a:pt x="54450" y="4934"/>
                  <a:pt x="55208" y="4176"/>
                </a:cubicBezTo>
                <a:cubicBezTo>
                  <a:pt x="55452" y="3920"/>
                  <a:pt x="55758" y="3806"/>
                  <a:pt x="56059" y="3806"/>
                </a:cubicBezTo>
                <a:close/>
                <a:moveTo>
                  <a:pt x="52044" y="3849"/>
                </a:moveTo>
                <a:cubicBezTo>
                  <a:pt x="52663" y="3849"/>
                  <a:pt x="53255" y="4325"/>
                  <a:pt x="53267" y="5060"/>
                </a:cubicBezTo>
                <a:cubicBezTo>
                  <a:pt x="53267" y="5718"/>
                  <a:pt x="52730" y="6273"/>
                  <a:pt x="52071" y="6273"/>
                </a:cubicBezTo>
                <a:cubicBezTo>
                  <a:pt x="52064" y="6273"/>
                  <a:pt x="52057" y="6273"/>
                  <a:pt x="52050" y="6273"/>
                </a:cubicBezTo>
                <a:cubicBezTo>
                  <a:pt x="50990" y="6273"/>
                  <a:pt x="50447" y="4985"/>
                  <a:pt x="51187" y="4211"/>
                </a:cubicBezTo>
                <a:cubicBezTo>
                  <a:pt x="51437" y="3962"/>
                  <a:pt x="51743" y="3849"/>
                  <a:pt x="52044" y="3849"/>
                </a:cubicBezTo>
                <a:close/>
                <a:moveTo>
                  <a:pt x="48030" y="3893"/>
                </a:moveTo>
                <a:cubicBezTo>
                  <a:pt x="48652" y="3893"/>
                  <a:pt x="49247" y="4372"/>
                  <a:pt x="49247" y="5095"/>
                </a:cubicBezTo>
                <a:cubicBezTo>
                  <a:pt x="49264" y="5770"/>
                  <a:pt x="48727" y="6307"/>
                  <a:pt x="48051" y="6325"/>
                </a:cubicBezTo>
                <a:cubicBezTo>
                  <a:pt x="48044" y="6325"/>
                  <a:pt x="48037" y="6325"/>
                  <a:pt x="48030" y="6325"/>
                </a:cubicBezTo>
                <a:cubicBezTo>
                  <a:pt x="46970" y="6325"/>
                  <a:pt x="46427" y="5020"/>
                  <a:pt x="47167" y="4263"/>
                </a:cubicBezTo>
                <a:cubicBezTo>
                  <a:pt x="47417" y="4007"/>
                  <a:pt x="47727" y="3893"/>
                  <a:pt x="48030" y="3893"/>
                </a:cubicBezTo>
                <a:close/>
                <a:moveTo>
                  <a:pt x="44021" y="3936"/>
                </a:moveTo>
                <a:cubicBezTo>
                  <a:pt x="44640" y="3936"/>
                  <a:pt x="45232" y="4412"/>
                  <a:pt x="45244" y="5146"/>
                </a:cubicBezTo>
                <a:cubicBezTo>
                  <a:pt x="45244" y="5805"/>
                  <a:pt x="44707" y="6359"/>
                  <a:pt x="44048" y="6359"/>
                </a:cubicBezTo>
                <a:cubicBezTo>
                  <a:pt x="44041" y="6360"/>
                  <a:pt x="44034" y="6360"/>
                  <a:pt x="44027" y="6360"/>
                </a:cubicBezTo>
                <a:cubicBezTo>
                  <a:pt x="42950" y="6360"/>
                  <a:pt x="42424" y="5072"/>
                  <a:pt x="43165" y="4297"/>
                </a:cubicBezTo>
                <a:cubicBezTo>
                  <a:pt x="43414" y="4048"/>
                  <a:pt x="43720" y="3936"/>
                  <a:pt x="44021" y="3936"/>
                </a:cubicBezTo>
                <a:close/>
                <a:moveTo>
                  <a:pt x="40007" y="3980"/>
                </a:moveTo>
                <a:cubicBezTo>
                  <a:pt x="40629" y="3980"/>
                  <a:pt x="41224" y="4459"/>
                  <a:pt x="41224" y="5181"/>
                </a:cubicBezTo>
                <a:cubicBezTo>
                  <a:pt x="41241" y="5857"/>
                  <a:pt x="40704" y="6394"/>
                  <a:pt x="40028" y="6411"/>
                </a:cubicBezTo>
                <a:cubicBezTo>
                  <a:pt x="38954" y="6411"/>
                  <a:pt x="38399" y="5112"/>
                  <a:pt x="39144" y="4349"/>
                </a:cubicBezTo>
                <a:cubicBezTo>
                  <a:pt x="39394" y="4094"/>
                  <a:pt x="39704" y="3980"/>
                  <a:pt x="40007" y="3980"/>
                </a:cubicBezTo>
                <a:close/>
                <a:moveTo>
                  <a:pt x="36000" y="4022"/>
                </a:moveTo>
                <a:cubicBezTo>
                  <a:pt x="36618" y="4022"/>
                  <a:pt x="37209" y="4494"/>
                  <a:pt x="37221" y="5216"/>
                </a:cubicBezTo>
                <a:cubicBezTo>
                  <a:pt x="37221" y="5892"/>
                  <a:pt x="36684" y="6446"/>
                  <a:pt x="36025" y="6446"/>
                </a:cubicBezTo>
                <a:cubicBezTo>
                  <a:pt x="36018" y="6446"/>
                  <a:pt x="36011" y="6446"/>
                  <a:pt x="36004" y="6446"/>
                </a:cubicBezTo>
                <a:cubicBezTo>
                  <a:pt x="34926" y="6446"/>
                  <a:pt x="34384" y="5159"/>
                  <a:pt x="35142" y="4384"/>
                </a:cubicBezTo>
                <a:cubicBezTo>
                  <a:pt x="35392" y="4134"/>
                  <a:pt x="35699" y="4022"/>
                  <a:pt x="36000" y="4022"/>
                </a:cubicBezTo>
                <a:close/>
                <a:moveTo>
                  <a:pt x="31992" y="4062"/>
                </a:moveTo>
                <a:cubicBezTo>
                  <a:pt x="32611" y="4062"/>
                  <a:pt x="33201" y="4537"/>
                  <a:pt x="33201" y="5268"/>
                </a:cubicBezTo>
                <a:cubicBezTo>
                  <a:pt x="33201" y="5926"/>
                  <a:pt x="32681" y="6481"/>
                  <a:pt x="32005" y="6481"/>
                </a:cubicBezTo>
                <a:cubicBezTo>
                  <a:pt x="31998" y="6481"/>
                  <a:pt x="31991" y="6481"/>
                  <a:pt x="31984" y="6481"/>
                </a:cubicBezTo>
                <a:cubicBezTo>
                  <a:pt x="30923" y="6481"/>
                  <a:pt x="30364" y="5193"/>
                  <a:pt x="31121" y="4436"/>
                </a:cubicBezTo>
                <a:cubicBezTo>
                  <a:pt x="31374" y="4178"/>
                  <a:pt x="31686" y="4062"/>
                  <a:pt x="31992" y="4062"/>
                </a:cubicBezTo>
                <a:close/>
                <a:moveTo>
                  <a:pt x="27970" y="4109"/>
                </a:moveTo>
                <a:cubicBezTo>
                  <a:pt x="28587" y="4109"/>
                  <a:pt x="29186" y="4580"/>
                  <a:pt x="29198" y="5302"/>
                </a:cubicBezTo>
                <a:cubicBezTo>
                  <a:pt x="29198" y="5978"/>
                  <a:pt x="28661" y="6533"/>
                  <a:pt x="27985" y="6533"/>
                </a:cubicBezTo>
                <a:cubicBezTo>
                  <a:pt x="26911" y="6533"/>
                  <a:pt x="26356" y="5250"/>
                  <a:pt x="27119" y="4471"/>
                </a:cubicBezTo>
                <a:cubicBezTo>
                  <a:pt x="27363" y="4221"/>
                  <a:pt x="27669" y="4109"/>
                  <a:pt x="27970" y="4109"/>
                </a:cubicBezTo>
                <a:close/>
                <a:moveTo>
                  <a:pt x="23955" y="4144"/>
                </a:moveTo>
                <a:cubicBezTo>
                  <a:pt x="24574" y="4144"/>
                  <a:pt x="25166" y="4620"/>
                  <a:pt x="25178" y="5354"/>
                </a:cubicBezTo>
                <a:cubicBezTo>
                  <a:pt x="25178" y="6013"/>
                  <a:pt x="24641" y="6567"/>
                  <a:pt x="23982" y="6567"/>
                </a:cubicBezTo>
                <a:cubicBezTo>
                  <a:pt x="23975" y="6568"/>
                  <a:pt x="23968" y="6568"/>
                  <a:pt x="23961" y="6568"/>
                </a:cubicBezTo>
                <a:cubicBezTo>
                  <a:pt x="22883" y="6568"/>
                  <a:pt x="22341" y="5280"/>
                  <a:pt x="23099" y="4505"/>
                </a:cubicBezTo>
                <a:cubicBezTo>
                  <a:pt x="23348" y="4256"/>
                  <a:pt x="23654" y="4144"/>
                  <a:pt x="23955" y="4144"/>
                </a:cubicBezTo>
                <a:close/>
                <a:moveTo>
                  <a:pt x="19942" y="4188"/>
                </a:moveTo>
                <a:cubicBezTo>
                  <a:pt x="20565" y="4188"/>
                  <a:pt x="21163" y="4667"/>
                  <a:pt x="21175" y="5389"/>
                </a:cubicBezTo>
                <a:cubicBezTo>
                  <a:pt x="21175" y="6065"/>
                  <a:pt x="20638" y="6602"/>
                  <a:pt x="19962" y="6619"/>
                </a:cubicBezTo>
                <a:cubicBezTo>
                  <a:pt x="19955" y="6620"/>
                  <a:pt x="19948" y="6620"/>
                  <a:pt x="19941" y="6620"/>
                </a:cubicBezTo>
                <a:cubicBezTo>
                  <a:pt x="18881" y="6620"/>
                  <a:pt x="18338" y="5315"/>
                  <a:pt x="19078" y="4557"/>
                </a:cubicBezTo>
                <a:cubicBezTo>
                  <a:pt x="19328" y="4302"/>
                  <a:pt x="19638" y="4188"/>
                  <a:pt x="19942" y="4188"/>
                </a:cubicBezTo>
                <a:close/>
                <a:moveTo>
                  <a:pt x="15932" y="4231"/>
                </a:moveTo>
                <a:cubicBezTo>
                  <a:pt x="16551" y="4231"/>
                  <a:pt x="17143" y="4706"/>
                  <a:pt x="17155" y="5441"/>
                </a:cubicBezTo>
                <a:cubicBezTo>
                  <a:pt x="17155" y="6100"/>
                  <a:pt x="16618" y="6654"/>
                  <a:pt x="15959" y="6654"/>
                </a:cubicBezTo>
                <a:cubicBezTo>
                  <a:pt x="15952" y="6654"/>
                  <a:pt x="15945" y="6654"/>
                  <a:pt x="15938" y="6654"/>
                </a:cubicBezTo>
                <a:cubicBezTo>
                  <a:pt x="14860" y="6654"/>
                  <a:pt x="14318" y="5367"/>
                  <a:pt x="15076" y="4592"/>
                </a:cubicBezTo>
                <a:cubicBezTo>
                  <a:pt x="15325" y="4343"/>
                  <a:pt x="15631" y="4231"/>
                  <a:pt x="15932" y="4231"/>
                </a:cubicBezTo>
                <a:close/>
                <a:moveTo>
                  <a:pt x="11922" y="4270"/>
                </a:moveTo>
                <a:cubicBezTo>
                  <a:pt x="12537" y="4270"/>
                  <a:pt x="13123" y="4745"/>
                  <a:pt x="13135" y="5476"/>
                </a:cubicBezTo>
                <a:cubicBezTo>
                  <a:pt x="13152" y="6134"/>
                  <a:pt x="12615" y="6689"/>
                  <a:pt x="11939" y="6706"/>
                </a:cubicBezTo>
                <a:cubicBezTo>
                  <a:pt x="10865" y="6706"/>
                  <a:pt x="10310" y="5424"/>
                  <a:pt x="11055" y="4644"/>
                </a:cubicBezTo>
                <a:cubicBezTo>
                  <a:pt x="11308" y="4386"/>
                  <a:pt x="11618" y="4270"/>
                  <a:pt x="11922" y="4270"/>
                </a:cubicBezTo>
                <a:close/>
                <a:moveTo>
                  <a:pt x="7901" y="4317"/>
                </a:moveTo>
                <a:cubicBezTo>
                  <a:pt x="8520" y="4317"/>
                  <a:pt x="9120" y="4793"/>
                  <a:pt x="9132" y="5528"/>
                </a:cubicBezTo>
                <a:cubicBezTo>
                  <a:pt x="9132" y="6186"/>
                  <a:pt x="8595" y="6741"/>
                  <a:pt x="7936" y="6741"/>
                </a:cubicBezTo>
                <a:cubicBezTo>
                  <a:pt x="7929" y="6741"/>
                  <a:pt x="7922" y="6741"/>
                  <a:pt x="7915" y="6741"/>
                </a:cubicBezTo>
                <a:cubicBezTo>
                  <a:pt x="6837" y="6741"/>
                  <a:pt x="6295" y="5453"/>
                  <a:pt x="7053" y="4679"/>
                </a:cubicBezTo>
                <a:cubicBezTo>
                  <a:pt x="7296" y="4429"/>
                  <a:pt x="7601" y="4317"/>
                  <a:pt x="7901" y="4317"/>
                </a:cubicBezTo>
                <a:close/>
                <a:moveTo>
                  <a:pt x="3895" y="4361"/>
                </a:moveTo>
                <a:cubicBezTo>
                  <a:pt x="4517" y="4361"/>
                  <a:pt x="5112" y="4840"/>
                  <a:pt x="5112" y="5562"/>
                </a:cubicBezTo>
                <a:cubicBezTo>
                  <a:pt x="5129" y="6238"/>
                  <a:pt x="4592" y="6775"/>
                  <a:pt x="3916" y="6793"/>
                </a:cubicBezTo>
                <a:cubicBezTo>
                  <a:pt x="2842" y="6793"/>
                  <a:pt x="2287" y="5493"/>
                  <a:pt x="3033" y="4731"/>
                </a:cubicBezTo>
                <a:cubicBezTo>
                  <a:pt x="3283" y="4475"/>
                  <a:pt x="3592" y="4361"/>
                  <a:pt x="3895" y="4361"/>
                </a:cubicBezTo>
                <a:close/>
                <a:moveTo>
                  <a:pt x="144240" y="0"/>
                </a:moveTo>
                <a:lnTo>
                  <a:pt x="0" y="2928"/>
                </a:lnTo>
                <a:lnTo>
                  <a:pt x="537" y="29926"/>
                </a:lnTo>
                <a:lnTo>
                  <a:pt x="144794" y="26997"/>
                </a:lnTo>
                <a:lnTo>
                  <a:pt x="144240" y="0"/>
                </a:lnTo>
                <a:close/>
              </a:path>
            </a:pathLst>
          </a:custGeom>
          <a:solidFill>
            <a:schemeClr val="lt2"/>
          </a:solidFill>
          <a:ln>
            <a:noFill/>
          </a:ln>
          <a:effectLst>
            <a:outerShdw blurRad="57150" dist="19050" dir="5400000" algn="bl" rotWithShape="0">
              <a:srgbClr val="783F04">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0"/>
          <p:cNvSpPr txBox="1">
            <a:spLocks noGrp="1"/>
          </p:cNvSpPr>
          <p:nvPr>
            <p:ph type="title"/>
          </p:nvPr>
        </p:nvSpPr>
        <p:spPr>
          <a:xfrm>
            <a:off x="895350" y="494411"/>
            <a:ext cx="7353300" cy="635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w-IL" sz="3600" b="1">
                <a:latin typeface="Calibri"/>
                <a:ea typeface="Calibri"/>
                <a:cs typeface="Calibri"/>
                <a:sym typeface="Calibri"/>
              </a:rPr>
              <a:t>דגשים חשובים</a:t>
            </a:r>
            <a:br>
              <a:rPr lang="iw-IL" sz="2000">
                <a:latin typeface="Calibri"/>
                <a:ea typeface="Calibri"/>
                <a:cs typeface="Calibri"/>
                <a:sym typeface="Calibri"/>
              </a:rPr>
            </a:br>
            <a:endParaRPr sz="2000">
              <a:latin typeface="Calibri"/>
              <a:ea typeface="Calibri"/>
              <a:cs typeface="Calibri"/>
              <a:sym typeface="Calibri"/>
            </a:endParaRPr>
          </a:p>
        </p:txBody>
      </p:sp>
      <p:sp>
        <p:nvSpPr>
          <p:cNvPr id="541" name="Google Shape;541;p10"/>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569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0"/>
          <p:cNvSpPr txBox="1">
            <a:spLocks noGrp="1"/>
          </p:cNvSpPr>
          <p:nvPr>
            <p:ph type="body" idx="1"/>
          </p:nvPr>
        </p:nvSpPr>
        <p:spPr>
          <a:xfrm>
            <a:off x="576036" y="1135969"/>
            <a:ext cx="7124700" cy="3702600"/>
          </a:xfrm>
          <a:prstGeom prst="rect">
            <a:avLst/>
          </a:prstGeom>
          <a:noFill/>
          <a:ln>
            <a:noFill/>
          </a:ln>
        </p:spPr>
        <p:txBody>
          <a:bodyPr spcFirstLastPara="1" wrap="square" lIns="91425" tIns="91425" rIns="91425" bIns="91425" anchor="t" anchorCtr="0">
            <a:noAutofit/>
          </a:bodyPr>
          <a:lstStyle/>
          <a:p>
            <a:pPr marL="127000" lvl="0" indent="0" algn="r" rtl="1">
              <a:lnSpc>
                <a:spcPct val="100000"/>
              </a:lnSpc>
              <a:spcBef>
                <a:spcPts val="0"/>
              </a:spcBef>
              <a:spcAft>
                <a:spcPts val="0"/>
              </a:spcAft>
              <a:buSzPts val="1600"/>
              <a:buNone/>
            </a:pPr>
            <a:r>
              <a:rPr lang="iw-IL">
                <a:latin typeface="Calibri"/>
                <a:ea typeface="Calibri"/>
                <a:cs typeface="Calibri"/>
                <a:sym typeface="Calibri"/>
              </a:rPr>
              <a:t>פיתוח מודעות ורגישות, אך לא הימנעות וחרדה</a:t>
            </a:r>
            <a:endParaRPr/>
          </a:p>
          <a:p>
            <a:pPr marL="127000" lvl="0" indent="0" algn="r" rtl="1">
              <a:lnSpc>
                <a:spcPct val="100000"/>
              </a:lnSpc>
              <a:spcBef>
                <a:spcPts val="0"/>
              </a:spcBef>
              <a:spcAft>
                <a:spcPts val="0"/>
              </a:spcAft>
              <a:buSzPts val="1600"/>
              <a:buNone/>
            </a:pPr>
            <a:endParaRPr>
              <a:latin typeface="Calibri"/>
              <a:ea typeface="Calibri"/>
              <a:cs typeface="Calibri"/>
              <a:sym typeface="Calibri"/>
            </a:endParaRPr>
          </a:p>
          <a:p>
            <a:pPr marL="127000" lvl="0" indent="0" algn="r" rtl="1">
              <a:lnSpc>
                <a:spcPct val="100000"/>
              </a:lnSpc>
              <a:spcBef>
                <a:spcPts val="0"/>
              </a:spcBef>
              <a:spcAft>
                <a:spcPts val="0"/>
              </a:spcAft>
              <a:buSzPts val="1600"/>
              <a:buNone/>
            </a:pPr>
            <a:r>
              <a:rPr lang="iw-IL">
                <a:latin typeface="Calibri"/>
                <a:ea typeface="Calibri"/>
                <a:cs typeface="Calibri"/>
                <a:sym typeface="Calibri"/>
              </a:rPr>
              <a:t>סגירת מעגל בטיפול מול החניכ/ה, הצוות, ה"צד הנפגע" במידה ויש, ההורים, ומלווה השבט. טיפול בהתייחסות לכלל המעגלים המעורבים. </a:t>
            </a:r>
            <a:endParaRPr/>
          </a:p>
          <a:p>
            <a:pPr marL="127000" lvl="0" indent="0" algn="r" rtl="1">
              <a:lnSpc>
                <a:spcPct val="100000"/>
              </a:lnSpc>
              <a:spcBef>
                <a:spcPts val="0"/>
              </a:spcBef>
              <a:spcAft>
                <a:spcPts val="0"/>
              </a:spcAft>
              <a:buSzPts val="1600"/>
              <a:buNone/>
            </a:pPr>
            <a:endParaRPr>
              <a:latin typeface="Calibri"/>
              <a:ea typeface="Calibri"/>
              <a:cs typeface="Calibri"/>
              <a:sym typeface="Calibri"/>
            </a:endParaRPr>
          </a:p>
          <a:p>
            <a:pPr marL="127000" lvl="0" indent="0" algn="r" rtl="1">
              <a:lnSpc>
                <a:spcPct val="100000"/>
              </a:lnSpc>
              <a:spcBef>
                <a:spcPts val="0"/>
              </a:spcBef>
              <a:spcAft>
                <a:spcPts val="0"/>
              </a:spcAft>
              <a:buSzPts val="1600"/>
              <a:buNone/>
            </a:pPr>
            <a:r>
              <a:rPr lang="iw-IL">
                <a:latin typeface="Calibri"/>
                <a:ea typeface="Calibri"/>
                <a:cs typeface="Calibri"/>
                <a:sym typeface="Calibri"/>
              </a:rPr>
              <a:t>התנהגויות יומיומיות וטריגרים שעלולים להוביל במקרים מסוימים                              לסיטואציה לא בטוחה – חשוב להכיר את הרגישויות והקשיים של החניכים מהעבר.</a:t>
            </a:r>
            <a:endParaRPr/>
          </a:p>
          <a:p>
            <a:pPr marL="127000" lvl="0" indent="0" algn="r" rtl="1">
              <a:lnSpc>
                <a:spcPct val="100000"/>
              </a:lnSpc>
              <a:spcBef>
                <a:spcPts val="0"/>
              </a:spcBef>
              <a:spcAft>
                <a:spcPts val="0"/>
              </a:spcAft>
              <a:buSzPts val="1600"/>
              <a:buNone/>
            </a:pPr>
            <a:endParaRPr>
              <a:latin typeface="Calibri"/>
              <a:ea typeface="Calibri"/>
              <a:cs typeface="Calibri"/>
              <a:sym typeface="Calibri"/>
            </a:endParaRPr>
          </a:p>
          <a:p>
            <a:pPr marL="127000" lvl="0" indent="0" algn="r" rtl="1">
              <a:lnSpc>
                <a:spcPct val="100000"/>
              </a:lnSpc>
              <a:spcBef>
                <a:spcPts val="0"/>
              </a:spcBef>
              <a:spcAft>
                <a:spcPts val="0"/>
              </a:spcAft>
              <a:buSzPts val="1600"/>
              <a:buNone/>
            </a:pPr>
            <a:r>
              <a:rPr lang="iw-IL">
                <a:latin typeface="Calibri"/>
                <a:ea typeface="Calibri"/>
                <a:cs typeface="Calibri"/>
                <a:sym typeface="Calibri"/>
              </a:rPr>
              <a:t>הבחנה בין שונות של חניכות/ים, תוך שמירה על שוויון</a:t>
            </a:r>
            <a:endParaRPr/>
          </a:p>
          <a:p>
            <a:pPr marL="127000" lvl="0" indent="0" algn="r" rtl="1">
              <a:lnSpc>
                <a:spcPct val="100000"/>
              </a:lnSpc>
              <a:spcBef>
                <a:spcPts val="0"/>
              </a:spcBef>
              <a:spcAft>
                <a:spcPts val="0"/>
              </a:spcAft>
              <a:buSzPts val="1600"/>
              <a:buNone/>
            </a:pPr>
            <a:endParaRPr>
              <a:latin typeface="Calibri"/>
              <a:ea typeface="Calibri"/>
              <a:cs typeface="Calibri"/>
              <a:sym typeface="Calibri"/>
            </a:endParaRPr>
          </a:p>
          <a:p>
            <a:pPr marL="127000" lvl="0" indent="0" algn="r" rtl="1">
              <a:lnSpc>
                <a:spcPct val="100000"/>
              </a:lnSpc>
              <a:spcBef>
                <a:spcPts val="0"/>
              </a:spcBef>
              <a:spcAft>
                <a:spcPts val="0"/>
              </a:spcAft>
              <a:buSzPts val="1600"/>
              <a:buNone/>
            </a:pPr>
            <a:r>
              <a:rPr lang="iw-IL">
                <a:latin typeface="Calibri"/>
                <a:ea typeface="Calibri"/>
                <a:cs typeface="Calibri"/>
                <a:sym typeface="Calibri"/>
              </a:rPr>
              <a:t>מקרי קיצון</a:t>
            </a:r>
            <a:endParaRPr/>
          </a:p>
          <a:p>
            <a:pPr marL="127000" lvl="0" indent="0" algn="r" rtl="1">
              <a:lnSpc>
                <a:spcPct val="100000"/>
              </a:lnSpc>
              <a:spcBef>
                <a:spcPts val="0"/>
              </a:spcBef>
              <a:spcAft>
                <a:spcPts val="0"/>
              </a:spcAft>
              <a:buSzPts val="1600"/>
              <a:buNone/>
            </a:pPr>
            <a:endParaRPr>
              <a:latin typeface="Calibri"/>
              <a:ea typeface="Calibri"/>
              <a:cs typeface="Calibri"/>
              <a:sym typeface="Calibri"/>
            </a:endParaRPr>
          </a:p>
          <a:p>
            <a:pPr marL="127000" lvl="0" indent="0" algn="r" rtl="1">
              <a:lnSpc>
                <a:spcPct val="100000"/>
              </a:lnSpc>
              <a:spcBef>
                <a:spcPts val="0"/>
              </a:spcBef>
              <a:spcAft>
                <a:spcPts val="0"/>
              </a:spcAft>
              <a:buSzPts val="1600"/>
              <a:buNone/>
            </a:pPr>
            <a:r>
              <a:rPr lang="iw-IL">
                <a:latin typeface="Calibri"/>
                <a:ea typeface="Calibri"/>
                <a:cs typeface="Calibri"/>
                <a:sym typeface="Calibri"/>
              </a:rPr>
              <a:t>שת"פ ודיווח</a:t>
            </a:r>
            <a:endParaRPr/>
          </a:p>
          <a:p>
            <a:pPr marL="127000" lvl="0" indent="0" algn="r" rtl="1">
              <a:lnSpc>
                <a:spcPct val="100000"/>
              </a:lnSpc>
              <a:spcBef>
                <a:spcPts val="0"/>
              </a:spcBef>
              <a:spcAft>
                <a:spcPts val="0"/>
              </a:spcAft>
              <a:buSzPts val="1600"/>
              <a:buNone/>
            </a:pPr>
            <a:endParaRPr>
              <a:latin typeface="Calibri"/>
              <a:ea typeface="Calibri"/>
              <a:cs typeface="Calibri"/>
              <a:sym typeface="Calibri"/>
            </a:endParaRPr>
          </a:p>
          <a:p>
            <a:pPr marL="127000" lvl="0" indent="0" algn="r" rtl="1">
              <a:lnSpc>
                <a:spcPct val="100000"/>
              </a:lnSpc>
              <a:spcBef>
                <a:spcPts val="0"/>
              </a:spcBef>
              <a:spcAft>
                <a:spcPts val="0"/>
              </a:spcAft>
              <a:buSzPts val="1600"/>
              <a:buNone/>
            </a:pPr>
            <a:endParaRPr>
              <a:latin typeface="Calibri"/>
              <a:ea typeface="Calibri"/>
              <a:cs typeface="Calibri"/>
              <a:sym typeface="Calibri"/>
            </a:endParaRPr>
          </a:p>
          <a:p>
            <a:pPr marL="457200" lvl="0" indent="-228600" algn="r" rtl="1">
              <a:lnSpc>
                <a:spcPct val="100000"/>
              </a:lnSpc>
              <a:spcBef>
                <a:spcPts val="0"/>
              </a:spcBef>
              <a:spcAft>
                <a:spcPts val="0"/>
              </a:spcAft>
              <a:buSzPts val="1600"/>
              <a:buNone/>
            </a:pPr>
            <a:endParaRPr>
              <a:latin typeface="Calibri"/>
              <a:ea typeface="Calibri"/>
              <a:cs typeface="Calibri"/>
              <a:sym typeface="Calibri"/>
            </a:endParaRPr>
          </a:p>
        </p:txBody>
      </p:sp>
      <p:sp>
        <p:nvSpPr>
          <p:cNvPr id="543" name="Google Shape;543;p10"/>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570"/>
            </a:srgbClr>
          </a:solidFill>
          <a:ln>
            <a:noFill/>
          </a:ln>
          <a:effectLst>
            <a:outerShdw blurRad="57150" dist="19050" dir="5400000" algn="bl" rotWithShape="0">
              <a:srgbClr val="783F04">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4" name="Google Shape;544;p10"/>
          <p:cNvGrpSpPr/>
          <p:nvPr/>
        </p:nvGrpSpPr>
        <p:grpSpPr>
          <a:xfrm>
            <a:off x="7485248" y="1135969"/>
            <a:ext cx="540648" cy="535454"/>
            <a:chOff x="3878850" y="1206600"/>
            <a:chExt cx="1220975" cy="1269150"/>
          </a:xfrm>
        </p:grpSpPr>
        <p:sp>
          <p:nvSpPr>
            <p:cNvPr id="545" name="Google Shape;545;p10"/>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0"/>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0"/>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0"/>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0"/>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0"/>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0"/>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0"/>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0"/>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0"/>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5" name="Google Shape;555;p10"/>
          <p:cNvGrpSpPr/>
          <p:nvPr/>
        </p:nvGrpSpPr>
        <p:grpSpPr>
          <a:xfrm>
            <a:off x="7527469" y="1794518"/>
            <a:ext cx="540648" cy="535454"/>
            <a:chOff x="3878850" y="1206600"/>
            <a:chExt cx="1220975" cy="1269150"/>
          </a:xfrm>
        </p:grpSpPr>
        <p:sp>
          <p:nvSpPr>
            <p:cNvPr id="556" name="Google Shape;556;p10"/>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0"/>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10"/>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10"/>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0"/>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0"/>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0"/>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0"/>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0"/>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0"/>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6" name="Google Shape;566;p10"/>
          <p:cNvGrpSpPr/>
          <p:nvPr/>
        </p:nvGrpSpPr>
        <p:grpSpPr>
          <a:xfrm>
            <a:off x="7558071" y="2503048"/>
            <a:ext cx="540648" cy="535454"/>
            <a:chOff x="3878850" y="1206600"/>
            <a:chExt cx="1220975" cy="1269150"/>
          </a:xfrm>
        </p:grpSpPr>
        <p:sp>
          <p:nvSpPr>
            <p:cNvPr id="567" name="Google Shape;567;p10"/>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0"/>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0"/>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0"/>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0"/>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0"/>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0"/>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0"/>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0"/>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0"/>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7" name="Google Shape;577;p10"/>
          <p:cNvGrpSpPr/>
          <p:nvPr/>
        </p:nvGrpSpPr>
        <p:grpSpPr>
          <a:xfrm>
            <a:off x="7596604" y="3156182"/>
            <a:ext cx="540648" cy="535454"/>
            <a:chOff x="3878850" y="1206600"/>
            <a:chExt cx="1220975" cy="1269150"/>
          </a:xfrm>
        </p:grpSpPr>
        <p:sp>
          <p:nvSpPr>
            <p:cNvPr id="578" name="Google Shape;578;p10"/>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0"/>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0"/>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0"/>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0"/>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0"/>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0"/>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0"/>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0"/>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0"/>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8" name="Google Shape;588;p10"/>
          <p:cNvGrpSpPr/>
          <p:nvPr/>
        </p:nvGrpSpPr>
        <p:grpSpPr>
          <a:xfrm>
            <a:off x="7607367" y="3762101"/>
            <a:ext cx="540648" cy="535454"/>
            <a:chOff x="3878850" y="1206600"/>
            <a:chExt cx="1220975" cy="1269150"/>
          </a:xfrm>
        </p:grpSpPr>
        <p:sp>
          <p:nvSpPr>
            <p:cNvPr id="589" name="Google Shape;589;p10"/>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0"/>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0"/>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0"/>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0"/>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0"/>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0"/>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0"/>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0"/>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0"/>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9" name="Google Shape;599;p10"/>
          <p:cNvGrpSpPr/>
          <p:nvPr/>
        </p:nvGrpSpPr>
        <p:grpSpPr>
          <a:xfrm>
            <a:off x="7625108" y="4319243"/>
            <a:ext cx="540648" cy="535454"/>
            <a:chOff x="3878850" y="1206600"/>
            <a:chExt cx="1220975" cy="1269150"/>
          </a:xfrm>
        </p:grpSpPr>
        <p:sp>
          <p:nvSpPr>
            <p:cNvPr id="600" name="Google Shape;600;p10"/>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0"/>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0"/>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0"/>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0"/>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0"/>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0"/>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0"/>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0"/>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0"/>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
                                            <p:txEl>
                                              <p:pRg st="0" end="0"/>
                                            </p:txEl>
                                          </p:spTgt>
                                        </p:tgtEl>
                                        <p:attrNameLst>
                                          <p:attrName>style.visibility</p:attrName>
                                        </p:attrNameLst>
                                      </p:cBhvr>
                                      <p:to>
                                        <p:strVal val="visible"/>
                                      </p:to>
                                    </p:set>
                                    <p:animEffect transition="in" filter="fade">
                                      <p:cBhvr>
                                        <p:cTn id="7" dur="1000"/>
                                        <p:tgtEl>
                                          <p:spTgt spid="5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
                                            <p:txEl>
                                              <p:pRg st="1" end="1"/>
                                            </p:txEl>
                                          </p:spTgt>
                                        </p:tgtEl>
                                        <p:attrNameLst>
                                          <p:attrName>style.visibility</p:attrName>
                                        </p:attrNameLst>
                                      </p:cBhvr>
                                      <p:to>
                                        <p:strVal val="visible"/>
                                      </p:to>
                                    </p:set>
                                    <p:animEffect transition="in" filter="fade">
                                      <p:cBhvr>
                                        <p:cTn id="12" dur="1000"/>
                                        <p:tgtEl>
                                          <p:spTgt spid="5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2">
                                            <p:txEl>
                                              <p:pRg st="2" end="2"/>
                                            </p:txEl>
                                          </p:spTgt>
                                        </p:tgtEl>
                                        <p:attrNameLst>
                                          <p:attrName>style.visibility</p:attrName>
                                        </p:attrNameLst>
                                      </p:cBhvr>
                                      <p:to>
                                        <p:strVal val="visible"/>
                                      </p:to>
                                    </p:set>
                                    <p:animEffect transition="in" filter="fade">
                                      <p:cBhvr>
                                        <p:cTn id="17" dur="1000"/>
                                        <p:tgtEl>
                                          <p:spTgt spid="5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2">
                                            <p:txEl>
                                              <p:pRg st="3" end="3"/>
                                            </p:txEl>
                                          </p:spTgt>
                                        </p:tgtEl>
                                        <p:attrNameLst>
                                          <p:attrName>style.visibility</p:attrName>
                                        </p:attrNameLst>
                                      </p:cBhvr>
                                      <p:to>
                                        <p:strVal val="visible"/>
                                      </p:to>
                                    </p:set>
                                    <p:animEffect transition="in" filter="fade">
                                      <p:cBhvr>
                                        <p:cTn id="22" dur="1000"/>
                                        <p:tgtEl>
                                          <p:spTgt spid="5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2">
                                            <p:txEl>
                                              <p:pRg st="4" end="4"/>
                                            </p:txEl>
                                          </p:spTgt>
                                        </p:tgtEl>
                                        <p:attrNameLst>
                                          <p:attrName>style.visibility</p:attrName>
                                        </p:attrNameLst>
                                      </p:cBhvr>
                                      <p:to>
                                        <p:strVal val="visible"/>
                                      </p:to>
                                    </p:set>
                                    <p:animEffect transition="in" filter="fade">
                                      <p:cBhvr>
                                        <p:cTn id="27" dur="1000"/>
                                        <p:tgtEl>
                                          <p:spTgt spid="5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2">
                                            <p:txEl>
                                              <p:pRg st="5" end="5"/>
                                            </p:txEl>
                                          </p:spTgt>
                                        </p:tgtEl>
                                        <p:attrNameLst>
                                          <p:attrName>style.visibility</p:attrName>
                                        </p:attrNameLst>
                                      </p:cBhvr>
                                      <p:to>
                                        <p:strVal val="visible"/>
                                      </p:to>
                                    </p:set>
                                    <p:animEffect transition="in" filter="fade">
                                      <p:cBhvr>
                                        <p:cTn id="32" dur="1000"/>
                                        <p:tgtEl>
                                          <p:spTgt spid="5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2">
                                            <p:txEl>
                                              <p:pRg st="6" end="6"/>
                                            </p:txEl>
                                          </p:spTgt>
                                        </p:tgtEl>
                                        <p:attrNameLst>
                                          <p:attrName>style.visibility</p:attrName>
                                        </p:attrNameLst>
                                      </p:cBhvr>
                                      <p:to>
                                        <p:strVal val="visible"/>
                                      </p:to>
                                    </p:set>
                                    <p:animEffect transition="in" filter="fade">
                                      <p:cBhvr>
                                        <p:cTn id="37" dur="1000"/>
                                        <p:tgtEl>
                                          <p:spTgt spid="5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42">
                                            <p:txEl>
                                              <p:pRg st="7" end="7"/>
                                            </p:txEl>
                                          </p:spTgt>
                                        </p:tgtEl>
                                        <p:attrNameLst>
                                          <p:attrName>style.visibility</p:attrName>
                                        </p:attrNameLst>
                                      </p:cBhvr>
                                      <p:to>
                                        <p:strVal val="visible"/>
                                      </p:to>
                                    </p:set>
                                    <p:animEffect transition="in" filter="fade">
                                      <p:cBhvr>
                                        <p:cTn id="42" dur="1000"/>
                                        <p:tgtEl>
                                          <p:spTgt spid="5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42">
                                            <p:txEl>
                                              <p:pRg st="8" end="8"/>
                                            </p:txEl>
                                          </p:spTgt>
                                        </p:tgtEl>
                                        <p:attrNameLst>
                                          <p:attrName>style.visibility</p:attrName>
                                        </p:attrNameLst>
                                      </p:cBhvr>
                                      <p:to>
                                        <p:strVal val="visible"/>
                                      </p:to>
                                    </p:set>
                                    <p:animEffect transition="in" filter="fade">
                                      <p:cBhvr>
                                        <p:cTn id="47" dur="1000"/>
                                        <p:tgtEl>
                                          <p:spTgt spid="54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42">
                                            <p:txEl>
                                              <p:pRg st="9" end="9"/>
                                            </p:txEl>
                                          </p:spTgt>
                                        </p:tgtEl>
                                        <p:attrNameLst>
                                          <p:attrName>style.visibility</p:attrName>
                                        </p:attrNameLst>
                                      </p:cBhvr>
                                      <p:to>
                                        <p:strVal val="visible"/>
                                      </p:to>
                                    </p:set>
                                    <p:animEffect transition="in" filter="fade">
                                      <p:cBhvr>
                                        <p:cTn id="52" dur="1000"/>
                                        <p:tgtEl>
                                          <p:spTgt spid="54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42">
                                            <p:txEl>
                                              <p:pRg st="10" end="10"/>
                                            </p:txEl>
                                          </p:spTgt>
                                        </p:tgtEl>
                                        <p:attrNameLst>
                                          <p:attrName>style.visibility</p:attrName>
                                        </p:attrNameLst>
                                      </p:cBhvr>
                                      <p:to>
                                        <p:strVal val="visible"/>
                                      </p:to>
                                    </p:set>
                                    <p:animEffect transition="in" filter="fade">
                                      <p:cBhvr>
                                        <p:cTn id="57" dur="1000"/>
                                        <p:tgtEl>
                                          <p:spTgt spid="54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42">
                                            <p:txEl>
                                              <p:pRg st="11" end="11"/>
                                            </p:txEl>
                                          </p:spTgt>
                                        </p:tgtEl>
                                        <p:attrNameLst>
                                          <p:attrName>style.visibility</p:attrName>
                                        </p:attrNameLst>
                                      </p:cBhvr>
                                      <p:to>
                                        <p:strVal val="visible"/>
                                      </p:to>
                                    </p:set>
                                    <p:animEffect transition="in" filter="fade">
                                      <p:cBhvr>
                                        <p:cTn id="62" dur="1000"/>
                                        <p:tgtEl>
                                          <p:spTgt spid="54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42">
                                            <p:txEl>
                                              <p:pRg st="12" end="12"/>
                                            </p:txEl>
                                          </p:spTgt>
                                        </p:tgtEl>
                                        <p:attrNameLst>
                                          <p:attrName>style.visibility</p:attrName>
                                        </p:attrNameLst>
                                      </p:cBhvr>
                                      <p:to>
                                        <p:strVal val="visible"/>
                                      </p:to>
                                    </p:set>
                                    <p:animEffect transition="in" filter="fade">
                                      <p:cBhvr>
                                        <p:cTn id="67" dur="1000"/>
                                        <p:tgtEl>
                                          <p:spTgt spid="54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42">
                                            <p:txEl>
                                              <p:pRg st="13" end="13"/>
                                            </p:txEl>
                                          </p:spTgt>
                                        </p:tgtEl>
                                        <p:attrNameLst>
                                          <p:attrName>style.visibility</p:attrName>
                                        </p:attrNameLst>
                                      </p:cBhvr>
                                      <p:to>
                                        <p:strVal val="visible"/>
                                      </p:to>
                                    </p:set>
                                    <p:animEffect transition="in" filter="fade">
                                      <p:cBhvr>
                                        <p:cTn id="72" dur="1000"/>
                                        <p:tgtEl>
                                          <p:spTgt spid="54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3"/>
        <p:cNvGrpSpPr/>
        <p:nvPr/>
      </p:nvGrpSpPr>
      <p:grpSpPr>
        <a:xfrm>
          <a:off x="0" y="0"/>
          <a:ext cx="0" cy="0"/>
          <a:chOff x="0" y="0"/>
          <a:chExt cx="0" cy="0"/>
        </a:xfrm>
      </p:grpSpPr>
      <p:grpSp>
        <p:nvGrpSpPr>
          <p:cNvPr id="614" name="Google Shape;614;p14"/>
          <p:cNvGrpSpPr/>
          <p:nvPr/>
        </p:nvGrpSpPr>
        <p:grpSpPr>
          <a:xfrm>
            <a:off x="3075993" y="1111539"/>
            <a:ext cx="2991997" cy="1666872"/>
            <a:chOff x="5040993" y="3114314"/>
            <a:chExt cx="2991997" cy="1666872"/>
          </a:xfrm>
        </p:grpSpPr>
        <p:sp>
          <p:nvSpPr>
            <p:cNvPr id="615" name="Google Shape;615;p14"/>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4"/>
            <p:cNvSpPr/>
            <p:nvPr/>
          </p:nvSpPr>
          <p:spPr>
            <a:xfrm rot="-397594">
              <a:off x="5122444" y="3195481"/>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14"/>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8" name="Google Shape;618;p14"/>
          <p:cNvGrpSpPr/>
          <p:nvPr/>
        </p:nvGrpSpPr>
        <p:grpSpPr>
          <a:xfrm rot="-151506">
            <a:off x="1858281" y="719368"/>
            <a:ext cx="5680512" cy="2517036"/>
            <a:chOff x="2933975" y="1161575"/>
            <a:chExt cx="4017128" cy="1782635"/>
          </a:xfrm>
        </p:grpSpPr>
        <p:sp>
          <p:nvSpPr>
            <p:cNvPr id="619" name="Google Shape;619;p14"/>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14"/>
            <p:cNvSpPr/>
            <p:nvPr/>
          </p:nvSpPr>
          <p:spPr>
            <a:xfrm>
              <a:off x="2933975" y="1227430"/>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14"/>
            <p:cNvSpPr/>
            <p:nvPr/>
          </p:nvSpPr>
          <p:spPr>
            <a:xfrm>
              <a:off x="2933975" y="1281838"/>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4"/>
            <p:cNvSpPr/>
            <p:nvPr/>
          </p:nvSpPr>
          <p:spPr>
            <a:xfrm>
              <a:off x="2933975" y="1337135"/>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4"/>
            <p:cNvSpPr/>
            <p:nvPr/>
          </p:nvSpPr>
          <p:spPr>
            <a:xfrm>
              <a:off x="2933975" y="1391543"/>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14"/>
            <p:cNvSpPr/>
            <p:nvPr/>
          </p:nvSpPr>
          <p:spPr>
            <a:xfrm>
              <a:off x="2933975" y="1446841"/>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4"/>
            <p:cNvSpPr/>
            <p:nvPr/>
          </p:nvSpPr>
          <p:spPr>
            <a:xfrm>
              <a:off x="2933975" y="1501249"/>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14"/>
            <p:cNvSpPr/>
            <p:nvPr/>
          </p:nvSpPr>
          <p:spPr>
            <a:xfrm>
              <a:off x="2933975" y="1556546"/>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4"/>
            <p:cNvSpPr/>
            <p:nvPr/>
          </p:nvSpPr>
          <p:spPr>
            <a:xfrm>
              <a:off x="2933975" y="1610954"/>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14"/>
            <p:cNvSpPr/>
            <p:nvPr/>
          </p:nvSpPr>
          <p:spPr>
            <a:xfrm>
              <a:off x="2933975" y="1666251"/>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4"/>
            <p:cNvSpPr/>
            <p:nvPr/>
          </p:nvSpPr>
          <p:spPr>
            <a:xfrm>
              <a:off x="2933975" y="1720659"/>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14"/>
            <p:cNvSpPr/>
            <p:nvPr/>
          </p:nvSpPr>
          <p:spPr>
            <a:xfrm>
              <a:off x="2933975" y="1775956"/>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4"/>
            <p:cNvSpPr/>
            <p:nvPr/>
          </p:nvSpPr>
          <p:spPr>
            <a:xfrm>
              <a:off x="2933975" y="1830364"/>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14"/>
            <p:cNvSpPr/>
            <p:nvPr/>
          </p:nvSpPr>
          <p:spPr>
            <a:xfrm>
              <a:off x="2933975" y="1885661"/>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4"/>
            <p:cNvSpPr/>
            <p:nvPr/>
          </p:nvSpPr>
          <p:spPr>
            <a:xfrm>
              <a:off x="2933975" y="1940069"/>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14"/>
            <p:cNvSpPr/>
            <p:nvPr/>
          </p:nvSpPr>
          <p:spPr>
            <a:xfrm>
              <a:off x="2933975" y="1995367"/>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14"/>
            <p:cNvSpPr/>
            <p:nvPr/>
          </p:nvSpPr>
          <p:spPr>
            <a:xfrm>
              <a:off x="2933975" y="2049775"/>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14"/>
            <p:cNvSpPr/>
            <p:nvPr/>
          </p:nvSpPr>
          <p:spPr>
            <a:xfrm>
              <a:off x="2933975" y="2105072"/>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14"/>
            <p:cNvSpPr/>
            <p:nvPr/>
          </p:nvSpPr>
          <p:spPr>
            <a:xfrm>
              <a:off x="2933975" y="2159480"/>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14"/>
            <p:cNvSpPr/>
            <p:nvPr/>
          </p:nvSpPr>
          <p:spPr>
            <a:xfrm>
              <a:off x="2933975" y="2214777"/>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14"/>
            <p:cNvSpPr/>
            <p:nvPr/>
          </p:nvSpPr>
          <p:spPr>
            <a:xfrm>
              <a:off x="2933975" y="2269185"/>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14"/>
            <p:cNvSpPr/>
            <p:nvPr/>
          </p:nvSpPr>
          <p:spPr>
            <a:xfrm>
              <a:off x="2933975" y="2324482"/>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14"/>
            <p:cNvSpPr/>
            <p:nvPr/>
          </p:nvSpPr>
          <p:spPr>
            <a:xfrm>
              <a:off x="2933975" y="2378890"/>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14"/>
            <p:cNvSpPr/>
            <p:nvPr/>
          </p:nvSpPr>
          <p:spPr>
            <a:xfrm>
              <a:off x="2933975" y="2434188"/>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4"/>
            <p:cNvSpPr/>
            <p:nvPr/>
          </p:nvSpPr>
          <p:spPr>
            <a:xfrm>
              <a:off x="2933975" y="2488651"/>
              <a:ext cx="4017128" cy="0"/>
            </a:xfrm>
            <a:custGeom>
              <a:avLst/>
              <a:gdLst/>
              <a:ahLst/>
              <a:cxnLst/>
              <a:rect l="l" t="t" r="r" b="b"/>
              <a:pathLst>
                <a:path w="72283" h="120000"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14"/>
            <p:cNvSpPr/>
            <p:nvPr/>
          </p:nvSpPr>
          <p:spPr>
            <a:xfrm>
              <a:off x="2933975" y="2543893"/>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14"/>
            <p:cNvSpPr/>
            <p:nvPr/>
          </p:nvSpPr>
          <p:spPr>
            <a:xfrm>
              <a:off x="2933975" y="2598356"/>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14"/>
            <p:cNvSpPr/>
            <p:nvPr/>
          </p:nvSpPr>
          <p:spPr>
            <a:xfrm>
              <a:off x="2933975" y="2653598"/>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14"/>
            <p:cNvSpPr/>
            <p:nvPr/>
          </p:nvSpPr>
          <p:spPr>
            <a:xfrm>
              <a:off x="2933975" y="2708061"/>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14"/>
            <p:cNvSpPr/>
            <p:nvPr/>
          </p:nvSpPr>
          <p:spPr>
            <a:xfrm>
              <a:off x="2933975" y="2763359"/>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4"/>
            <p:cNvSpPr/>
            <p:nvPr/>
          </p:nvSpPr>
          <p:spPr>
            <a:xfrm>
              <a:off x="2933975" y="2817767"/>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4"/>
            <p:cNvSpPr/>
            <p:nvPr/>
          </p:nvSpPr>
          <p:spPr>
            <a:xfrm>
              <a:off x="2933975" y="2873064"/>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14"/>
            <p:cNvSpPr/>
            <p:nvPr/>
          </p:nvSpPr>
          <p:spPr>
            <a:xfrm>
              <a:off x="303578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14"/>
            <p:cNvSpPr/>
            <p:nvPr/>
          </p:nvSpPr>
          <p:spPr>
            <a:xfrm>
              <a:off x="3091085" y="1165075"/>
              <a:ext cx="0" cy="1779122"/>
            </a:xfrm>
            <a:custGeom>
              <a:avLst/>
              <a:gdLst/>
              <a:ahLst/>
              <a:cxnLst/>
              <a:rect l="l" t="t" r="r" b="b"/>
              <a:pathLst>
                <a:path w="120000"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14"/>
            <p:cNvSpPr/>
            <p:nvPr/>
          </p:nvSpPr>
          <p:spPr>
            <a:xfrm>
              <a:off x="314549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4"/>
            <p:cNvSpPr/>
            <p:nvPr/>
          </p:nvSpPr>
          <p:spPr>
            <a:xfrm>
              <a:off x="320079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14"/>
            <p:cNvSpPr/>
            <p:nvPr/>
          </p:nvSpPr>
          <p:spPr>
            <a:xfrm>
              <a:off x="325519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4"/>
            <p:cNvSpPr/>
            <p:nvPr/>
          </p:nvSpPr>
          <p:spPr>
            <a:xfrm>
              <a:off x="331049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14"/>
            <p:cNvSpPr/>
            <p:nvPr/>
          </p:nvSpPr>
          <p:spPr>
            <a:xfrm>
              <a:off x="336490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4"/>
            <p:cNvSpPr/>
            <p:nvPr/>
          </p:nvSpPr>
          <p:spPr>
            <a:xfrm>
              <a:off x="342020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14"/>
            <p:cNvSpPr/>
            <p:nvPr/>
          </p:nvSpPr>
          <p:spPr>
            <a:xfrm>
              <a:off x="347460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4"/>
            <p:cNvSpPr/>
            <p:nvPr/>
          </p:nvSpPr>
          <p:spPr>
            <a:xfrm>
              <a:off x="352990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14"/>
            <p:cNvSpPr/>
            <p:nvPr/>
          </p:nvSpPr>
          <p:spPr>
            <a:xfrm>
              <a:off x="358431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14"/>
            <p:cNvSpPr/>
            <p:nvPr/>
          </p:nvSpPr>
          <p:spPr>
            <a:xfrm>
              <a:off x="363961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14"/>
            <p:cNvSpPr/>
            <p:nvPr/>
          </p:nvSpPr>
          <p:spPr>
            <a:xfrm>
              <a:off x="369401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4"/>
            <p:cNvSpPr/>
            <p:nvPr/>
          </p:nvSpPr>
          <p:spPr>
            <a:xfrm>
              <a:off x="374931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14"/>
            <p:cNvSpPr/>
            <p:nvPr/>
          </p:nvSpPr>
          <p:spPr>
            <a:xfrm>
              <a:off x="380372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14"/>
            <p:cNvSpPr/>
            <p:nvPr/>
          </p:nvSpPr>
          <p:spPr>
            <a:xfrm>
              <a:off x="385902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14"/>
            <p:cNvSpPr/>
            <p:nvPr/>
          </p:nvSpPr>
          <p:spPr>
            <a:xfrm>
              <a:off x="391342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14"/>
            <p:cNvSpPr/>
            <p:nvPr/>
          </p:nvSpPr>
          <p:spPr>
            <a:xfrm>
              <a:off x="396872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14"/>
            <p:cNvSpPr/>
            <p:nvPr/>
          </p:nvSpPr>
          <p:spPr>
            <a:xfrm>
              <a:off x="402313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14"/>
            <p:cNvSpPr/>
            <p:nvPr/>
          </p:nvSpPr>
          <p:spPr>
            <a:xfrm>
              <a:off x="407843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14"/>
            <p:cNvSpPr/>
            <p:nvPr/>
          </p:nvSpPr>
          <p:spPr>
            <a:xfrm>
              <a:off x="413283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14"/>
            <p:cNvSpPr/>
            <p:nvPr/>
          </p:nvSpPr>
          <p:spPr>
            <a:xfrm>
              <a:off x="418813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14"/>
            <p:cNvSpPr/>
            <p:nvPr/>
          </p:nvSpPr>
          <p:spPr>
            <a:xfrm>
              <a:off x="424254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4"/>
            <p:cNvSpPr/>
            <p:nvPr/>
          </p:nvSpPr>
          <p:spPr>
            <a:xfrm>
              <a:off x="429784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14"/>
            <p:cNvSpPr/>
            <p:nvPr/>
          </p:nvSpPr>
          <p:spPr>
            <a:xfrm>
              <a:off x="435224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14"/>
            <p:cNvSpPr/>
            <p:nvPr/>
          </p:nvSpPr>
          <p:spPr>
            <a:xfrm>
              <a:off x="440754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14"/>
            <p:cNvSpPr/>
            <p:nvPr/>
          </p:nvSpPr>
          <p:spPr>
            <a:xfrm>
              <a:off x="446195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14"/>
            <p:cNvSpPr/>
            <p:nvPr/>
          </p:nvSpPr>
          <p:spPr>
            <a:xfrm>
              <a:off x="451725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14"/>
            <p:cNvSpPr/>
            <p:nvPr/>
          </p:nvSpPr>
          <p:spPr>
            <a:xfrm>
              <a:off x="4571714" y="1165075"/>
              <a:ext cx="0" cy="1779122"/>
            </a:xfrm>
            <a:custGeom>
              <a:avLst/>
              <a:gdLst/>
              <a:ahLst/>
              <a:cxnLst/>
              <a:rect l="l" t="t" r="r" b="b"/>
              <a:pathLst>
                <a:path w="120000"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4"/>
            <p:cNvSpPr/>
            <p:nvPr/>
          </p:nvSpPr>
          <p:spPr>
            <a:xfrm>
              <a:off x="462695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14"/>
            <p:cNvSpPr/>
            <p:nvPr/>
          </p:nvSpPr>
          <p:spPr>
            <a:xfrm>
              <a:off x="468141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14"/>
            <p:cNvSpPr/>
            <p:nvPr/>
          </p:nvSpPr>
          <p:spPr>
            <a:xfrm>
              <a:off x="473666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4"/>
            <p:cNvSpPr/>
            <p:nvPr/>
          </p:nvSpPr>
          <p:spPr>
            <a:xfrm>
              <a:off x="479112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4"/>
            <p:cNvSpPr/>
            <p:nvPr/>
          </p:nvSpPr>
          <p:spPr>
            <a:xfrm>
              <a:off x="484642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4"/>
            <p:cNvSpPr/>
            <p:nvPr/>
          </p:nvSpPr>
          <p:spPr>
            <a:xfrm>
              <a:off x="490082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14"/>
            <p:cNvSpPr/>
            <p:nvPr/>
          </p:nvSpPr>
          <p:spPr>
            <a:xfrm>
              <a:off x="495612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4"/>
            <p:cNvSpPr/>
            <p:nvPr/>
          </p:nvSpPr>
          <p:spPr>
            <a:xfrm>
              <a:off x="501053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14"/>
            <p:cNvSpPr/>
            <p:nvPr/>
          </p:nvSpPr>
          <p:spPr>
            <a:xfrm>
              <a:off x="506583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4"/>
            <p:cNvSpPr/>
            <p:nvPr/>
          </p:nvSpPr>
          <p:spPr>
            <a:xfrm>
              <a:off x="512023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14"/>
            <p:cNvSpPr/>
            <p:nvPr/>
          </p:nvSpPr>
          <p:spPr>
            <a:xfrm>
              <a:off x="517553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14"/>
            <p:cNvSpPr/>
            <p:nvPr/>
          </p:nvSpPr>
          <p:spPr>
            <a:xfrm>
              <a:off x="522994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14"/>
            <p:cNvSpPr/>
            <p:nvPr/>
          </p:nvSpPr>
          <p:spPr>
            <a:xfrm>
              <a:off x="528524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14"/>
            <p:cNvSpPr/>
            <p:nvPr/>
          </p:nvSpPr>
          <p:spPr>
            <a:xfrm>
              <a:off x="533964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14"/>
            <p:cNvSpPr/>
            <p:nvPr/>
          </p:nvSpPr>
          <p:spPr>
            <a:xfrm>
              <a:off x="539494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14"/>
            <p:cNvSpPr/>
            <p:nvPr/>
          </p:nvSpPr>
          <p:spPr>
            <a:xfrm>
              <a:off x="544935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14"/>
            <p:cNvSpPr/>
            <p:nvPr/>
          </p:nvSpPr>
          <p:spPr>
            <a:xfrm>
              <a:off x="550465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4"/>
            <p:cNvSpPr/>
            <p:nvPr/>
          </p:nvSpPr>
          <p:spPr>
            <a:xfrm>
              <a:off x="555905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14"/>
            <p:cNvSpPr/>
            <p:nvPr/>
          </p:nvSpPr>
          <p:spPr>
            <a:xfrm>
              <a:off x="561435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14"/>
            <p:cNvSpPr/>
            <p:nvPr/>
          </p:nvSpPr>
          <p:spPr>
            <a:xfrm>
              <a:off x="566876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14"/>
            <p:cNvSpPr/>
            <p:nvPr/>
          </p:nvSpPr>
          <p:spPr>
            <a:xfrm>
              <a:off x="572406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14"/>
            <p:cNvSpPr/>
            <p:nvPr/>
          </p:nvSpPr>
          <p:spPr>
            <a:xfrm>
              <a:off x="577846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14"/>
            <p:cNvSpPr/>
            <p:nvPr/>
          </p:nvSpPr>
          <p:spPr>
            <a:xfrm>
              <a:off x="583376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14"/>
            <p:cNvSpPr/>
            <p:nvPr/>
          </p:nvSpPr>
          <p:spPr>
            <a:xfrm>
              <a:off x="588817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14"/>
            <p:cNvSpPr/>
            <p:nvPr/>
          </p:nvSpPr>
          <p:spPr>
            <a:xfrm>
              <a:off x="594347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14"/>
            <p:cNvSpPr/>
            <p:nvPr/>
          </p:nvSpPr>
          <p:spPr>
            <a:xfrm>
              <a:off x="599787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14"/>
            <p:cNvSpPr/>
            <p:nvPr/>
          </p:nvSpPr>
          <p:spPr>
            <a:xfrm>
              <a:off x="605317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14"/>
            <p:cNvSpPr/>
            <p:nvPr/>
          </p:nvSpPr>
          <p:spPr>
            <a:xfrm>
              <a:off x="610758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14"/>
            <p:cNvSpPr/>
            <p:nvPr/>
          </p:nvSpPr>
          <p:spPr>
            <a:xfrm>
              <a:off x="616288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14"/>
            <p:cNvSpPr/>
            <p:nvPr/>
          </p:nvSpPr>
          <p:spPr>
            <a:xfrm>
              <a:off x="6217344" y="1165075"/>
              <a:ext cx="0" cy="1779122"/>
            </a:xfrm>
            <a:custGeom>
              <a:avLst/>
              <a:gdLst/>
              <a:ahLst/>
              <a:cxnLst/>
              <a:rect l="l" t="t" r="r" b="b"/>
              <a:pathLst>
                <a:path w="120000"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14"/>
            <p:cNvSpPr/>
            <p:nvPr/>
          </p:nvSpPr>
          <p:spPr>
            <a:xfrm>
              <a:off x="627258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14"/>
            <p:cNvSpPr/>
            <p:nvPr/>
          </p:nvSpPr>
          <p:spPr>
            <a:xfrm>
              <a:off x="632704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4"/>
            <p:cNvSpPr/>
            <p:nvPr/>
          </p:nvSpPr>
          <p:spPr>
            <a:xfrm>
              <a:off x="638229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14"/>
            <p:cNvSpPr/>
            <p:nvPr/>
          </p:nvSpPr>
          <p:spPr>
            <a:xfrm>
              <a:off x="643675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14"/>
            <p:cNvSpPr/>
            <p:nvPr/>
          </p:nvSpPr>
          <p:spPr>
            <a:xfrm>
              <a:off x="649205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14"/>
            <p:cNvSpPr/>
            <p:nvPr/>
          </p:nvSpPr>
          <p:spPr>
            <a:xfrm>
              <a:off x="654645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14"/>
            <p:cNvSpPr/>
            <p:nvPr/>
          </p:nvSpPr>
          <p:spPr>
            <a:xfrm>
              <a:off x="660175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14"/>
            <p:cNvSpPr/>
            <p:nvPr/>
          </p:nvSpPr>
          <p:spPr>
            <a:xfrm>
              <a:off x="665616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14"/>
            <p:cNvSpPr/>
            <p:nvPr/>
          </p:nvSpPr>
          <p:spPr>
            <a:xfrm>
              <a:off x="671146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14"/>
            <p:cNvSpPr/>
            <p:nvPr/>
          </p:nvSpPr>
          <p:spPr>
            <a:xfrm>
              <a:off x="676586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14"/>
            <p:cNvSpPr/>
            <p:nvPr/>
          </p:nvSpPr>
          <p:spPr>
            <a:xfrm>
              <a:off x="682116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14"/>
            <p:cNvSpPr/>
            <p:nvPr/>
          </p:nvSpPr>
          <p:spPr>
            <a:xfrm>
              <a:off x="687557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4"/>
            <p:cNvSpPr/>
            <p:nvPr/>
          </p:nvSpPr>
          <p:spPr>
            <a:xfrm>
              <a:off x="693087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3" name="Google Shape;723;p14"/>
          <p:cNvGrpSpPr/>
          <p:nvPr/>
        </p:nvGrpSpPr>
        <p:grpSpPr>
          <a:xfrm>
            <a:off x="1858259" y="719160"/>
            <a:ext cx="5680620" cy="2517080"/>
            <a:chOff x="2933975" y="1161575"/>
            <a:chExt cx="4017128" cy="1782635"/>
          </a:xfrm>
        </p:grpSpPr>
        <p:sp>
          <p:nvSpPr>
            <p:cNvPr id="724" name="Google Shape;724;p14"/>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14"/>
            <p:cNvSpPr/>
            <p:nvPr/>
          </p:nvSpPr>
          <p:spPr>
            <a:xfrm>
              <a:off x="2933975" y="1227430"/>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14"/>
            <p:cNvSpPr/>
            <p:nvPr/>
          </p:nvSpPr>
          <p:spPr>
            <a:xfrm>
              <a:off x="2933975" y="1281838"/>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14"/>
            <p:cNvSpPr/>
            <p:nvPr/>
          </p:nvSpPr>
          <p:spPr>
            <a:xfrm>
              <a:off x="2933975" y="1337135"/>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14"/>
            <p:cNvSpPr/>
            <p:nvPr/>
          </p:nvSpPr>
          <p:spPr>
            <a:xfrm>
              <a:off x="2933975" y="1391543"/>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14"/>
            <p:cNvSpPr/>
            <p:nvPr/>
          </p:nvSpPr>
          <p:spPr>
            <a:xfrm>
              <a:off x="2933975" y="1446841"/>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14"/>
            <p:cNvSpPr/>
            <p:nvPr/>
          </p:nvSpPr>
          <p:spPr>
            <a:xfrm>
              <a:off x="2933975" y="1501249"/>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14"/>
            <p:cNvSpPr/>
            <p:nvPr/>
          </p:nvSpPr>
          <p:spPr>
            <a:xfrm>
              <a:off x="2933975" y="1556546"/>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14"/>
            <p:cNvSpPr/>
            <p:nvPr/>
          </p:nvSpPr>
          <p:spPr>
            <a:xfrm>
              <a:off x="2933975" y="1610954"/>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14"/>
            <p:cNvSpPr/>
            <p:nvPr/>
          </p:nvSpPr>
          <p:spPr>
            <a:xfrm>
              <a:off x="2933975" y="1666251"/>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14"/>
            <p:cNvSpPr/>
            <p:nvPr/>
          </p:nvSpPr>
          <p:spPr>
            <a:xfrm>
              <a:off x="2933975" y="1720659"/>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14"/>
            <p:cNvSpPr/>
            <p:nvPr/>
          </p:nvSpPr>
          <p:spPr>
            <a:xfrm>
              <a:off x="2933975" y="1775956"/>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14"/>
            <p:cNvSpPr/>
            <p:nvPr/>
          </p:nvSpPr>
          <p:spPr>
            <a:xfrm>
              <a:off x="2933975" y="1830364"/>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14"/>
            <p:cNvSpPr/>
            <p:nvPr/>
          </p:nvSpPr>
          <p:spPr>
            <a:xfrm>
              <a:off x="2933975" y="1885661"/>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14"/>
            <p:cNvSpPr/>
            <p:nvPr/>
          </p:nvSpPr>
          <p:spPr>
            <a:xfrm>
              <a:off x="2933975" y="1940069"/>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14"/>
            <p:cNvSpPr/>
            <p:nvPr/>
          </p:nvSpPr>
          <p:spPr>
            <a:xfrm>
              <a:off x="2933975" y="1995367"/>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14"/>
            <p:cNvSpPr/>
            <p:nvPr/>
          </p:nvSpPr>
          <p:spPr>
            <a:xfrm>
              <a:off x="2933975" y="2049775"/>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14"/>
            <p:cNvSpPr/>
            <p:nvPr/>
          </p:nvSpPr>
          <p:spPr>
            <a:xfrm>
              <a:off x="2933975" y="2105072"/>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4"/>
            <p:cNvSpPr/>
            <p:nvPr/>
          </p:nvSpPr>
          <p:spPr>
            <a:xfrm>
              <a:off x="2933975" y="2159480"/>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14"/>
            <p:cNvSpPr/>
            <p:nvPr/>
          </p:nvSpPr>
          <p:spPr>
            <a:xfrm>
              <a:off x="2933975" y="2214777"/>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14"/>
            <p:cNvSpPr/>
            <p:nvPr/>
          </p:nvSpPr>
          <p:spPr>
            <a:xfrm>
              <a:off x="2933975" y="2269185"/>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14"/>
            <p:cNvSpPr/>
            <p:nvPr/>
          </p:nvSpPr>
          <p:spPr>
            <a:xfrm>
              <a:off x="2933975" y="2324482"/>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14"/>
            <p:cNvSpPr/>
            <p:nvPr/>
          </p:nvSpPr>
          <p:spPr>
            <a:xfrm>
              <a:off x="2933975" y="2378890"/>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4"/>
            <p:cNvSpPr/>
            <p:nvPr/>
          </p:nvSpPr>
          <p:spPr>
            <a:xfrm>
              <a:off x="2933975" y="2434188"/>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14"/>
            <p:cNvSpPr/>
            <p:nvPr/>
          </p:nvSpPr>
          <p:spPr>
            <a:xfrm>
              <a:off x="2933975" y="2488651"/>
              <a:ext cx="4017128" cy="0"/>
            </a:xfrm>
            <a:custGeom>
              <a:avLst/>
              <a:gdLst/>
              <a:ahLst/>
              <a:cxnLst/>
              <a:rect l="l" t="t" r="r" b="b"/>
              <a:pathLst>
                <a:path w="72283" h="120000"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4"/>
            <p:cNvSpPr/>
            <p:nvPr/>
          </p:nvSpPr>
          <p:spPr>
            <a:xfrm>
              <a:off x="2933975" y="2543893"/>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14"/>
            <p:cNvSpPr/>
            <p:nvPr/>
          </p:nvSpPr>
          <p:spPr>
            <a:xfrm>
              <a:off x="2933975" y="2598356"/>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4"/>
            <p:cNvSpPr/>
            <p:nvPr/>
          </p:nvSpPr>
          <p:spPr>
            <a:xfrm>
              <a:off x="2933975" y="2653598"/>
              <a:ext cx="4017128" cy="56"/>
            </a:xfrm>
            <a:custGeom>
              <a:avLst/>
              <a:gdLst/>
              <a:ahLst/>
              <a:cxnLst/>
              <a:rect l="l" t="t" r="r" b="b"/>
              <a:pathLst>
                <a:path w="72283" h="1" fill="none" extrusionOk="0">
                  <a:moveTo>
                    <a:pt x="0" y="1"/>
                  </a:moveTo>
                  <a:lnTo>
                    <a:pt x="72283" y="1"/>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14"/>
            <p:cNvSpPr/>
            <p:nvPr/>
          </p:nvSpPr>
          <p:spPr>
            <a:xfrm>
              <a:off x="2933975" y="2708061"/>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14"/>
            <p:cNvSpPr/>
            <p:nvPr/>
          </p:nvSpPr>
          <p:spPr>
            <a:xfrm>
              <a:off x="2933975" y="2763359"/>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4"/>
            <p:cNvSpPr/>
            <p:nvPr/>
          </p:nvSpPr>
          <p:spPr>
            <a:xfrm>
              <a:off x="2933975" y="2817767"/>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4"/>
            <p:cNvSpPr/>
            <p:nvPr/>
          </p:nvSpPr>
          <p:spPr>
            <a:xfrm>
              <a:off x="2933975" y="2873064"/>
              <a:ext cx="4017128" cy="56"/>
            </a:xfrm>
            <a:custGeom>
              <a:avLst/>
              <a:gdLst/>
              <a:ahLst/>
              <a:cxnLst/>
              <a:rect l="l" t="t" r="r" b="b"/>
              <a:pathLst>
                <a:path w="72283" h="1" fill="none" extrusionOk="0">
                  <a:moveTo>
                    <a:pt x="0" y="0"/>
                  </a:moveTo>
                  <a:lnTo>
                    <a:pt x="72283" y="0"/>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14"/>
            <p:cNvSpPr/>
            <p:nvPr/>
          </p:nvSpPr>
          <p:spPr>
            <a:xfrm>
              <a:off x="303578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14"/>
            <p:cNvSpPr/>
            <p:nvPr/>
          </p:nvSpPr>
          <p:spPr>
            <a:xfrm>
              <a:off x="3091085" y="1165075"/>
              <a:ext cx="0" cy="1779122"/>
            </a:xfrm>
            <a:custGeom>
              <a:avLst/>
              <a:gdLst/>
              <a:ahLst/>
              <a:cxnLst/>
              <a:rect l="l" t="t" r="r" b="b"/>
              <a:pathLst>
                <a:path w="120000"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14"/>
            <p:cNvSpPr/>
            <p:nvPr/>
          </p:nvSpPr>
          <p:spPr>
            <a:xfrm>
              <a:off x="314549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14"/>
            <p:cNvSpPr/>
            <p:nvPr/>
          </p:nvSpPr>
          <p:spPr>
            <a:xfrm>
              <a:off x="320079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14"/>
            <p:cNvSpPr/>
            <p:nvPr/>
          </p:nvSpPr>
          <p:spPr>
            <a:xfrm>
              <a:off x="325519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14"/>
            <p:cNvSpPr/>
            <p:nvPr/>
          </p:nvSpPr>
          <p:spPr>
            <a:xfrm>
              <a:off x="331049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14"/>
            <p:cNvSpPr/>
            <p:nvPr/>
          </p:nvSpPr>
          <p:spPr>
            <a:xfrm>
              <a:off x="336490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4"/>
            <p:cNvSpPr/>
            <p:nvPr/>
          </p:nvSpPr>
          <p:spPr>
            <a:xfrm>
              <a:off x="342020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14"/>
            <p:cNvSpPr/>
            <p:nvPr/>
          </p:nvSpPr>
          <p:spPr>
            <a:xfrm>
              <a:off x="347460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14"/>
            <p:cNvSpPr/>
            <p:nvPr/>
          </p:nvSpPr>
          <p:spPr>
            <a:xfrm>
              <a:off x="352990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14"/>
            <p:cNvSpPr/>
            <p:nvPr/>
          </p:nvSpPr>
          <p:spPr>
            <a:xfrm>
              <a:off x="358431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14"/>
            <p:cNvSpPr/>
            <p:nvPr/>
          </p:nvSpPr>
          <p:spPr>
            <a:xfrm>
              <a:off x="363961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14"/>
            <p:cNvSpPr/>
            <p:nvPr/>
          </p:nvSpPr>
          <p:spPr>
            <a:xfrm>
              <a:off x="369401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14"/>
            <p:cNvSpPr/>
            <p:nvPr/>
          </p:nvSpPr>
          <p:spPr>
            <a:xfrm>
              <a:off x="374931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14"/>
            <p:cNvSpPr/>
            <p:nvPr/>
          </p:nvSpPr>
          <p:spPr>
            <a:xfrm>
              <a:off x="380372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14"/>
            <p:cNvSpPr/>
            <p:nvPr/>
          </p:nvSpPr>
          <p:spPr>
            <a:xfrm>
              <a:off x="385902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14"/>
            <p:cNvSpPr/>
            <p:nvPr/>
          </p:nvSpPr>
          <p:spPr>
            <a:xfrm>
              <a:off x="391342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14"/>
            <p:cNvSpPr/>
            <p:nvPr/>
          </p:nvSpPr>
          <p:spPr>
            <a:xfrm>
              <a:off x="396872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14"/>
            <p:cNvSpPr/>
            <p:nvPr/>
          </p:nvSpPr>
          <p:spPr>
            <a:xfrm>
              <a:off x="402313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14"/>
            <p:cNvSpPr/>
            <p:nvPr/>
          </p:nvSpPr>
          <p:spPr>
            <a:xfrm>
              <a:off x="407843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14"/>
            <p:cNvSpPr/>
            <p:nvPr/>
          </p:nvSpPr>
          <p:spPr>
            <a:xfrm>
              <a:off x="413283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14"/>
            <p:cNvSpPr/>
            <p:nvPr/>
          </p:nvSpPr>
          <p:spPr>
            <a:xfrm>
              <a:off x="418813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14"/>
            <p:cNvSpPr/>
            <p:nvPr/>
          </p:nvSpPr>
          <p:spPr>
            <a:xfrm>
              <a:off x="424254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14"/>
            <p:cNvSpPr/>
            <p:nvPr/>
          </p:nvSpPr>
          <p:spPr>
            <a:xfrm>
              <a:off x="429784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14"/>
            <p:cNvSpPr/>
            <p:nvPr/>
          </p:nvSpPr>
          <p:spPr>
            <a:xfrm>
              <a:off x="435224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14"/>
            <p:cNvSpPr/>
            <p:nvPr/>
          </p:nvSpPr>
          <p:spPr>
            <a:xfrm>
              <a:off x="440754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14"/>
            <p:cNvSpPr/>
            <p:nvPr/>
          </p:nvSpPr>
          <p:spPr>
            <a:xfrm>
              <a:off x="446195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14"/>
            <p:cNvSpPr/>
            <p:nvPr/>
          </p:nvSpPr>
          <p:spPr>
            <a:xfrm>
              <a:off x="451725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14"/>
            <p:cNvSpPr/>
            <p:nvPr/>
          </p:nvSpPr>
          <p:spPr>
            <a:xfrm>
              <a:off x="4571714" y="1165075"/>
              <a:ext cx="0" cy="1779122"/>
            </a:xfrm>
            <a:custGeom>
              <a:avLst/>
              <a:gdLst/>
              <a:ahLst/>
              <a:cxnLst/>
              <a:rect l="l" t="t" r="r" b="b"/>
              <a:pathLst>
                <a:path w="120000"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14"/>
            <p:cNvSpPr/>
            <p:nvPr/>
          </p:nvSpPr>
          <p:spPr>
            <a:xfrm>
              <a:off x="462695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14"/>
            <p:cNvSpPr/>
            <p:nvPr/>
          </p:nvSpPr>
          <p:spPr>
            <a:xfrm>
              <a:off x="468141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14"/>
            <p:cNvSpPr/>
            <p:nvPr/>
          </p:nvSpPr>
          <p:spPr>
            <a:xfrm>
              <a:off x="473666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14"/>
            <p:cNvSpPr/>
            <p:nvPr/>
          </p:nvSpPr>
          <p:spPr>
            <a:xfrm>
              <a:off x="479112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14"/>
            <p:cNvSpPr/>
            <p:nvPr/>
          </p:nvSpPr>
          <p:spPr>
            <a:xfrm>
              <a:off x="484642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14"/>
            <p:cNvSpPr/>
            <p:nvPr/>
          </p:nvSpPr>
          <p:spPr>
            <a:xfrm>
              <a:off x="490082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4"/>
            <p:cNvSpPr/>
            <p:nvPr/>
          </p:nvSpPr>
          <p:spPr>
            <a:xfrm>
              <a:off x="495612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14"/>
            <p:cNvSpPr/>
            <p:nvPr/>
          </p:nvSpPr>
          <p:spPr>
            <a:xfrm>
              <a:off x="501053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14"/>
            <p:cNvSpPr/>
            <p:nvPr/>
          </p:nvSpPr>
          <p:spPr>
            <a:xfrm>
              <a:off x="506583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14"/>
            <p:cNvSpPr/>
            <p:nvPr/>
          </p:nvSpPr>
          <p:spPr>
            <a:xfrm>
              <a:off x="512023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14"/>
            <p:cNvSpPr/>
            <p:nvPr/>
          </p:nvSpPr>
          <p:spPr>
            <a:xfrm>
              <a:off x="517553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14"/>
            <p:cNvSpPr/>
            <p:nvPr/>
          </p:nvSpPr>
          <p:spPr>
            <a:xfrm>
              <a:off x="5229943"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14"/>
            <p:cNvSpPr/>
            <p:nvPr/>
          </p:nvSpPr>
          <p:spPr>
            <a:xfrm>
              <a:off x="528524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14"/>
            <p:cNvSpPr/>
            <p:nvPr/>
          </p:nvSpPr>
          <p:spPr>
            <a:xfrm>
              <a:off x="5339648"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14"/>
            <p:cNvSpPr/>
            <p:nvPr/>
          </p:nvSpPr>
          <p:spPr>
            <a:xfrm>
              <a:off x="5394945"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14"/>
            <p:cNvSpPr/>
            <p:nvPr/>
          </p:nvSpPr>
          <p:spPr>
            <a:xfrm>
              <a:off x="544935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14"/>
            <p:cNvSpPr/>
            <p:nvPr/>
          </p:nvSpPr>
          <p:spPr>
            <a:xfrm>
              <a:off x="5504650"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14"/>
            <p:cNvSpPr/>
            <p:nvPr/>
          </p:nvSpPr>
          <p:spPr>
            <a:xfrm>
              <a:off x="555905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14"/>
            <p:cNvSpPr/>
            <p:nvPr/>
          </p:nvSpPr>
          <p:spPr>
            <a:xfrm>
              <a:off x="561435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14"/>
            <p:cNvSpPr/>
            <p:nvPr/>
          </p:nvSpPr>
          <p:spPr>
            <a:xfrm>
              <a:off x="566876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14"/>
            <p:cNvSpPr/>
            <p:nvPr/>
          </p:nvSpPr>
          <p:spPr>
            <a:xfrm>
              <a:off x="572406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14"/>
            <p:cNvSpPr/>
            <p:nvPr/>
          </p:nvSpPr>
          <p:spPr>
            <a:xfrm>
              <a:off x="577846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14"/>
            <p:cNvSpPr/>
            <p:nvPr/>
          </p:nvSpPr>
          <p:spPr>
            <a:xfrm>
              <a:off x="583376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14"/>
            <p:cNvSpPr/>
            <p:nvPr/>
          </p:nvSpPr>
          <p:spPr>
            <a:xfrm>
              <a:off x="588817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14"/>
            <p:cNvSpPr/>
            <p:nvPr/>
          </p:nvSpPr>
          <p:spPr>
            <a:xfrm>
              <a:off x="594347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14"/>
            <p:cNvSpPr/>
            <p:nvPr/>
          </p:nvSpPr>
          <p:spPr>
            <a:xfrm>
              <a:off x="5997878"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14"/>
            <p:cNvSpPr/>
            <p:nvPr/>
          </p:nvSpPr>
          <p:spPr>
            <a:xfrm>
              <a:off x="605317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14"/>
            <p:cNvSpPr/>
            <p:nvPr/>
          </p:nvSpPr>
          <p:spPr>
            <a:xfrm>
              <a:off x="6107583"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14"/>
            <p:cNvSpPr/>
            <p:nvPr/>
          </p:nvSpPr>
          <p:spPr>
            <a:xfrm>
              <a:off x="616288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14"/>
            <p:cNvSpPr/>
            <p:nvPr/>
          </p:nvSpPr>
          <p:spPr>
            <a:xfrm>
              <a:off x="6217344" y="1165075"/>
              <a:ext cx="0" cy="1779122"/>
            </a:xfrm>
            <a:custGeom>
              <a:avLst/>
              <a:gdLst/>
              <a:ahLst/>
              <a:cxnLst/>
              <a:rect l="l" t="t" r="r" b="b"/>
              <a:pathLst>
                <a:path w="120000"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14"/>
            <p:cNvSpPr/>
            <p:nvPr/>
          </p:nvSpPr>
          <p:spPr>
            <a:xfrm>
              <a:off x="6272585"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14"/>
            <p:cNvSpPr/>
            <p:nvPr/>
          </p:nvSpPr>
          <p:spPr>
            <a:xfrm>
              <a:off x="632704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14"/>
            <p:cNvSpPr/>
            <p:nvPr/>
          </p:nvSpPr>
          <p:spPr>
            <a:xfrm>
              <a:off x="6382290" y="1165075"/>
              <a:ext cx="56" cy="1779122"/>
            </a:xfrm>
            <a:custGeom>
              <a:avLst/>
              <a:gdLst/>
              <a:ahLst/>
              <a:cxnLst/>
              <a:rect l="l" t="t" r="r" b="b"/>
              <a:pathLst>
                <a:path w="1" h="32013" fill="none" extrusionOk="0">
                  <a:moveTo>
                    <a:pt x="1" y="1"/>
                  </a:moveTo>
                  <a:lnTo>
                    <a:pt x="1"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14"/>
            <p:cNvSpPr/>
            <p:nvPr/>
          </p:nvSpPr>
          <p:spPr>
            <a:xfrm>
              <a:off x="643675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4"/>
            <p:cNvSpPr/>
            <p:nvPr/>
          </p:nvSpPr>
          <p:spPr>
            <a:xfrm>
              <a:off x="649205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4"/>
            <p:cNvSpPr/>
            <p:nvPr/>
          </p:nvSpPr>
          <p:spPr>
            <a:xfrm>
              <a:off x="654645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4"/>
            <p:cNvSpPr/>
            <p:nvPr/>
          </p:nvSpPr>
          <p:spPr>
            <a:xfrm>
              <a:off x="660175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4"/>
            <p:cNvSpPr/>
            <p:nvPr/>
          </p:nvSpPr>
          <p:spPr>
            <a:xfrm>
              <a:off x="665616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14"/>
            <p:cNvSpPr/>
            <p:nvPr/>
          </p:nvSpPr>
          <p:spPr>
            <a:xfrm>
              <a:off x="671146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14"/>
            <p:cNvSpPr/>
            <p:nvPr/>
          </p:nvSpPr>
          <p:spPr>
            <a:xfrm>
              <a:off x="6765869"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4"/>
            <p:cNvSpPr/>
            <p:nvPr/>
          </p:nvSpPr>
          <p:spPr>
            <a:xfrm>
              <a:off x="6821166"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4"/>
            <p:cNvSpPr/>
            <p:nvPr/>
          </p:nvSpPr>
          <p:spPr>
            <a:xfrm>
              <a:off x="6875574"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14"/>
            <p:cNvSpPr/>
            <p:nvPr/>
          </p:nvSpPr>
          <p:spPr>
            <a:xfrm>
              <a:off x="6930871" y="1165075"/>
              <a:ext cx="56" cy="1779122"/>
            </a:xfrm>
            <a:custGeom>
              <a:avLst/>
              <a:gdLst/>
              <a:ahLst/>
              <a:cxnLst/>
              <a:rect l="l" t="t" r="r" b="b"/>
              <a:pathLst>
                <a:path w="1" h="32013" fill="none" extrusionOk="0">
                  <a:moveTo>
                    <a:pt x="0" y="1"/>
                  </a:moveTo>
                  <a:lnTo>
                    <a:pt x="0" y="32012"/>
                  </a:lnTo>
                </a:path>
              </a:pathLst>
            </a:custGeom>
            <a:noFill/>
            <a:ln w="9525"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8" name="Google Shape;828;p14"/>
          <p:cNvSpPr txBox="1">
            <a:spLocks noGrp="1"/>
          </p:cNvSpPr>
          <p:nvPr>
            <p:ph type="ctrTitle"/>
          </p:nvPr>
        </p:nvSpPr>
        <p:spPr>
          <a:xfrm flipH="1">
            <a:off x="3473125" y="1440400"/>
            <a:ext cx="2721300" cy="78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iw-IL">
                <a:latin typeface="Calibri"/>
                <a:ea typeface="Calibri"/>
                <a:cs typeface="Calibri"/>
                <a:sym typeface="Calibri"/>
              </a:rPr>
              <a:t>?שאלות</a:t>
            </a:r>
            <a:endParaRPr>
              <a:latin typeface="Calibri"/>
              <a:ea typeface="Calibri"/>
              <a:cs typeface="Calibri"/>
              <a:sym typeface="Calibri"/>
            </a:endParaRPr>
          </a:p>
        </p:txBody>
      </p:sp>
      <p:grpSp>
        <p:nvGrpSpPr>
          <p:cNvPr id="829" name="Google Shape;829;p14"/>
          <p:cNvGrpSpPr/>
          <p:nvPr/>
        </p:nvGrpSpPr>
        <p:grpSpPr>
          <a:xfrm flipH="1">
            <a:off x="4412211" y="610071"/>
            <a:ext cx="417875" cy="501481"/>
            <a:chOff x="2279900" y="1356008"/>
            <a:chExt cx="355972" cy="427192"/>
          </a:xfrm>
        </p:grpSpPr>
        <p:sp>
          <p:nvSpPr>
            <p:cNvPr id="830" name="Google Shape;830;p14"/>
            <p:cNvSpPr/>
            <p:nvPr/>
          </p:nvSpPr>
          <p:spPr>
            <a:xfrm>
              <a:off x="2279900" y="1566300"/>
              <a:ext cx="240900" cy="216900"/>
            </a:xfrm>
            <a:prstGeom prst="ellipse">
              <a:avLst/>
            </a:prstGeom>
            <a:gradFill>
              <a:gsLst>
                <a:gs pos="0">
                  <a:srgbClr val="D9D9D9">
                    <a:alpha val="66666"/>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1" name="Google Shape;831;p14"/>
            <p:cNvGrpSpPr/>
            <p:nvPr/>
          </p:nvGrpSpPr>
          <p:grpSpPr>
            <a:xfrm>
              <a:off x="2395070" y="1356008"/>
              <a:ext cx="240802" cy="326586"/>
              <a:chOff x="1847775" y="238125"/>
              <a:chExt cx="3637500" cy="4933325"/>
            </a:xfrm>
          </p:grpSpPr>
          <p:sp>
            <p:nvSpPr>
              <p:cNvPr id="832" name="Google Shape;832;p14"/>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14"/>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accent3"/>
              </a:solidFill>
              <a:ln>
                <a:noFill/>
              </a:ln>
              <a:effectLst>
                <a:outerShdw blurRad="57150" dist="19050" dir="5400000" algn="bl" rotWithShape="0">
                  <a:srgbClr val="1155CC">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14"/>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accent3"/>
              </a:solidFill>
              <a:ln>
                <a:noFill/>
              </a:ln>
              <a:effectLst>
                <a:outerShdw blurRad="28575" dist="9525" dir="6480000" algn="bl" rotWithShape="0">
                  <a:srgbClr val="85200C">
                    <a:alpha val="2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0"/>
        <p:cNvGrpSpPr/>
        <p:nvPr/>
      </p:nvGrpSpPr>
      <p:grpSpPr>
        <a:xfrm>
          <a:off x="0" y="0"/>
          <a:ext cx="0" cy="0"/>
          <a:chOff x="0" y="0"/>
          <a:chExt cx="0" cy="0"/>
        </a:xfrm>
      </p:grpSpPr>
      <p:sp>
        <p:nvSpPr>
          <p:cNvPr id="311" name="Google Shape;311;g3296e0313d9_0_1"/>
          <p:cNvSpPr txBox="1">
            <a:spLocks noGrp="1"/>
          </p:cNvSpPr>
          <p:nvPr>
            <p:ph type="title" idx="9"/>
          </p:nvPr>
        </p:nvSpPr>
        <p:spPr>
          <a:xfrm>
            <a:off x="948012" y="393810"/>
            <a:ext cx="7353300" cy="3738300"/>
          </a:xfrm>
          <a:prstGeom prst="rect">
            <a:avLst/>
          </a:prstGeom>
        </p:spPr>
        <p:txBody>
          <a:bodyPr spcFirstLastPara="1" wrap="square" lIns="91425" tIns="91425" rIns="91425" bIns="91425" anchor="t" anchorCtr="0">
            <a:noAutofit/>
          </a:bodyPr>
          <a:lstStyle/>
          <a:p>
            <a:pPr marL="0" lvl="0" indent="0" algn="r" rtl="1">
              <a:lnSpc>
                <a:spcPct val="115000"/>
              </a:lnSpc>
              <a:spcBef>
                <a:spcPts val="0"/>
              </a:spcBef>
              <a:spcAft>
                <a:spcPts val="0"/>
              </a:spcAft>
              <a:buNone/>
            </a:pPr>
            <a:r>
              <a:rPr lang="iw-IL" sz="3700" dirty="0">
                <a:latin typeface="Calibri"/>
                <a:ea typeface="Calibri"/>
                <a:cs typeface="Calibri"/>
                <a:sym typeface="Calibri"/>
              </a:rPr>
              <a:t>מה דעתכם/ן?</a:t>
            </a:r>
            <a:endParaRPr sz="3700" dirty="0">
              <a:latin typeface="Calibri"/>
              <a:ea typeface="Calibri"/>
              <a:cs typeface="Calibri"/>
              <a:sym typeface="Calibri"/>
            </a:endParaRPr>
          </a:p>
          <a:p>
            <a:pPr marL="0" lvl="0" indent="0" algn="r" rtl="1">
              <a:lnSpc>
                <a:spcPct val="115000"/>
              </a:lnSpc>
              <a:spcBef>
                <a:spcPts val="0"/>
              </a:spcBef>
              <a:spcAft>
                <a:spcPts val="0"/>
              </a:spcAft>
              <a:buNone/>
            </a:pPr>
            <a:endParaRPr sz="3700" dirty="0">
              <a:latin typeface="Calibri"/>
              <a:ea typeface="Calibri"/>
              <a:cs typeface="Calibri"/>
              <a:sym typeface="Calibri"/>
            </a:endParaRPr>
          </a:p>
          <a:p>
            <a:pPr marL="0" lvl="0" indent="0" algn="ctr" rtl="1">
              <a:lnSpc>
                <a:spcPct val="115000"/>
              </a:lnSpc>
              <a:spcBef>
                <a:spcPts val="0"/>
              </a:spcBef>
              <a:spcAft>
                <a:spcPts val="0"/>
              </a:spcAft>
              <a:buNone/>
            </a:pPr>
            <a:r>
              <a:rPr lang="iw-IL" sz="3700" b="1" dirty="0">
                <a:solidFill>
                  <a:srgbClr val="6D9EEB"/>
                </a:solidFill>
                <a:latin typeface="Calibri"/>
                <a:ea typeface="Calibri"/>
                <a:cs typeface="Calibri"/>
                <a:sym typeface="Calibri"/>
              </a:rPr>
              <a:t>האם יש הבדלים בין התפתחות מינית של חניכים/ות עם צרכים מיוחדים לחניכים/ות ללא צרכים מיוחדים?</a:t>
            </a:r>
            <a:endParaRPr sz="3700" b="1" dirty="0">
              <a:solidFill>
                <a:srgbClr val="6D9EE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5"/>
        <p:cNvGrpSpPr/>
        <p:nvPr/>
      </p:nvGrpSpPr>
      <p:grpSpPr>
        <a:xfrm>
          <a:off x="0" y="0"/>
          <a:ext cx="0" cy="0"/>
          <a:chOff x="0" y="0"/>
          <a:chExt cx="0" cy="0"/>
        </a:xfrm>
      </p:grpSpPr>
      <p:sp>
        <p:nvSpPr>
          <p:cNvPr id="316" name="Google Shape;316;g3296e0313d9_0_41"/>
          <p:cNvSpPr txBox="1">
            <a:spLocks noGrp="1"/>
          </p:cNvSpPr>
          <p:nvPr>
            <p:ph type="title" idx="9"/>
          </p:nvPr>
        </p:nvSpPr>
        <p:spPr>
          <a:xfrm>
            <a:off x="971400" y="380311"/>
            <a:ext cx="7353300" cy="6351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iw-IL" sz="3100" b="1">
                <a:latin typeface="Calibri"/>
                <a:ea typeface="Calibri"/>
                <a:cs typeface="Calibri"/>
                <a:sym typeface="Calibri"/>
              </a:rPr>
              <a:t>נכיר בעובדות</a:t>
            </a:r>
            <a:endParaRPr sz="3100" b="1">
              <a:latin typeface="Calibri"/>
              <a:ea typeface="Calibri"/>
              <a:cs typeface="Calibri"/>
              <a:sym typeface="Calibri"/>
            </a:endParaRPr>
          </a:p>
        </p:txBody>
      </p:sp>
      <p:sp>
        <p:nvSpPr>
          <p:cNvPr id="317" name="Google Shape;317;g3296e0313d9_0_41"/>
          <p:cNvSpPr txBox="1"/>
          <p:nvPr/>
        </p:nvSpPr>
        <p:spPr>
          <a:xfrm>
            <a:off x="1474575" y="1152375"/>
            <a:ext cx="6246300" cy="2947200"/>
          </a:xfrm>
          <a:prstGeom prst="rect">
            <a:avLst/>
          </a:prstGeom>
          <a:noFill/>
          <a:ln>
            <a:noFill/>
          </a:ln>
        </p:spPr>
        <p:txBody>
          <a:bodyPr spcFirstLastPara="1" wrap="square" lIns="91425" tIns="91425" rIns="91425" bIns="91425" anchor="t" anchorCtr="0">
            <a:noAutofit/>
          </a:bodyPr>
          <a:lstStyle/>
          <a:p>
            <a:pPr marL="457200" lvl="0" indent="-361950" algn="just" rtl="1">
              <a:lnSpc>
                <a:spcPct val="150000"/>
              </a:lnSpc>
              <a:spcBef>
                <a:spcPts val="0"/>
              </a:spcBef>
              <a:spcAft>
                <a:spcPts val="0"/>
              </a:spcAft>
              <a:buClr>
                <a:schemeClr val="dk1"/>
              </a:buClr>
              <a:buSzPts val="2100"/>
              <a:buFont typeface="Calibri"/>
              <a:buChar char="◄"/>
            </a:pPr>
            <a:r>
              <a:rPr lang="iw-IL" sz="2100" dirty="0">
                <a:solidFill>
                  <a:schemeClr val="dk1"/>
                </a:solidFill>
                <a:latin typeface="Calibri"/>
                <a:ea typeface="Calibri"/>
                <a:cs typeface="Calibri"/>
                <a:sym typeface="Calibri"/>
              </a:rPr>
              <a:t>הדחף המיני הוא מולד אך ביטויי מיניות נרכשים</a:t>
            </a:r>
            <a:endParaRPr sz="2100" dirty="0">
              <a:solidFill>
                <a:schemeClr val="dk1"/>
              </a:solidFill>
              <a:latin typeface="Calibri"/>
              <a:ea typeface="Calibri"/>
              <a:cs typeface="Calibri"/>
              <a:sym typeface="Calibri"/>
            </a:endParaRPr>
          </a:p>
          <a:p>
            <a:pPr marL="457200" lvl="0" indent="-361950" algn="just" rtl="1">
              <a:lnSpc>
                <a:spcPct val="150000"/>
              </a:lnSpc>
              <a:spcBef>
                <a:spcPts val="0"/>
              </a:spcBef>
              <a:spcAft>
                <a:spcPts val="0"/>
              </a:spcAft>
              <a:buClr>
                <a:schemeClr val="dk1"/>
              </a:buClr>
              <a:buSzPts val="2100"/>
              <a:buFont typeface="Calibri"/>
              <a:buChar char="◄"/>
            </a:pPr>
            <a:r>
              <a:rPr lang="iw-IL" sz="2100" dirty="0">
                <a:solidFill>
                  <a:schemeClr val="dk1"/>
                </a:solidFill>
                <a:latin typeface="Calibri"/>
                <a:ea typeface="Calibri"/>
                <a:cs typeface="Calibri"/>
                <a:sym typeface="Calibri"/>
              </a:rPr>
              <a:t>התנהגות מינית היא גם תוצר של הסביבה: הבניות חברתיות, כללי מותר ואסור, תגובות להתנהגות מינית וכדומה.</a:t>
            </a:r>
            <a:endParaRPr sz="2100" dirty="0">
              <a:solidFill>
                <a:schemeClr val="dk1"/>
              </a:solidFill>
              <a:latin typeface="Calibri"/>
              <a:ea typeface="Calibri"/>
              <a:cs typeface="Calibri"/>
              <a:sym typeface="Calibri"/>
            </a:endParaRPr>
          </a:p>
          <a:p>
            <a:pPr marL="457200" lvl="0" indent="-361950" algn="just" rtl="1">
              <a:lnSpc>
                <a:spcPct val="150000"/>
              </a:lnSpc>
              <a:spcBef>
                <a:spcPts val="0"/>
              </a:spcBef>
              <a:spcAft>
                <a:spcPts val="0"/>
              </a:spcAft>
              <a:buClr>
                <a:schemeClr val="dk1"/>
              </a:buClr>
              <a:buSzPts val="2100"/>
              <a:buFont typeface="Calibri"/>
              <a:buChar char="◄"/>
            </a:pPr>
            <a:r>
              <a:rPr lang="iw-IL" sz="2100" b="1" dirty="0">
                <a:solidFill>
                  <a:schemeClr val="dk1"/>
                </a:solidFill>
                <a:latin typeface="Calibri"/>
                <a:ea typeface="Calibri"/>
                <a:cs typeface="Calibri"/>
                <a:sym typeface="Calibri"/>
              </a:rPr>
              <a:t>אם יש דחף מיני אבל אין ידע או הבנה של נורמות-יכולה להיווצר התנהגות מינית פוגענית או לא מותאמת.</a:t>
            </a:r>
            <a:endParaRPr sz="2100" b="1"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1"/>
        <p:cNvGrpSpPr/>
        <p:nvPr/>
      </p:nvGrpSpPr>
      <p:grpSpPr>
        <a:xfrm>
          <a:off x="0" y="0"/>
          <a:ext cx="0" cy="0"/>
          <a:chOff x="0" y="0"/>
          <a:chExt cx="0" cy="0"/>
        </a:xfrm>
      </p:grpSpPr>
      <p:sp>
        <p:nvSpPr>
          <p:cNvPr id="322" name="Google Shape;322;g3296e0313d9_0_65"/>
          <p:cNvSpPr txBox="1">
            <a:spLocks noGrp="1"/>
          </p:cNvSpPr>
          <p:nvPr>
            <p:ph type="title" idx="9"/>
          </p:nvPr>
        </p:nvSpPr>
        <p:spPr>
          <a:xfrm>
            <a:off x="971400" y="380311"/>
            <a:ext cx="7353300" cy="6351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iw-IL" sz="3100" b="1">
                <a:latin typeface="Calibri"/>
                <a:ea typeface="Calibri"/>
                <a:cs typeface="Calibri"/>
                <a:sym typeface="Calibri"/>
              </a:rPr>
              <a:t>נכיר בעובדות</a:t>
            </a:r>
            <a:endParaRPr sz="3100" b="1">
              <a:latin typeface="Calibri"/>
              <a:ea typeface="Calibri"/>
              <a:cs typeface="Calibri"/>
              <a:sym typeface="Calibri"/>
            </a:endParaRPr>
          </a:p>
        </p:txBody>
      </p:sp>
      <p:sp>
        <p:nvSpPr>
          <p:cNvPr id="323" name="Google Shape;323;g3296e0313d9_0_65"/>
          <p:cNvSpPr txBox="1"/>
          <p:nvPr/>
        </p:nvSpPr>
        <p:spPr>
          <a:xfrm>
            <a:off x="1524900" y="1015400"/>
            <a:ext cx="6246300" cy="2947200"/>
          </a:xfrm>
          <a:prstGeom prst="rect">
            <a:avLst/>
          </a:prstGeom>
          <a:noFill/>
          <a:ln>
            <a:noFill/>
          </a:ln>
        </p:spPr>
        <p:txBody>
          <a:bodyPr spcFirstLastPara="1" wrap="square" lIns="91425" tIns="91425" rIns="91425" bIns="91425" anchor="t" anchorCtr="0">
            <a:noAutofit/>
          </a:bodyPr>
          <a:lstStyle/>
          <a:p>
            <a:pPr marL="457200" lvl="0" indent="-361950" algn="just" rtl="1">
              <a:lnSpc>
                <a:spcPct val="150000"/>
              </a:lnSpc>
              <a:spcBef>
                <a:spcPts val="0"/>
              </a:spcBef>
              <a:spcAft>
                <a:spcPts val="0"/>
              </a:spcAft>
              <a:buClr>
                <a:schemeClr val="dk1"/>
              </a:buClr>
              <a:buSzPts val="2100"/>
              <a:buFont typeface="Calibri"/>
              <a:buChar char="◄"/>
            </a:pPr>
            <a:r>
              <a:rPr lang="iw-IL" sz="2100">
                <a:solidFill>
                  <a:schemeClr val="dk1"/>
                </a:solidFill>
                <a:latin typeface="Calibri"/>
                <a:ea typeface="Calibri"/>
                <a:cs typeface="Calibri"/>
                <a:sym typeface="Calibri"/>
              </a:rPr>
              <a:t>קשר אנושי, קרבה וסיפוק צרכים רגשיים, פסיכולוגיים וחברתיים משמעותיים לכל אדם ובת אדם ללא קשר למגבלה שלו.</a:t>
            </a:r>
            <a:endParaRPr sz="2100">
              <a:solidFill>
                <a:schemeClr val="dk1"/>
              </a:solidFill>
              <a:latin typeface="Calibri"/>
              <a:ea typeface="Calibri"/>
              <a:cs typeface="Calibri"/>
              <a:sym typeface="Calibri"/>
            </a:endParaRPr>
          </a:p>
          <a:p>
            <a:pPr marL="457200" lvl="0" indent="-361950" algn="just" rtl="1">
              <a:lnSpc>
                <a:spcPct val="150000"/>
              </a:lnSpc>
              <a:spcBef>
                <a:spcPts val="0"/>
              </a:spcBef>
              <a:spcAft>
                <a:spcPts val="0"/>
              </a:spcAft>
              <a:buClr>
                <a:schemeClr val="dk1"/>
              </a:buClr>
              <a:buSzPts val="2100"/>
              <a:buFont typeface="Calibri"/>
              <a:buChar char="◄"/>
            </a:pPr>
            <a:r>
              <a:rPr lang="iw-IL" sz="2100">
                <a:solidFill>
                  <a:schemeClr val="dk1"/>
                </a:solidFill>
                <a:latin typeface="Calibri"/>
                <a:ea typeface="Calibri"/>
                <a:cs typeface="Calibri"/>
                <a:sym typeface="Calibri"/>
              </a:rPr>
              <a:t>התפתחות גופנית-מינית היא תקינה בד"כ אצל א.נשים עם צרכים מיוחדים והיא בהתאם לגיל הכרונולוגי.</a:t>
            </a:r>
            <a:endParaRPr sz="2100">
              <a:solidFill>
                <a:schemeClr val="dk1"/>
              </a:solidFill>
              <a:latin typeface="Calibri"/>
              <a:ea typeface="Calibri"/>
              <a:cs typeface="Calibri"/>
              <a:sym typeface="Calibri"/>
            </a:endParaRPr>
          </a:p>
          <a:p>
            <a:pPr marL="457200" lvl="0" indent="-361950" algn="just" rtl="1">
              <a:lnSpc>
                <a:spcPct val="150000"/>
              </a:lnSpc>
              <a:spcBef>
                <a:spcPts val="0"/>
              </a:spcBef>
              <a:spcAft>
                <a:spcPts val="0"/>
              </a:spcAft>
              <a:buClr>
                <a:schemeClr val="dk1"/>
              </a:buClr>
              <a:buSzPts val="2100"/>
              <a:buFont typeface="Calibri"/>
              <a:buChar char="◄"/>
            </a:pPr>
            <a:r>
              <a:rPr lang="iw-IL" sz="2100">
                <a:solidFill>
                  <a:schemeClr val="dk1"/>
                </a:solidFill>
                <a:latin typeface="Calibri"/>
                <a:ea typeface="Calibri"/>
                <a:cs typeface="Calibri"/>
                <a:sym typeface="Calibri"/>
              </a:rPr>
              <a:t>היכולות לקיום קשרים חברתיים, אינטימיים וזוגיים יהיו מגוונים ושונים.</a:t>
            </a:r>
            <a:endParaRPr sz="21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7"/>
        <p:cNvGrpSpPr/>
        <p:nvPr/>
      </p:nvGrpSpPr>
      <p:grpSpPr>
        <a:xfrm>
          <a:off x="0" y="0"/>
          <a:ext cx="0" cy="0"/>
          <a:chOff x="0" y="0"/>
          <a:chExt cx="0" cy="0"/>
        </a:xfrm>
      </p:grpSpPr>
      <p:sp>
        <p:nvSpPr>
          <p:cNvPr id="328" name="Google Shape;328;g3296e0313d9_0_75"/>
          <p:cNvSpPr txBox="1">
            <a:spLocks noGrp="1"/>
          </p:cNvSpPr>
          <p:nvPr>
            <p:ph type="title" idx="9"/>
          </p:nvPr>
        </p:nvSpPr>
        <p:spPr>
          <a:xfrm>
            <a:off x="971400" y="380311"/>
            <a:ext cx="7353300" cy="6351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iw-IL" sz="3100" b="1">
                <a:latin typeface="Calibri"/>
                <a:ea typeface="Calibri"/>
                <a:cs typeface="Calibri"/>
                <a:sym typeface="Calibri"/>
              </a:rPr>
              <a:t>התפתחות מינית של ילדים/ות ונוער עם צרכים מיוחדים</a:t>
            </a:r>
            <a:endParaRPr sz="3100" b="1">
              <a:latin typeface="Calibri"/>
              <a:ea typeface="Calibri"/>
              <a:cs typeface="Calibri"/>
              <a:sym typeface="Calibri"/>
            </a:endParaRPr>
          </a:p>
        </p:txBody>
      </p:sp>
      <p:sp>
        <p:nvSpPr>
          <p:cNvPr id="329" name="Google Shape;329;g3296e0313d9_0_75"/>
          <p:cNvSpPr txBox="1"/>
          <p:nvPr/>
        </p:nvSpPr>
        <p:spPr>
          <a:xfrm>
            <a:off x="1524900" y="1699950"/>
            <a:ext cx="6246300" cy="2947200"/>
          </a:xfrm>
          <a:prstGeom prst="rect">
            <a:avLst/>
          </a:prstGeom>
          <a:noFill/>
          <a:ln>
            <a:noFill/>
          </a:ln>
        </p:spPr>
        <p:txBody>
          <a:bodyPr spcFirstLastPara="1" wrap="square" lIns="91425" tIns="91425" rIns="91425" bIns="91425" anchor="t" anchorCtr="0">
            <a:noAutofit/>
          </a:bodyPr>
          <a:lstStyle/>
          <a:p>
            <a:pPr marL="457200" lvl="0" indent="-361950" algn="just" rtl="1">
              <a:lnSpc>
                <a:spcPct val="150000"/>
              </a:lnSpc>
              <a:spcBef>
                <a:spcPts val="0"/>
              </a:spcBef>
              <a:spcAft>
                <a:spcPts val="0"/>
              </a:spcAft>
              <a:buClr>
                <a:schemeClr val="dk1"/>
              </a:buClr>
              <a:buSzPts val="2100"/>
              <a:buFont typeface="Calibri"/>
              <a:buChar char="◄"/>
            </a:pPr>
            <a:r>
              <a:rPr lang="iw-IL" sz="2100">
                <a:solidFill>
                  <a:schemeClr val="dk1"/>
                </a:solidFill>
                <a:latin typeface="Calibri"/>
                <a:ea typeface="Calibri"/>
                <a:cs typeface="Calibri"/>
                <a:sym typeface="Calibri"/>
              </a:rPr>
              <a:t>קושי בהגדרת גבולות הגוף והשליטה בו</a:t>
            </a:r>
            <a:endParaRPr sz="2100">
              <a:solidFill>
                <a:schemeClr val="dk1"/>
              </a:solidFill>
              <a:latin typeface="Calibri"/>
              <a:ea typeface="Calibri"/>
              <a:cs typeface="Calibri"/>
              <a:sym typeface="Calibri"/>
            </a:endParaRPr>
          </a:p>
          <a:p>
            <a:pPr marL="457200" lvl="0" indent="-361950" algn="just" rtl="1">
              <a:lnSpc>
                <a:spcPct val="150000"/>
              </a:lnSpc>
              <a:spcBef>
                <a:spcPts val="0"/>
              </a:spcBef>
              <a:spcAft>
                <a:spcPts val="0"/>
              </a:spcAft>
              <a:buClr>
                <a:schemeClr val="dk1"/>
              </a:buClr>
              <a:buSzPts val="2100"/>
              <a:buFont typeface="Calibri"/>
              <a:buChar char="◄"/>
            </a:pPr>
            <a:r>
              <a:rPr lang="iw-IL" sz="2100">
                <a:solidFill>
                  <a:schemeClr val="dk1"/>
                </a:solidFill>
                <a:latin typeface="Calibri"/>
                <a:ea typeface="Calibri"/>
                <a:cs typeface="Calibri"/>
                <a:sym typeface="Calibri"/>
              </a:rPr>
              <a:t>עיכוב בהפנמת מושג הפרטיות וביכולת להרגיש בושה.</a:t>
            </a:r>
            <a:endParaRPr sz="2100">
              <a:solidFill>
                <a:schemeClr val="dk1"/>
              </a:solidFill>
              <a:latin typeface="Calibri"/>
              <a:ea typeface="Calibri"/>
              <a:cs typeface="Calibri"/>
              <a:sym typeface="Calibri"/>
            </a:endParaRPr>
          </a:p>
          <a:p>
            <a:pPr marL="457200" lvl="0" indent="-361950" algn="just" rtl="1">
              <a:lnSpc>
                <a:spcPct val="150000"/>
              </a:lnSpc>
              <a:spcBef>
                <a:spcPts val="0"/>
              </a:spcBef>
              <a:spcAft>
                <a:spcPts val="0"/>
              </a:spcAft>
              <a:buClr>
                <a:schemeClr val="dk1"/>
              </a:buClr>
              <a:buSzPts val="2100"/>
              <a:buFont typeface="Calibri"/>
              <a:buChar char="◄"/>
            </a:pPr>
            <a:r>
              <a:rPr lang="iw-IL" sz="2100">
                <a:solidFill>
                  <a:schemeClr val="dk1"/>
                </a:solidFill>
                <a:latin typeface="Calibri"/>
                <a:ea typeface="Calibri"/>
                <a:cs typeface="Calibri"/>
                <a:sym typeface="Calibri"/>
              </a:rPr>
              <a:t>התייחסות הסביבה, מסגרות טיפוליות ומשפחה הן המשפיעות על התפתחות עמדות ודפוסי התנהגות מיניים-חברתיים</a:t>
            </a:r>
            <a:endParaRPr sz="21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p:nvSpPr>
          <p:cNvPr id="334" name="Google Shape;334;g3296e0313d9_0_80"/>
          <p:cNvSpPr txBox="1">
            <a:spLocks noGrp="1"/>
          </p:cNvSpPr>
          <p:nvPr>
            <p:ph type="title" idx="9"/>
          </p:nvPr>
        </p:nvSpPr>
        <p:spPr>
          <a:xfrm>
            <a:off x="971400" y="380311"/>
            <a:ext cx="7353300" cy="6351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iw-IL" sz="3100" b="1">
                <a:latin typeface="Calibri"/>
                <a:ea typeface="Calibri"/>
                <a:cs typeface="Calibri"/>
                <a:sym typeface="Calibri"/>
              </a:rPr>
              <a:t>התפתחות מינית של ילדים/ות ונוער עם צרכים מיוחדים</a:t>
            </a:r>
            <a:endParaRPr sz="3100" b="1">
              <a:latin typeface="Calibri"/>
              <a:ea typeface="Calibri"/>
              <a:cs typeface="Calibri"/>
              <a:sym typeface="Calibri"/>
            </a:endParaRPr>
          </a:p>
        </p:txBody>
      </p:sp>
      <p:sp>
        <p:nvSpPr>
          <p:cNvPr id="335" name="Google Shape;335;g3296e0313d9_0_80"/>
          <p:cNvSpPr txBox="1"/>
          <p:nvPr/>
        </p:nvSpPr>
        <p:spPr>
          <a:xfrm>
            <a:off x="1524900" y="1433725"/>
            <a:ext cx="6246300" cy="2947200"/>
          </a:xfrm>
          <a:prstGeom prst="rect">
            <a:avLst/>
          </a:prstGeom>
          <a:noFill/>
          <a:ln>
            <a:noFill/>
          </a:ln>
        </p:spPr>
        <p:txBody>
          <a:bodyPr spcFirstLastPara="1" wrap="square" lIns="91425" tIns="91425" rIns="91425" bIns="91425" anchor="t" anchorCtr="0">
            <a:noAutofit/>
          </a:bodyPr>
          <a:lstStyle/>
          <a:p>
            <a:pPr marL="457200" lvl="0" indent="-361950" algn="just" rtl="1">
              <a:lnSpc>
                <a:spcPct val="150000"/>
              </a:lnSpc>
              <a:spcBef>
                <a:spcPts val="0"/>
              </a:spcBef>
              <a:spcAft>
                <a:spcPts val="0"/>
              </a:spcAft>
              <a:buClr>
                <a:schemeClr val="dk1"/>
              </a:buClr>
              <a:buSzPts val="2100"/>
              <a:buFont typeface="Calibri"/>
              <a:buChar char="◄"/>
            </a:pPr>
            <a:r>
              <a:rPr lang="iw-IL" sz="2100">
                <a:solidFill>
                  <a:schemeClr val="dk1"/>
                </a:solidFill>
                <a:latin typeface="Calibri"/>
                <a:ea typeface="Calibri"/>
                <a:cs typeface="Calibri"/>
                <a:sym typeface="Calibri"/>
              </a:rPr>
              <a:t>חוסר כישורים, מיומנויות והזדמנויות ללמידה חברתית.</a:t>
            </a:r>
            <a:endParaRPr sz="2100">
              <a:solidFill>
                <a:schemeClr val="dk1"/>
              </a:solidFill>
              <a:latin typeface="Calibri"/>
              <a:ea typeface="Calibri"/>
              <a:cs typeface="Calibri"/>
              <a:sym typeface="Calibri"/>
            </a:endParaRPr>
          </a:p>
          <a:p>
            <a:pPr marL="457200" lvl="0" indent="-361950" algn="just" rtl="1">
              <a:lnSpc>
                <a:spcPct val="150000"/>
              </a:lnSpc>
              <a:spcBef>
                <a:spcPts val="0"/>
              </a:spcBef>
              <a:spcAft>
                <a:spcPts val="0"/>
              </a:spcAft>
              <a:buClr>
                <a:schemeClr val="dk1"/>
              </a:buClr>
              <a:buSzPts val="2100"/>
              <a:buFont typeface="Calibri"/>
              <a:buChar char="◄"/>
            </a:pPr>
            <a:r>
              <a:rPr lang="iw-IL" sz="2100">
                <a:solidFill>
                  <a:schemeClr val="dk1"/>
                </a:solidFill>
                <a:latin typeface="Calibri"/>
                <a:ea typeface="Calibri"/>
                <a:cs typeface="Calibri"/>
                <a:sym typeface="Calibri"/>
              </a:rPr>
              <a:t>תיתכן תחושת בדידות, חוויות של דחייה חברתית במהלך השנים.</a:t>
            </a:r>
            <a:endParaRPr sz="2100">
              <a:solidFill>
                <a:schemeClr val="dk1"/>
              </a:solidFill>
              <a:latin typeface="Calibri"/>
              <a:ea typeface="Calibri"/>
              <a:cs typeface="Calibri"/>
              <a:sym typeface="Calibri"/>
            </a:endParaRPr>
          </a:p>
          <a:p>
            <a:pPr marL="457200" lvl="0" indent="-361950" algn="just" rtl="1">
              <a:lnSpc>
                <a:spcPct val="150000"/>
              </a:lnSpc>
              <a:spcBef>
                <a:spcPts val="0"/>
              </a:spcBef>
              <a:spcAft>
                <a:spcPts val="0"/>
              </a:spcAft>
              <a:buClr>
                <a:schemeClr val="dk1"/>
              </a:buClr>
              <a:buSzPts val="2100"/>
              <a:buFont typeface="Calibri"/>
              <a:buChar char="◄"/>
            </a:pPr>
            <a:r>
              <a:rPr lang="iw-IL" sz="2100">
                <a:solidFill>
                  <a:schemeClr val="dk1"/>
                </a:solidFill>
                <a:latin typeface="Calibri"/>
                <a:ea typeface="Calibri"/>
                <a:cs typeface="Calibri"/>
                <a:sym typeface="Calibri"/>
              </a:rPr>
              <a:t>קיימת שכיחות גבוהה של התנהגויות מיניות שאינן בהתאמה להתפתחות הפרט ו/או לכללים החברתיים, עד כדי כניסה למצבי סיכון או פגיעה באחרים.</a:t>
            </a:r>
            <a:endParaRPr sz="21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9"/>
        <p:cNvGrpSpPr/>
        <p:nvPr/>
      </p:nvGrpSpPr>
      <p:grpSpPr>
        <a:xfrm>
          <a:off x="0" y="0"/>
          <a:ext cx="0" cy="0"/>
          <a:chOff x="0" y="0"/>
          <a:chExt cx="0" cy="0"/>
        </a:xfrm>
      </p:grpSpPr>
      <p:sp>
        <p:nvSpPr>
          <p:cNvPr id="340" name="Google Shape;340;g3296e0313d9_0_90"/>
          <p:cNvSpPr txBox="1">
            <a:spLocks noGrp="1"/>
          </p:cNvSpPr>
          <p:nvPr>
            <p:ph type="title" idx="9"/>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iw-IL" b="1">
                <a:latin typeface="Calibri"/>
                <a:ea typeface="Calibri"/>
                <a:cs typeface="Calibri"/>
                <a:sym typeface="Calibri"/>
              </a:rPr>
              <a:t>גיל ההתבגרות</a:t>
            </a:r>
            <a:endParaRPr b="1">
              <a:latin typeface="Calibri"/>
              <a:ea typeface="Calibri"/>
              <a:cs typeface="Calibri"/>
              <a:sym typeface="Calibri"/>
            </a:endParaRPr>
          </a:p>
        </p:txBody>
      </p:sp>
      <p:pic>
        <p:nvPicPr>
          <p:cNvPr id="341" name="Google Shape;341;g3296e0313d9_0_90"/>
          <p:cNvPicPr preferRelativeResize="0"/>
          <p:nvPr/>
        </p:nvPicPr>
        <p:blipFill>
          <a:blip r:embed="rId3">
            <a:alphaModFix/>
          </a:blip>
          <a:stretch>
            <a:fillRect/>
          </a:stretch>
        </p:blipFill>
        <p:spPr>
          <a:xfrm>
            <a:off x="2938463" y="1129500"/>
            <a:ext cx="3267075" cy="409575"/>
          </a:xfrm>
          <a:prstGeom prst="rect">
            <a:avLst/>
          </a:prstGeom>
          <a:noFill/>
          <a:ln>
            <a:noFill/>
          </a:ln>
        </p:spPr>
      </p:pic>
      <p:sp>
        <p:nvSpPr>
          <p:cNvPr id="342" name="Google Shape;342;g3296e0313d9_0_90"/>
          <p:cNvSpPr txBox="1"/>
          <p:nvPr/>
        </p:nvSpPr>
        <p:spPr>
          <a:xfrm>
            <a:off x="1389000" y="1414175"/>
            <a:ext cx="6636300" cy="2913600"/>
          </a:xfrm>
          <a:prstGeom prst="rect">
            <a:avLst/>
          </a:prstGeom>
          <a:noFill/>
          <a:ln>
            <a:noFill/>
          </a:ln>
        </p:spPr>
        <p:txBody>
          <a:bodyPr spcFirstLastPara="1" wrap="square" lIns="91425" tIns="91425" rIns="91425" bIns="91425" anchor="ctr" anchorCtr="0">
            <a:noAutofit/>
          </a:bodyPr>
          <a:lstStyle/>
          <a:p>
            <a:pPr marL="457200" lvl="0" indent="-361950" algn="just" rtl="1">
              <a:lnSpc>
                <a:spcPct val="150000"/>
              </a:lnSpc>
              <a:spcBef>
                <a:spcPts val="0"/>
              </a:spcBef>
              <a:spcAft>
                <a:spcPts val="0"/>
              </a:spcAft>
              <a:buSzPts val="2100"/>
              <a:buFont typeface="Calibri"/>
              <a:buChar char="◄"/>
            </a:pPr>
            <a:r>
              <a:rPr lang="iw-IL" sz="2100">
                <a:latin typeface="Calibri"/>
                <a:ea typeface="Calibri"/>
                <a:cs typeface="Calibri"/>
                <a:sym typeface="Calibri"/>
              </a:rPr>
              <a:t> קושי בהבנת תהליכים גופניים התפתחותיים סביב גיל ההתבגרות (כמו: היגיינה אישית, ווסת וכו')</a:t>
            </a:r>
            <a:endParaRPr sz="2100">
              <a:latin typeface="Calibri"/>
              <a:ea typeface="Calibri"/>
              <a:cs typeface="Calibri"/>
              <a:sym typeface="Calibri"/>
            </a:endParaRPr>
          </a:p>
          <a:p>
            <a:pPr marL="457200" lvl="0" indent="-361950" algn="just" rtl="1">
              <a:lnSpc>
                <a:spcPct val="150000"/>
              </a:lnSpc>
              <a:spcBef>
                <a:spcPts val="0"/>
              </a:spcBef>
              <a:spcAft>
                <a:spcPts val="0"/>
              </a:spcAft>
              <a:buSzPts val="2100"/>
              <a:buFont typeface="Calibri"/>
              <a:buChar char="◄"/>
            </a:pPr>
            <a:r>
              <a:rPr lang="iw-IL" sz="2100">
                <a:latin typeface="Calibri"/>
                <a:ea typeface="Calibri"/>
                <a:cs typeface="Calibri"/>
                <a:sym typeface="Calibri"/>
              </a:rPr>
              <a:t>קושי בשליטה על דחפים מיניים</a:t>
            </a:r>
            <a:endParaRPr sz="2100">
              <a:latin typeface="Calibri"/>
              <a:ea typeface="Calibri"/>
              <a:cs typeface="Calibri"/>
              <a:sym typeface="Calibri"/>
            </a:endParaRPr>
          </a:p>
          <a:p>
            <a:pPr marL="457200" lvl="0" indent="-361950" algn="just" rtl="1">
              <a:lnSpc>
                <a:spcPct val="150000"/>
              </a:lnSpc>
              <a:spcBef>
                <a:spcPts val="0"/>
              </a:spcBef>
              <a:spcAft>
                <a:spcPts val="0"/>
              </a:spcAft>
              <a:buSzPts val="2100"/>
              <a:buFont typeface="Calibri"/>
              <a:buChar char="◄"/>
            </a:pPr>
            <a:r>
              <a:rPr lang="iw-IL" sz="2100">
                <a:latin typeface="Calibri"/>
                <a:ea typeface="Calibri"/>
                <a:cs typeface="Calibri"/>
                <a:sym typeface="Calibri"/>
              </a:rPr>
              <a:t>עניין מיני מוגבר וביטוי במשחקים מיניים השייכים לגילאים מוקדמים יותר.</a:t>
            </a:r>
            <a:endParaRPr sz="21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6"/>
        <p:cNvGrpSpPr/>
        <p:nvPr/>
      </p:nvGrpSpPr>
      <p:grpSpPr>
        <a:xfrm>
          <a:off x="0" y="0"/>
          <a:ext cx="0" cy="0"/>
          <a:chOff x="0" y="0"/>
          <a:chExt cx="0" cy="0"/>
        </a:xfrm>
      </p:grpSpPr>
      <p:sp>
        <p:nvSpPr>
          <p:cNvPr id="347" name="Google Shape;347;g3296e0313d9_0_110"/>
          <p:cNvSpPr txBox="1">
            <a:spLocks noGrp="1"/>
          </p:cNvSpPr>
          <p:nvPr>
            <p:ph type="title" idx="9"/>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iw-IL" b="1">
                <a:latin typeface="Calibri"/>
                <a:ea typeface="Calibri"/>
                <a:cs typeface="Calibri"/>
                <a:sym typeface="Calibri"/>
              </a:rPr>
              <a:t>גיל ההתבגרות</a:t>
            </a:r>
            <a:endParaRPr b="1">
              <a:latin typeface="Calibri"/>
              <a:ea typeface="Calibri"/>
              <a:cs typeface="Calibri"/>
              <a:sym typeface="Calibri"/>
            </a:endParaRPr>
          </a:p>
        </p:txBody>
      </p:sp>
      <p:pic>
        <p:nvPicPr>
          <p:cNvPr id="348" name="Google Shape;348;g3296e0313d9_0_110"/>
          <p:cNvPicPr preferRelativeResize="0"/>
          <p:nvPr/>
        </p:nvPicPr>
        <p:blipFill>
          <a:blip r:embed="rId3">
            <a:alphaModFix/>
          </a:blip>
          <a:stretch>
            <a:fillRect/>
          </a:stretch>
        </p:blipFill>
        <p:spPr>
          <a:xfrm>
            <a:off x="2938463" y="1129500"/>
            <a:ext cx="3267075" cy="409575"/>
          </a:xfrm>
          <a:prstGeom prst="rect">
            <a:avLst/>
          </a:prstGeom>
          <a:noFill/>
          <a:ln>
            <a:noFill/>
          </a:ln>
        </p:spPr>
      </p:pic>
      <p:sp>
        <p:nvSpPr>
          <p:cNvPr id="349" name="Google Shape;349;g3296e0313d9_0_110"/>
          <p:cNvSpPr txBox="1"/>
          <p:nvPr/>
        </p:nvSpPr>
        <p:spPr>
          <a:xfrm>
            <a:off x="1389000" y="1499750"/>
            <a:ext cx="6636300" cy="2913600"/>
          </a:xfrm>
          <a:prstGeom prst="rect">
            <a:avLst/>
          </a:prstGeom>
          <a:noFill/>
          <a:ln>
            <a:noFill/>
          </a:ln>
        </p:spPr>
        <p:txBody>
          <a:bodyPr spcFirstLastPara="1" wrap="square" lIns="91425" tIns="91425" rIns="91425" bIns="91425" anchor="ctr" anchorCtr="0">
            <a:noAutofit/>
          </a:bodyPr>
          <a:lstStyle/>
          <a:p>
            <a:pPr marL="457200" lvl="0" indent="-349250" algn="just" rtl="1">
              <a:lnSpc>
                <a:spcPct val="150000"/>
              </a:lnSpc>
              <a:spcBef>
                <a:spcPts val="0"/>
              </a:spcBef>
              <a:spcAft>
                <a:spcPts val="0"/>
              </a:spcAft>
              <a:buSzPts val="1900"/>
              <a:buFont typeface="Calibri"/>
              <a:buChar char="◄"/>
            </a:pPr>
            <a:r>
              <a:rPr lang="iw-IL" sz="1900">
                <a:latin typeface="Calibri"/>
                <a:ea typeface="Calibri"/>
                <a:cs typeface="Calibri"/>
                <a:sym typeface="Calibri"/>
              </a:rPr>
              <a:t> התנהגות מינית מוחצנת בשל חוסר למידה של מושג פרטיות, מיעוט הזדמנויות חברתיות וצמצום המסגרת החברתית. </a:t>
            </a:r>
            <a:r>
              <a:rPr lang="iw-IL" sz="1900">
                <a:highlight>
                  <a:srgbClr val="EA9999"/>
                </a:highlight>
                <a:latin typeface="Calibri"/>
                <a:ea typeface="Calibri"/>
                <a:cs typeface="Calibri"/>
                <a:sym typeface="Calibri"/>
              </a:rPr>
              <a:t>(לכן המפגש עם קבוצת גיל בצופים היא משמעותית כל כך)</a:t>
            </a:r>
            <a:endParaRPr sz="1900">
              <a:highlight>
                <a:srgbClr val="EA9999"/>
              </a:highlight>
              <a:latin typeface="Calibri"/>
              <a:ea typeface="Calibri"/>
              <a:cs typeface="Calibri"/>
              <a:sym typeface="Calibri"/>
            </a:endParaRPr>
          </a:p>
          <a:p>
            <a:pPr marL="457200" lvl="0" indent="-349250" algn="just" rtl="1">
              <a:lnSpc>
                <a:spcPct val="150000"/>
              </a:lnSpc>
              <a:spcBef>
                <a:spcPts val="0"/>
              </a:spcBef>
              <a:spcAft>
                <a:spcPts val="0"/>
              </a:spcAft>
              <a:buSzPts val="1900"/>
              <a:buFont typeface="Calibri"/>
              <a:buChar char="◄"/>
            </a:pPr>
            <a:r>
              <a:rPr lang="iw-IL" sz="1900">
                <a:latin typeface="Calibri"/>
                <a:ea typeface="Calibri"/>
                <a:cs typeface="Calibri"/>
                <a:sym typeface="Calibri"/>
              </a:rPr>
              <a:t>התייחסות סביבתית "מתנקת" ומיעוט הזדמנויות לפיתוח עצמאות.</a:t>
            </a:r>
            <a:endParaRPr sz="1900">
              <a:latin typeface="Calibri"/>
              <a:ea typeface="Calibri"/>
              <a:cs typeface="Calibri"/>
              <a:sym typeface="Calibri"/>
            </a:endParaRPr>
          </a:p>
          <a:p>
            <a:pPr marL="457200" lvl="0" indent="-349250" algn="just" rtl="1">
              <a:lnSpc>
                <a:spcPct val="150000"/>
              </a:lnSpc>
              <a:spcBef>
                <a:spcPts val="0"/>
              </a:spcBef>
              <a:spcAft>
                <a:spcPts val="0"/>
              </a:spcAft>
              <a:buSzPts val="1900"/>
              <a:buFont typeface="Calibri"/>
              <a:buChar char="◄"/>
            </a:pPr>
            <a:r>
              <a:rPr lang="iw-IL" sz="1900">
                <a:latin typeface="Calibri"/>
                <a:ea typeface="Calibri"/>
                <a:cs typeface="Calibri"/>
                <a:sym typeface="Calibri"/>
              </a:rPr>
              <a:t>משבר בהגדרת הזהות הכללית והמינית.</a:t>
            </a:r>
            <a:endParaRPr sz="1900">
              <a:latin typeface="Calibri"/>
              <a:ea typeface="Calibri"/>
              <a:cs typeface="Calibri"/>
              <a:sym typeface="Calibri"/>
            </a:endParaRPr>
          </a:p>
          <a:p>
            <a:pPr marL="457200" lvl="0" indent="-349250" algn="just" rtl="1">
              <a:lnSpc>
                <a:spcPct val="150000"/>
              </a:lnSpc>
              <a:spcBef>
                <a:spcPts val="0"/>
              </a:spcBef>
              <a:spcAft>
                <a:spcPts val="0"/>
              </a:spcAft>
              <a:buSzPts val="1900"/>
              <a:buFont typeface="Calibri"/>
              <a:buChar char="◄"/>
            </a:pPr>
            <a:r>
              <a:rPr lang="iw-IL" sz="1900">
                <a:latin typeface="Calibri"/>
                <a:ea typeface="Calibri"/>
                <a:cs typeface="Calibri"/>
                <a:sym typeface="Calibri"/>
              </a:rPr>
              <a:t>רמת בדידות גבוהה</a:t>
            </a:r>
            <a:endParaRPr sz="19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Distance Learning by Slidesgo">
  <a:themeElements>
    <a:clrScheme name="Simple Light">
      <a:dk1>
        <a:srgbClr val="040404"/>
      </a:dk1>
      <a:lt1>
        <a:srgbClr val="FFFFFF"/>
      </a:lt1>
      <a:dk2>
        <a:srgbClr val="FFE49E"/>
      </a:dk2>
      <a:lt2>
        <a:srgbClr val="D1EAF7"/>
      </a:lt2>
      <a:accent1>
        <a:srgbClr val="1552BD"/>
      </a:accent1>
      <a:accent2>
        <a:srgbClr val="FEDFE3"/>
      </a:accent2>
      <a:accent3>
        <a:srgbClr val="E93F62"/>
      </a:accent3>
      <a:accent4>
        <a:srgbClr val="FFE49E"/>
      </a:accent4>
      <a:accent5>
        <a:srgbClr val="D1EAF7"/>
      </a:accent5>
      <a:accent6>
        <a:srgbClr val="1552BD"/>
      </a:accent6>
      <a:hlink>
        <a:srgbClr val="0404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2252</Words>
  <Application>Microsoft Office PowerPoint</Application>
  <PresentationFormat>‫הצגה על המסך (16:9)</PresentationFormat>
  <Paragraphs>168</Paragraphs>
  <Slides>24</Slides>
  <Notes>23</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24</vt:i4>
      </vt:variant>
    </vt:vector>
  </HeadingPairs>
  <TitlesOfParts>
    <vt:vector size="36" baseType="lpstr">
      <vt:lpstr>Signika Negative Light</vt:lpstr>
      <vt:lpstr>Courier New</vt:lpstr>
      <vt:lpstr>Arial</vt:lpstr>
      <vt:lpstr>Nunito Light</vt:lpstr>
      <vt:lpstr>Chelsea Market</vt:lpstr>
      <vt:lpstr>Raleway Thin</vt:lpstr>
      <vt:lpstr>Noto Sans Symbols</vt:lpstr>
      <vt:lpstr>Paytone One</vt:lpstr>
      <vt:lpstr>Archivo</vt:lpstr>
      <vt:lpstr>Calibri</vt:lpstr>
      <vt:lpstr>Fira Sans Extra Condensed Medium</vt:lpstr>
      <vt:lpstr>Distance Learning by Slidesgo</vt:lpstr>
      <vt:lpstr>מיניות בקרב חניכי צמי"ד והשתלבות</vt:lpstr>
      <vt:lpstr>אני מגדל ורדים בגינה. אני משקיע זמן רב בניקוי עשבים שוטים. העשבים עומדים בדרכם של הורדים. העשבים הם גורמים מגבילים, לא מאפשרים. אבל אם אני רוצה ורדים מטופחים בגינה,  אין זה מספיק לעשב ולנקות. עלי לדשן את הקרקע, להשקות ולגזום, על מנת לטפח את הורדים. עליי לספק את הגורמים המאפשרים שגשוג וצמיחה (סליגמן, 2011).</vt:lpstr>
      <vt:lpstr>מה דעתכם/ן?  האם יש הבדלים בין התפתחות מינית של חניכים/ות עם צרכים מיוחדים לחניכים/ות ללא צרכים מיוחדים?</vt:lpstr>
      <vt:lpstr>נכיר בעובדות</vt:lpstr>
      <vt:lpstr>נכיר בעובדות</vt:lpstr>
      <vt:lpstr>התפתחות מינית של ילדים/ות ונוער עם צרכים מיוחדים</vt:lpstr>
      <vt:lpstr>התפתחות מינית של ילדים/ות ונוער עם צרכים מיוחדים</vt:lpstr>
      <vt:lpstr>גיל ההתבגרות</vt:lpstr>
      <vt:lpstr>גיל ההתבגרות</vt:lpstr>
      <vt:lpstr>עקרונות מנחים</vt:lpstr>
      <vt:lpstr>עקרונות מנחים</vt:lpstr>
      <vt:lpstr>סיטואציה 1</vt:lpstr>
      <vt:lpstr>סיטואציה 2</vt:lpstr>
      <vt:lpstr>סיטואציה 3</vt:lpstr>
      <vt:lpstr>מרחב אישי בטוח</vt:lpstr>
      <vt:lpstr>איך זה יכול להיראות אצלנו?</vt:lpstr>
      <vt:lpstr>התמודדות-מיידית</vt:lpstr>
      <vt:lpstr>התמודדות-מיידית דגשים</vt:lpstr>
      <vt:lpstr>התמודדות-אחרי האירוע</vt:lpstr>
      <vt:lpstr>נוהל דיווחים –  התנהלות באירוע לא נורמטיבי בשגרה ובמפעלים – חניכי/ות צמי"ד והשתלבות</vt:lpstr>
      <vt:lpstr>נוהל דיווחים –  התנהלות באירוע לא נורמטיבי בשגרה ובמפעלים – חניכי צמי"ד והשתלבות פרטנית</vt:lpstr>
      <vt:lpstr>נוהל דיווחים –  התנהלות באירוע לא נורמטיבי בשגרה ובמפעלים – חניכי צמי"ד והשתלבות פרטנית</vt:lpstr>
      <vt:lpstr>דגשים חשובים </vt:lpstr>
      <vt:lpstr>?שאלות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אופיר אדרוקי</dc:creator>
  <cp:lastModifiedBy>שלומית הלפרין</cp:lastModifiedBy>
  <cp:revision>1</cp:revision>
  <dcterms:modified xsi:type="dcterms:W3CDTF">2025-04-24T19:08:46Z</dcterms:modified>
</cp:coreProperties>
</file>