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170.xml" ContentType="application/vnd.openxmlformats-officedocument.presentationml.slide+xml"/>
  <Override PartName="/ppt/slideLayouts/slideLayout14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707" r:id="rId4"/>
  </p:sldMasterIdLst>
  <p:notesMasterIdLst>
    <p:notesMasterId r:id="rId31"/>
  </p:notesMasterIdLst>
  <p:sldIdLst>
    <p:sldId id="256" r:id="rId5"/>
    <p:sldId id="350" r:id="rId6"/>
    <p:sldId id="376" r:id="rId7"/>
    <p:sldId id="549" r:id="rId8"/>
    <p:sldId id="571" r:id="rId9"/>
    <p:sldId id="573" r:id="rId10"/>
    <p:sldId id="572" r:id="rId11"/>
    <p:sldId id="575" r:id="rId12"/>
    <p:sldId id="576" r:id="rId13"/>
    <p:sldId id="287" r:id="rId14"/>
    <p:sldId id="336" r:id="rId15"/>
    <p:sldId id="546" r:id="rId16"/>
    <p:sldId id="577" r:id="rId17"/>
    <p:sldId id="578" r:id="rId18"/>
    <p:sldId id="580" r:id="rId19"/>
    <p:sldId id="579" r:id="rId20"/>
    <p:sldId id="317" r:id="rId21"/>
    <p:sldId id="315" r:id="rId22"/>
    <p:sldId id="368" r:id="rId23"/>
    <p:sldId id="266" r:id="rId24"/>
    <p:sldId id="351" r:id="rId25"/>
    <p:sldId id="574" r:id="rId26"/>
    <p:sldId id="581" r:id="rId27"/>
    <p:sldId id="372" r:id="rId28"/>
    <p:sldId id="285" r:id="rId29"/>
    <p:sldId id="374" r:id="rId30"/>
  </p:sldIdLst>
  <p:sldSz cx="9144000" cy="5143500" type="screen16x9"/>
  <p:notesSz cx="6858000" cy="9144000"/>
  <p:embeddedFontLst>
    <p:embeddedFont>
      <p:font typeface="Gisha" panose="020B0502040204020203" pitchFamily="34" charset="-79"/>
      <p:regular r:id="rId32"/>
      <p:bold r:id="rId33"/>
    </p:embeddedFont>
    <p:embeddedFont>
      <p:font typeface="Hadassah Friedlaender" panose="02020603050405020304" pitchFamily="18" charset="-79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DF984F-0834-C523-EBC0-2A0AB10B2BDE}" name="אסף סימן טוב" initials="אס" userId="S::asafs@zofim.org.il::dc3b9f55-272c-4d3d-8673-0a55aa8960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A43"/>
    <a:srgbClr val="B36D5B"/>
    <a:srgbClr val="E2E5E7"/>
    <a:srgbClr val="FBFBFB"/>
    <a:srgbClr val="6687A8"/>
    <a:srgbClr val="AB7A67"/>
    <a:srgbClr val="E5DABE"/>
    <a:srgbClr val="8D9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BEDDBB-229E-4CD8-8D25-1B3C5B5F0D94}" v="8" dt="2025-10-29T10:15:50.491"/>
  </p1510:revLst>
</p1510:revInfo>
</file>

<file path=ppt/tableStyles.xml><?xml version="1.0" encoding="utf-8"?>
<a:tblStyleLst xmlns:a="http://schemas.openxmlformats.org/drawingml/2006/main" def="{CA619CC7-5100-4302-B85D-B32350DD8BB1}">
  <a:tblStyle styleId="{CA619CC7-5100-4302-B85D-B32350DD8B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9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70ff5ca009_7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70ff5ca009_7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401CA-CF59-4515-963D-5375150DF8F0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7585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0550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1569f1bbc59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1569f1bbc59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72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420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54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0f1f795c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70f1f795c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687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1C607D38-E0F8-2EF8-C764-4568C21A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70f1f795cd_0_10:notes">
            <a:extLst>
              <a:ext uri="{FF2B5EF4-FFF2-40B4-BE49-F238E27FC236}">
                <a16:creationId xmlns:a16="http://schemas.microsoft.com/office/drawing/2014/main" id="{B5BACBB7-7563-7540-A471-F708DDBBF6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70f1f795cd_0_10:notes">
            <a:extLst>
              <a:ext uri="{FF2B5EF4-FFF2-40B4-BE49-F238E27FC236}">
                <a16:creationId xmlns:a16="http://schemas.microsoft.com/office/drawing/2014/main" id="{897D9DC2-2EAA-56F7-EC14-CAC063FACC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71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77283704-6CC0-40FD-2103-A0C459867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70f1f795cd_0_10:notes">
            <a:extLst>
              <a:ext uri="{FF2B5EF4-FFF2-40B4-BE49-F238E27FC236}">
                <a16:creationId xmlns:a16="http://schemas.microsoft.com/office/drawing/2014/main" id="{BCD9F063-1285-5937-4D3D-BEA4A49011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70f1f795cd_0_10:notes">
            <a:extLst>
              <a:ext uri="{FF2B5EF4-FFF2-40B4-BE49-F238E27FC236}">
                <a16:creationId xmlns:a16="http://schemas.microsoft.com/office/drawing/2014/main" id="{884C6BEF-A752-1E30-644D-74DB76F3F7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97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7E55B4D7-EDBE-6342-B9C3-25231513B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70f1f795cd_0_10:notes">
            <a:extLst>
              <a:ext uri="{FF2B5EF4-FFF2-40B4-BE49-F238E27FC236}">
                <a16:creationId xmlns:a16="http://schemas.microsoft.com/office/drawing/2014/main" id="{186E5356-9048-B5DD-65E6-93C32DD4AA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70f1f795cd_0_10:notes">
            <a:extLst>
              <a:ext uri="{FF2B5EF4-FFF2-40B4-BE49-F238E27FC236}">
                <a16:creationId xmlns:a16="http://schemas.microsoft.com/office/drawing/2014/main" id="{6AF6F5D6-25D3-EC32-46B2-CA13738B3E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902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>
          <a:extLst>
            <a:ext uri="{FF2B5EF4-FFF2-40B4-BE49-F238E27FC236}">
              <a16:creationId xmlns:a16="http://schemas.microsoft.com/office/drawing/2014/main" id="{5B636992-DFEE-C579-BE36-B8D1F76B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70f1f795cd_0_20:notes">
            <a:extLst>
              <a:ext uri="{FF2B5EF4-FFF2-40B4-BE49-F238E27FC236}">
                <a16:creationId xmlns:a16="http://schemas.microsoft.com/office/drawing/2014/main" id="{DC3545A1-8A6D-09E0-6355-48EA5549F5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70f1f795cd_0_20:notes">
            <a:extLst>
              <a:ext uri="{FF2B5EF4-FFF2-40B4-BE49-F238E27FC236}">
                <a16:creationId xmlns:a16="http://schemas.microsoft.com/office/drawing/2014/main" id="{9EE7E020-3258-B74D-CA66-6F9B070AD0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8020BAEE-4FD2-4C9B-BBF5-B357C7A82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70f1f795cd_0_10:notes">
            <a:extLst>
              <a:ext uri="{FF2B5EF4-FFF2-40B4-BE49-F238E27FC236}">
                <a16:creationId xmlns:a16="http://schemas.microsoft.com/office/drawing/2014/main" id="{A111CBAC-5062-BC78-2F16-B7B9520257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70f1f795cd_0_10:notes">
            <a:extLst>
              <a:ext uri="{FF2B5EF4-FFF2-40B4-BE49-F238E27FC236}">
                <a16:creationId xmlns:a16="http://schemas.microsoft.com/office/drawing/2014/main" id="{9AD6D2A9-4AB3-8F83-C4F1-4BAD426171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112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D33883E2-BFC1-108E-FCAA-312797291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70f1f795cd_0_5:notes">
            <a:extLst>
              <a:ext uri="{FF2B5EF4-FFF2-40B4-BE49-F238E27FC236}">
                <a16:creationId xmlns:a16="http://schemas.microsoft.com/office/drawing/2014/main" id="{4C9593D6-8E0A-5D2B-854A-AB47F30108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70f1f795cd_0_5:notes">
            <a:extLst>
              <a:ext uri="{FF2B5EF4-FFF2-40B4-BE49-F238E27FC236}">
                <a16:creationId xmlns:a16="http://schemas.microsoft.com/office/drawing/2014/main" id="{76717471-AFAE-AA2B-A5B5-12DB7A0989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317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DE0BE208-C8E7-4227-6867-0B3148A58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70f1f795cd_0_5:notes">
            <a:extLst>
              <a:ext uri="{FF2B5EF4-FFF2-40B4-BE49-F238E27FC236}">
                <a16:creationId xmlns:a16="http://schemas.microsoft.com/office/drawing/2014/main" id="{5262EEFC-803E-3F13-2740-93328B1A9F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70f1f795cd_0_5:notes">
            <a:extLst>
              <a:ext uri="{FF2B5EF4-FFF2-40B4-BE49-F238E27FC236}">
                <a16:creationId xmlns:a16="http://schemas.microsoft.com/office/drawing/2014/main" id="{0715B4EC-3A1B-0A58-A6B0-576DC5FFFB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00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34075" y="1712728"/>
            <a:ext cx="2075700" cy="16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53189" y="4133847"/>
            <a:ext cx="20376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7"/>
          <p:cNvSpPr/>
          <p:nvPr/>
        </p:nvSpPr>
        <p:spPr>
          <a:xfrm>
            <a:off x="1794675" y="-649108"/>
            <a:ext cx="9260933" cy="5856100"/>
          </a:xfrm>
          <a:custGeom>
            <a:avLst/>
            <a:gdLst/>
            <a:ahLst/>
            <a:cxnLst/>
            <a:rect l="l" t="t" r="r" b="b"/>
            <a:pathLst>
              <a:path w="360839" h="234244" extrusionOk="0">
                <a:moveTo>
                  <a:pt x="14271" y="0"/>
                </a:moveTo>
                <a:cubicBezTo>
                  <a:pt x="9159" y="5110"/>
                  <a:pt x="3956" y="10467"/>
                  <a:pt x="724" y="16933"/>
                </a:cubicBezTo>
                <a:cubicBezTo>
                  <a:pt x="-1174" y="20730"/>
                  <a:pt x="1079" y="25896"/>
                  <a:pt x="3546" y="29351"/>
                </a:cubicBezTo>
                <a:cubicBezTo>
                  <a:pt x="17231" y="48515"/>
                  <a:pt x="48412" y="49757"/>
                  <a:pt x="71844" y="47413"/>
                </a:cubicBezTo>
                <a:cubicBezTo>
                  <a:pt x="95930" y="45004"/>
                  <a:pt x="118758" y="32737"/>
                  <a:pt x="142964" y="32737"/>
                </a:cubicBezTo>
                <a:cubicBezTo>
                  <a:pt x="150902" y="32737"/>
                  <a:pt x="158777" y="34164"/>
                  <a:pt x="166671" y="34995"/>
                </a:cubicBezTo>
                <a:cubicBezTo>
                  <a:pt x="170671" y="35416"/>
                  <a:pt x="176725" y="33656"/>
                  <a:pt x="178524" y="37253"/>
                </a:cubicBezTo>
                <a:cubicBezTo>
                  <a:pt x="182480" y="45164"/>
                  <a:pt x="174344" y="55574"/>
                  <a:pt x="167799" y="61524"/>
                </a:cubicBezTo>
                <a:cubicBezTo>
                  <a:pt x="162071" y="66732"/>
                  <a:pt x="153356" y="67390"/>
                  <a:pt x="146915" y="71684"/>
                </a:cubicBezTo>
                <a:cubicBezTo>
                  <a:pt x="142224" y="74812"/>
                  <a:pt x="135590" y="82937"/>
                  <a:pt x="139577" y="86924"/>
                </a:cubicBezTo>
                <a:cubicBezTo>
                  <a:pt x="142868" y="90215"/>
                  <a:pt x="148469" y="90311"/>
                  <a:pt x="153124" y="90311"/>
                </a:cubicBezTo>
                <a:cubicBezTo>
                  <a:pt x="169655" y="90311"/>
                  <a:pt x="185546" y="83814"/>
                  <a:pt x="201666" y="80151"/>
                </a:cubicBezTo>
                <a:cubicBezTo>
                  <a:pt x="216400" y="76803"/>
                  <a:pt x="232719" y="78679"/>
                  <a:pt x="246822" y="84102"/>
                </a:cubicBezTo>
                <a:cubicBezTo>
                  <a:pt x="254440" y="87032"/>
                  <a:pt x="263736" y="88452"/>
                  <a:pt x="268835" y="94826"/>
                </a:cubicBezTo>
                <a:cubicBezTo>
                  <a:pt x="276197" y="104030"/>
                  <a:pt x="280372" y="116988"/>
                  <a:pt x="278995" y="128693"/>
                </a:cubicBezTo>
                <a:cubicBezTo>
                  <a:pt x="277854" y="138390"/>
                  <a:pt x="272784" y="147685"/>
                  <a:pt x="266577" y="155222"/>
                </a:cubicBezTo>
                <a:cubicBezTo>
                  <a:pt x="255412" y="168780"/>
                  <a:pt x="223199" y="175251"/>
                  <a:pt x="228759" y="191911"/>
                </a:cubicBezTo>
                <a:cubicBezTo>
                  <a:pt x="231004" y="198639"/>
                  <a:pt x="241436" y="199371"/>
                  <a:pt x="248515" y="199813"/>
                </a:cubicBezTo>
                <a:cubicBezTo>
                  <a:pt x="264111" y="200787"/>
                  <a:pt x="279858" y="199566"/>
                  <a:pt x="295364" y="201506"/>
                </a:cubicBezTo>
                <a:cubicBezTo>
                  <a:pt x="311061" y="203470"/>
                  <a:pt x="324738" y="213883"/>
                  <a:pt x="337697" y="222955"/>
                </a:cubicBezTo>
                <a:cubicBezTo>
                  <a:pt x="344728" y="227877"/>
                  <a:pt x="352256" y="234244"/>
                  <a:pt x="360839" y="23424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32" name="Google Shape;432;p57"/>
          <p:cNvSpPr/>
          <p:nvPr/>
        </p:nvSpPr>
        <p:spPr>
          <a:xfrm rot="10800000">
            <a:off x="-1660625" y="225659"/>
            <a:ext cx="9020975" cy="6265441"/>
          </a:xfrm>
          <a:custGeom>
            <a:avLst/>
            <a:gdLst/>
            <a:ahLst/>
            <a:cxnLst/>
            <a:rect l="l" t="t" r="r" b="b"/>
            <a:pathLst>
              <a:path w="360839" h="234244" extrusionOk="0">
                <a:moveTo>
                  <a:pt x="14271" y="0"/>
                </a:moveTo>
                <a:cubicBezTo>
                  <a:pt x="9159" y="5110"/>
                  <a:pt x="3956" y="10467"/>
                  <a:pt x="724" y="16933"/>
                </a:cubicBezTo>
                <a:cubicBezTo>
                  <a:pt x="-1174" y="20730"/>
                  <a:pt x="1079" y="25896"/>
                  <a:pt x="3546" y="29351"/>
                </a:cubicBezTo>
                <a:cubicBezTo>
                  <a:pt x="17231" y="48515"/>
                  <a:pt x="48412" y="49757"/>
                  <a:pt x="71844" y="47413"/>
                </a:cubicBezTo>
                <a:cubicBezTo>
                  <a:pt x="95930" y="45004"/>
                  <a:pt x="118758" y="32737"/>
                  <a:pt x="142964" y="32737"/>
                </a:cubicBezTo>
                <a:cubicBezTo>
                  <a:pt x="150902" y="32737"/>
                  <a:pt x="158777" y="34164"/>
                  <a:pt x="166671" y="34995"/>
                </a:cubicBezTo>
                <a:cubicBezTo>
                  <a:pt x="170671" y="35416"/>
                  <a:pt x="176725" y="33656"/>
                  <a:pt x="178524" y="37253"/>
                </a:cubicBezTo>
                <a:cubicBezTo>
                  <a:pt x="182480" y="45164"/>
                  <a:pt x="174344" y="55574"/>
                  <a:pt x="167799" y="61524"/>
                </a:cubicBezTo>
                <a:cubicBezTo>
                  <a:pt x="162071" y="66732"/>
                  <a:pt x="153356" y="67390"/>
                  <a:pt x="146915" y="71684"/>
                </a:cubicBezTo>
                <a:cubicBezTo>
                  <a:pt x="142224" y="74812"/>
                  <a:pt x="135590" y="82937"/>
                  <a:pt x="139577" y="86924"/>
                </a:cubicBezTo>
                <a:cubicBezTo>
                  <a:pt x="142868" y="90215"/>
                  <a:pt x="148469" y="90311"/>
                  <a:pt x="153124" y="90311"/>
                </a:cubicBezTo>
                <a:cubicBezTo>
                  <a:pt x="169655" y="90311"/>
                  <a:pt x="185546" y="83814"/>
                  <a:pt x="201666" y="80151"/>
                </a:cubicBezTo>
                <a:cubicBezTo>
                  <a:pt x="216400" y="76803"/>
                  <a:pt x="232719" y="78679"/>
                  <a:pt x="246822" y="84102"/>
                </a:cubicBezTo>
                <a:cubicBezTo>
                  <a:pt x="254440" y="87032"/>
                  <a:pt x="263736" y="88452"/>
                  <a:pt x="268835" y="94826"/>
                </a:cubicBezTo>
                <a:cubicBezTo>
                  <a:pt x="276197" y="104030"/>
                  <a:pt x="280372" y="116988"/>
                  <a:pt x="278995" y="128693"/>
                </a:cubicBezTo>
                <a:cubicBezTo>
                  <a:pt x="277854" y="138390"/>
                  <a:pt x="272784" y="147685"/>
                  <a:pt x="266577" y="155222"/>
                </a:cubicBezTo>
                <a:cubicBezTo>
                  <a:pt x="255412" y="168780"/>
                  <a:pt x="223199" y="175251"/>
                  <a:pt x="228759" y="191911"/>
                </a:cubicBezTo>
                <a:cubicBezTo>
                  <a:pt x="231004" y="198639"/>
                  <a:pt x="241436" y="199371"/>
                  <a:pt x="248515" y="199813"/>
                </a:cubicBezTo>
                <a:cubicBezTo>
                  <a:pt x="264111" y="200787"/>
                  <a:pt x="279858" y="199566"/>
                  <a:pt x="295364" y="201506"/>
                </a:cubicBezTo>
                <a:cubicBezTo>
                  <a:pt x="311061" y="203470"/>
                  <a:pt x="324738" y="213883"/>
                  <a:pt x="337697" y="222955"/>
                </a:cubicBezTo>
                <a:cubicBezTo>
                  <a:pt x="344728" y="227877"/>
                  <a:pt x="352256" y="234244"/>
                  <a:pt x="360839" y="23424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">
    <p:bg>
      <p:bgPr>
        <a:solidFill>
          <a:schemeClr val="accent2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39"/>
          <p:cNvGrpSpPr/>
          <p:nvPr/>
        </p:nvGrpSpPr>
        <p:grpSpPr>
          <a:xfrm>
            <a:off x="6862297" y="-847850"/>
            <a:ext cx="3437685" cy="2622329"/>
            <a:chOff x="6862297" y="-847850"/>
            <a:chExt cx="3437685" cy="2622329"/>
          </a:xfrm>
        </p:grpSpPr>
        <p:sp>
          <p:nvSpPr>
            <p:cNvPr id="291" name="Google Shape;291;p39"/>
            <p:cNvSpPr/>
            <p:nvPr/>
          </p:nvSpPr>
          <p:spPr>
            <a:xfrm>
              <a:off x="6862297" y="-847850"/>
              <a:ext cx="3437685" cy="2622329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2" name="Google Shape;292;p39"/>
            <p:cNvSpPr/>
            <p:nvPr/>
          </p:nvSpPr>
          <p:spPr>
            <a:xfrm>
              <a:off x="7385213" y="-612757"/>
              <a:ext cx="2606816" cy="1988472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3" name="Google Shape;293;p39"/>
            <p:cNvSpPr/>
            <p:nvPr/>
          </p:nvSpPr>
          <p:spPr>
            <a:xfrm>
              <a:off x="7939373" y="-278323"/>
              <a:ext cx="1697904" cy="1295123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4" name="Google Shape;294;p39"/>
            <p:cNvSpPr/>
            <p:nvPr/>
          </p:nvSpPr>
          <p:spPr>
            <a:xfrm>
              <a:off x="8443509" y="-136867"/>
              <a:ext cx="1144467" cy="873071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5" name="Google Shape;295;p39"/>
            <p:cNvSpPr/>
            <p:nvPr/>
          </p:nvSpPr>
          <p:spPr>
            <a:xfrm>
              <a:off x="8887042" y="-3915"/>
              <a:ext cx="612445" cy="467216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96" name="Google Shape;296;p39"/>
          <p:cNvGrpSpPr/>
          <p:nvPr/>
        </p:nvGrpSpPr>
        <p:grpSpPr>
          <a:xfrm>
            <a:off x="-1151059" y="1500434"/>
            <a:ext cx="4837690" cy="4712235"/>
            <a:chOff x="-1151052" y="1194281"/>
            <a:chExt cx="5151960" cy="5018355"/>
          </a:xfrm>
        </p:grpSpPr>
        <p:sp>
          <p:nvSpPr>
            <p:cNvPr id="297" name="Google Shape;297;p39"/>
            <p:cNvSpPr/>
            <p:nvPr/>
          </p:nvSpPr>
          <p:spPr>
            <a:xfrm rot="1207038">
              <a:off x="-617053" y="1779785"/>
              <a:ext cx="4083964" cy="3829507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8" name="Google Shape;298;p39"/>
            <p:cNvSpPr/>
            <p:nvPr/>
          </p:nvSpPr>
          <p:spPr>
            <a:xfrm rot="1207337">
              <a:off x="-622045" y="2438312"/>
              <a:ext cx="3490918" cy="3273716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9" name="Google Shape;299;p39"/>
            <p:cNvSpPr/>
            <p:nvPr/>
          </p:nvSpPr>
          <p:spPr>
            <a:xfrm rot="1206910">
              <a:off x="-541272" y="3043661"/>
              <a:ext cx="2912139" cy="2730934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0" name="Google Shape;300;p39"/>
            <p:cNvSpPr/>
            <p:nvPr/>
          </p:nvSpPr>
          <p:spPr>
            <a:xfrm rot="1206983">
              <a:off x="-352152" y="3703893"/>
              <a:ext cx="2159699" cy="2025048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1" name="Google Shape;301;p39"/>
            <p:cNvSpPr/>
            <p:nvPr/>
          </p:nvSpPr>
          <p:spPr>
            <a:xfrm rot="1207124">
              <a:off x="-162265" y="4283467"/>
              <a:ext cx="1392227" cy="1305572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2" name="Google Shape;302;p39"/>
            <p:cNvSpPr/>
            <p:nvPr/>
          </p:nvSpPr>
          <p:spPr>
            <a:xfrm rot="1207247">
              <a:off x="-49132" y="4731085"/>
              <a:ext cx="869715" cy="815679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03" name="Google Shape;303;p39"/>
          <p:cNvGrpSpPr/>
          <p:nvPr/>
        </p:nvGrpSpPr>
        <p:grpSpPr>
          <a:xfrm rot="-557284">
            <a:off x="1590778" y="-450440"/>
            <a:ext cx="2977141" cy="2183499"/>
            <a:chOff x="1590761" y="-450442"/>
            <a:chExt cx="2977109" cy="2183475"/>
          </a:xfrm>
        </p:grpSpPr>
        <p:sp>
          <p:nvSpPr>
            <p:cNvPr id="304" name="Google Shape;304;p39"/>
            <p:cNvSpPr/>
            <p:nvPr/>
          </p:nvSpPr>
          <p:spPr>
            <a:xfrm>
              <a:off x="1878935" y="-65875"/>
              <a:ext cx="2400725" cy="1210725"/>
            </a:xfrm>
            <a:custGeom>
              <a:avLst/>
              <a:gdLst/>
              <a:ahLst/>
              <a:cxnLst/>
              <a:rect l="l" t="t" r="r" b="b"/>
              <a:pathLst>
                <a:path w="96029" h="48429" extrusionOk="0">
                  <a:moveTo>
                    <a:pt x="50458" y="2762"/>
                  </a:moveTo>
                  <a:cubicBezTo>
                    <a:pt x="44136" y="-1455"/>
                    <a:pt x="35236" y="136"/>
                    <a:pt x="27713" y="1211"/>
                  </a:cubicBezTo>
                  <a:cubicBezTo>
                    <a:pt x="17408" y="2683"/>
                    <a:pt x="-2209" y="6103"/>
                    <a:pt x="316" y="16202"/>
                  </a:cubicBezTo>
                  <a:cubicBezTo>
                    <a:pt x="1413" y="20590"/>
                    <a:pt x="4643" y="25797"/>
                    <a:pt x="9104" y="26541"/>
                  </a:cubicBezTo>
                  <a:cubicBezTo>
                    <a:pt x="16760" y="27817"/>
                    <a:pt x="25710" y="23581"/>
                    <a:pt x="32366" y="27574"/>
                  </a:cubicBezTo>
                  <a:cubicBezTo>
                    <a:pt x="39134" y="31634"/>
                    <a:pt x="44724" y="37471"/>
                    <a:pt x="51492" y="41532"/>
                  </a:cubicBezTo>
                  <a:cubicBezTo>
                    <a:pt x="63460" y="48713"/>
                    <a:pt x="84645" y="52431"/>
                    <a:pt x="93364" y="41532"/>
                  </a:cubicBezTo>
                  <a:cubicBezTo>
                    <a:pt x="97703" y="36108"/>
                    <a:pt x="96336" y="25022"/>
                    <a:pt x="90779" y="20854"/>
                  </a:cubicBezTo>
                  <a:cubicBezTo>
                    <a:pt x="82143" y="14377"/>
                    <a:pt x="70571" y="12968"/>
                    <a:pt x="61314" y="7414"/>
                  </a:cubicBezTo>
                  <a:cubicBezTo>
                    <a:pt x="57143" y="4911"/>
                    <a:pt x="52738" y="1728"/>
                    <a:pt x="47874" y="1728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5" name="Google Shape;305;p39"/>
            <p:cNvSpPr/>
            <p:nvPr/>
          </p:nvSpPr>
          <p:spPr>
            <a:xfrm rot="680343">
              <a:off x="2206863" y="240906"/>
              <a:ext cx="1760729" cy="504043"/>
            </a:xfrm>
            <a:custGeom>
              <a:avLst/>
              <a:gdLst/>
              <a:ahLst/>
              <a:cxnLst/>
              <a:rect l="l" t="t" r="r" b="b"/>
              <a:pathLst>
                <a:path w="96029" h="48429" extrusionOk="0">
                  <a:moveTo>
                    <a:pt x="50458" y="2762"/>
                  </a:moveTo>
                  <a:cubicBezTo>
                    <a:pt x="44136" y="-1455"/>
                    <a:pt x="35236" y="136"/>
                    <a:pt x="27713" y="1211"/>
                  </a:cubicBezTo>
                  <a:cubicBezTo>
                    <a:pt x="17408" y="2683"/>
                    <a:pt x="-2209" y="6103"/>
                    <a:pt x="316" y="16202"/>
                  </a:cubicBezTo>
                  <a:cubicBezTo>
                    <a:pt x="1413" y="20590"/>
                    <a:pt x="4643" y="25797"/>
                    <a:pt x="9104" y="26541"/>
                  </a:cubicBezTo>
                  <a:cubicBezTo>
                    <a:pt x="16760" y="27817"/>
                    <a:pt x="25710" y="23581"/>
                    <a:pt x="32366" y="27574"/>
                  </a:cubicBezTo>
                  <a:cubicBezTo>
                    <a:pt x="39134" y="31634"/>
                    <a:pt x="44724" y="37471"/>
                    <a:pt x="51492" y="41532"/>
                  </a:cubicBezTo>
                  <a:cubicBezTo>
                    <a:pt x="63460" y="48713"/>
                    <a:pt x="84645" y="52431"/>
                    <a:pt x="93364" y="41532"/>
                  </a:cubicBezTo>
                  <a:cubicBezTo>
                    <a:pt x="97703" y="36108"/>
                    <a:pt x="96336" y="25022"/>
                    <a:pt x="90779" y="20854"/>
                  </a:cubicBezTo>
                  <a:cubicBezTo>
                    <a:pt x="82143" y="14377"/>
                    <a:pt x="70571" y="12968"/>
                    <a:pt x="61314" y="7414"/>
                  </a:cubicBezTo>
                  <a:cubicBezTo>
                    <a:pt x="57143" y="4911"/>
                    <a:pt x="52738" y="1728"/>
                    <a:pt x="47874" y="1728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6" name="Google Shape;306;p39"/>
            <p:cNvSpPr/>
            <p:nvPr/>
          </p:nvSpPr>
          <p:spPr>
            <a:xfrm rot="-318791">
              <a:off x="1674135" y="-324471"/>
              <a:ext cx="2810360" cy="1931532"/>
            </a:xfrm>
            <a:custGeom>
              <a:avLst/>
              <a:gdLst/>
              <a:ahLst/>
              <a:cxnLst/>
              <a:rect l="l" t="t" r="r" b="b"/>
              <a:pathLst>
                <a:path w="96029" h="48429" extrusionOk="0">
                  <a:moveTo>
                    <a:pt x="50458" y="2762"/>
                  </a:moveTo>
                  <a:cubicBezTo>
                    <a:pt x="44136" y="-1455"/>
                    <a:pt x="35236" y="136"/>
                    <a:pt x="27713" y="1211"/>
                  </a:cubicBezTo>
                  <a:cubicBezTo>
                    <a:pt x="17408" y="2683"/>
                    <a:pt x="-2209" y="6103"/>
                    <a:pt x="316" y="16202"/>
                  </a:cubicBezTo>
                  <a:cubicBezTo>
                    <a:pt x="1413" y="20590"/>
                    <a:pt x="4643" y="25797"/>
                    <a:pt x="9104" y="26541"/>
                  </a:cubicBezTo>
                  <a:cubicBezTo>
                    <a:pt x="16760" y="27817"/>
                    <a:pt x="25710" y="23581"/>
                    <a:pt x="32366" y="27574"/>
                  </a:cubicBezTo>
                  <a:cubicBezTo>
                    <a:pt x="39134" y="31634"/>
                    <a:pt x="44724" y="37471"/>
                    <a:pt x="51492" y="41532"/>
                  </a:cubicBezTo>
                  <a:cubicBezTo>
                    <a:pt x="63460" y="48713"/>
                    <a:pt x="84645" y="52431"/>
                    <a:pt x="93364" y="41532"/>
                  </a:cubicBezTo>
                  <a:cubicBezTo>
                    <a:pt x="97703" y="36108"/>
                    <a:pt x="96336" y="25022"/>
                    <a:pt x="90779" y="20854"/>
                  </a:cubicBezTo>
                  <a:cubicBezTo>
                    <a:pt x="82143" y="14377"/>
                    <a:pt x="70571" y="12968"/>
                    <a:pt x="61314" y="7414"/>
                  </a:cubicBezTo>
                  <a:cubicBezTo>
                    <a:pt x="57143" y="4911"/>
                    <a:pt x="52738" y="1728"/>
                    <a:pt x="47874" y="1728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07" name="Google Shape;307;p39"/>
          <p:cNvGrpSpPr/>
          <p:nvPr/>
        </p:nvGrpSpPr>
        <p:grpSpPr>
          <a:xfrm>
            <a:off x="6357166" y="2572127"/>
            <a:ext cx="2311909" cy="2156088"/>
            <a:chOff x="6118779" y="2543626"/>
            <a:chExt cx="2790475" cy="2602400"/>
          </a:xfrm>
        </p:grpSpPr>
        <p:sp>
          <p:nvSpPr>
            <p:cNvPr id="308" name="Google Shape;308;p39"/>
            <p:cNvSpPr/>
            <p:nvPr/>
          </p:nvSpPr>
          <p:spPr>
            <a:xfrm>
              <a:off x="6557266" y="2894825"/>
              <a:ext cx="2017525" cy="1855275"/>
            </a:xfrm>
            <a:custGeom>
              <a:avLst/>
              <a:gdLst/>
              <a:ahLst/>
              <a:cxnLst/>
              <a:rect l="l" t="t" r="r" b="b"/>
              <a:pathLst>
                <a:path w="80701" h="74211" extrusionOk="0">
                  <a:moveTo>
                    <a:pt x="59759" y="1551"/>
                  </a:moveTo>
                  <a:cubicBezTo>
                    <a:pt x="51895" y="-1070"/>
                    <a:pt x="40762" y="3231"/>
                    <a:pt x="36497" y="10339"/>
                  </a:cubicBezTo>
                  <a:cubicBezTo>
                    <a:pt x="32446" y="17091"/>
                    <a:pt x="33491" y="27326"/>
                    <a:pt x="27192" y="32050"/>
                  </a:cubicBezTo>
                  <a:cubicBezTo>
                    <a:pt x="21019" y="36679"/>
                    <a:pt x="12023" y="36535"/>
                    <a:pt x="5998" y="41355"/>
                  </a:cubicBezTo>
                  <a:cubicBezTo>
                    <a:pt x="289" y="45922"/>
                    <a:pt x="-2273" y="57897"/>
                    <a:pt x="2896" y="63066"/>
                  </a:cubicBezTo>
                  <a:cubicBezTo>
                    <a:pt x="14895" y="75065"/>
                    <a:pt x="36577" y="75970"/>
                    <a:pt x="53039" y="71854"/>
                  </a:cubicBezTo>
                  <a:cubicBezTo>
                    <a:pt x="60151" y="70076"/>
                    <a:pt x="69132" y="69165"/>
                    <a:pt x="73200" y="63066"/>
                  </a:cubicBezTo>
                  <a:cubicBezTo>
                    <a:pt x="79239" y="54014"/>
                    <a:pt x="77864" y="41788"/>
                    <a:pt x="79403" y="31016"/>
                  </a:cubicBezTo>
                  <a:cubicBezTo>
                    <a:pt x="80281" y="24873"/>
                    <a:pt x="81965" y="17795"/>
                    <a:pt x="78886" y="12407"/>
                  </a:cubicBezTo>
                  <a:cubicBezTo>
                    <a:pt x="74898" y="5428"/>
                    <a:pt x="66246" y="0"/>
                    <a:pt x="58208" y="0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9" name="Google Shape;309;p39"/>
            <p:cNvSpPr/>
            <p:nvPr/>
          </p:nvSpPr>
          <p:spPr>
            <a:xfrm>
              <a:off x="7017649" y="3220483"/>
              <a:ext cx="1345025" cy="1376200"/>
            </a:xfrm>
            <a:custGeom>
              <a:avLst/>
              <a:gdLst/>
              <a:ahLst/>
              <a:cxnLst/>
              <a:rect l="l" t="t" r="r" b="b"/>
              <a:pathLst>
                <a:path w="53801" h="55048" extrusionOk="0">
                  <a:moveTo>
                    <a:pt x="51166" y="5584"/>
                  </a:moveTo>
                  <a:cubicBezTo>
                    <a:pt x="47481" y="980"/>
                    <a:pt x="38020" y="-2203"/>
                    <a:pt x="33849" y="1965"/>
                  </a:cubicBezTo>
                  <a:cubicBezTo>
                    <a:pt x="28886" y="6925"/>
                    <a:pt x="30341" y="16471"/>
                    <a:pt x="25061" y="21092"/>
                  </a:cubicBezTo>
                  <a:cubicBezTo>
                    <a:pt x="18421" y="26904"/>
                    <a:pt x="7054" y="26350"/>
                    <a:pt x="1540" y="33240"/>
                  </a:cubicBezTo>
                  <a:cubicBezTo>
                    <a:pt x="-1691" y="37277"/>
                    <a:pt x="1017" y="44564"/>
                    <a:pt x="4383" y="48490"/>
                  </a:cubicBezTo>
                  <a:cubicBezTo>
                    <a:pt x="13364" y="58965"/>
                    <a:pt x="35260" y="55658"/>
                    <a:pt x="45738" y="46680"/>
                  </a:cubicBezTo>
                  <a:cubicBezTo>
                    <a:pt x="49545" y="43418"/>
                    <a:pt x="49561" y="37359"/>
                    <a:pt x="50649" y="32465"/>
                  </a:cubicBezTo>
                  <a:cubicBezTo>
                    <a:pt x="52558" y="23876"/>
                    <a:pt x="55876" y="13971"/>
                    <a:pt x="51941" y="6101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10" name="Google Shape;310;p39"/>
            <p:cNvSpPr/>
            <p:nvPr/>
          </p:nvSpPr>
          <p:spPr>
            <a:xfrm rot="279846">
              <a:off x="7476096" y="3504941"/>
              <a:ext cx="659173" cy="845784"/>
            </a:xfrm>
            <a:custGeom>
              <a:avLst/>
              <a:gdLst/>
              <a:ahLst/>
              <a:cxnLst/>
              <a:rect l="l" t="t" r="r" b="b"/>
              <a:pathLst>
                <a:path w="28285" h="33831" extrusionOk="0">
                  <a:moveTo>
                    <a:pt x="25333" y="2476"/>
                  </a:moveTo>
                  <a:cubicBezTo>
                    <a:pt x="24237" y="284"/>
                    <a:pt x="19192" y="-1008"/>
                    <a:pt x="18096" y="1184"/>
                  </a:cubicBezTo>
                  <a:cubicBezTo>
                    <a:pt x="15476" y="6425"/>
                    <a:pt x="16741" y="13536"/>
                    <a:pt x="12927" y="17984"/>
                  </a:cubicBezTo>
                  <a:cubicBezTo>
                    <a:pt x="10569" y="20734"/>
                    <a:pt x="5933" y="20372"/>
                    <a:pt x="3105" y="22636"/>
                  </a:cubicBezTo>
                  <a:cubicBezTo>
                    <a:pt x="690" y="24569"/>
                    <a:pt x="-1150" y="29496"/>
                    <a:pt x="1037" y="31683"/>
                  </a:cubicBezTo>
                  <a:cubicBezTo>
                    <a:pt x="5080" y="35726"/>
                    <a:pt x="13631" y="33447"/>
                    <a:pt x="18096" y="29874"/>
                  </a:cubicBezTo>
                  <a:cubicBezTo>
                    <a:pt x="25351" y="24068"/>
                    <a:pt x="31519" y="10985"/>
                    <a:pt x="26367" y="3251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6118779" y="2543626"/>
              <a:ext cx="2790475" cy="2602400"/>
            </a:xfrm>
            <a:custGeom>
              <a:avLst/>
              <a:gdLst/>
              <a:ahLst/>
              <a:cxnLst/>
              <a:rect l="l" t="t" r="r" b="b"/>
              <a:pathLst>
                <a:path w="111619" h="104096" extrusionOk="0">
                  <a:moveTo>
                    <a:pt x="91257" y="5777"/>
                  </a:moveTo>
                  <a:cubicBezTo>
                    <a:pt x="81743" y="-3731"/>
                    <a:pt x="62127" y="-133"/>
                    <a:pt x="50936" y="7328"/>
                  </a:cubicBezTo>
                  <a:cubicBezTo>
                    <a:pt x="40977" y="13967"/>
                    <a:pt x="42327" y="29704"/>
                    <a:pt x="36978" y="40412"/>
                  </a:cubicBezTo>
                  <a:cubicBezTo>
                    <a:pt x="34671" y="45031"/>
                    <a:pt x="27739" y="45035"/>
                    <a:pt x="23021" y="47132"/>
                  </a:cubicBezTo>
                  <a:cubicBezTo>
                    <a:pt x="15422" y="50509"/>
                    <a:pt x="7669" y="54702"/>
                    <a:pt x="2344" y="61089"/>
                  </a:cubicBezTo>
                  <a:cubicBezTo>
                    <a:pt x="-3437" y="68024"/>
                    <a:pt x="3130" y="80231"/>
                    <a:pt x="8547" y="87453"/>
                  </a:cubicBezTo>
                  <a:cubicBezTo>
                    <a:pt x="12395" y="92583"/>
                    <a:pt x="19229" y="94671"/>
                    <a:pt x="25089" y="97275"/>
                  </a:cubicBezTo>
                  <a:cubicBezTo>
                    <a:pt x="40148" y="103968"/>
                    <a:pt x="57885" y="105292"/>
                    <a:pt x="74198" y="102961"/>
                  </a:cubicBezTo>
                  <a:cubicBezTo>
                    <a:pt x="84609" y="101473"/>
                    <a:pt x="97869" y="101552"/>
                    <a:pt x="104180" y="93139"/>
                  </a:cubicBezTo>
                  <a:cubicBezTo>
                    <a:pt x="120447" y="71455"/>
                    <a:pt x="105589" y="38278"/>
                    <a:pt x="99011" y="11981"/>
                  </a:cubicBezTo>
                  <a:cubicBezTo>
                    <a:pt x="98149" y="8535"/>
                    <a:pt x="93879" y="6887"/>
                    <a:pt x="92290" y="3710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12" name="Google Shape;312;p39"/>
          <p:cNvSpPr txBox="1">
            <a:spLocks noGrp="1"/>
          </p:cNvSpPr>
          <p:nvPr>
            <p:ph type="title"/>
          </p:nvPr>
        </p:nvSpPr>
        <p:spPr>
          <a:xfrm>
            <a:off x="2414250" y="1652817"/>
            <a:ext cx="4315500" cy="13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1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13" name="Google Shape;313;p39"/>
          <p:cNvSpPr txBox="1">
            <a:spLocks noGrp="1"/>
          </p:cNvSpPr>
          <p:nvPr>
            <p:ph type="subTitle" idx="1"/>
          </p:nvPr>
        </p:nvSpPr>
        <p:spPr>
          <a:xfrm>
            <a:off x="2500400" y="2978917"/>
            <a:ext cx="41433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C0F5-E526-44DF-9241-B666DF0C59FB}" type="datetimeFigureOut">
              <a:rPr lang="he-IL" smtClean="0"/>
              <a:pPr/>
              <a:t>ח'/חשון/תשפ"ו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E8C9-EDF7-4185-9282-4A529F530BF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20440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34075" y="1712728"/>
            <a:ext cx="2075700" cy="16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53189" y="4133847"/>
            <a:ext cx="20376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8">
    <p:bg>
      <p:bgPr>
        <a:solidFill>
          <a:schemeClr val="accent2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/>
          <p:nvPr/>
        </p:nvSpPr>
        <p:spPr>
          <a:xfrm rot="-9999348" flipH="1">
            <a:off x="5537541" y="2871842"/>
            <a:ext cx="3759571" cy="2764222"/>
          </a:xfrm>
          <a:custGeom>
            <a:avLst/>
            <a:gdLst/>
            <a:ahLst/>
            <a:cxnLst/>
            <a:rect l="l" t="t" r="r" b="b"/>
            <a:pathLst>
              <a:path w="150383" h="110569" extrusionOk="0">
                <a:moveTo>
                  <a:pt x="150383" y="108346"/>
                </a:moveTo>
                <a:cubicBezTo>
                  <a:pt x="143137" y="111969"/>
                  <a:pt x="134186" y="110152"/>
                  <a:pt x="126109" y="109530"/>
                </a:cubicBezTo>
                <a:cubicBezTo>
                  <a:pt x="109546" y="108254"/>
                  <a:pt x="92265" y="101149"/>
                  <a:pt x="80520" y="89401"/>
                </a:cubicBezTo>
                <a:cubicBezTo>
                  <a:pt x="67217" y="76094"/>
                  <a:pt x="70733" y="51198"/>
                  <a:pt x="57430" y="37891"/>
                </a:cubicBezTo>
                <a:cubicBezTo>
                  <a:pt x="41216" y="21671"/>
                  <a:pt x="10257" y="20513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16" name="Google Shape;316;p40"/>
          <p:cNvSpPr/>
          <p:nvPr/>
        </p:nvSpPr>
        <p:spPr>
          <a:xfrm rot="10800000" flipH="1">
            <a:off x="3078669" y="2000920"/>
            <a:ext cx="6275825" cy="3254500"/>
          </a:xfrm>
          <a:custGeom>
            <a:avLst/>
            <a:gdLst/>
            <a:ahLst/>
            <a:cxnLst/>
            <a:rect l="l" t="t" r="r" b="b"/>
            <a:pathLst>
              <a:path w="251033" h="130180" extrusionOk="0">
                <a:moveTo>
                  <a:pt x="0" y="0"/>
                </a:moveTo>
                <a:cubicBezTo>
                  <a:pt x="1428" y="5712"/>
                  <a:pt x="7983" y="8718"/>
                  <a:pt x="11249" y="13617"/>
                </a:cubicBezTo>
                <a:cubicBezTo>
                  <a:pt x="21651" y="29219"/>
                  <a:pt x="41301" y="38953"/>
                  <a:pt x="59798" y="42036"/>
                </a:cubicBezTo>
                <a:cubicBezTo>
                  <a:pt x="82012" y="45738"/>
                  <a:pt x="108552" y="32509"/>
                  <a:pt x="127293" y="44996"/>
                </a:cubicBezTo>
                <a:cubicBezTo>
                  <a:pt x="151529" y="61144"/>
                  <a:pt x="151361" y="100934"/>
                  <a:pt x="174657" y="118411"/>
                </a:cubicBezTo>
                <a:cubicBezTo>
                  <a:pt x="188992" y="129165"/>
                  <a:pt x="209674" y="132015"/>
                  <a:pt x="227350" y="129069"/>
                </a:cubicBezTo>
                <a:cubicBezTo>
                  <a:pt x="236145" y="127603"/>
                  <a:pt x="247046" y="124610"/>
                  <a:pt x="251033" y="116635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17" name="Google Shape;317;p40"/>
          <p:cNvSpPr/>
          <p:nvPr/>
        </p:nvSpPr>
        <p:spPr>
          <a:xfrm rot="10406136" flipH="1">
            <a:off x="-411300" y="-773214"/>
            <a:ext cx="5292628" cy="3074809"/>
          </a:xfrm>
          <a:custGeom>
            <a:avLst/>
            <a:gdLst/>
            <a:ahLst/>
            <a:cxnLst/>
            <a:rect l="l" t="t" r="r" b="b"/>
            <a:pathLst>
              <a:path w="199523" h="122998" extrusionOk="0">
                <a:moveTo>
                  <a:pt x="0" y="0"/>
                </a:moveTo>
                <a:cubicBezTo>
                  <a:pt x="5699" y="14253"/>
                  <a:pt x="23641" y="20073"/>
                  <a:pt x="32563" y="32564"/>
                </a:cubicBezTo>
                <a:cubicBezTo>
                  <a:pt x="40249" y="43325"/>
                  <a:pt x="44291" y="59762"/>
                  <a:pt x="56837" y="63943"/>
                </a:cubicBezTo>
                <a:cubicBezTo>
                  <a:pt x="68686" y="67892"/>
                  <a:pt x="81709" y="68738"/>
                  <a:pt x="94137" y="67495"/>
                </a:cubicBezTo>
                <a:cubicBezTo>
                  <a:pt x="103367" y="66572"/>
                  <a:pt x="113910" y="62894"/>
                  <a:pt x="121964" y="67495"/>
                </a:cubicBezTo>
                <a:cubicBezTo>
                  <a:pt x="136606" y="75860"/>
                  <a:pt x="140854" y="95450"/>
                  <a:pt x="150974" y="108939"/>
                </a:cubicBezTo>
                <a:cubicBezTo>
                  <a:pt x="158695" y="119231"/>
                  <a:pt x="174224" y="122556"/>
                  <a:pt x="187090" y="122556"/>
                </a:cubicBezTo>
                <a:cubicBezTo>
                  <a:pt x="191239" y="122556"/>
                  <a:pt x="195812" y="123820"/>
                  <a:pt x="199523" y="121964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18" name="Google Shape;318;p40"/>
          <p:cNvSpPr/>
          <p:nvPr/>
        </p:nvSpPr>
        <p:spPr>
          <a:xfrm rot="10800000" flipH="1">
            <a:off x="-197981" y="-560101"/>
            <a:ext cx="8673650" cy="4247996"/>
          </a:xfrm>
          <a:custGeom>
            <a:avLst/>
            <a:gdLst/>
            <a:ahLst/>
            <a:cxnLst/>
            <a:rect l="l" t="t" r="r" b="b"/>
            <a:pathLst>
              <a:path w="346946" h="158967" extrusionOk="0">
                <a:moveTo>
                  <a:pt x="0" y="0"/>
                </a:moveTo>
                <a:cubicBezTo>
                  <a:pt x="14215" y="4059"/>
                  <a:pt x="31075" y="7804"/>
                  <a:pt x="39668" y="19834"/>
                </a:cubicBezTo>
                <a:cubicBezTo>
                  <a:pt x="45523" y="28031"/>
                  <a:pt x="51445" y="36282"/>
                  <a:pt x="55950" y="45292"/>
                </a:cubicBezTo>
                <a:cubicBezTo>
                  <a:pt x="59693" y="52777"/>
                  <a:pt x="63651" y="61829"/>
                  <a:pt x="71343" y="65126"/>
                </a:cubicBezTo>
                <a:cubicBezTo>
                  <a:pt x="85502" y="71194"/>
                  <a:pt x="103427" y="66377"/>
                  <a:pt x="116636" y="74303"/>
                </a:cubicBezTo>
                <a:cubicBezTo>
                  <a:pt x="123851" y="78632"/>
                  <a:pt x="127953" y="86840"/>
                  <a:pt x="132621" y="93841"/>
                </a:cubicBezTo>
                <a:cubicBezTo>
                  <a:pt x="139554" y="104240"/>
                  <a:pt x="153152" y="109845"/>
                  <a:pt x="165480" y="111899"/>
                </a:cubicBezTo>
                <a:cubicBezTo>
                  <a:pt x="191557" y="116243"/>
                  <a:pt x="219103" y="111144"/>
                  <a:pt x="244520" y="118412"/>
                </a:cubicBezTo>
                <a:cubicBezTo>
                  <a:pt x="264590" y="124151"/>
                  <a:pt x="284053" y="132452"/>
                  <a:pt x="302246" y="142686"/>
                </a:cubicBezTo>
                <a:cubicBezTo>
                  <a:pt x="316067" y="150460"/>
                  <a:pt x="331088" y="158967"/>
                  <a:pt x="346946" y="158967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19" name="Google Shape;319;p40"/>
          <p:cNvSpPr txBox="1">
            <a:spLocks noGrp="1"/>
          </p:cNvSpPr>
          <p:nvPr>
            <p:ph type="title"/>
          </p:nvPr>
        </p:nvSpPr>
        <p:spPr>
          <a:xfrm>
            <a:off x="2626375" y="2073300"/>
            <a:ext cx="3891300" cy="9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0" name="Google Shape;320;p40"/>
          <p:cNvSpPr txBox="1">
            <a:spLocks noGrp="1"/>
          </p:cNvSpPr>
          <p:nvPr>
            <p:ph type="subTitle" idx="1"/>
          </p:nvPr>
        </p:nvSpPr>
        <p:spPr>
          <a:xfrm>
            <a:off x="3431325" y="2963700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1" name="Google Shape;321;p40"/>
          <p:cNvSpPr/>
          <p:nvPr/>
        </p:nvSpPr>
        <p:spPr>
          <a:xfrm rot="10291435" flipH="1">
            <a:off x="-649165" y="-733655"/>
            <a:ext cx="3537631" cy="1410732"/>
          </a:xfrm>
          <a:custGeom>
            <a:avLst/>
            <a:gdLst/>
            <a:ahLst/>
            <a:cxnLst/>
            <a:rect l="l" t="t" r="r" b="b"/>
            <a:pathLst>
              <a:path w="141502" h="56428" extrusionOk="0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22" name="Google Shape;322;p40"/>
          <p:cNvSpPr/>
          <p:nvPr/>
        </p:nvSpPr>
        <p:spPr>
          <a:xfrm rot="10497423" flipH="1">
            <a:off x="6977846" y="4195402"/>
            <a:ext cx="2545776" cy="1061494"/>
          </a:xfrm>
          <a:custGeom>
            <a:avLst/>
            <a:gdLst/>
            <a:ahLst/>
            <a:cxnLst/>
            <a:rect l="l" t="t" r="r" b="b"/>
            <a:pathLst>
              <a:path w="101834" h="42461" extrusionOk="0">
                <a:moveTo>
                  <a:pt x="0" y="0"/>
                </a:moveTo>
                <a:cubicBezTo>
                  <a:pt x="5313" y="10628"/>
                  <a:pt x="19566" y="13634"/>
                  <a:pt x="30195" y="18946"/>
                </a:cubicBezTo>
                <a:cubicBezTo>
                  <a:pt x="37196" y="22445"/>
                  <a:pt x="42890" y="28170"/>
                  <a:pt x="49732" y="31972"/>
                </a:cubicBezTo>
                <a:cubicBezTo>
                  <a:pt x="64961" y="40434"/>
                  <a:pt x="89504" y="48425"/>
                  <a:pt x="101834" y="36116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 rot="120236">
            <a:off x="4522215" y="-63938"/>
            <a:ext cx="4727107" cy="1278646"/>
          </a:xfrm>
          <a:custGeom>
            <a:avLst/>
            <a:gdLst/>
            <a:ahLst/>
            <a:cxnLst/>
            <a:rect l="l" t="t" r="r" b="b"/>
            <a:pathLst>
              <a:path w="182649" h="63284" extrusionOk="0">
                <a:moveTo>
                  <a:pt x="182649" y="2302"/>
                </a:moveTo>
                <a:cubicBezTo>
                  <a:pt x="179506" y="-1888"/>
                  <a:pt x="172180" y="979"/>
                  <a:pt x="166960" y="1414"/>
                </a:cubicBezTo>
                <a:cubicBezTo>
                  <a:pt x="159029" y="2075"/>
                  <a:pt x="149794" y="2892"/>
                  <a:pt x="144166" y="8519"/>
                </a:cubicBezTo>
                <a:cubicBezTo>
                  <a:pt x="130652" y="22029"/>
                  <a:pt x="136093" y="51480"/>
                  <a:pt x="119003" y="60028"/>
                </a:cubicBezTo>
                <a:cubicBezTo>
                  <a:pt x="109695" y="64684"/>
                  <a:pt x="96245" y="63313"/>
                  <a:pt x="87920" y="57067"/>
                </a:cubicBezTo>
                <a:cubicBezTo>
                  <a:pt x="78959" y="50344"/>
                  <a:pt x="70296" y="41186"/>
                  <a:pt x="59205" y="39602"/>
                </a:cubicBezTo>
                <a:cubicBezTo>
                  <a:pt x="38163" y="36597"/>
                  <a:pt x="20164" y="56563"/>
                  <a:pt x="0" y="6328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313600" y="2515675"/>
            <a:ext cx="2730300" cy="6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5313600" y="3088925"/>
            <a:ext cx="2730300" cy="91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63061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7"/>
          <p:cNvSpPr/>
          <p:nvPr/>
        </p:nvSpPr>
        <p:spPr>
          <a:xfrm>
            <a:off x="1794675" y="-649108"/>
            <a:ext cx="9260933" cy="5856100"/>
          </a:xfrm>
          <a:custGeom>
            <a:avLst/>
            <a:gdLst/>
            <a:ahLst/>
            <a:cxnLst/>
            <a:rect l="l" t="t" r="r" b="b"/>
            <a:pathLst>
              <a:path w="360839" h="234244" extrusionOk="0">
                <a:moveTo>
                  <a:pt x="14271" y="0"/>
                </a:moveTo>
                <a:cubicBezTo>
                  <a:pt x="9159" y="5110"/>
                  <a:pt x="3956" y="10467"/>
                  <a:pt x="724" y="16933"/>
                </a:cubicBezTo>
                <a:cubicBezTo>
                  <a:pt x="-1174" y="20730"/>
                  <a:pt x="1079" y="25896"/>
                  <a:pt x="3546" y="29351"/>
                </a:cubicBezTo>
                <a:cubicBezTo>
                  <a:pt x="17231" y="48515"/>
                  <a:pt x="48412" y="49757"/>
                  <a:pt x="71844" y="47413"/>
                </a:cubicBezTo>
                <a:cubicBezTo>
                  <a:pt x="95930" y="45004"/>
                  <a:pt x="118758" y="32737"/>
                  <a:pt x="142964" y="32737"/>
                </a:cubicBezTo>
                <a:cubicBezTo>
                  <a:pt x="150902" y="32737"/>
                  <a:pt x="158777" y="34164"/>
                  <a:pt x="166671" y="34995"/>
                </a:cubicBezTo>
                <a:cubicBezTo>
                  <a:pt x="170671" y="35416"/>
                  <a:pt x="176725" y="33656"/>
                  <a:pt x="178524" y="37253"/>
                </a:cubicBezTo>
                <a:cubicBezTo>
                  <a:pt x="182480" y="45164"/>
                  <a:pt x="174344" y="55574"/>
                  <a:pt x="167799" y="61524"/>
                </a:cubicBezTo>
                <a:cubicBezTo>
                  <a:pt x="162071" y="66732"/>
                  <a:pt x="153356" y="67390"/>
                  <a:pt x="146915" y="71684"/>
                </a:cubicBezTo>
                <a:cubicBezTo>
                  <a:pt x="142224" y="74812"/>
                  <a:pt x="135590" y="82937"/>
                  <a:pt x="139577" y="86924"/>
                </a:cubicBezTo>
                <a:cubicBezTo>
                  <a:pt x="142868" y="90215"/>
                  <a:pt x="148469" y="90311"/>
                  <a:pt x="153124" y="90311"/>
                </a:cubicBezTo>
                <a:cubicBezTo>
                  <a:pt x="169655" y="90311"/>
                  <a:pt x="185546" y="83814"/>
                  <a:pt x="201666" y="80151"/>
                </a:cubicBezTo>
                <a:cubicBezTo>
                  <a:pt x="216400" y="76803"/>
                  <a:pt x="232719" y="78679"/>
                  <a:pt x="246822" y="84102"/>
                </a:cubicBezTo>
                <a:cubicBezTo>
                  <a:pt x="254440" y="87032"/>
                  <a:pt x="263736" y="88452"/>
                  <a:pt x="268835" y="94826"/>
                </a:cubicBezTo>
                <a:cubicBezTo>
                  <a:pt x="276197" y="104030"/>
                  <a:pt x="280372" y="116988"/>
                  <a:pt x="278995" y="128693"/>
                </a:cubicBezTo>
                <a:cubicBezTo>
                  <a:pt x="277854" y="138390"/>
                  <a:pt x="272784" y="147685"/>
                  <a:pt x="266577" y="155222"/>
                </a:cubicBezTo>
                <a:cubicBezTo>
                  <a:pt x="255412" y="168780"/>
                  <a:pt x="223199" y="175251"/>
                  <a:pt x="228759" y="191911"/>
                </a:cubicBezTo>
                <a:cubicBezTo>
                  <a:pt x="231004" y="198639"/>
                  <a:pt x="241436" y="199371"/>
                  <a:pt x="248515" y="199813"/>
                </a:cubicBezTo>
                <a:cubicBezTo>
                  <a:pt x="264111" y="200787"/>
                  <a:pt x="279858" y="199566"/>
                  <a:pt x="295364" y="201506"/>
                </a:cubicBezTo>
                <a:cubicBezTo>
                  <a:pt x="311061" y="203470"/>
                  <a:pt x="324738" y="213883"/>
                  <a:pt x="337697" y="222955"/>
                </a:cubicBezTo>
                <a:cubicBezTo>
                  <a:pt x="344728" y="227877"/>
                  <a:pt x="352256" y="234244"/>
                  <a:pt x="360839" y="23424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32" name="Google Shape;432;p57"/>
          <p:cNvSpPr/>
          <p:nvPr/>
        </p:nvSpPr>
        <p:spPr>
          <a:xfrm rot="10800000">
            <a:off x="-1660625" y="225659"/>
            <a:ext cx="9020975" cy="6265441"/>
          </a:xfrm>
          <a:custGeom>
            <a:avLst/>
            <a:gdLst/>
            <a:ahLst/>
            <a:cxnLst/>
            <a:rect l="l" t="t" r="r" b="b"/>
            <a:pathLst>
              <a:path w="360839" h="234244" extrusionOk="0">
                <a:moveTo>
                  <a:pt x="14271" y="0"/>
                </a:moveTo>
                <a:cubicBezTo>
                  <a:pt x="9159" y="5110"/>
                  <a:pt x="3956" y="10467"/>
                  <a:pt x="724" y="16933"/>
                </a:cubicBezTo>
                <a:cubicBezTo>
                  <a:pt x="-1174" y="20730"/>
                  <a:pt x="1079" y="25896"/>
                  <a:pt x="3546" y="29351"/>
                </a:cubicBezTo>
                <a:cubicBezTo>
                  <a:pt x="17231" y="48515"/>
                  <a:pt x="48412" y="49757"/>
                  <a:pt x="71844" y="47413"/>
                </a:cubicBezTo>
                <a:cubicBezTo>
                  <a:pt x="95930" y="45004"/>
                  <a:pt x="118758" y="32737"/>
                  <a:pt x="142964" y="32737"/>
                </a:cubicBezTo>
                <a:cubicBezTo>
                  <a:pt x="150902" y="32737"/>
                  <a:pt x="158777" y="34164"/>
                  <a:pt x="166671" y="34995"/>
                </a:cubicBezTo>
                <a:cubicBezTo>
                  <a:pt x="170671" y="35416"/>
                  <a:pt x="176725" y="33656"/>
                  <a:pt x="178524" y="37253"/>
                </a:cubicBezTo>
                <a:cubicBezTo>
                  <a:pt x="182480" y="45164"/>
                  <a:pt x="174344" y="55574"/>
                  <a:pt x="167799" y="61524"/>
                </a:cubicBezTo>
                <a:cubicBezTo>
                  <a:pt x="162071" y="66732"/>
                  <a:pt x="153356" y="67390"/>
                  <a:pt x="146915" y="71684"/>
                </a:cubicBezTo>
                <a:cubicBezTo>
                  <a:pt x="142224" y="74812"/>
                  <a:pt x="135590" y="82937"/>
                  <a:pt x="139577" y="86924"/>
                </a:cubicBezTo>
                <a:cubicBezTo>
                  <a:pt x="142868" y="90215"/>
                  <a:pt x="148469" y="90311"/>
                  <a:pt x="153124" y="90311"/>
                </a:cubicBezTo>
                <a:cubicBezTo>
                  <a:pt x="169655" y="90311"/>
                  <a:pt x="185546" y="83814"/>
                  <a:pt x="201666" y="80151"/>
                </a:cubicBezTo>
                <a:cubicBezTo>
                  <a:pt x="216400" y="76803"/>
                  <a:pt x="232719" y="78679"/>
                  <a:pt x="246822" y="84102"/>
                </a:cubicBezTo>
                <a:cubicBezTo>
                  <a:pt x="254440" y="87032"/>
                  <a:pt x="263736" y="88452"/>
                  <a:pt x="268835" y="94826"/>
                </a:cubicBezTo>
                <a:cubicBezTo>
                  <a:pt x="276197" y="104030"/>
                  <a:pt x="280372" y="116988"/>
                  <a:pt x="278995" y="128693"/>
                </a:cubicBezTo>
                <a:cubicBezTo>
                  <a:pt x="277854" y="138390"/>
                  <a:pt x="272784" y="147685"/>
                  <a:pt x="266577" y="155222"/>
                </a:cubicBezTo>
                <a:cubicBezTo>
                  <a:pt x="255412" y="168780"/>
                  <a:pt x="223199" y="175251"/>
                  <a:pt x="228759" y="191911"/>
                </a:cubicBezTo>
                <a:cubicBezTo>
                  <a:pt x="231004" y="198639"/>
                  <a:pt x="241436" y="199371"/>
                  <a:pt x="248515" y="199813"/>
                </a:cubicBezTo>
                <a:cubicBezTo>
                  <a:pt x="264111" y="200787"/>
                  <a:pt x="279858" y="199566"/>
                  <a:pt x="295364" y="201506"/>
                </a:cubicBezTo>
                <a:cubicBezTo>
                  <a:pt x="311061" y="203470"/>
                  <a:pt x="324738" y="213883"/>
                  <a:pt x="337697" y="222955"/>
                </a:cubicBezTo>
                <a:cubicBezTo>
                  <a:pt x="344728" y="227877"/>
                  <a:pt x="352256" y="234244"/>
                  <a:pt x="360839" y="23424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C0F5-E526-44DF-9241-B666DF0C59FB}" type="datetimeFigureOut">
              <a:rPr lang="he-IL" smtClean="0"/>
              <a:pPr/>
              <a:t>ו'/חשון/תשפ"ו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E8C9-EDF7-4185-9282-4A529F530BF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20440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 rot="120236">
            <a:off x="4522215" y="-63938"/>
            <a:ext cx="4727107" cy="1278646"/>
          </a:xfrm>
          <a:custGeom>
            <a:avLst/>
            <a:gdLst/>
            <a:ahLst/>
            <a:cxnLst/>
            <a:rect l="l" t="t" r="r" b="b"/>
            <a:pathLst>
              <a:path w="182649" h="63284" extrusionOk="0">
                <a:moveTo>
                  <a:pt x="182649" y="2302"/>
                </a:moveTo>
                <a:cubicBezTo>
                  <a:pt x="179506" y="-1888"/>
                  <a:pt x="172180" y="979"/>
                  <a:pt x="166960" y="1414"/>
                </a:cubicBezTo>
                <a:cubicBezTo>
                  <a:pt x="159029" y="2075"/>
                  <a:pt x="149794" y="2892"/>
                  <a:pt x="144166" y="8519"/>
                </a:cubicBezTo>
                <a:cubicBezTo>
                  <a:pt x="130652" y="22029"/>
                  <a:pt x="136093" y="51480"/>
                  <a:pt x="119003" y="60028"/>
                </a:cubicBezTo>
                <a:cubicBezTo>
                  <a:pt x="109695" y="64684"/>
                  <a:pt x="96245" y="63313"/>
                  <a:pt x="87920" y="57067"/>
                </a:cubicBezTo>
                <a:cubicBezTo>
                  <a:pt x="78959" y="50344"/>
                  <a:pt x="70296" y="41186"/>
                  <a:pt x="59205" y="39602"/>
                </a:cubicBezTo>
                <a:cubicBezTo>
                  <a:pt x="38163" y="36597"/>
                  <a:pt x="20164" y="56563"/>
                  <a:pt x="0" y="6328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313600" y="2515675"/>
            <a:ext cx="2730300" cy="6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5313600" y="3088925"/>
            <a:ext cx="2730300" cy="91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630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391151">
            <a:off x="5855051" y="-44364"/>
            <a:ext cx="3599018" cy="1290927"/>
          </a:xfrm>
          <a:custGeom>
            <a:avLst/>
            <a:gdLst/>
            <a:ahLst/>
            <a:cxnLst/>
            <a:rect l="l" t="t" r="r" b="b"/>
            <a:pathLst>
              <a:path w="135304" h="48532" extrusionOk="0">
                <a:moveTo>
                  <a:pt x="15360" y="0"/>
                </a:moveTo>
                <a:cubicBezTo>
                  <a:pt x="4729" y="3190"/>
                  <a:pt x="-5930" y="26512"/>
                  <a:pt x="4071" y="31327"/>
                </a:cubicBezTo>
                <a:cubicBezTo>
                  <a:pt x="15728" y="36940"/>
                  <a:pt x="30668" y="28358"/>
                  <a:pt x="41606" y="21449"/>
                </a:cubicBezTo>
                <a:cubicBezTo>
                  <a:pt x="46689" y="18238"/>
                  <a:pt x="53538" y="11904"/>
                  <a:pt x="58540" y="15240"/>
                </a:cubicBezTo>
                <a:cubicBezTo>
                  <a:pt x="67690" y="21342"/>
                  <a:pt x="42079" y="44536"/>
                  <a:pt x="52613" y="47696"/>
                </a:cubicBezTo>
                <a:cubicBezTo>
                  <a:pt x="64984" y="51408"/>
                  <a:pt x="78020" y="41201"/>
                  <a:pt x="89020" y="34431"/>
                </a:cubicBezTo>
                <a:cubicBezTo>
                  <a:pt x="96646" y="29738"/>
                  <a:pt x="105926" y="28517"/>
                  <a:pt x="114420" y="25682"/>
                </a:cubicBezTo>
                <a:cubicBezTo>
                  <a:pt x="119376" y="24028"/>
                  <a:pt x="124703" y="20363"/>
                  <a:pt x="129660" y="22014"/>
                </a:cubicBezTo>
                <a:cubicBezTo>
                  <a:pt x="132952" y="23111"/>
                  <a:pt x="132850" y="28308"/>
                  <a:pt x="135304" y="3076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583849" y="489050"/>
            <a:ext cx="796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614425" y="1370125"/>
            <a:ext cx="7919400" cy="28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>
                <a:solidFill>
                  <a:srgbClr val="00000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391151">
            <a:off x="5855051" y="-44364"/>
            <a:ext cx="3599018" cy="1290927"/>
          </a:xfrm>
          <a:custGeom>
            <a:avLst/>
            <a:gdLst/>
            <a:ahLst/>
            <a:cxnLst/>
            <a:rect l="l" t="t" r="r" b="b"/>
            <a:pathLst>
              <a:path w="135304" h="48532" extrusionOk="0">
                <a:moveTo>
                  <a:pt x="15360" y="0"/>
                </a:moveTo>
                <a:cubicBezTo>
                  <a:pt x="4729" y="3190"/>
                  <a:pt x="-5930" y="26512"/>
                  <a:pt x="4071" y="31327"/>
                </a:cubicBezTo>
                <a:cubicBezTo>
                  <a:pt x="15728" y="36940"/>
                  <a:pt x="30668" y="28358"/>
                  <a:pt x="41606" y="21449"/>
                </a:cubicBezTo>
                <a:cubicBezTo>
                  <a:pt x="46689" y="18238"/>
                  <a:pt x="53538" y="11904"/>
                  <a:pt x="58540" y="15240"/>
                </a:cubicBezTo>
                <a:cubicBezTo>
                  <a:pt x="67690" y="21342"/>
                  <a:pt x="42079" y="44536"/>
                  <a:pt x="52613" y="47696"/>
                </a:cubicBezTo>
                <a:cubicBezTo>
                  <a:pt x="64984" y="51408"/>
                  <a:pt x="78020" y="41201"/>
                  <a:pt x="89020" y="34431"/>
                </a:cubicBezTo>
                <a:cubicBezTo>
                  <a:pt x="96646" y="29738"/>
                  <a:pt x="105926" y="28517"/>
                  <a:pt x="114420" y="25682"/>
                </a:cubicBezTo>
                <a:cubicBezTo>
                  <a:pt x="119376" y="24028"/>
                  <a:pt x="124703" y="20363"/>
                  <a:pt x="129660" y="22014"/>
                </a:cubicBezTo>
                <a:cubicBezTo>
                  <a:pt x="132952" y="23111"/>
                  <a:pt x="132850" y="28308"/>
                  <a:pt x="135304" y="3076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583849" y="489050"/>
            <a:ext cx="796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614425" y="1370125"/>
            <a:ext cx="7919400" cy="28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>
                <a:solidFill>
                  <a:srgbClr val="00000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alpha val="263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583750" y="2993926"/>
            <a:ext cx="5976600" cy="10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None/>
              <a:defRPr sz="8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ubTitle" idx="1"/>
          </p:nvPr>
        </p:nvSpPr>
        <p:spPr>
          <a:xfrm>
            <a:off x="2912600" y="3932900"/>
            <a:ext cx="3318900" cy="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6" name="Google Shape;46;p10"/>
          <p:cNvGrpSpPr/>
          <p:nvPr/>
        </p:nvGrpSpPr>
        <p:grpSpPr>
          <a:xfrm>
            <a:off x="-15825" y="-18425"/>
            <a:ext cx="9159925" cy="5166501"/>
            <a:chOff x="-15825" y="-18425"/>
            <a:chExt cx="9159925" cy="5166501"/>
          </a:xfrm>
        </p:grpSpPr>
        <p:sp>
          <p:nvSpPr>
            <p:cNvPr id="47" name="Google Shape;47;p10"/>
            <p:cNvSpPr/>
            <p:nvPr/>
          </p:nvSpPr>
          <p:spPr>
            <a:xfrm>
              <a:off x="-15825" y="4879276"/>
              <a:ext cx="91599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-15825" y="-18425"/>
              <a:ext cx="91599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0"/>
            <p:cNvSpPr/>
            <p:nvPr/>
          </p:nvSpPr>
          <p:spPr>
            <a:xfrm rot="5400000">
              <a:off x="-2429850" y="2425800"/>
              <a:ext cx="51285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0"/>
            <p:cNvSpPr/>
            <p:nvPr/>
          </p:nvSpPr>
          <p:spPr>
            <a:xfrm rot="5400000">
              <a:off x="6445450" y="2425800"/>
              <a:ext cx="51285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9_1">
    <p:bg>
      <p:bgPr>
        <a:solidFill>
          <a:schemeClr val="accent3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 rot="-9344246">
            <a:off x="-2608623" y="3893727"/>
            <a:ext cx="4727143" cy="1278696"/>
          </a:xfrm>
          <a:custGeom>
            <a:avLst/>
            <a:gdLst/>
            <a:ahLst/>
            <a:cxnLst/>
            <a:rect l="l" t="t" r="r" b="b"/>
            <a:pathLst>
              <a:path w="182649" h="63284" extrusionOk="0">
                <a:moveTo>
                  <a:pt x="182649" y="2302"/>
                </a:moveTo>
                <a:cubicBezTo>
                  <a:pt x="179506" y="-1888"/>
                  <a:pt x="172180" y="979"/>
                  <a:pt x="166960" y="1414"/>
                </a:cubicBezTo>
                <a:cubicBezTo>
                  <a:pt x="159029" y="2075"/>
                  <a:pt x="149794" y="2892"/>
                  <a:pt x="144166" y="8519"/>
                </a:cubicBezTo>
                <a:cubicBezTo>
                  <a:pt x="130652" y="22029"/>
                  <a:pt x="136093" y="51480"/>
                  <a:pt x="119003" y="60028"/>
                </a:cubicBezTo>
                <a:cubicBezTo>
                  <a:pt x="109695" y="64684"/>
                  <a:pt x="96245" y="63313"/>
                  <a:pt x="87920" y="57067"/>
                </a:cubicBezTo>
                <a:cubicBezTo>
                  <a:pt x="78959" y="50344"/>
                  <a:pt x="70296" y="41186"/>
                  <a:pt x="59205" y="39602"/>
                </a:cubicBezTo>
                <a:cubicBezTo>
                  <a:pt x="38163" y="36597"/>
                  <a:pt x="20164" y="56563"/>
                  <a:pt x="0" y="6328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66" name="Google Shape;66;p14"/>
          <p:cNvSpPr/>
          <p:nvPr/>
        </p:nvSpPr>
        <p:spPr>
          <a:xfrm rot="6116146">
            <a:off x="6993180" y="-1788357"/>
            <a:ext cx="1188403" cy="3306593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583849" y="484350"/>
            <a:ext cx="796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713225" y="4856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2"/>
          </p:nvPr>
        </p:nvSpPr>
        <p:spPr>
          <a:xfrm>
            <a:off x="873638" y="2717107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945550" y="3254950"/>
            <a:ext cx="21768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title" idx="3"/>
          </p:nvPr>
        </p:nvSpPr>
        <p:spPr>
          <a:xfrm>
            <a:off x="3415791" y="2717107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ubTitle" idx="4"/>
          </p:nvPr>
        </p:nvSpPr>
        <p:spPr>
          <a:xfrm>
            <a:off x="3485729" y="3254950"/>
            <a:ext cx="21768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title" idx="5"/>
          </p:nvPr>
        </p:nvSpPr>
        <p:spPr>
          <a:xfrm>
            <a:off x="5957950" y="2717107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6"/>
          </p:nvPr>
        </p:nvSpPr>
        <p:spPr>
          <a:xfrm>
            <a:off x="6029950" y="3254950"/>
            <a:ext cx="21768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/>
          <p:nvPr/>
        </p:nvSpPr>
        <p:spPr>
          <a:xfrm rot="-1286190">
            <a:off x="8071193" y="-14080"/>
            <a:ext cx="1396790" cy="2954919"/>
          </a:xfrm>
          <a:custGeom>
            <a:avLst/>
            <a:gdLst/>
            <a:ahLst/>
            <a:cxnLst/>
            <a:rect l="l" t="t" r="r" b="b"/>
            <a:pathLst>
              <a:path w="55867" h="118187" extrusionOk="0">
                <a:moveTo>
                  <a:pt x="50152" y="0"/>
                </a:moveTo>
                <a:cubicBezTo>
                  <a:pt x="50152" y="12460"/>
                  <a:pt x="42774" y="27116"/>
                  <a:pt x="31483" y="32385"/>
                </a:cubicBezTo>
                <a:cubicBezTo>
                  <a:pt x="25178" y="35327"/>
                  <a:pt x="18727" y="38042"/>
                  <a:pt x="12052" y="40005"/>
                </a:cubicBezTo>
                <a:cubicBezTo>
                  <a:pt x="8159" y="41150"/>
                  <a:pt x="1737" y="40294"/>
                  <a:pt x="622" y="44196"/>
                </a:cubicBezTo>
                <a:cubicBezTo>
                  <a:pt x="-3377" y="58193"/>
                  <a:pt x="16830" y="68446"/>
                  <a:pt x="26149" y="79629"/>
                </a:cubicBezTo>
                <a:cubicBezTo>
                  <a:pt x="33091" y="87959"/>
                  <a:pt x="30421" y="101468"/>
                  <a:pt x="36436" y="110490"/>
                </a:cubicBezTo>
                <a:cubicBezTo>
                  <a:pt x="38379" y="113405"/>
                  <a:pt x="40803" y="116428"/>
                  <a:pt x="44056" y="117729"/>
                </a:cubicBezTo>
                <a:cubicBezTo>
                  <a:pt x="47742" y="119203"/>
                  <a:pt x="51897" y="116205"/>
                  <a:pt x="55867" y="11620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162" name="Google Shape;162;p24"/>
          <p:cNvSpPr/>
          <p:nvPr/>
        </p:nvSpPr>
        <p:spPr>
          <a:xfrm rot="-4063569">
            <a:off x="293359" y="3114694"/>
            <a:ext cx="835625" cy="2781051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9_1">
    <p:bg>
      <p:bgPr>
        <a:solidFill>
          <a:schemeClr val="accent3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 rot="-9344246">
            <a:off x="-2608623" y="3893727"/>
            <a:ext cx="4727143" cy="1278696"/>
          </a:xfrm>
          <a:custGeom>
            <a:avLst/>
            <a:gdLst/>
            <a:ahLst/>
            <a:cxnLst/>
            <a:rect l="l" t="t" r="r" b="b"/>
            <a:pathLst>
              <a:path w="182649" h="63284" extrusionOk="0">
                <a:moveTo>
                  <a:pt x="182649" y="2302"/>
                </a:moveTo>
                <a:cubicBezTo>
                  <a:pt x="179506" y="-1888"/>
                  <a:pt x="172180" y="979"/>
                  <a:pt x="166960" y="1414"/>
                </a:cubicBezTo>
                <a:cubicBezTo>
                  <a:pt x="159029" y="2075"/>
                  <a:pt x="149794" y="2892"/>
                  <a:pt x="144166" y="8519"/>
                </a:cubicBezTo>
                <a:cubicBezTo>
                  <a:pt x="130652" y="22029"/>
                  <a:pt x="136093" y="51480"/>
                  <a:pt x="119003" y="60028"/>
                </a:cubicBezTo>
                <a:cubicBezTo>
                  <a:pt x="109695" y="64684"/>
                  <a:pt x="96245" y="63313"/>
                  <a:pt x="87920" y="57067"/>
                </a:cubicBezTo>
                <a:cubicBezTo>
                  <a:pt x="78959" y="50344"/>
                  <a:pt x="70296" y="41186"/>
                  <a:pt x="59205" y="39602"/>
                </a:cubicBezTo>
                <a:cubicBezTo>
                  <a:pt x="38163" y="36597"/>
                  <a:pt x="20164" y="56563"/>
                  <a:pt x="0" y="6328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66" name="Google Shape;66;p14"/>
          <p:cNvSpPr/>
          <p:nvPr/>
        </p:nvSpPr>
        <p:spPr>
          <a:xfrm rot="6116146">
            <a:off x="6993180" y="-1788357"/>
            <a:ext cx="1188403" cy="3306593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583849" y="484350"/>
            <a:ext cx="796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713225" y="4901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title" idx="2"/>
          </p:nvPr>
        </p:nvSpPr>
        <p:spPr>
          <a:xfrm>
            <a:off x="2169300" y="1709600"/>
            <a:ext cx="2121900" cy="5727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subTitle" idx="1"/>
          </p:nvPr>
        </p:nvSpPr>
        <p:spPr>
          <a:xfrm>
            <a:off x="2169300" y="2571751"/>
            <a:ext cx="2121900" cy="1200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 idx="3"/>
          </p:nvPr>
        </p:nvSpPr>
        <p:spPr>
          <a:xfrm>
            <a:off x="4852800" y="2287746"/>
            <a:ext cx="2121900" cy="5727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4"/>
          </p:nvPr>
        </p:nvSpPr>
        <p:spPr>
          <a:xfrm>
            <a:off x="4852800" y="3145917"/>
            <a:ext cx="2121900" cy="1200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-190500" y="3736712"/>
            <a:ext cx="2476500" cy="1511575"/>
          </a:xfrm>
          <a:custGeom>
            <a:avLst/>
            <a:gdLst/>
            <a:ahLst/>
            <a:cxnLst/>
            <a:rect l="l" t="t" r="r" b="b"/>
            <a:pathLst>
              <a:path w="99060" h="60463" extrusionOk="0">
                <a:moveTo>
                  <a:pt x="0" y="5980"/>
                </a:moveTo>
                <a:cubicBezTo>
                  <a:pt x="12213" y="-3180"/>
                  <a:pt x="41145" y="-2222"/>
                  <a:pt x="45339" y="12457"/>
                </a:cubicBezTo>
                <a:cubicBezTo>
                  <a:pt x="46820" y="17641"/>
                  <a:pt x="45535" y="24944"/>
                  <a:pt x="41148" y="28078"/>
                </a:cubicBezTo>
                <a:cubicBezTo>
                  <a:pt x="39089" y="29549"/>
                  <a:pt x="35164" y="27989"/>
                  <a:pt x="33909" y="25792"/>
                </a:cubicBezTo>
                <a:cubicBezTo>
                  <a:pt x="32870" y="23973"/>
                  <a:pt x="33446" y="20358"/>
                  <a:pt x="35433" y="19696"/>
                </a:cubicBezTo>
                <a:cubicBezTo>
                  <a:pt x="43656" y="16955"/>
                  <a:pt x="54831" y="18520"/>
                  <a:pt x="60960" y="24649"/>
                </a:cubicBezTo>
                <a:cubicBezTo>
                  <a:pt x="69254" y="32943"/>
                  <a:pt x="72097" y="45692"/>
                  <a:pt x="80391" y="53986"/>
                </a:cubicBezTo>
                <a:cubicBezTo>
                  <a:pt x="85049" y="58644"/>
                  <a:pt x="93169" y="57517"/>
                  <a:pt x="99060" y="60463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197" name="Google Shape;197;p28"/>
          <p:cNvSpPr/>
          <p:nvPr/>
        </p:nvSpPr>
        <p:spPr>
          <a:xfrm>
            <a:off x="7923645" y="990600"/>
            <a:ext cx="1382275" cy="2619375"/>
          </a:xfrm>
          <a:custGeom>
            <a:avLst/>
            <a:gdLst/>
            <a:ahLst/>
            <a:cxnLst/>
            <a:rect l="l" t="t" r="r" b="b"/>
            <a:pathLst>
              <a:path w="55291" h="104775" extrusionOk="0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713225" y="4856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2"/>
          </p:nvPr>
        </p:nvSpPr>
        <p:spPr>
          <a:xfrm>
            <a:off x="873638" y="2717107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945550" y="3254950"/>
            <a:ext cx="21768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title" idx="3"/>
          </p:nvPr>
        </p:nvSpPr>
        <p:spPr>
          <a:xfrm>
            <a:off x="3415791" y="2717107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ubTitle" idx="4"/>
          </p:nvPr>
        </p:nvSpPr>
        <p:spPr>
          <a:xfrm>
            <a:off x="3485729" y="3254950"/>
            <a:ext cx="21768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title" idx="5"/>
          </p:nvPr>
        </p:nvSpPr>
        <p:spPr>
          <a:xfrm>
            <a:off x="5957950" y="2717107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6"/>
          </p:nvPr>
        </p:nvSpPr>
        <p:spPr>
          <a:xfrm>
            <a:off x="6029950" y="3254950"/>
            <a:ext cx="21768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/>
          <p:nvPr/>
        </p:nvSpPr>
        <p:spPr>
          <a:xfrm rot="-1286190">
            <a:off x="8071193" y="-14080"/>
            <a:ext cx="1396790" cy="2954919"/>
          </a:xfrm>
          <a:custGeom>
            <a:avLst/>
            <a:gdLst/>
            <a:ahLst/>
            <a:cxnLst/>
            <a:rect l="l" t="t" r="r" b="b"/>
            <a:pathLst>
              <a:path w="55867" h="118187" extrusionOk="0">
                <a:moveTo>
                  <a:pt x="50152" y="0"/>
                </a:moveTo>
                <a:cubicBezTo>
                  <a:pt x="50152" y="12460"/>
                  <a:pt x="42774" y="27116"/>
                  <a:pt x="31483" y="32385"/>
                </a:cubicBezTo>
                <a:cubicBezTo>
                  <a:pt x="25178" y="35327"/>
                  <a:pt x="18727" y="38042"/>
                  <a:pt x="12052" y="40005"/>
                </a:cubicBezTo>
                <a:cubicBezTo>
                  <a:pt x="8159" y="41150"/>
                  <a:pt x="1737" y="40294"/>
                  <a:pt x="622" y="44196"/>
                </a:cubicBezTo>
                <a:cubicBezTo>
                  <a:pt x="-3377" y="58193"/>
                  <a:pt x="16830" y="68446"/>
                  <a:pt x="26149" y="79629"/>
                </a:cubicBezTo>
                <a:cubicBezTo>
                  <a:pt x="33091" y="87959"/>
                  <a:pt x="30421" y="101468"/>
                  <a:pt x="36436" y="110490"/>
                </a:cubicBezTo>
                <a:cubicBezTo>
                  <a:pt x="38379" y="113405"/>
                  <a:pt x="40803" y="116428"/>
                  <a:pt x="44056" y="117729"/>
                </a:cubicBezTo>
                <a:cubicBezTo>
                  <a:pt x="47742" y="119203"/>
                  <a:pt x="51897" y="116205"/>
                  <a:pt x="55867" y="11620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162" name="Google Shape;162;p24"/>
          <p:cNvSpPr/>
          <p:nvPr/>
        </p:nvSpPr>
        <p:spPr>
          <a:xfrm rot="-4063569">
            <a:off x="293359" y="3114694"/>
            <a:ext cx="835625" cy="2781051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">
    <p:bg>
      <p:bgPr>
        <a:solidFill>
          <a:schemeClr val="accent2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39"/>
          <p:cNvGrpSpPr/>
          <p:nvPr/>
        </p:nvGrpSpPr>
        <p:grpSpPr>
          <a:xfrm>
            <a:off x="6862297" y="-847850"/>
            <a:ext cx="3437685" cy="2622329"/>
            <a:chOff x="6862297" y="-847850"/>
            <a:chExt cx="3437685" cy="2622329"/>
          </a:xfrm>
        </p:grpSpPr>
        <p:sp>
          <p:nvSpPr>
            <p:cNvPr id="291" name="Google Shape;291;p39"/>
            <p:cNvSpPr/>
            <p:nvPr/>
          </p:nvSpPr>
          <p:spPr>
            <a:xfrm>
              <a:off x="6862297" y="-847850"/>
              <a:ext cx="3437685" cy="2622329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2" name="Google Shape;292;p39"/>
            <p:cNvSpPr/>
            <p:nvPr/>
          </p:nvSpPr>
          <p:spPr>
            <a:xfrm>
              <a:off x="7385213" y="-612757"/>
              <a:ext cx="2606816" cy="1988472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3" name="Google Shape;293;p39"/>
            <p:cNvSpPr/>
            <p:nvPr/>
          </p:nvSpPr>
          <p:spPr>
            <a:xfrm>
              <a:off x="7939373" y="-278323"/>
              <a:ext cx="1697904" cy="1295123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4" name="Google Shape;294;p39"/>
            <p:cNvSpPr/>
            <p:nvPr/>
          </p:nvSpPr>
          <p:spPr>
            <a:xfrm>
              <a:off x="8443509" y="-136867"/>
              <a:ext cx="1144467" cy="873071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5" name="Google Shape;295;p39"/>
            <p:cNvSpPr/>
            <p:nvPr/>
          </p:nvSpPr>
          <p:spPr>
            <a:xfrm>
              <a:off x="8887042" y="-3915"/>
              <a:ext cx="612445" cy="467216"/>
            </a:xfrm>
            <a:custGeom>
              <a:avLst/>
              <a:gdLst/>
              <a:ahLst/>
              <a:cxnLst/>
              <a:rect l="l" t="t" r="r" b="b"/>
              <a:pathLst>
                <a:path w="190348" h="124591" extrusionOk="0">
                  <a:moveTo>
                    <a:pt x="69386" y="0"/>
                  </a:moveTo>
                  <a:cubicBezTo>
                    <a:pt x="65514" y="0"/>
                    <a:pt x="62125" y="2698"/>
                    <a:pt x="58530" y="4136"/>
                  </a:cubicBezTo>
                  <a:cubicBezTo>
                    <a:pt x="47037" y="8733"/>
                    <a:pt x="34495" y="10244"/>
                    <a:pt x="22862" y="14475"/>
                  </a:cubicBezTo>
                  <a:cubicBezTo>
                    <a:pt x="16185" y="16903"/>
                    <a:pt x="8243" y="17724"/>
                    <a:pt x="3218" y="22746"/>
                  </a:cubicBezTo>
                  <a:cubicBezTo>
                    <a:pt x="230" y="25732"/>
                    <a:pt x="-702" y="31144"/>
                    <a:pt x="633" y="35152"/>
                  </a:cubicBezTo>
                  <a:cubicBezTo>
                    <a:pt x="2252" y="40013"/>
                    <a:pt x="8680" y="41943"/>
                    <a:pt x="10972" y="46525"/>
                  </a:cubicBezTo>
                  <a:cubicBezTo>
                    <a:pt x="13834" y="52245"/>
                    <a:pt x="14642" y="59747"/>
                    <a:pt x="19760" y="63583"/>
                  </a:cubicBezTo>
                  <a:cubicBezTo>
                    <a:pt x="24878" y="67419"/>
                    <a:pt x="32296" y="67848"/>
                    <a:pt x="36819" y="72371"/>
                  </a:cubicBezTo>
                  <a:cubicBezTo>
                    <a:pt x="48197" y="83749"/>
                    <a:pt x="55511" y="100327"/>
                    <a:pt x="69903" y="107523"/>
                  </a:cubicBezTo>
                  <a:cubicBezTo>
                    <a:pt x="88885" y="117014"/>
                    <a:pt x="111442" y="116411"/>
                    <a:pt x="132452" y="119412"/>
                  </a:cubicBezTo>
                  <a:cubicBezTo>
                    <a:pt x="137108" y="120077"/>
                    <a:pt x="141887" y="120188"/>
                    <a:pt x="146409" y="121480"/>
                  </a:cubicBezTo>
                  <a:cubicBezTo>
                    <a:pt x="150633" y="122687"/>
                    <a:pt x="155253" y="125697"/>
                    <a:pt x="159332" y="124065"/>
                  </a:cubicBezTo>
                  <a:cubicBezTo>
                    <a:pt x="171725" y="119106"/>
                    <a:pt x="178411" y="104709"/>
                    <a:pt x="190348" y="98735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96" name="Google Shape;296;p39"/>
          <p:cNvGrpSpPr/>
          <p:nvPr/>
        </p:nvGrpSpPr>
        <p:grpSpPr>
          <a:xfrm>
            <a:off x="-1151059" y="1500434"/>
            <a:ext cx="4837690" cy="4712235"/>
            <a:chOff x="-1151052" y="1194281"/>
            <a:chExt cx="5151960" cy="5018355"/>
          </a:xfrm>
        </p:grpSpPr>
        <p:sp>
          <p:nvSpPr>
            <p:cNvPr id="297" name="Google Shape;297;p39"/>
            <p:cNvSpPr/>
            <p:nvPr/>
          </p:nvSpPr>
          <p:spPr>
            <a:xfrm rot="1207038">
              <a:off x="-617053" y="1779785"/>
              <a:ext cx="4083964" cy="3829507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8" name="Google Shape;298;p39"/>
            <p:cNvSpPr/>
            <p:nvPr/>
          </p:nvSpPr>
          <p:spPr>
            <a:xfrm rot="1207337">
              <a:off x="-622045" y="2438312"/>
              <a:ext cx="3490918" cy="3273716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9" name="Google Shape;299;p39"/>
            <p:cNvSpPr/>
            <p:nvPr/>
          </p:nvSpPr>
          <p:spPr>
            <a:xfrm rot="1206910">
              <a:off x="-541272" y="3043661"/>
              <a:ext cx="2912139" cy="2730934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0" name="Google Shape;300;p39"/>
            <p:cNvSpPr/>
            <p:nvPr/>
          </p:nvSpPr>
          <p:spPr>
            <a:xfrm rot="1206983">
              <a:off x="-352152" y="3703893"/>
              <a:ext cx="2159699" cy="2025048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1" name="Google Shape;301;p39"/>
            <p:cNvSpPr/>
            <p:nvPr/>
          </p:nvSpPr>
          <p:spPr>
            <a:xfrm rot="1207124">
              <a:off x="-162265" y="4283467"/>
              <a:ext cx="1392227" cy="1305572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2" name="Google Shape;302;p39"/>
            <p:cNvSpPr/>
            <p:nvPr/>
          </p:nvSpPr>
          <p:spPr>
            <a:xfrm rot="1207247">
              <a:off x="-49132" y="4731085"/>
              <a:ext cx="869715" cy="815679"/>
            </a:xfrm>
            <a:custGeom>
              <a:avLst/>
              <a:gdLst/>
              <a:ahLst/>
              <a:cxnLst/>
              <a:rect l="l" t="t" r="r" b="b"/>
              <a:pathLst>
                <a:path w="188165" h="180742" extrusionOk="0">
                  <a:moveTo>
                    <a:pt x="0" y="52542"/>
                  </a:moveTo>
                  <a:cubicBezTo>
                    <a:pt x="8351" y="52542"/>
                    <a:pt x="17358" y="49144"/>
                    <a:pt x="23262" y="43237"/>
                  </a:cubicBezTo>
                  <a:cubicBezTo>
                    <a:pt x="29261" y="37235"/>
                    <a:pt x="29806" y="27565"/>
                    <a:pt x="33601" y="19975"/>
                  </a:cubicBezTo>
                  <a:cubicBezTo>
                    <a:pt x="36380" y="14416"/>
                    <a:pt x="41771" y="10347"/>
                    <a:pt x="47041" y="7052"/>
                  </a:cubicBezTo>
                  <a:cubicBezTo>
                    <a:pt x="51684" y="4149"/>
                    <a:pt x="56719" y="-994"/>
                    <a:pt x="62032" y="332"/>
                  </a:cubicBezTo>
                  <a:cubicBezTo>
                    <a:pt x="70060" y="2336"/>
                    <a:pt x="72051" y="13778"/>
                    <a:pt x="74956" y="21526"/>
                  </a:cubicBezTo>
                  <a:cubicBezTo>
                    <a:pt x="77825" y="29175"/>
                    <a:pt x="82676" y="35929"/>
                    <a:pt x="86328" y="43237"/>
                  </a:cubicBezTo>
                  <a:cubicBezTo>
                    <a:pt x="89023" y="48630"/>
                    <a:pt x="91002" y="54886"/>
                    <a:pt x="95633" y="58745"/>
                  </a:cubicBezTo>
                  <a:cubicBezTo>
                    <a:pt x="106865" y="68105"/>
                    <a:pt x="124435" y="64948"/>
                    <a:pt x="139056" y="64948"/>
                  </a:cubicBezTo>
                  <a:cubicBezTo>
                    <a:pt x="145319" y="64948"/>
                    <a:pt x="152655" y="63775"/>
                    <a:pt x="157665" y="67533"/>
                  </a:cubicBezTo>
                  <a:cubicBezTo>
                    <a:pt x="163989" y="72277"/>
                    <a:pt x="162400" y="82690"/>
                    <a:pt x="165936" y="89761"/>
                  </a:cubicBezTo>
                  <a:cubicBezTo>
                    <a:pt x="170186" y="98262"/>
                    <a:pt x="182352" y="101187"/>
                    <a:pt x="186097" y="109922"/>
                  </a:cubicBezTo>
                  <a:cubicBezTo>
                    <a:pt x="189367" y="117550"/>
                    <a:pt x="185514" y="126569"/>
                    <a:pt x="184029" y="134735"/>
                  </a:cubicBezTo>
                  <a:cubicBezTo>
                    <a:pt x="182965" y="140588"/>
                    <a:pt x="182809" y="146667"/>
                    <a:pt x="180927" y="152310"/>
                  </a:cubicBezTo>
                  <a:cubicBezTo>
                    <a:pt x="177834" y="161588"/>
                    <a:pt x="188165" y="170962"/>
                    <a:pt x="188165" y="180742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03" name="Google Shape;303;p39"/>
          <p:cNvGrpSpPr/>
          <p:nvPr/>
        </p:nvGrpSpPr>
        <p:grpSpPr>
          <a:xfrm rot="-557284">
            <a:off x="1590778" y="-450440"/>
            <a:ext cx="2977141" cy="2183499"/>
            <a:chOff x="1590761" y="-450442"/>
            <a:chExt cx="2977109" cy="2183475"/>
          </a:xfrm>
        </p:grpSpPr>
        <p:sp>
          <p:nvSpPr>
            <p:cNvPr id="304" name="Google Shape;304;p39"/>
            <p:cNvSpPr/>
            <p:nvPr/>
          </p:nvSpPr>
          <p:spPr>
            <a:xfrm>
              <a:off x="1878935" y="-65875"/>
              <a:ext cx="2400725" cy="1210725"/>
            </a:xfrm>
            <a:custGeom>
              <a:avLst/>
              <a:gdLst/>
              <a:ahLst/>
              <a:cxnLst/>
              <a:rect l="l" t="t" r="r" b="b"/>
              <a:pathLst>
                <a:path w="96029" h="48429" extrusionOk="0">
                  <a:moveTo>
                    <a:pt x="50458" y="2762"/>
                  </a:moveTo>
                  <a:cubicBezTo>
                    <a:pt x="44136" y="-1455"/>
                    <a:pt x="35236" y="136"/>
                    <a:pt x="27713" y="1211"/>
                  </a:cubicBezTo>
                  <a:cubicBezTo>
                    <a:pt x="17408" y="2683"/>
                    <a:pt x="-2209" y="6103"/>
                    <a:pt x="316" y="16202"/>
                  </a:cubicBezTo>
                  <a:cubicBezTo>
                    <a:pt x="1413" y="20590"/>
                    <a:pt x="4643" y="25797"/>
                    <a:pt x="9104" y="26541"/>
                  </a:cubicBezTo>
                  <a:cubicBezTo>
                    <a:pt x="16760" y="27817"/>
                    <a:pt x="25710" y="23581"/>
                    <a:pt x="32366" y="27574"/>
                  </a:cubicBezTo>
                  <a:cubicBezTo>
                    <a:pt x="39134" y="31634"/>
                    <a:pt x="44724" y="37471"/>
                    <a:pt x="51492" y="41532"/>
                  </a:cubicBezTo>
                  <a:cubicBezTo>
                    <a:pt x="63460" y="48713"/>
                    <a:pt x="84645" y="52431"/>
                    <a:pt x="93364" y="41532"/>
                  </a:cubicBezTo>
                  <a:cubicBezTo>
                    <a:pt x="97703" y="36108"/>
                    <a:pt x="96336" y="25022"/>
                    <a:pt x="90779" y="20854"/>
                  </a:cubicBezTo>
                  <a:cubicBezTo>
                    <a:pt x="82143" y="14377"/>
                    <a:pt x="70571" y="12968"/>
                    <a:pt x="61314" y="7414"/>
                  </a:cubicBezTo>
                  <a:cubicBezTo>
                    <a:pt x="57143" y="4911"/>
                    <a:pt x="52738" y="1728"/>
                    <a:pt x="47874" y="1728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5" name="Google Shape;305;p39"/>
            <p:cNvSpPr/>
            <p:nvPr/>
          </p:nvSpPr>
          <p:spPr>
            <a:xfrm rot="680343">
              <a:off x="2206863" y="240906"/>
              <a:ext cx="1760729" cy="504043"/>
            </a:xfrm>
            <a:custGeom>
              <a:avLst/>
              <a:gdLst/>
              <a:ahLst/>
              <a:cxnLst/>
              <a:rect l="l" t="t" r="r" b="b"/>
              <a:pathLst>
                <a:path w="96029" h="48429" extrusionOk="0">
                  <a:moveTo>
                    <a:pt x="50458" y="2762"/>
                  </a:moveTo>
                  <a:cubicBezTo>
                    <a:pt x="44136" y="-1455"/>
                    <a:pt x="35236" y="136"/>
                    <a:pt x="27713" y="1211"/>
                  </a:cubicBezTo>
                  <a:cubicBezTo>
                    <a:pt x="17408" y="2683"/>
                    <a:pt x="-2209" y="6103"/>
                    <a:pt x="316" y="16202"/>
                  </a:cubicBezTo>
                  <a:cubicBezTo>
                    <a:pt x="1413" y="20590"/>
                    <a:pt x="4643" y="25797"/>
                    <a:pt x="9104" y="26541"/>
                  </a:cubicBezTo>
                  <a:cubicBezTo>
                    <a:pt x="16760" y="27817"/>
                    <a:pt x="25710" y="23581"/>
                    <a:pt x="32366" y="27574"/>
                  </a:cubicBezTo>
                  <a:cubicBezTo>
                    <a:pt x="39134" y="31634"/>
                    <a:pt x="44724" y="37471"/>
                    <a:pt x="51492" y="41532"/>
                  </a:cubicBezTo>
                  <a:cubicBezTo>
                    <a:pt x="63460" y="48713"/>
                    <a:pt x="84645" y="52431"/>
                    <a:pt x="93364" y="41532"/>
                  </a:cubicBezTo>
                  <a:cubicBezTo>
                    <a:pt x="97703" y="36108"/>
                    <a:pt x="96336" y="25022"/>
                    <a:pt x="90779" y="20854"/>
                  </a:cubicBezTo>
                  <a:cubicBezTo>
                    <a:pt x="82143" y="14377"/>
                    <a:pt x="70571" y="12968"/>
                    <a:pt x="61314" y="7414"/>
                  </a:cubicBezTo>
                  <a:cubicBezTo>
                    <a:pt x="57143" y="4911"/>
                    <a:pt x="52738" y="1728"/>
                    <a:pt x="47874" y="1728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6" name="Google Shape;306;p39"/>
            <p:cNvSpPr/>
            <p:nvPr/>
          </p:nvSpPr>
          <p:spPr>
            <a:xfrm rot="-318791">
              <a:off x="1674135" y="-324471"/>
              <a:ext cx="2810360" cy="1931532"/>
            </a:xfrm>
            <a:custGeom>
              <a:avLst/>
              <a:gdLst/>
              <a:ahLst/>
              <a:cxnLst/>
              <a:rect l="l" t="t" r="r" b="b"/>
              <a:pathLst>
                <a:path w="96029" h="48429" extrusionOk="0">
                  <a:moveTo>
                    <a:pt x="50458" y="2762"/>
                  </a:moveTo>
                  <a:cubicBezTo>
                    <a:pt x="44136" y="-1455"/>
                    <a:pt x="35236" y="136"/>
                    <a:pt x="27713" y="1211"/>
                  </a:cubicBezTo>
                  <a:cubicBezTo>
                    <a:pt x="17408" y="2683"/>
                    <a:pt x="-2209" y="6103"/>
                    <a:pt x="316" y="16202"/>
                  </a:cubicBezTo>
                  <a:cubicBezTo>
                    <a:pt x="1413" y="20590"/>
                    <a:pt x="4643" y="25797"/>
                    <a:pt x="9104" y="26541"/>
                  </a:cubicBezTo>
                  <a:cubicBezTo>
                    <a:pt x="16760" y="27817"/>
                    <a:pt x="25710" y="23581"/>
                    <a:pt x="32366" y="27574"/>
                  </a:cubicBezTo>
                  <a:cubicBezTo>
                    <a:pt x="39134" y="31634"/>
                    <a:pt x="44724" y="37471"/>
                    <a:pt x="51492" y="41532"/>
                  </a:cubicBezTo>
                  <a:cubicBezTo>
                    <a:pt x="63460" y="48713"/>
                    <a:pt x="84645" y="52431"/>
                    <a:pt x="93364" y="41532"/>
                  </a:cubicBezTo>
                  <a:cubicBezTo>
                    <a:pt x="97703" y="36108"/>
                    <a:pt x="96336" y="25022"/>
                    <a:pt x="90779" y="20854"/>
                  </a:cubicBezTo>
                  <a:cubicBezTo>
                    <a:pt x="82143" y="14377"/>
                    <a:pt x="70571" y="12968"/>
                    <a:pt x="61314" y="7414"/>
                  </a:cubicBezTo>
                  <a:cubicBezTo>
                    <a:pt x="57143" y="4911"/>
                    <a:pt x="52738" y="1728"/>
                    <a:pt x="47874" y="1728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07" name="Google Shape;307;p39"/>
          <p:cNvGrpSpPr/>
          <p:nvPr/>
        </p:nvGrpSpPr>
        <p:grpSpPr>
          <a:xfrm>
            <a:off x="6357166" y="2572127"/>
            <a:ext cx="2311909" cy="2156088"/>
            <a:chOff x="6118779" y="2543626"/>
            <a:chExt cx="2790475" cy="2602400"/>
          </a:xfrm>
        </p:grpSpPr>
        <p:sp>
          <p:nvSpPr>
            <p:cNvPr id="308" name="Google Shape;308;p39"/>
            <p:cNvSpPr/>
            <p:nvPr/>
          </p:nvSpPr>
          <p:spPr>
            <a:xfrm>
              <a:off x="6557266" y="2894825"/>
              <a:ext cx="2017525" cy="1855275"/>
            </a:xfrm>
            <a:custGeom>
              <a:avLst/>
              <a:gdLst/>
              <a:ahLst/>
              <a:cxnLst/>
              <a:rect l="l" t="t" r="r" b="b"/>
              <a:pathLst>
                <a:path w="80701" h="74211" extrusionOk="0">
                  <a:moveTo>
                    <a:pt x="59759" y="1551"/>
                  </a:moveTo>
                  <a:cubicBezTo>
                    <a:pt x="51895" y="-1070"/>
                    <a:pt x="40762" y="3231"/>
                    <a:pt x="36497" y="10339"/>
                  </a:cubicBezTo>
                  <a:cubicBezTo>
                    <a:pt x="32446" y="17091"/>
                    <a:pt x="33491" y="27326"/>
                    <a:pt x="27192" y="32050"/>
                  </a:cubicBezTo>
                  <a:cubicBezTo>
                    <a:pt x="21019" y="36679"/>
                    <a:pt x="12023" y="36535"/>
                    <a:pt x="5998" y="41355"/>
                  </a:cubicBezTo>
                  <a:cubicBezTo>
                    <a:pt x="289" y="45922"/>
                    <a:pt x="-2273" y="57897"/>
                    <a:pt x="2896" y="63066"/>
                  </a:cubicBezTo>
                  <a:cubicBezTo>
                    <a:pt x="14895" y="75065"/>
                    <a:pt x="36577" y="75970"/>
                    <a:pt x="53039" y="71854"/>
                  </a:cubicBezTo>
                  <a:cubicBezTo>
                    <a:pt x="60151" y="70076"/>
                    <a:pt x="69132" y="69165"/>
                    <a:pt x="73200" y="63066"/>
                  </a:cubicBezTo>
                  <a:cubicBezTo>
                    <a:pt x="79239" y="54014"/>
                    <a:pt x="77864" y="41788"/>
                    <a:pt x="79403" y="31016"/>
                  </a:cubicBezTo>
                  <a:cubicBezTo>
                    <a:pt x="80281" y="24873"/>
                    <a:pt x="81965" y="17795"/>
                    <a:pt x="78886" y="12407"/>
                  </a:cubicBezTo>
                  <a:cubicBezTo>
                    <a:pt x="74898" y="5428"/>
                    <a:pt x="66246" y="0"/>
                    <a:pt x="58208" y="0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09" name="Google Shape;309;p39"/>
            <p:cNvSpPr/>
            <p:nvPr/>
          </p:nvSpPr>
          <p:spPr>
            <a:xfrm>
              <a:off x="7017649" y="3220483"/>
              <a:ext cx="1345025" cy="1376200"/>
            </a:xfrm>
            <a:custGeom>
              <a:avLst/>
              <a:gdLst/>
              <a:ahLst/>
              <a:cxnLst/>
              <a:rect l="l" t="t" r="r" b="b"/>
              <a:pathLst>
                <a:path w="53801" h="55048" extrusionOk="0">
                  <a:moveTo>
                    <a:pt x="51166" y="5584"/>
                  </a:moveTo>
                  <a:cubicBezTo>
                    <a:pt x="47481" y="980"/>
                    <a:pt x="38020" y="-2203"/>
                    <a:pt x="33849" y="1965"/>
                  </a:cubicBezTo>
                  <a:cubicBezTo>
                    <a:pt x="28886" y="6925"/>
                    <a:pt x="30341" y="16471"/>
                    <a:pt x="25061" y="21092"/>
                  </a:cubicBezTo>
                  <a:cubicBezTo>
                    <a:pt x="18421" y="26904"/>
                    <a:pt x="7054" y="26350"/>
                    <a:pt x="1540" y="33240"/>
                  </a:cubicBezTo>
                  <a:cubicBezTo>
                    <a:pt x="-1691" y="37277"/>
                    <a:pt x="1017" y="44564"/>
                    <a:pt x="4383" y="48490"/>
                  </a:cubicBezTo>
                  <a:cubicBezTo>
                    <a:pt x="13364" y="58965"/>
                    <a:pt x="35260" y="55658"/>
                    <a:pt x="45738" y="46680"/>
                  </a:cubicBezTo>
                  <a:cubicBezTo>
                    <a:pt x="49545" y="43418"/>
                    <a:pt x="49561" y="37359"/>
                    <a:pt x="50649" y="32465"/>
                  </a:cubicBezTo>
                  <a:cubicBezTo>
                    <a:pt x="52558" y="23876"/>
                    <a:pt x="55876" y="13971"/>
                    <a:pt x="51941" y="6101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10" name="Google Shape;310;p39"/>
            <p:cNvSpPr/>
            <p:nvPr/>
          </p:nvSpPr>
          <p:spPr>
            <a:xfrm rot="279846">
              <a:off x="7476096" y="3504941"/>
              <a:ext cx="659173" cy="845784"/>
            </a:xfrm>
            <a:custGeom>
              <a:avLst/>
              <a:gdLst/>
              <a:ahLst/>
              <a:cxnLst/>
              <a:rect l="l" t="t" r="r" b="b"/>
              <a:pathLst>
                <a:path w="28285" h="33831" extrusionOk="0">
                  <a:moveTo>
                    <a:pt x="25333" y="2476"/>
                  </a:moveTo>
                  <a:cubicBezTo>
                    <a:pt x="24237" y="284"/>
                    <a:pt x="19192" y="-1008"/>
                    <a:pt x="18096" y="1184"/>
                  </a:cubicBezTo>
                  <a:cubicBezTo>
                    <a:pt x="15476" y="6425"/>
                    <a:pt x="16741" y="13536"/>
                    <a:pt x="12927" y="17984"/>
                  </a:cubicBezTo>
                  <a:cubicBezTo>
                    <a:pt x="10569" y="20734"/>
                    <a:pt x="5933" y="20372"/>
                    <a:pt x="3105" y="22636"/>
                  </a:cubicBezTo>
                  <a:cubicBezTo>
                    <a:pt x="690" y="24569"/>
                    <a:pt x="-1150" y="29496"/>
                    <a:pt x="1037" y="31683"/>
                  </a:cubicBezTo>
                  <a:cubicBezTo>
                    <a:pt x="5080" y="35726"/>
                    <a:pt x="13631" y="33447"/>
                    <a:pt x="18096" y="29874"/>
                  </a:cubicBezTo>
                  <a:cubicBezTo>
                    <a:pt x="25351" y="24068"/>
                    <a:pt x="31519" y="10985"/>
                    <a:pt x="26367" y="3251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6118779" y="2543626"/>
              <a:ext cx="2790475" cy="2602400"/>
            </a:xfrm>
            <a:custGeom>
              <a:avLst/>
              <a:gdLst/>
              <a:ahLst/>
              <a:cxnLst/>
              <a:rect l="l" t="t" r="r" b="b"/>
              <a:pathLst>
                <a:path w="111619" h="104096" extrusionOk="0">
                  <a:moveTo>
                    <a:pt x="91257" y="5777"/>
                  </a:moveTo>
                  <a:cubicBezTo>
                    <a:pt x="81743" y="-3731"/>
                    <a:pt x="62127" y="-133"/>
                    <a:pt x="50936" y="7328"/>
                  </a:cubicBezTo>
                  <a:cubicBezTo>
                    <a:pt x="40977" y="13967"/>
                    <a:pt x="42327" y="29704"/>
                    <a:pt x="36978" y="40412"/>
                  </a:cubicBezTo>
                  <a:cubicBezTo>
                    <a:pt x="34671" y="45031"/>
                    <a:pt x="27739" y="45035"/>
                    <a:pt x="23021" y="47132"/>
                  </a:cubicBezTo>
                  <a:cubicBezTo>
                    <a:pt x="15422" y="50509"/>
                    <a:pt x="7669" y="54702"/>
                    <a:pt x="2344" y="61089"/>
                  </a:cubicBezTo>
                  <a:cubicBezTo>
                    <a:pt x="-3437" y="68024"/>
                    <a:pt x="3130" y="80231"/>
                    <a:pt x="8547" y="87453"/>
                  </a:cubicBezTo>
                  <a:cubicBezTo>
                    <a:pt x="12395" y="92583"/>
                    <a:pt x="19229" y="94671"/>
                    <a:pt x="25089" y="97275"/>
                  </a:cubicBezTo>
                  <a:cubicBezTo>
                    <a:pt x="40148" y="103968"/>
                    <a:pt x="57885" y="105292"/>
                    <a:pt x="74198" y="102961"/>
                  </a:cubicBezTo>
                  <a:cubicBezTo>
                    <a:pt x="84609" y="101473"/>
                    <a:pt x="97869" y="101552"/>
                    <a:pt x="104180" y="93139"/>
                  </a:cubicBezTo>
                  <a:cubicBezTo>
                    <a:pt x="120447" y="71455"/>
                    <a:pt x="105589" y="38278"/>
                    <a:pt x="99011" y="11981"/>
                  </a:cubicBezTo>
                  <a:cubicBezTo>
                    <a:pt x="98149" y="8535"/>
                    <a:pt x="93879" y="6887"/>
                    <a:pt x="92290" y="3710"/>
                  </a:cubicBezTo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12" name="Google Shape;312;p39"/>
          <p:cNvSpPr txBox="1">
            <a:spLocks noGrp="1"/>
          </p:cNvSpPr>
          <p:nvPr>
            <p:ph type="title"/>
          </p:nvPr>
        </p:nvSpPr>
        <p:spPr>
          <a:xfrm>
            <a:off x="2414250" y="1652817"/>
            <a:ext cx="4315500" cy="13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1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13" name="Google Shape;313;p39"/>
          <p:cNvSpPr txBox="1">
            <a:spLocks noGrp="1"/>
          </p:cNvSpPr>
          <p:nvPr>
            <p:ph type="subTitle" idx="1"/>
          </p:nvPr>
        </p:nvSpPr>
        <p:spPr>
          <a:xfrm>
            <a:off x="2500400" y="2978917"/>
            <a:ext cx="41433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6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236975" y="2571800"/>
            <a:ext cx="2784900" cy="1653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subTitle" idx="2"/>
          </p:nvPr>
        </p:nvSpPr>
        <p:spPr>
          <a:xfrm>
            <a:off x="5066000" y="2571800"/>
            <a:ext cx="2841000" cy="1653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1278625" y="2661036"/>
            <a:ext cx="2729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3"/>
          </p:nvPr>
        </p:nvSpPr>
        <p:spPr>
          <a:xfrm>
            <a:off x="5135850" y="2661036"/>
            <a:ext cx="2729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4"/>
          </p:nvPr>
        </p:nvSpPr>
        <p:spPr>
          <a:xfrm>
            <a:off x="2069550" y="583337"/>
            <a:ext cx="4993200" cy="13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/>
          <p:nvPr/>
        </p:nvSpPr>
        <p:spPr>
          <a:xfrm rot="-7755445">
            <a:off x="542329" y="-557427"/>
            <a:ext cx="767809" cy="2562575"/>
          </a:xfrm>
          <a:custGeom>
            <a:avLst/>
            <a:gdLst/>
            <a:ahLst/>
            <a:cxnLst/>
            <a:rect l="l" t="t" r="r" b="b"/>
            <a:pathLst>
              <a:path w="8072" h="101882" extrusionOk="0">
                <a:moveTo>
                  <a:pt x="8072" y="0"/>
                </a:moveTo>
                <a:cubicBezTo>
                  <a:pt x="2098" y="7467"/>
                  <a:pt x="-1210" y="18240"/>
                  <a:pt x="452" y="27657"/>
                </a:cubicBezTo>
                <a:cubicBezTo>
                  <a:pt x="2300" y="38129"/>
                  <a:pt x="7790" y="48069"/>
                  <a:pt x="7790" y="58702"/>
                </a:cubicBezTo>
                <a:cubicBezTo>
                  <a:pt x="7790" y="67116"/>
                  <a:pt x="6587" y="75803"/>
                  <a:pt x="3274" y="83537"/>
                </a:cubicBezTo>
                <a:cubicBezTo>
                  <a:pt x="866" y="89158"/>
                  <a:pt x="-1046" y="97554"/>
                  <a:pt x="3274" y="10188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8296782" y="-176062"/>
            <a:ext cx="983368" cy="2424737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8">
    <p:bg>
      <p:bgPr>
        <a:solidFill>
          <a:schemeClr val="accent2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/>
          <p:nvPr/>
        </p:nvSpPr>
        <p:spPr>
          <a:xfrm rot="-9999348" flipH="1">
            <a:off x="5537541" y="2871842"/>
            <a:ext cx="3759571" cy="2764222"/>
          </a:xfrm>
          <a:custGeom>
            <a:avLst/>
            <a:gdLst/>
            <a:ahLst/>
            <a:cxnLst/>
            <a:rect l="l" t="t" r="r" b="b"/>
            <a:pathLst>
              <a:path w="150383" h="110569" extrusionOk="0">
                <a:moveTo>
                  <a:pt x="150383" y="108346"/>
                </a:moveTo>
                <a:cubicBezTo>
                  <a:pt x="143137" y="111969"/>
                  <a:pt x="134186" y="110152"/>
                  <a:pt x="126109" y="109530"/>
                </a:cubicBezTo>
                <a:cubicBezTo>
                  <a:pt x="109546" y="108254"/>
                  <a:pt x="92265" y="101149"/>
                  <a:pt x="80520" y="89401"/>
                </a:cubicBezTo>
                <a:cubicBezTo>
                  <a:pt x="67217" y="76094"/>
                  <a:pt x="70733" y="51198"/>
                  <a:pt x="57430" y="37891"/>
                </a:cubicBezTo>
                <a:cubicBezTo>
                  <a:pt x="41216" y="21671"/>
                  <a:pt x="10257" y="20513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16" name="Google Shape;316;p40"/>
          <p:cNvSpPr/>
          <p:nvPr/>
        </p:nvSpPr>
        <p:spPr>
          <a:xfrm rot="10800000" flipH="1">
            <a:off x="3078669" y="2000920"/>
            <a:ext cx="6275825" cy="3254500"/>
          </a:xfrm>
          <a:custGeom>
            <a:avLst/>
            <a:gdLst/>
            <a:ahLst/>
            <a:cxnLst/>
            <a:rect l="l" t="t" r="r" b="b"/>
            <a:pathLst>
              <a:path w="251033" h="130180" extrusionOk="0">
                <a:moveTo>
                  <a:pt x="0" y="0"/>
                </a:moveTo>
                <a:cubicBezTo>
                  <a:pt x="1428" y="5712"/>
                  <a:pt x="7983" y="8718"/>
                  <a:pt x="11249" y="13617"/>
                </a:cubicBezTo>
                <a:cubicBezTo>
                  <a:pt x="21651" y="29219"/>
                  <a:pt x="41301" y="38953"/>
                  <a:pt x="59798" y="42036"/>
                </a:cubicBezTo>
                <a:cubicBezTo>
                  <a:pt x="82012" y="45738"/>
                  <a:pt x="108552" y="32509"/>
                  <a:pt x="127293" y="44996"/>
                </a:cubicBezTo>
                <a:cubicBezTo>
                  <a:pt x="151529" y="61144"/>
                  <a:pt x="151361" y="100934"/>
                  <a:pt x="174657" y="118411"/>
                </a:cubicBezTo>
                <a:cubicBezTo>
                  <a:pt x="188992" y="129165"/>
                  <a:pt x="209674" y="132015"/>
                  <a:pt x="227350" y="129069"/>
                </a:cubicBezTo>
                <a:cubicBezTo>
                  <a:pt x="236145" y="127603"/>
                  <a:pt x="247046" y="124610"/>
                  <a:pt x="251033" y="116635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17" name="Google Shape;317;p40"/>
          <p:cNvSpPr/>
          <p:nvPr/>
        </p:nvSpPr>
        <p:spPr>
          <a:xfrm rot="10406136" flipH="1">
            <a:off x="-411300" y="-773214"/>
            <a:ext cx="5292628" cy="3074809"/>
          </a:xfrm>
          <a:custGeom>
            <a:avLst/>
            <a:gdLst/>
            <a:ahLst/>
            <a:cxnLst/>
            <a:rect l="l" t="t" r="r" b="b"/>
            <a:pathLst>
              <a:path w="199523" h="122998" extrusionOk="0">
                <a:moveTo>
                  <a:pt x="0" y="0"/>
                </a:moveTo>
                <a:cubicBezTo>
                  <a:pt x="5699" y="14253"/>
                  <a:pt x="23641" y="20073"/>
                  <a:pt x="32563" y="32564"/>
                </a:cubicBezTo>
                <a:cubicBezTo>
                  <a:pt x="40249" y="43325"/>
                  <a:pt x="44291" y="59762"/>
                  <a:pt x="56837" y="63943"/>
                </a:cubicBezTo>
                <a:cubicBezTo>
                  <a:pt x="68686" y="67892"/>
                  <a:pt x="81709" y="68738"/>
                  <a:pt x="94137" y="67495"/>
                </a:cubicBezTo>
                <a:cubicBezTo>
                  <a:pt x="103367" y="66572"/>
                  <a:pt x="113910" y="62894"/>
                  <a:pt x="121964" y="67495"/>
                </a:cubicBezTo>
                <a:cubicBezTo>
                  <a:pt x="136606" y="75860"/>
                  <a:pt x="140854" y="95450"/>
                  <a:pt x="150974" y="108939"/>
                </a:cubicBezTo>
                <a:cubicBezTo>
                  <a:pt x="158695" y="119231"/>
                  <a:pt x="174224" y="122556"/>
                  <a:pt x="187090" y="122556"/>
                </a:cubicBezTo>
                <a:cubicBezTo>
                  <a:pt x="191239" y="122556"/>
                  <a:pt x="195812" y="123820"/>
                  <a:pt x="199523" y="121964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18" name="Google Shape;318;p40"/>
          <p:cNvSpPr/>
          <p:nvPr/>
        </p:nvSpPr>
        <p:spPr>
          <a:xfrm rot="10800000" flipH="1">
            <a:off x="-197981" y="-560101"/>
            <a:ext cx="8673650" cy="4247996"/>
          </a:xfrm>
          <a:custGeom>
            <a:avLst/>
            <a:gdLst/>
            <a:ahLst/>
            <a:cxnLst/>
            <a:rect l="l" t="t" r="r" b="b"/>
            <a:pathLst>
              <a:path w="346946" h="158967" extrusionOk="0">
                <a:moveTo>
                  <a:pt x="0" y="0"/>
                </a:moveTo>
                <a:cubicBezTo>
                  <a:pt x="14215" y="4059"/>
                  <a:pt x="31075" y="7804"/>
                  <a:pt x="39668" y="19834"/>
                </a:cubicBezTo>
                <a:cubicBezTo>
                  <a:pt x="45523" y="28031"/>
                  <a:pt x="51445" y="36282"/>
                  <a:pt x="55950" y="45292"/>
                </a:cubicBezTo>
                <a:cubicBezTo>
                  <a:pt x="59693" y="52777"/>
                  <a:pt x="63651" y="61829"/>
                  <a:pt x="71343" y="65126"/>
                </a:cubicBezTo>
                <a:cubicBezTo>
                  <a:pt x="85502" y="71194"/>
                  <a:pt x="103427" y="66377"/>
                  <a:pt x="116636" y="74303"/>
                </a:cubicBezTo>
                <a:cubicBezTo>
                  <a:pt x="123851" y="78632"/>
                  <a:pt x="127953" y="86840"/>
                  <a:pt x="132621" y="93841"/>
                </a:cubicBezTo>
                <a:cubicBezTo>
                  <a:pt x="139554" y="104240"/>
                  <a:pt x="153152" y="109845"/>
                  <a:pt x="165480" y="111899"/>
                </a:cubicBezTo>
                <a:cubicBezTo>
                  <a:pt x="191557" y="116243"/>
                  <a:pt x="219103" y="111144"/>
                  <a:pt x="244520" y="118412"/>
                </a:cubicBezTo>
                <a:cubicBezTo>
                  <a:pt x="264590" y="124151"/>
                  <a:pt x="284053" y="132452"/>
                  <a:pt x="302246" y="142686"/>
                </a:cubicBezTo>
                <a:cubicBezTo>
                  <a:pt x="316067" y="150460"/>
                  <a:pt x="331088" y="158967"/>
                  <a:pt x="346946" y="158967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19" name="Google Shape;319;p40"/>
          <p:cNvSpPr txBox="1">
            <a:spLocks noGrp="1"/>
          </p:cNvSpPr>
          <p:nvPr>
            <p:ph type="title"/>
          </p:nvPr>
        </p:nvSpPr>
        <p:spPr>
          <a:xfrm>
            <a:off x="2626375" y="2073300"/>
            <a:ext cx="3891300" cy="9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0" name="Google Shape;320;p40"/>
          <p:cNvSpPr txBox="1">
            <a:spLocks noGrp="1"/>
          </p:cNvSpPr>
          <p:nvPr>
            <p:ph type="subTitle" idx="1"/>
          </p:nvPr>
        </p:nvSpPr>
        <p:spPr>
          <a:xfrm>
            <a:off x="3431325" y="2963700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1" name="Google Shape;321;p40"/>
          <p:cNvSpPr/>
          <p:nvPr/>
        </p:nvSpPr>
        <p:spPr>
          <a:xfrm rot="10291435" flipH="1">
            <a:off x="-649165" y="-733655"/>
            <a:ext cx="3537631" cy="1410732"/>
          </a:xfrm>
          <a:custGeom>
            <a:avLst/>
            <a:gdLst/>
            <a:ahLst/>
            <a:cxnLst/>
            <a:rect l="l" t="t" r="r" b="b"/>
            <a:pathLst>
              <a:path w="141502" h="56428" extrusionOk="0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22" name="Google Shape;322;p40"/>
          <p:cNvSpPr/>
          <p:nvPr/>
        </p:nvSpPr>
        <p:spPr>
          <a:xfrm rot="10497423" flipH="1">
            <a:off x="6977846" y="4195402"/>
            <a:ext cx="2545776" cy="1061494"/>
          </a:xfrm>
          <a:custGeom>
            <a:avLst/>
            <a:gdLst/>
            <a:ahLst/>
            <a:cxnLst/>
            <a:rect l="l" t="t" r="r" b="b"/>
            <a:pathLst>
              <a:path w="101834" h="42461" extrusionOk="0">
                <a:moveTo>
                  <a:pt x="0" y="0"/>
                </a:moveTo>
                <a:cubicBezTo>
                  <a:pt x="5313" y="10628"/>
                  <a:pt x="19566" y="13634"/>
                  <a:pt x="30195" y="18946"/>
                </a:cubicBezTo>
                <a:cubicBezTo>
                  <a:pt x="37196" y="22445"/>
                  <a:pt x="42890" y="28170"/>
                  <a:pt x="49732" y="31972"/>
                </a:cubicBezTo>
                <a:cubicBezTo>
                  <a:pt x="64961" y="40434"/>
                  <a:pt x="89504" y="48425"/>
                  <a:pt x="101834" y="36116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713225" y="4901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title" idx="2"/>
          </p:nvPr>
        </p:nvSpPr>
        <p:spPr>
          <a:xfrm>
            <a:off x="2169300" y="1709600"/>
            <a:ext cx="2121900" cy="5727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subTitle" idx="1"/>
          </p:nvPr>
        </p:nvSpPr>
        <p:spPr>
          <a:xfrm>
            <a:off x="2169300" y="2571751"/>
            <a:ext cx="2121900" cy="1200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 idx="3"/>
          </p:nvPr>
        </p:nvSpPr>
        <p:spPr>
          <a:xfrm>
            <a:off x="4852800" y="2287746"/>
            <a:ext cx="2121900" cy="5727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4"/>
          </p:nvPr>
        </p:nvSpPr>
        <p:spPr>
          <a:xfrm>
            <a:off x="4852800" y="3145917"/>
            <a:ext cx="2121900" cy="1200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-190500" y="3736712"/>
            <a:ext cx="2476500" cy="1511575"/>
          </a:xfrm>
          <a:custGeom>
            <a:avLst/>
            <a:gdLst/>
            <a:ahLst/>
            <a:cxnLst/>
            <a:rect l="l" t="t" r="r" b="b"/>
            <a:pathLst>
              <a:path w="99060" h="60463" extrusionOk="0">
                <a:moveTo>
                  <a:pt x="0" y="5980"/>
                </a:moveTo>
                <a:cubicBezTo>
                  <a:pt x="12213" y="-3180"/>
                  <a:pt x="41145" y="-2222"/>
                  <a:pt x="45339" y="12457"/>
                </a:cubicBezTo>
                <a:cubicBezTo>
                  <a:pt x="46820" y="17641"/>
                  <a:pt x="45535" y="24944"/>
                  <a:pt x="41148" y="28078"/>
                </a:cubicBezTo>
                <a:cubicBezTo>
                  <a:pt x="39089" y="29549"/>
                  <a:pt x="35164" y="27989"/>
                  <a:pt x="33909" y="25792"/>
                </a:cubicBezTo>
                <a:cubicBezTo>
                  <a:pt x="32870" y="23973"/>
                  <a:pt x="33446" y="20358"/>
                  <a:pt x="35433" y="19696"/>
                </a:cubicBezTo>
                <a:cubicBezTo>
                  <a:pt x="43656" y="16955"/>
                  <a:pt x="54831" y="18520"/>
                  <a:pt x="60960" y="24649"/>
                </a:cubicBezTo>
                <a:cubicBezTo>
                  <a:pt x="69254" y="32943"/>
                  <a:pt x="72097" y="45692"/>
                  <a:pt x="80391" y="53986"/>
                </a:cubicBezTo>
                <a:cubicBezTo>
                  <a:pt x="85049" y="58644"/>
                  <a:pt x="93169" y="57517"/>
                  <a:pt x="99060" y="60463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197" name="Google Shape;197;p28"/>
          <p:cNvSpPr/>
          <p:nvPr/>
        </p:nvSpPr>
        <p:spPr>
          <a:xfrm>
            <a:off x="7923645" y="990600"/>
            <a:ext cx="1382275" cy="2619375"/>
          </a:xfrm>
          <a:custGeom>
            <a:avLst/>
            <a:gdLst/>
            <a:ahLst/>
            <a:cxnLst/>
            <a:rect l="l" t="t" r="r" b="b"/>
            <a:pathLst>
              <a:path w="55291" h="104775" extrusionOk="0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9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/>
          <p:nvPr/>
        </p:nvSpPr>
        <p:spPr>
          <a:xfrm>
            <a:off x="0" y="4782000"/>
            <a:ext cx="9144000" cy="36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title" hasCustomPrompt="1"/>
          </p:nvPr>
        </p:nvSpPr>
        <p:spPr>
          <a:xfrm>
            <a:off x="717176" y="1211363"/>
            <a:ext cx="216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7" name="Google Shape;237;p33"/>
          <p:cNvSpPr txBox="1">
            <a:spLocks noGrp="1"/>
          </p:cNvSpPr>
          <p:nvPr>
            <p:ph type="subTitle" idx="1"/>
          </p:nvPr>
        </p:nvSpPr>
        <p:spPr>
          <a:xfrm>
            <a:off x="717405" y="1688804"/>
            <a:ext cx="2162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subTitle" idx="2"/>
          </p:nvPr>
        </p:nvSpPr>
        <p:spPr>
          <a:xfrm>
            <a:off x="716475" y="2145999"/>
            <a:ext cx="21621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title" idx="3"/>
          </p:nvPr>
        </p:nvSpPr>
        <p:spPr>
          <a:xfrm>
            <a:off x="583849" y="485000"/>
            <a:ext cx="796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33"/>
          <p:cNvSpPr/>
          <p:nvPr/>
        </p:nvSpPr>
        <p:spPr>
          <a:xfrm rot="5399708">
            <a:off x="7439913" y="-720696"/>
            <a:ext cx="983368" cy="2424737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241" name="Google Shape;241;p33"/>
          <p:cNvSpPr txBox="1">
            <a:spLocks noGrp="1"/>
          </p:cNvSpPr>
          <p:nvPr>
            <p:ph type="title" idx="4" hasCustomPrompt="1"/>
          </p:nvPr>
        </p:nvSpPr>
        <p:spPr>
          <a:xfrm>
            <a:off x="717176" y="2841925"/>
            <a:ext cx="216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2" name="Google Shape;242;p33"/>
          <p:cNvSpPr txBox="1">
            <a:spLocks noGrp="1"/>
          </p:cNvSpPr>
          <p:nvPr>
            <p:ph type="subTitle" idx="5"/>
          </p:nvPr>
        </p:nvSpPr>
        <p:spPr>
          <a:xfrm>
            <a:off x="717405" y="3319367"/>
            <a:ext cx="2162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6"/>
          </p:nvPr>
        </p:nvSpPr>
        <p:spPr>
          <a:xfrm>
            <a:off x="716475" y="3776562"/>
            <a:ext cx="21621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4" name="Google Shape;244;p33"/>
          <p:cNvSpPr txBox="1">
            <a:spLocks noGrp="1"/>
          </p:cNvSpPr>
          <p:nvPr>
            <p:ph type="title" idx="7" hasCustomPrompt="1"/>
          </p:nvPr>
        </p:nvSpPr>
        <p:spPr>
          <a:xfrm>
            <a:off x="6265201" y="1211363"/>
            <a:ext cx="216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5" name="Google Shape;245;p33"/>
          <p:cNvSpPr txBox="1">
            <a:spLocks noGrp="1"/>
          </p:cNvSpPr>
          <p:nvPr>
            <p:ph type="subTitle" idx="8"/>
          </p:nvPr>
        </p:nvSpPr>
        <p:spPr>
          <a:xfrm>
            <a:off x="6265430" y="1688804"/>
            <a:ext cx="2162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subTitle" idx="9"/>
          </p:nvPr>
        </p:nvSpPr>
        <p:spPr>
          <a:xfrm>
            <a:off x="6264500" y="2145999"/>
            <a:ext cx="21621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title" idx="13" hasCustomPrompt="1"/>
          </p:nvPr>
        </p:nvSpPr>
        <p:spPr>
          <a:xfrm>
            <a:off x="6265201" y="2841925"/>
            <a:ext cx="216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8" name="Google Shape;248;p33"/>
          <p:cNvSpPr txBox="1">
            <a:spLocks noGrp="1"/>
          </p:cNvSpPr>
          <p:nvPr>
            <p:ph type="subTitle" idx="14"/>
          </p:nvPr>
        </p:nvSpPr>
        <p:spPr>
          <a:xfrm>
            <a:off x="6265430" y="3319367"/>
            <a:ext cx="2162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49" name="Google Shape;249;p33"/>
          <p:cNvSpPr txBox="1">
            <a:spLocks noGrp="1"/>
          </p:cNvSpPr>
          <p:nvPr>
            <p:ph type="subTitle" idx="15"/>
          </p:nvPr>
        </p:nvSpPr>
        <p:spPr>
          <a:xfrm>
            <a:off x="6264500" y="3776562"/>
            <a:ext cx="21621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0" name="Google Shape;250;p33"/>
          <p:cNvSpPr txBox="1">
            <a:spLocks noGrp="1"/>
          </p:cNvSpPr>
          <p:nvPr>
            <p:ph type="title" idx="16" hasCustomPrompt="1"/>
          </p:nvPr>
        </p:nvSpPr>
        <p:spPr>
          <a:xfrm>
            <a:off x="3491189" y="1211363"/>
            <a:ext cx="216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33"/>
          <p:cNvSpPr txBox="1">
            <a:spLocks noGrp="1"/>
          </p:cNvSpPr>
          <p:nvPr>
            <p:ph type="subTitle" idx="17"/>
          </p:nvPr>
        </p:nvSpPr>
        <p:spPr>
          <a:xfrm>
            <a:off x="3491418" y="1688804"/>
            <a:ext cx="2162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52" name="Google Shape;252;p33"/>
          <p:cNvSpPr txBox="1">
            <a:spLocks noGrp="1"/>
          </p:cNvSpPr>
          <p:nvPr>
            <p:ph type="subTitle" idx="18"/>
          </p:nvPr>
        </p:nvSpPr>
        <p:spPr>
          <a:xfrm>
            <a:off x="3490488" y="2145999"/>
            <a:ext cx="21621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3" name="Google Shape;253;p33"/>
          <p:cNvSpPr txBox="1">
            <a:spLocks noGrp="1"/>
          </p:cNvSpPr>
          <p:nvPr>
            <p:ph type="title" idx="19" hasCustomPrompt="1"/>
          </p:nvPr>
        </p:nvSpPr>
        <p:spPr>
          <a:xfrm>
            <a:off x="3491189" y="2841925"/>
            <a:ext cx="216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4" name="Google Shape;254;p33"/>
          <p:cNvSpPr txBox="1">
            <a:spLocks noGrp="1"/>
          </p:cNvSpPr>
          <p:nvPr>
            <p:ph type="subTitle" idx="20"/>
          </p:nvPr>
        </p:nvSpPr>
        <p:spPr>
          <a:xfrm>
            <a:off x="3491418" y="3319367"/>
            <a:ext cx="2162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55" name="Google Shape;255;p33"/>
          <p:cNvSpPr txBox="1">
            <a:spLocks noGrp="1"/>
          </p:cNvSpPr>
          <p:nvPr>
            <p:ph type="subTitle" idx="21"/>
          </p:nvPr>
        </p:nvSpPr>
        <p:spPr>
          <a:xfrm>
            <a:off x="3490488" y="3776562"/>
            <a:ext cx="21621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33"/>
          <p:cNvSpPr/>
          <p:nvPr/>
        </p:nvSpPr>
        <p:spPr>
          <a:xfrm rot="3628142">
            <a:off x="-1201559" y="1658336"/>
            <a:ext cx="2476530" cy="1511593"/>
          </a:xfrm>
          <a:custGeom>
            <a:avLst/>
            <a:gdLst/>
            <a:ahLst/>
            <a:cxnLst/>
            <a:rect l="l" t="t" r="r" b="b"/>
            <a:pathLst>
              <a:path w="99060" h="60463" extrusionOk="0">
                <a:moveTo>
                  <a:pt x="0" y="5980"/>
                </a:moveTo>
                <a:cubicBezTo>
                  <a:pt x="12213" y="-3180"/>
                  <a:pt x="41145" y="-2222"/>
                  <a:pt x="45339" y="12457"/>
                </a:cubicBezTo>
                <a:cubicBezTo>
                  <a:pt x="46820" y="17641"/>
                  <a:pt x="45535" y="24944"/>
                  <a:pt x="41148" y="28078"/>
                </a:cubicBezTo>
                <a:cubicBezTo>
                  <a:pt x="39089" y="29549"/>
                  <a:pt x="35164" y="27989"/>
                  <a:pt x="33909" y="25792"/>
                </a:cubicBezTo>
                <a:cubicBezTo>
                  <a:pt x="32870" y="23973"/>
                  <a:pt x="33446" y="20358"/>
                  <a:pt x="35433" y="19696"/>
                </a:cubicBezTo>
                <a:cubicBezTo>
                  <a:pt x="43656" y="16955"/>
                  <a:pt x="54831" y="18520"/>
                  <a:pt x="60960" y="24649"/>
                </a:cubicBezTo>
                <a:cubicBezTo>
                  <a:pt x="69254" y="32943"/>
                  <a:pt x="72097" y="45692"/>
                  <a:pt x="80391" y="53986"/>
                </a:cubicBezTo>
                <a:cubicBezTo>
                  <a:pt x="85049" y="58644"/>
                  <a:pt x="93169" y="57517"/>
                  <a:pt x="99060" y="60463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99025" y="445025"/>
            <a:ext cx="794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Just Another Hand"/>
              <a:buNone/>
              <a:defRPr sz="4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99025" y="1152475"/>
            <a:ext cx="7946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0" r:id="rId4"/>
    <p:sldLayoutId id="2147483670" r:id="rId5"/>
    <p:sldLayoutId id="2147483674" r:id="rId6"/>
    <p:sldLayoutId id="2147483685" r:id="rId7"/>
    <p:sldLayoutId id="2147483686" r:id="rId8"/>
    <p:sldLayoutId id="2147483702" r:id="rId9"/>
    <p:sldLayoutId id="2147483703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99025" y="445025"/>
            <a:ext cx="794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Just Another Hand"/>
              <a:buNone/>
              <a:defRPr sz="4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99025" y="1152475"/>
            <a:ext cx="7946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6" r:id="rId3"/>
    <p:sldLayoutId id="2147483658" r:id="rId4"/>
    <p:sldLayoutId id="2147483660" r:id="rId5"/>
    <p:sldLayoutId id="2147483670" r:id="rId6"/>
    <p:sldLayoutId id="2147483673" r:id="rId7"/>
    <p:sldLayoutId id="2147483674" r:id="rId8"/>
    <p:sldLayoutId id="2147483679" r:id="rId9"/>
    <p:sldLayoutId id="2147483685" r:id="rId10"/>
    <p:sldLayoutId id="2147483686" r:id="rId11"/>
    <p:sldLayoutId id="2147483702" r:id="rId12"/>
    <p:sldLayoutId id="2147483703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&#1502;&#1510;&#1490;&#1493;&#1514;%20&#1504;&#1500;&#1493;&#1493;&#1514;/&#1502;&#1511;&#1489;&#1509;%20&#1514;&#1502;&#1493;&#1504;&#1493;&#1514;%20&#1508;&#1506;&#1497;&#1500;&#1493;&#1514;%20&#1502;&#1505;&#1493;&#1499;&#1504;&#1514;%20&#1500;&#1497;&#1497;&#1491;%20&#1502;&#1510;&#1493;&#1511;.pptx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ofimsafety.wixsite.com/safetyfiles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11" Type="http://schemas.openxmlformats.org/officeDocument/2006/relationships/image" Target="../media/image610.png"/><Relationship Id="rId5" Type="http://schemas.openxmlformats.org/officeDocument/2006/relationships/image" Target="../media/image34.svg"/><Relationship Id="rId10" Type="http://schemas.openxmlformats.org/officeDocument/2006/relationships/slide" Target="slide170.xml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4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4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" Target="slide8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jpeg"/><Relationship Id="rId7" Type="http://schemas.openxmlformats.org/officeDocument/2006/relationships/image" Target="../media/image59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31.svg"/><Relationship Id="rId5" Type="http://schemas.openxmlformats.org/officeDocument/2006/relationships/image" Target="../media/image34.svg"/><Relationship Id="rId4" Type="http://schemas.openxmlformats.org/officeDocument/2006/relationships/image" Target="../media/image5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7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3"/>
          <p:cNvSpPr/>
          <p:nvPr/>
        </p:nvSpPr>
        <p:spPr>
          <a:xfrm>
            <a:off x="0" y="-59270"/>
            <a:ext cx="9144000" cy="5143500"/>
          </a:xfrm>
          <a:prstGeom prst="rect">
            <a:avLst/>
          </a:prstGeom>
          <a:solidFill>
            <a:schemeClr val="accent3">
              <a:alpha val="263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448" name="Google Shape;448;p63"/>
          <p:cNvGrpSpPr/>
          <p:nvPr/>
        </p:nvGrpSpPr>
        <p:grpSpPr>
          <a:xfrm>
            <a:off x="6517298" y="1326728"/>
            <a:ext cx="2508328" cy="2541001"/>
            <a:chOff x="3112500" y="1112275"/>
            <a:chExt cx="2919000" cy="2919000"/>
          </a:xfrm>
        </p:grpSpPr>
        <p:sp>
          <p:nvSpPr>
            <p:cNvPr id="449" name="Google Shape;449;p63"/>
            <p:cNvSpPr/>
            <p:nvPr/>
          </p:nvSpPr>
          <p:spPr>
            <a:xfrm>
              <a:off x="3112500" y="1112275"/>
              <a:ext cx="2919000" cy="2919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450" name="Google Shape;450;p63"/>
            <p:cNvSpPr/>
            <p:nvPr/>
          </p:nvSpPr>
          <p:spPr>
            <a:xfrm>
              <a:off x="3374231" y="1374006"/>
              <a:ext cx="2395500" cy="2395500"/>
            </a:xfrm>
            <a:prstGeom prst="ellipse">
              <a:avLst/>
            </a:prstGeom>
            <a:noFill/>
            <a:ln w="38100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cxnSp>
          <p:nvCxnSpPr>
            <p:cNvPr id="451" name="Google Shape;451;p63"/>
            <p:cNvCxnSpPr/>
            <p:nvPr/>
          </p:nvCxnSpPr>
          <p:spPr>
            <a:xfrm>
              <a:off x="3813275" y="2579625"/>
              <a:ext cx="4812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63"/>
            <p:cNvCxnSpPr/>
            <p:nvPr/>
          </p:nvCxnSpPr>
          <p:spPr>
            <a:xfrm>
              <a:off x="4849375" y="2579625"/>
              <a:ext cx="4812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456" name="Google Shape;456;p63"/>
          <p:cNvSpPr txBox="1">
            <a:spLocks noGrp="1"/>
          </p:cNvSpPr>
          <p:nvPr>
            <p:ph type="ctrTitle"/>
          </p:nvPr>
        </p:nvSpPr>
        <p:spPr>
          <a:xfrm>
            <a:off x="6784172" y="1870679"/>
            <a:ext cx="2075700" cy="16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חנוכה תשפ"ו</a:t>
            </a:r>
            <a:endParaRPr sz="1600" dirty="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דגשי בטיחות</a:t>
            </a:r>
            <a:endParaRPr sz="3200" dirty="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58" name="Google Shape;458;p63">
            <a:hlinkClick r:id="" action="ppaction://hlinkshowjump?jump=nextslide"/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2" name="Text Box 35">
            <a:extLst>
              <a:ext uri="{FF2B5EF4-FFF2-40B4-BE49-F238E27FC236}">
                <a16:creationId xmlns:a16="http://schemas.microsoft.com/office/drawing/2014/main" id="{BBAE8DD2-F3DB-D688-EFB1-77AA6B00B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697" y="4163615"/>
            <a:ext cx="6120680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מחלקת בטיחות</a:t>
            </a:r>
          </a:p>
          <a:p>
            <a:pPr algn="ctr">
              <a:defRPr/>
            </a:pPr>
            <a:r>
              <a:rPr lang="he-IL" sz="1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תנועת הצופים העבריים בישראל (</a:t>
            </a:r>
            <a:r>
              <a:rPr lang="he-IL" sz="180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ע"ר</a:t>
            </a:r>
            <a:r>
              <a:rPr lang="he-IL" sz="1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)</a:t>
            </a:r>
            <a:endParaRPr lang="en-US" sz="2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6797EAB4-232D-BB2B-46A4-EC228293EF0D}"/>
              </a:ext>
            </a:extLst>
          </p:cNvPr>
          <p:cNvGrpSpPr/>
          <p:nvPr/>
        </p:nvGrpSpPr>
        <p:grpSpPr>
          <a:xfrm>
            <a:off x="0" y="-59270"/>
            <a:ext cx="1121678" cy="1096640"/>
            <a:chOff x="3563888" y="-99392"/>
            <a:chExt cx="1944216" cy="1900818"/>
          </a:xfrm>
        </p:grpSpPr>
        <p:sp>
          <p:nvSpPr>
            <p:cNvPr id="4" name="אליפסה 3">
              <a:extLst>
                <a:ext uri="{FF2B5EF4-FFF2-40B4-BE49-F238E27FC236}">
                  <a16:creationId xmlns:a16="http://schemas.microsoft.com/office/drawing/2014/main" id="{9F283B8B-C6FD-70E7-BBA1-0864051522DC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pic>
          <p:nvPicPr>
            <p:cNvPr id="5" name="תמונה 6" descr="בטיחות ומקצועיות">
              <a:extLst>
                <a:ext uri="{FF2B5EF4-FFF2-40B4-BE49-F238E27FC236}">
                  <a16:creationId xmlns:a16="http://schemas.microsoft.com/office/drawing/2014/main" id="{1C11F172-3429-D0EC-0CC1-C2893749A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FD417E1B-08CB-F275-CD25-367617CBA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551" y="-27523"/>
            <a:ext cx="1135823" cy="13542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EAD109-F9F6-4745-94F8-295EA472F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528" y="267549"/>
            <a:ext cx="4694389" cy="857250"/>
          </a:xfrm>
        </p:spPr>
        <p:txBody>
          <a:bodyPr/>
          <a:lstStyle/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מסלולים מאתגרים </a:t>
            </a:r>
            <a:b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</a:br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(מצוקים, יתדות וסולמות)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A650841-18F1-4327-9305-CEBE76F6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/>
              <a:t>קטעים </a:t>
            </a:r>
            <a:r>
              <a:rPr lang="he-IL" err="1"/>
              <a:t>מצוקיים</a:t>
            </a:r>
            <a:endParaRPr lang="he-IL"/>
          </a:p>
          <a:p>
            <a:r>
              <a:rPr lang="he-IL"/>
              <a:t>"צווארי בקבוק"</a:t>
            </a:r>
          </a:p>
          <a:p>
            <a:r>
              <a:rPr lang="he-IL"/>
              <a:t>סולמות ויתדות</a:t>
            </a:r>
          </a:p>
        </p:txBody>
      </p:sp>
      <p:pic>
        <p:nvPicPr>
          <p:cNvPr id="4" name="Picture 59" descr="פעילות על שפת מצוק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318C32CD-7615-42A7-BE79-F5635839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58415" y="267549"/>
            <a:ext cx="2439158" cy="1988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מציין מיקום תוכן 3" descr="סיוע בסולם2_M.jpg">
            <a:extLst>
              <a:ext uri="{FF2B5EF4-FFF2-40B4-BE49-F238E27FC236}">
                <a16:creationId xmlns:a16="http://schemas.microsoft.com/office/drawing/2014/main" id="{33C1E24A-C166-460E-A44E-7300732C96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24378" y="2119178"/>
            <a:ext cx="3561208" cy="2670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7C30801F-7F49-4F6F-8711-D74D8B53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286" y="2103649"/>
            <a:ext cx="2430270" cy="236738"/>
          </a:xfrm>
          <a:prstGeom prst="roundRect">
            <a:avLst>
              <a:gd name="adj" fmla="val 16667"/>
            </a:avLst>
          </a:prstGeom>
          <a:solidFill>
            <a:srgbClr val="B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750"/>
              </a:spcAft>
            </a:pPr>
            <a:r>
              <a:rPr lang="he-IL" sz="1200" b="1">
                <a:latin typeface="Gisha" pitchFamily="34" charset="-79"/>
                <a:cs typeface="Gisha" pitchFamily="34" charset="-79"/>
              </a:rPr>
              <a:t>סיוע  </a:t>
            </a:r>
            <a:r>
              <a:rPr lang="he-IL" sz="1200" b="1" err="1">
                <a:latin typeface="Gisha" pitchFamily="34" charset="-79"/>
                <a:cs typeface="Gisha" pitchFamily="34" charset="-79"/>
              </a:rPr>
              <a:t>למתקשים.ות</a:t>
            </a:r>
            <a:r>
              <a:rPr lang="he-IL" sz="1200" b="1">
                <a:latin typeface="Gisha" pitchFamily="34" charset="-79"/>
                <a:cs typeface="Gisha" pitchFamily="34" charset="-79"/>
              </a:rPr>
              <a:t> / </a:t>
            </a:r>
            <a:r>
              <a:rPr lang="he-IL" sz="1200" b="1" err="1">
                <a:latin typeface="Gisha" pitchFamily="34" charset="-79"/>
                <a:cs typeface="Gisha" pitchFamily="34" charset="-79"/>
              </a:rPr>
              <a:t>מהססים.ות</a:t>
            </a:r>
            <a:endParaRPr lang="he-IL" sz="600" b="1">
              <a:solidFill>
                <a:schemeClr val="bg1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7FEE4E-72AE-4971-AFE5-4BB3AF4C3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71750"/>
            <a:ext cx="3205429" cy="24025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C07B9228-CB55-4D38-9DFF-8B46F91E2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73" y="2705729"/>
            <a:ext cx="2268252" cy="236738"/>
          </a:xfrm>
          <a:prstGeom prst="roundRect">
            <a:avLst>
              <a:gd name="adj" fmla="val 16667"/>
            </a:avLst>
          </a:prstGeom>
          <a:solidFill>
            <a:srgbClr val="B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750"/>
              </a:spcAft>
            </a:pPr>
            <a:r>
              <a:rPr lang="he-IL" sz="1200" b="1">
                <a:latin typeface="Gisha" pitchFamily="34" charset="-79"/>
                <a:cs typeface="Gisha" pitchFamily="34" charset="-79"/>
              </a:rPr>
              <a:t>הצטברות מסוכנת </a:t>
            </a:r>
            <a:endParaRPr lang="he-IL" sz="600" b="1">
              <a:solidFill>
                <a:schemeClr val="bg1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0" name="תמונה 9" descr="תמונה שמכילה חוץ, שמים, הר, טבע&#10;&#10;התיאור נוצר באופן אוטומטי">
            <a:extLst>
              <a:ext uri="{FF2B5EF4-FFF2-40B4-BE49-F238E27FC236}">
                <a16:creationId xmlns:a16="http://schemas.microsoft.com/office/drawing/2014/main" id="{2ACEB9B4-9313-B7CF-B031-D21F152A7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18" y="239873"/>
            <a:ext cx="2430270" cy="18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6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763688" y="28449"/>
            <a:ext cx="5767449" cy="577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he-IL" sz="33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מזעור הסכנות במשטח מצוקי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r="-464" b="-140"/>
          <a:stretch/>
        </p:blipFill>
        <p:spPr>
          <a:xfrm>
            <a:off x="1053355" y="-90156"/>
            <a:ext cx="6822140" cy="51266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מלבן 11"/>
          <p:cNvSpPr/>
          <p:nvPr/>
        </p:nvSpPr>
        <p:spPr>
          <a:xfrm>
            <a:off x="2851091" y="316989"/>
            <a:ext cx="3226668" cy="9618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אירוע חוד עקב </a:t>
            </a:r>
            <a:endParaRPr lang="he-IL" sz="2900" b="1">
              <a:solidFill>
                <a:schemeClr val="dk2"/>
              </a:solidFill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  <a:sym typeface="Just Another Hand"/>
            </a:endParaRPr>
          </a:p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Just Another Hand"/>
              </a:rPr>
              <a:t>חנוכה 2003</a:t>
            </a:r>
          </a:p>
        </p:txBody>
      </p:sp>
      <p:sp>
        <p:nvSpPr>
          <p:cNvPr id="13" name="תיבת טקסט 12">
            <a:hlinkClick r:id="rId3"/>
            <a:extLst>
              <a:ext uri="{FF2B5EF4-FFF2-40B4-BE49-F238E27FC236}">
                <a16:creationId xmlns:a16="http://schemas.microsoft.com/office/drawing/2014/main" id="{232641E3-BEC7-4F41-869C-9067B254FC71}"/>
              </a:ext>
            </a:extLst>
          </p:cNvPr>
          <p:cNvSpPr txBox="1"/>
          <p:nvPr/>
        </p:nvSpPr>
        <p:spPr>
          <a:xfrm>
            <a:off x="5274078" y="4851812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>
                <a:solidFill>
                  <a:srgbClr val="0066FF"/>
                </a:solidFill>
              </a:rPr>
              <a:t>https://zofimsafety.wixsite.com/safetyfiles</a:t>
            </a:r>
            <a:endParaRPr lang="he-IL" sz="900">
              <a:solidFill>
                <a:srgbClr val="0066FF"/>
              </a:solidFill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5485745-8864-805E-20D1-D325D67BE658}"/>
              </a:ext>
            </a:extLst>
          </p:cNvPr>
          <p:cNvGrpSpPr/>
          <p:nvPr/>
        </p:nvGrpSpPr>
        <p:grpSpPr>
          <a:xfrm>
            <a:off x="5520867" y="2787774"/>
            <a:ext cx="131253" cy="216024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3" name="גרפיקה 2" descr="הליכה עם מילוי מלא">
              <a:extLst>
                <a:ext uri="{FF2B5EF4-FFF2-40B4-BE49-F238E27FC236}">
                  <a16:creationId xmlns:a16="http://schemas.microsoft.com/office/drawing/2014/main" id="{2ADAE660-04EA-FF3C-C2AC-207A0E6D8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0" name="גרפיקה 9" descr="הליכה עם מילוי מלא">
              <a:extLst>
                <a:ext uri="{FF2B5EF4-FFF2-40B4-BE49-F238E27FC236}">
                  <a16:creationId xmlns:a16="http://schemas.microsoft.com/office/drawing/2014/main" id="{95DC222B-E108-31E7-F8AB-5ACADC0E6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6B78CE3D-1232-FDD7-F337-8B507379C2EC}"/>
              </a:ext>
            </a:extLst>
          </p:cNvPr>
          <p:cNvGrpSpPr/>
          <p:nvPr/>
        </p:nvGrpSpPr>
        <p:grpSpPr>
          <a:xfrm>
            <a:off x="5388275" y="2746774"/>
            <a:ext cx="131253" cy="216024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A41A59DC-229F-F37E-B830-F44E4249A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FC18D4B0-4B10-26A2-3533-CF9512BD6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A1120AB6-A04D-D65B-B6C3-569CCFF4943D}"/>
              </a:ext>
            </a:extLst>
          </p:cNvPr>
          <p:cNvGrpSpPr/>
          <p:nvPr/>
        </p:nvGrpSpPr>
        <p:grpSpPr>
          <a:xfrm>
            <a:off x="5304843" y="2733768"/>
            <a:ext cx="131253" cy="216024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D03145BD-2D49-1A10-6E2F-0FC4383E0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B97E392E-47F6-542A-9EF0-CB24BE7DA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35400E-16D9-45D9-9AD5-B3A46182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19522"/>
            <a:ext cx="6172200" cy="540060"/>
          </a:xfrm>
        </p:spPr>
        <p:txBody>
          <a:bodyPr/>
          <a:lstStyle/>
          <a:p>
            <a:pPr algn="ctr"/>
            <a:r>
              <a:rPr lang="he-IL"/>
              <a:t> </a:t>
            </a:r>
            <a:endParaRPr lang="en-US"/>
          </a:p>
        </p:txBody>
      </p:sp>
      <p:pic>
        <p:nvPicPr>
          <p:cNvPr id="5" name="מציין מיקום תוכן 4" descr="תמונה שמכילה קרקע, חוץ, טבע, אנשים&#10;&#10;התיאור נוצר באופן אוטומטי">
            <a:extLst>
              <a:ext uri="{FF2B5EF4-FFF2-40B4-BE49-F238E27FC236}">
                <a16:creationId xmlns:a16="http://schemas.microsoft.com/office/drawing/2014/main" id="{A0A4D55D-585A-4928-9FE5-047D04C4B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9637"/>
          <a:stretch/>
        </p:blipFill>
        <p:spPr>
          <a:xfrm>
            <a:off x="1485900" y="1275607"/>
            <a:ext cx="6172200" cy="3319016"/>
          </a:xfrm>
          <a:noFill/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3E7787A9-C46A-4AF6-ABD2-93A69CC6F325}"/>
              </a:ext>
            </a:extLst>
          </p:cNvPr>
          <p:cNvSpPr/>
          <p:nvPr/>
        </p:nvSpPr>
        <p:spPr>
          <a:xfrm>
            <a:off x="3545886" y="2301721"/>
            <a:ext cx="3597544" cy="1650569"/>
          </a:xfrm>
          <a:custGeom>
            <a:avLst/>
            <a:gdLst>
              <a:gd name="connsiteX0" fmla="*/ 1022888 w 4796725"/>
              <a:gd name="connsiteY0" fmla="*/ 1038387 h 2200759"/>
              <a:gd name="connsiteX1" fmla="*/ 1030637 w 4796725"/>
              <a:gd name="connsiteY1" fmla="*/ 991892 h 2200759"/>
              <a:gd name="connsiteX2" fmla="*/ 1061634 w 4796725"/>
              <a:gd name="connsiteY2" fmla="*/ 976393 h 2200759"/>
              <a:gd name="connsiteX3" fmla="*/ 1123627 w 4796725"/>
              <a:gd name="connsiteY3" fmla="*/ 953146 h 2200759"/>
              <a:gd name="connsiteX4" fmla="*/ 1185620 w 4796725"/>
              <a:gd name="connsiteY4" fmla="*/ 922149 h 2200759"/>
              <a:gd name="connsiteX5" fmla="*/ 1286359 w 4796725"/>
              <a:gd name="connsiteY5" fmla="*/ 898902 h 2200759"/>
              <a:gd name="connsiteX6" fmla="*/ 1317356 w 4796725"/>
              <a:gd name="connsiteY6" fmla="*/ 883403 h 2200759"/>
              <a:gd name="connsiteX7" fmla="*/ 1402597 w 4796725"/>
              <a:gd name="connsiteY7" fmla="*/ 852407 h 2200759"/>
              <a:gd name="connsiteX8" fmla="*/ 1449092 w 4796725"/>
              <a:gd name="connsiteY8" fmla="*/ 798163 h 2200759"/>
              <a:gd name="connsiteX9" fmla="*/ 1503336 w 4796725"/>
              <a:gd name="connsiteY9" fmla="*/ 736170 h 2200759"/>
              <a:gd name="connsiteX10" fmla="*/ 1518834 w 4796725"/>
              <a:gd name="connsiteY10" fmla="*/ 705173 h 2200759"/>
              <a:gd name="connsiteX11" fmla="*/ 1534332 w 4796725"/>
              <a:gd name="connsiteY11" fmla="*/ 681926 h 2200759"/>
              <a:gd name="connsiteX12" fmla="*/ 1542081 w 4796725"/>
              <a:gd name="connsiteY12" fmla="*/ 658678 h 2200759"/>
              <a:gd name="connsiteX13" fmla="*/ 1588576 w 4796725"/>
              <a:gd name="connsiteY13" fmla="*/ 604434 h 2200759"/>
              <a:gd name="connsiteX14" fmla="*/ 1627322 w 4796725"/>
              <a:gd name="connsiteY14" fmla="*/ 542441 h 2200759"/>
              <a:gd name="connsiteX15" fmla="*/ 1704814 w 4796725"/>
              <a:gd name="connsiteY15" fmla="*/ 464949 h 2200759"/>
              <a:gd name="connsiteX16" fmla="*/ 1743559 w 4796725"/>
              <a:gd name="connsiteY16" fmla="*/ 426203 h 2200759"/>
              <a:gd name="connsiteX17" fmla="*/ 1805553 w 4796725"/>
              <a:gd name="connsiteY17" fmla="*/ 395207 h 2200759"/>
              <a:gd name="connsiteX18" fmla="*/ 1836549 w 4796725"/>
              <a:gd name="connsiteY18" fmla="*/ 379709 h 2200759"/>
              <a:gd name="connsiteX19" fmla="*/ 1875295 w 4796725"/>
              <a:gd name="connsiteY19" fmla="*/ 356461 h 2200759"/>
              <a:gd name="connsiteX20" fmla="*/ 1898542 w 4796725"/>
              <a:gd name="connsiteY20" fmla="*/ 348712 h 2200759"/>
              <a:gd name="connsiteX21" fmla="*/ 1960536 w 4796725"/>
              <a:gd name="connsiteY21" fmla="*/ 309966 h 2200759"/>
              <a:gd name="connsiteX22" fmla="*/ 1991532 w 4796725"/>
              <a:gd name="connsiteY22" fmla="*/ 278970 h 2200759"/>
              <a:gd name="connsiteX23" fmla="*/ 2030278 w 4796725"/>
              <a:gd name="connsiteY23" fmla="*/ 255722 h 2200759"/>
              <a:gd name="connsiteX24" fmla="*/ 2100020 w 4796725"/>
              <a:gd name="connsiteY24" fmla="*/ 216976 h 2200759"/>
              <a:gd name="connsiteX25" fmla="*/ 2177512 w 4796725"/>
              <a:gd name="connsiteY25" fmla="*/ 154983 h 2200759"/>
              <a:gd name="connsiteX26" fmla="*/ 2200759 w 4796725"/>
              <a:gd name="connsiteY26" fmla="*/ 139485 h 2200759"/>
              <a:gd name="connsiteX27" fmla="*/ 2239505 w 4796725"/>
              <a:gd name="connsiteY27" fmla="*/ 108488 h 2200759"/>
              <a:gd name="connsiteX28" fmla="*/ 2262753 w 4796725"/>
              <a:gd name="connsiteY28" fmla="*/ 85241 h 2200759"/>
              <a:gd name="connsiteX29" fmla="*/ 2286000 w 4796725"/>
              <a:gd name="connsiteY29" fmla="*/ 77492 h 2200759"/>
              <a:gd name="connsiteX30" fmla="*/ 2386739 w 4796725"/>
              <a:gd name="connsiteY30" fmla="*/ 54244 h 2200759"/>
              <a:gd name="connsiteX31" fmla="*/ 2479729 w 4796725"/>
              <a:gd name="connsiteY31" fmla="*/ 15498 h 2200759"/>
              <a:gd name="connsiteX32" fmla="*/ 2634712 w 4796725"/>
              <a:gd name="connsiteY32" fmla="*/ 0 h 2200759"/>
              <a:gd name="connsiteX33" fmla="*/ 2781946 w 4796725"/>
              <a:gd name="connsiteY33" fmla="*/ 7749 h 2200759"/>
              <a:gd name="connsiteX34" fmla="*/ 2836190 w 4796725"/>
              <a:gd name="connsiteY34" fmla="*/ 38746 h 2200759"/>
              <a:gd name="connsiteX35" fmla="*/ 2898183 w 4796725"/>
              <a:gd name="connsiteY35" fmla="*/ 69742 h 2200759"/>
              <a:gd name="connsiteX36" fmla="*/ 2936929 w 4796725"/>
              <a:gd name="connsiteY36" fmla="*/ 85241 h 2200759"/>
              <a:gd name="connsiteX37" fmla="*/ 2991173 w 4796725"/>
              <a:gd name="connsiteY37" fmla="*/ 123987 h 2200759"/>
              <a:gd name="connsiteX38" fmla="*/ 3053166 w 4796725"/>
              <a:gd name="connsiteY38" fmla="*/ 147234 h 2200759"/>
              <a:gd name="connsiteX39" fmla="*/ 3099661 w 4796725"/>
              <a:gd name="connsiteY39" fmla="*/ 178231 h 2200759"/>
              <a:gd name="connsiteX40" fmla="*/ 3215898 w 4796725"/>
              <a:gd name="connsiteY40" fmla="*/ 247973 h 2200759"/>
              <a:gd name="connsiteX41" fmla="*/ 3285641 w 4796725"/>
              <a:gd name="connsiteY41" fmla="*/ 278970 h 2200759"/>
              <a:gd name="connsiteX42" fmla="*/ 3339885 w 4796725"/>
              <a:gd name="connsiteY42" fmla="*/ 309966 h 2200759"/>
              <a:gd name="connsiteX43" fmla="*/ 3370881 w 4796725"/>
              <a:gd name="connsiteY43" fmla="*/ 325465 h 2200759"/>
              <a:gd name="connsiteX44" fmla="*/ 3564610 w 4796725"/>
              <a:gd name="connsiteY44" fmla="*/ 309966 h 2200759"/>
              <a:gd name="connsiteX45" fmla="*/ 3680847 w 4796725"/>
              <a:gd name="connsiteY45" fmla="*/ 255722 h 2200759"/>
              <a:gd name="connsiteX46" fmla="*/ 3727342 w 4796725"/>
              <a:gd name="connsiteY46" fmla="*/ 232475 h 2200759"/>
              <a:gd name="connsiteX47" fmla="*/ 3828081 w 4796725"/>
              <a:gd name="connsiteY47" fmla="*/ 216976 h 2200759"/>
              <a:gd name="connsiteX48" fmla="*/ 4331776 w 4796725"/>
              <a:gd name="connsiteY48" fmla="*/ 255722 h 2200759"/>
              <a:gd name="connsiteX49" fmla="*/ 4393769 w 4796725"/>
              <a:gd name="connsiteY49" fmla="*/ 294468 h 2200759"/>
              <a:gd name="connsiteX50" fmla="*/ 4455763 w 4796725"/>
              <a:gd name="connsiteY50" fmla="*/ 348712 h 2200759"/>
              <a:gd name="connsiteX51" fmla="*/ 4494508 w 4796725"/>
              <a:gd name="connsiteY51" fmla="*/ 402956 h 2200759"/>
              <a:gd name="connsiteX52" fmla="*/ 4587498 w 4796725"/>
              <a:gd name="connsiteY52" fmla="*/ 472698 h 2200759"/>
              <a:gd name="connsiteX53" fmla="*/ 4649492 w 4796725"/>
              <a:gd name="connsiteY53" fmla="*/ 534692 h 2200759"/>
              <a:gd name="connsiteX54" fmla="*/ 4680488 w 4796725"/>
              <a:gd name="connsiteY54" fmla="*/ 542441 h 2200759"/>
              <a:gd name="connsiteX55" fmla="*/ 4719234 w 4796725"/>
              <a:gd name="connsiteY55" fmla="*/ 573437 h 2200759"/>
              <a:gd name="connsiteX56" fmla="*/ 4742481 w 4796725"/>
              <a:gd name="connsiteY56" fmla="*/ 596685 h 2200759"/>
              <a:gd name="connsiteX57" fmla="*/ 4765729 w 4796725"/>
              <a:gd name="connsiteY57" fmla="*/ 805912 h 2200759"/>
              <a:gd name="connsiteX58" fmla="*/ 4796725 w 4796725"/>
              <a:gd name="connsiteY58" fmla="*/ 976393 h 2200759"/>
              <a:gd name="connsiteX59" fmla="*/ 4781227 w 4796725"/>
              <a:gd name="connsiteY59" fmla="*/ 1232115 h 2200759"/>
              <a:gd name="connsiteX60" fmla="*/ 4773478 w 4796725"/>
              <a:gd name="connsiteY60" fmla="*/ 1270861 h 2200759"/>
              <a:gd name="connsiteX61" fmla="*/ 4618495 w 4796725"/>
              <a:gd name="connsiteY61" fmla="*/ 1402597 h 2200759"/>
              <a:gd name="connsiteX62" fmla="*/ 4556502 w 4796725"/>
              <a:gd name="connsiteY62" fmla="*/ 1441342 h 2200759"/>
              <a:gd name="connsiteX63" fmla="*/ 4417017 w 4796725"/>
              <a:gd name="connsiteY63" fmla="*/ 1456841 h 2200759"/>
              <a:gd name="connsiteX64" fmla="*/ 4362773 w 4796725"/>
              <a:gd name="connsiteY64" fmla="*/ 1487837 h 2200759"/>
              <a:gd name="connsiteX65" fmla="*/ 4324027 w 4796725"/>
              <a:gd name="connsiteY65" fmla="*/ 1495587 h 2200759"/>
              <a:gd name="connsiteX66" fmla="*/ 4223288 w 4796725"/>
              <a:gd name="connsiteY66" fmla="*/ 1526583 h 2200759"/>
              <a:gd name="connsiteX67" fmla="*/ 4153546 w 4796725"/>
              <a:gd name="connsiteY67" fmla="*/ 1580827 h 2200759"/>
              <a:gd name="connsiteX68" fmla="*/ 4099302 w 4796725"/>
              <a:gd name="connsiteY68" fmla="*/ 1635071 h 2200759"/>
              <a:gd name="connsiteX69" fmla="*/ 4045058 w 4796725"/>
              <a:gd name="connsiteY69" fmla="*/ 1658319 h 2200759"/>
              <a:gd name="connsiteX70" fmla="*/ 3983064 w 4796725"/>
              <a:gd name="connsiteY70" fmla="*/ 1681566 h 2200759"/>
              <a:gd name="connsiteX71" fmla="*/ 3952068 w 4796725"/>
              <a:gd name="connsiteY71" fmla="*/ 1697065 h 2200759"/>
              <a:gd name="connsiteX72" fmla="*/ 3897824 w 4796725"/>
              <a:gd name="connsiteY72" fmla="*/ 1704814 h 2200759"/>
              <a:gd name="connsiteX73" fmla="*/ 3719593 w 4796725"/>
              <a:gd name="connsiteY73" fmla="*/ 1689315 h 2200759"/>
              <a:gd name="connsiteX74" fmla="*/ 3665349 w 4796725"/>
              <a:gd name="connsiteY74" fmla="*/ 1681566 h 2200759"/>
              <a:gd name="connsiteX75" fmla="*/ 3316637 w 4796725"/>
              <a:gd name="connsiteY75" fmla="*/ 1650570 h 2200759"/>
              <a:gd name="connsiteX76" fmla="*/ 3192651 w 4796725"/>
              <a:gd name="connsiteY76" fmla="*/ 1673817 h 2200759"/>
              <a:gd name="connsiteX77" fmla="*/ 3169403 w 4796725"/>
              <a:gd name="connsiteY77" fmla="*/ 1689315 h 2200759"/>
              <a:gd name="connsiteX78" fmla="*/ 3091912 w 4796725"/>
              <a:gd name="connsiteY78" fmla="*/ 1759058 h 2200759"/>
              <a:gd name="connsiteX79" fmla="*/ 2913681 w 4796725"/>
              <a:gd name="connsiteY79" fmla="*/ 1844298 h 2200759"/>
              <a:gd name="connsiteX80" fmla="*/ 2851688 w 4796725"/>
              <a:gd name="connsiteY80" fmla="*/ 1883044 h 2200759"/>
              <a:gd name="connsiteX81" fmla="*/ 2820692 w 4796725"/>
              <a:gd name="connsiteY81" fmla="*/ 1890793 h 2200759"/>
              <a:gd name="connsiteX82" fmla="*/ 2572719 w 4796725"/>
              <a:gd name="connsiteY82" fmla="*/ 2007031 h 2200759"/>
              <a:gd name="connsiteX83" fmla="*/ 2456481 w 4796725"/>
              <a:gd name="connsiteY83" fmla="*/ 2030278 h 2200759"/>
              <a:gd name="connsiteX84" fmla="*/ 2332495 w 4796725"/>
              <a:gd name="connsiteY84" fmla="*/ 2084522 h 2200759"/>
              <a:gd name="connsiteX85" fmla="*/ 2301498 w 4796725"/>
              <a:gd name="connsiteY85" fmla="*/ 2100020 h 2200759"/>
              <a:gd name="connsiteX86" fmla="*/ 2123268 w 4796725"/>
              <a:gd name="connsiteY86" fmla="*/ 2084522 h 2200759"/>
              <a:gd name="connsiteX87" fmla="*/ 1991532 w 4796725"/>
              <a:gd name="connsiteY87" fmla="*/ 2045776 h 2200759"/>
              <a:gd name="connsiteX88" fmla="*/ 1914041 w 4796725"/>
              <a:gd name="connsiteY88" fmla="*/ 2030278 h 2200759"/>
              <a:gd name="connsiteX89" fmla="*/ 1650569 w 4796725"/>
              <a:gd name="connsiteY89" fmla="*/ 2100020 h 2200759"/>
              <a:gd name="connsiteX90" fmla="*/ 1332854 w 4796725"/>
              <a:gd name="connsiteY90" fmla="*/ 2169763 h 2200759"/>
              <a:gd name="connsiteX91" fmla="*/ 1208868 w 4796725"/>
              <a:gd name="connsiteY91" fmla="*/ 2200759 h 2200759"/>
              <a:gd name="connsiteX92" fmla="*/ 1108129 w 4796725"/>
              <a:gd name="connsiteY92" fmla="*/ 2146515 h 2200759"/>
              <a:gd name="connsiteX93" fmla="*/ 968644 w 4796725"/>
              <a:gd name="connsiteY93" fmla="*/ 2131017 h 2200759"/>
              <a:gd name="connsiteX94" fmla="*/ 844658 w 4796725"/>
              <a:gd name="connsiteY94" fmla="*/ 2084522 h 2200759"/>
              <a:gd name="connsiteX95" fmla="*/ 821410 w 4796725"/>
              <a:gd name="connsiteY95" fmla="*/ 2076773 h 2200759"/>
              <a:gd name="connsiteX96" fmla="*/ 736169 w 4796725"/>
              <a:gd name="connsiteY96" fmla="*/ 2022529 h 2200759"/>
              <a:gd name="connsiteX97" fmla="*/ 697424 w 4796725"/>
              <a:gd name="connsiteY97" fmla="*/ 1983783 h 2200759"/>
              <a:gd name="connsiteX98" fmla="*/ 650929 w 4796725"/>
              <a:gd name="connsiteY98" fmla="*/ 1921790 h 2200759"/>
              <a:gd name="connsiteX99" fmla="*/ 573437 w 4796725"/>
              <a:gd name="connsiteY99" fmla="*/ 1852048 h 2200759"/>
              <a:gd name="connsiteX100" fmla="*/ 550190 w 4796725"/>
              <a:gd name="connsiteY100" fmla="*/ 1797803 h 2200759"/>
              <a:gd name="connsiteX101" fmla="*/ 534692 w 4796725"/>
              <a:gd name="connsiteY101" fmla="*/ 1759058 h 2200759"/>
              <a:gd name="connsiteX102" fmla="*/ 449451 w 4796725"/>
              <a:gd name="connsiteY102" fmla="*/ 1689315 h 2200759"/>
              <a:gd name="connsiteX103" fmla="*/ 387458 w 4796725"/>
              <a:gd name="connsiteY103" fmla="*/ 1650570 h 2200759"/>
              <a:gd name="connsiteX104" fmla="*/ 317715 w 4796725"/>
              <a:gd name="connsiteY104" fmla="*/ 1642820 h 2200759"/>
              <a:gd name="connsiteX105" fmla="*/ 209227 w 4796725"/>
              <a:gd name="connsiteY105" fmla="*/ 1604075 h 2200759"/>
              <a:gd name="connsiteX106" fmla="*/ 178231 w 4796725"/>
              <a:gd name="connsiteY106" fmla="*/ 1580827 h 2200759"/>
              <a:gd name="connsiteX107" fmla="*/ 131736 w 4796725"/>
              <a:gd name="connsiteY107" fmla="*/ 1549831 h 2200759"/>
              <a:gd name="connsiteX108" fmla="*/ 77492 w 4796725"/>
              <a:gd name="connsiteY108" fmla="*/ 1518834 h 2200759"/>
              <a:gd name="connsiteX109" fmla="*/ 0 w 4796725"/>
              <a:gd name="connsiteY109" fmla="*/ 1441342 h 2200759"/>
              <a:gd name="connsiteX110" fmla="*/ 23247 w 4796725"/>
              <a:gd name="connsiteY110" fmla="*/ 1379349 h 2200759"/>
              <a:gd name="connsiteX111" fmla="*/ 46495 w 4796725"/>
              <a:gd name="connsiteY111" fmla="*/ 1363851 h 2200759"/>
              <a:gd name="connsiteX112" fmla="*/ 69742 w 4796725"/>
              <a:gd name="connsiteY112" fmla="*/ 1356102 h 2200759"/>
              <a:gd name="connsiteX113" fmla="*/ 147234 w 4796725"/>
              <a:gd name="connsiteY113" fmla="*/ 1340603 h 2200759"/>
              <a:gd name="connsiteX114" fmla="*/ 154983 w 4796725"/>
              <a:gd name="connsiteY114" fmla="*/ 1286359 h 2200759"/>
              <a:gd name="connsiteX115" fmla="*/ 193729 w 4796725"/>
              <a:gd name="connsiteY115" fmla="*/ 1270861 h 2200759"/>
              <a:gd name="connsiteX116" fmla="*/ 286719 w 4796725"/>
              <a:gd name="connsiteY116" fmla="*/ 1255363 h 2200759"/>
              <a:gd name="connsiteX117" fmla="*/ 294468 w 4796725"/>
              <a:gd name="connsiteY117" fmla="*/ 1232115 h 2200759"/>
              <a:gd name="connsiteX118" fmla="*/ 333214 w 4796725"/>
              <a:gd name="connsiteY118" fmla="*/ 1193370 h 2200759"/>
              <a:gd name="connsiteX119" fmla="*/ 387458 w 4796725"/>
              <a:gd name="connsiteY119" fmla="*/ 1177871 h 2200759"/>
              <a:gd name="connsiteX120" fmla="*/ 495946 w 4796725"/>
              <a:gd name="connsiteY120" fmla="*/ 1123627 h 2200759"/>
              <a:gd name="connsiteX121" fmla="*/ 643180 w 4796725"/>
              <a:gd name="connsiteY121" fmla="*/ 1108129 h 2200759"/>
              <a:gd name="connsiteX122" fmla="*/ 805912 w 4796725"/>
              <a:gd name="connsiteY122" fmla="*/ 1100380 h 2200759"/>
              <a:gd name="connsiteX123" fmla="*/ 867905 w 4796725"/>
              <a:gd name="connsiteY123" fmla="*/ 1084881 h 2200759"/>
              <a:gd name="connsiteX124" fmla="*/ 937647 w 4796725"/>
              <a:gd name="connsiteY124" fmla="*/ 1069383 h 2200759"/>
              <a:gd name="connsiteX125" fmla="*/ 960895 w 4796725"/>
              <a:gd name="connsiteY125" fmla="*/ 1061634 h 2200759"/>
              <a:gd name="connsiteX126" fmla="*/ 991892 w 4796725"/>
              <a:gd name="connsiteY126" fmla="*/ 1046136 h 2200759"/>
              <a:gd name="connsiteX127" fmla="*/ 1030637 w 4796725"/>
              <a:gd name="connsiteY127" fmla="*/ 1038387 h 2200759"/>
              <a:gd name="connsiteX128" fmla="*/ 1053885 w 4796725"/>
              <a:gd name="connsiteY128" fmla="*/ 1030637 h 2200759"/>
              <a:gd name="connsiteX129" fmla="*/ 1084881 w 4796725"/>
              <a:gd name="connsiteY129" fmla="*/ 1007390 h 2200759"/>
              <a:gd name="connsiteX130" fmla="*/ 1123627 w 4796725"/>
              <a:gd name="connsiteY130" fmla="*/ 984142 h 2200759"/>
              <a:gd name="connsiteX131" fmla="*/ 1123627 w 4796725"/>
              <a:gd name="connsiteY131" fmla="*/ 976393 h 2200759"/>
              <a:gd name="connsiteX132" fmla="*/ 1131376 w 4796725"/>
              <a:gd name="connsiteY132" fmla="*/ 976393 h 220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796725" h="2200759">
                <a:moveTo>
                  <a:pt x="1022888" y="1038387"/>
                </a:moveTo>
                <a:cubicBezTo>
                  <a:pt x="1025471" y="1022889"/>
                  <a:pt x="1022310" y="1005216"/>
                  <a:pt x="1030637" y="991892"/>
                </a:cubicBezTo>
                <a:cubicBezTo>
                  <a:pt x="1036760" y="982096"/>
                  <a:pt x="1050971" y="980836"/>
                  <a:pt x="1061634" y="976393"/>
                </a:cubicBezTo>
                <a:cubicBezTo>
                  <a:pt x="1082006" y="967905"/>
                  <a:pt x="1103408" y="961992"/>
                  <a:pt x="1123627" y="953146"/>
                </a:cubicBezTo>
                <a:cubicBezTo>
                  <a:pt x="1144793" y="943886"/>
                  <a:pt x="1164169" y="930729"/>
                  <a:pt x="1185620" y="922149"/>
                </a:cubicBezTo>
                <a:cubicBezTo>
                  <a:pt x="1221002" y="907996"/>
                  <a:pt x="1249698" y="905012"/>
                  <a:pt x="1286359" y="898902"/>
                </a:cubicBezTo>
                <a:cubicBezTo>
                  <a:pt x="1296691" y="893736"/>
                  <a:pt x="1306800" y="888095"/>
                  <a:pt x="1317356" y="883403"/>
                </a:cubicBezTo>
                <a:cubicBezTo>
                  <a:pt x="1349700" y="869028"/>
                  <a:pt x="1368238" y="863860"/>
                  <a:pt x="1402597" y="852407"/>
                </a:cubicBezTo>
                <a:cubicBezTo>
                  <a:pt x="1441843" y="826243"/>
                  <a:pt x="1415446" y="848633"/>
                  <a:pt x="1449092" y="798163"/>
                </a:cubicBezTo>
                <a:cubicBezTo>
                  <a:pt x="1470438" y="766144"/>
                  <a:pt x="1475276" y="764229"/>
                  <a:pt x="1503336" y="736170"/>
                </a:cubicBezTo>
                <a:cubicBezTo>
                  <a:pt x="1508502" y="725838"/>
                  <a:pt x="1513103" y="715203"/>
                  <a:pt x="1518834" y="705173"/>
                </a:cubicBezTo>
                <a:cubicBezTo>
                  <a:pt x="1523455" y="697087"/>
                  <a:pt x="1530167" y="690256"/>
                  <a:pt x="1534332" y="681926"/>
                </a:cubicBezTo>
                <a:cubicBezTo>
                  <a:pt x="1537985" y="674620"/>
                  <a:pt x="1537397" y="665370"/>
                  <a:pt x="1542081" y="658678"/>
                </a:cubicBezTo>
                <a:cubicBezTo>
                  <a:pt x="1555738" y="639168"/>
                  <a:pt x="1574569" y="623694"/>
                  <a:pt x="1588576" y="604434"/>
                </a:cubicBezTo>
                <a:cubicBezTo>
                  <a:pt x="1631236" y="545776"/>
                  <a:pt x="1573235" y="600689"/>
                  <a:pt x="1627322" y="542441"/>
                </a:cubicBezTo>
                <a:cubicBezTo>
                  <a:pt x="1652179" y="515672"/>
                  <a:pt x="1678983" y="490780"/>
                  <a:pt x="1704814" y="464949"/>
                </a:cubicBezTo>
                <a:cubicBezTo>
                  <a:pt x="1717729" y="452034"/>
                  <a:pt x="1726231" y="431979"/>
                  <a:pt x="1743559" y="426203"/>
                </a:cubicBezTo>
                <a:cubicBezTo>
                  <a:pt x="1786057" y="412038"/>
                  <a:pt x="1750654" y="425706"/>
                  <a:pt x="1805553" y="395207"/>
                </a:cubicBezTo>
                <a:cubicBezTo>
                  <a:pt x="1815651" y="389597"/>
                  <a:pt x="1826451" y="385319"/>
                  <a:pt x="1836549" y="379709"/>
                </a:cubicBezTo>
                <a:cubicBezTo>
                  <a:pt x="1849715" y="372394"/>
                  <a:pt x="1861823" y="363197"/>
                  <a:pt x="1875295" y="356461"/>
                </a:cubicBezTo>
                <a:cubicBezTo>
                  <a:pt x="1882601" y="352808"/>
                  <a:pt x="1891371" y="352623"/>
                  <a:pt x="1898542" y="348712"/>
                </a:cubicBezTo>
                <a:cubicBezTo>
                  <a:pt x="1919935" y="337043"/>
                  <a:pt x="1941041" y="324587"/>
                  <a:pt x="1960536" y="309966"/>
                </a:cubicBezTo>
                <a:cubicBezTo>
                  <a:pt x="1972225" y="301199"/>
                  <a:pt x="1979998" y="287941"/>
                  <a:pt x="1991532" y="278970"/>
                </a:cubicBezTo>
                <a:cubicBezTo>
                  <a:pt x="2003421" y="269723"/>
                  <a:pt x="2017571" y="263808"/>
                  <a:pt x="2030278" y="255722"/>
                </a:cubicBezTo>
                <a:cubicBezTo>
                  <a:pt x="2088897" y="218419"/>
                  <a:pt x="2056766" y="231396"/>
                  <a:pt x="2100020" y="216976"/>
                </a:cubicBezTo>
                <a:cubicBezTo>
                  <a:pt x="2125851" y="196312"/>
                  <a:pt x="2151293" y="175152"/>
                  <a:pt x="2177512" y="154983"/>
                </a:cubicBezTo>
                <a:cubicBezTo>
                  <a:pt x="2184894" y="149305"/>
                  <a:pt x="2193309" y="145073"/>
                  <a:pt x="2200759" y="139485"/>
                </a:cubicBezTo>
                <a:cubicBezTo>
                  <a:pt x="2213991" y="129561"/>
                  <a:pt x="2227058" y="119379"/>
                  <a:pt x="2239505" y="108488"/>
                </a:cubicBezTo>
                <a:cubicBezTo>
                  <a:pt x="2247753" y="101272"/>
                  <a:pt x="2253635" y="91320"/>
                  <a:pt x="2262753" y="85241"/>
                </a:cubicBezTo>
                <a:cubicBezTo>
                  <a:pt x="2269549" y="80710"/>
                  <a:pt x="2278076" y="79473"/>
                  <a:pt x="2286000" y="77492"/>
                </a:cubicBezTo>
                <a:cubicBezTo>
                  <a:pt x="2311320" y="71162"/>
                  <a:pt x="2367457" y="63884"/>
                  <a:pt x="2386739" y="54244"/>
                </a:cubicBezTo>
                <a:cubicBezTo>
                  <a:pt x="2418418" y="38405"/>
                  <a:pt x="2443329" y="24598"/>
                  <a:pt x="2479729" y="15498"/>
                </a:cubicBezTo>
                <a:cubicBezTo>
                  <a:pt x="2502942" y="9695"/>
                  <a:pt x="2624987" y="810"/>
                  <a:pt x="2634712" y="0"/>
                </a:cubicBezTo>
                <a:cubicBezTo>
                  <a:pt x="2683790" y="2583"/>
                  <a:pt x="2733684" y="-1532"/>
                  <a:pt x="2781946" y="7749"/>
                </a:cubicBezTo>
                <a:cubicBezTo>
                  <a:pt x="2802397" y="11682"/>
                  <a:pt x="2817815" y="28946"/>
                  <a:pt x="2836190" y="38746"/>
                </a:cubicBezTo>
                <a:cubicBezTo>
                  <a:pt x="2856575" y="49618"/>
                  <a:pt x="2877206" y="60060"/>
                  <a:pt x="2898183" y="69742"/>
                </a:cubicBezTo>
                <a:cubicBezTo>
                  <a:pt x="2910813" y="75571"/>
                  <a:pt x="2924914" y="78232"/>
                  <a:pt x="2936929" y="85241"/>
                </a:cubicBezTo>
                <a:cubicBezTo>
                  <a:pt x="2956122" y="96437"/>
                  <a:pt x="2971567" y="113530"/>
                  <a:pt x="2991173" y="123987"/>
                </a:cubicBezTo>
                <a:cubicBezTo>
                  <a:pt x="3010646" y="134373"/>
                  <a:pt x="3033426" y="137364"/>
                  <a:pt x="3053166" y="147234"/>
                </a:cubicBezTo>
                <a:cubicBezTo>
                  <a:pt x="3069826" y="155564"/>
                  <a:pt x="3083823" y="168427"/>
                  <a:pt x="3099661" y="178231"/>
                </a:cubicBezTo>
                <a:cubicBezTo>
                  <a:pt x="3138080" y="202014"/>
                  <a:pt x="3176167" y="226452"/>
                  <a:pt x="3215898" y="247973"/>
                </a:cubicBezTo>
                <a:cubicBezTo>
                  <a:pt x="3238267" y="260090"/>
                  <a:pt x="3262542" y="268309"/>
                  <a:pt x="3285641" y="278970"/>
                </a:cubicBezTo>
                <a:cubicBezTo>
                  <a:pt x="3346510" y="307064"/>
                  <a:pt x="3289656" y="281263"/>
                  <a:pt x="3339885" y="309966"/>
                </a:cubicBezTo>
                <a:cubicBezTo>
                  <a:pt x="3349915" y="315697"/>
                  <a:pt x="3360549" y="320299"/>
                  <a:pt x="3370881" y="325465"/>
                </a:cubicBezTo>
                <a:cubicBezTo>
                  <a:pt x="3419801" y="323135"/>
                  <a:pt x="3505336" y="329724"/>
                  <a:pt x="3564610" y="309966"/>
                </a:cubicBezTo>
                <a:cubicBezTo>
                  <a:pt x="3603951" y="296853"/>
                  <a:pt x="3645349" y="273471"/>
                  <a:pt x="3680847" y="255722"/>
                </a:cubicBezTo>
                <a:cubicBezTo>
                  <a:pt x="3696345" y="247973"/>
                  <a:pt x="3710189" y="234925"/>
                  <a:pt x="3727342" y="232475"/>
                </a:cubicBezTo>
                <a:cubicBezTo>
                  <a:pt x="3797140" y="222504"/>
                  <a:pt x="3763570" y="227729"/>
                  <a:pt x="3828081" y="216976"/>
                </a:cubicBezTo>
                <a:cubicBezTo>
                  <a:pt x="3990702" y="221042"/>
                  <a:pt x="4170591" y="211763"/>
                  <a:pt x="4331776" y="255722"/>
                </a:cubicBezTo>
                <a:cubicBezTo>
                  <a:pt x="4355286" y="262134"/>
                  <a:pt x="4373734" y="280597"/>
                  <a:pt x="4393769" y="294468"/>
                </a:cubicBezTo>
                <a:cubicBezTo>
                  <a:pt x="4408293" y="304523"/>
                  <a:pt x="4442539" y="332182"/>
                  <a:pt x="4455763" y="348712"/>
                </a:cubicBezTo>
                <a:cubicBezTo>
                  <a:pt x="4469644" y="366063"/>
                  <a:pt x="4478327" y="387727"/>
                  <a:pt x="4494508" y="402956"/>
                </a:cubicBezTo>
                <a:cubicBezTo>
                  <a:pt x="4522723" y="429511"/>
                  <a:pt x="4564250" y="441702"/>
                  <a:pt x="4587498" y="472698"/>
                </a:cubicBezTo>
                <a:cubicBezTo>
                  <a:pt x="4608686" y="500948"/>
                  <a:pt x="4616008" y="516090"/>
                  <a:pt x="4649492" y="534692"/>
                </a:cubicBezTo>
                <a:cubicBezTo>
                  <a:pt x="4658802" y="539864"/>
                  <a:pt x="4670156" y="539858"/>
                  <a:pt x="4680488" y="542441"/>
                </a:cubicBezTo>
                <a:cubicBezTo>
                  <a:pt x="4693403" y="552773"/>
                  <a:pt x="4706787" y="562546"/>
                  <a:pt x="4719234" y="573437"/>
                </a:cubicBezTo>
                <a:cubicBezTo>
                  <a:pt x="4727481" y="580654"/>
                  <a:pt x="4739548" y="586126"/>
                  <a:pt x="4742481" y="596685"/>
                </a:cubicBezTo>
                <a:cubicBezTo>
                  <a:pt x="4756089" y="645673"/>
                  <a:pt x="4759510" y="752015"/>
                  <a:pt x="4765729" y="805912"/>
                </a:cubicBezTo>
                <a:cubicBezTo>
                  <a:pt x="4777628" y="909042"/>
                  <a:pt x="4776222" y="894380"/>
                  <a:pt x="4796725" y="976393"/>
                </a:cubicBezTo>
                <a:cubicBezTo>
                  <a:pt x="4791559" y="1061634"/>
                  <a:pt x="4787948" y="1146983"/>
                  <a:pt x="4781227" y="1232115"/>
                </a:cubicBezTo>
                <a:cubicBezTo>
                  <a:pt x="4780190" y="1245245"/>
                  <a:pt x="4779048" y="1258926"/>
                  <a:pt x="4773478" y="1270861"/>
                </a:cubicBezTo>
                <a:cubicBezTo>
                  <a:pt x="4718985" y="1387632"/>
                  <a:pt x="4736741" y="1328694"/>
                  <a:pt x="4618495" y="1402597"/>
                </a:cubicBezTo>
                <a:cubicBezTo>
                  <a:pt x="4597831" y="1415512"/>
                  <a:pt x="4580032" y="1435007"/>
                  <a:pt x="4556502" y="1441342"/>
                </a:cubicBezTo>
                <a:cubicBezTo>
                  <a:pt x="4511329" y="1453504"/>
                  <a:pt x="4463512" y="1451675"/>
                  <a:pt x="4417017" y="1456841"/>
                </a:cubicBezTo>
                <a:cubicBezTo>
                  <a:pt x="4398936" y="1467173"/>
                  <a:pt x="4381996" y="1479827"/>
                  <a:pt x="4362773" y="1487837"/>
                </a:cubicBezTo>
                <a:cubicBezTo>
                  <a:pt x="4350615" y="1492903"/>
                  <a:pt x="4336805" y="1492392"/>
                  <a:pt x="4324027" y="1495587"/>
                </a:cubicBezTo>
                <a:cubicBezTo>
                  <a:pt x="4284050" y="1505581"/>
                  <a:pt x="4261582" y="1513819"/>
                  <a:pt x="4223288" y="1526583"/>
                </a:cubicBezTo>
                <a:cubicBezTo>
                  <a:pt x="4200041" y="1544664"/>
                  <a:pt x="4175710" y="1561433"/>
                  <a:pt x="4153546" y="1580827"/>
                </a:cubicBezTo>
                <a:cubicBezTo>
                  <a:pt x="4134302" y="1597666"/>
                  <a:pt x="4120110" y="1620208"/>
                  <a:pt x="4099302" y="1635071"/>
                </a:cubicBezTo>
                <a:cubicBezTo>
                  <a:pt x="4083294" y="1646505"/>
                  <a:pt x="4063323" y="1651013"/>
                  <a:pt x="4045058" y="1658319"/>
                </a:cubicBezTo>
                <a:cubicBezTo>
                  <a:pt x="4024567" y="1666515"/>
                  <a:pt x="4003436" y="1673078"/>
                  <a:pt x="3983064" y="1681566"/>
                </a:cubicBezTo>
                <a:cubicBezTo>
                  <a:pt x="3972401" y="1686009"/>
                  <a:pt x="3963213" y="1694025"/>
                  <a:pt x="3952068" y="1697065"/>
                </a:cubicBezTo>
                <a:cubicBezTo>
                  <a:pt x="3934447" y="1701871"/>
                  <a:pt x="3915905" y="1702231"/>
                  <a:pt x="3897824" y="1704814"/>
                </a:cubicBezTo>
                <a:lnTo>
                  <a:pt x="3719593" y="1689315"/>
                </a:lnTo>
                <a:cubicBezTo>
                  <a:pt x="3701419" y="1687498"/>
                  <a:pt x="3683554" y="1683042"/>
                  <a:pt x="3665349" y="1681566"/>
                </a:cubicBezTo>
                <a:cubicBezTo>
                  <a:pt x="3318981" y="1653483"/>
                  <a:pt x="3547551" y="1681358"/>
                  <a:pt x="3316637" y="1650570"/>
                </a:cubicBezTo>
                <a:cubicBezTo>
                  <a:pt x="3275308" y="1658319"/>
                  <a:pt x="3233315" y="1663116"/>
                  <a:pt x="3192651" y="1673817"/>
                </a:cubicBezTo>
                <a:cubicBezTo>
                  <a:pt x="3183644" y="1676187"/>
                  <a:pt x="3176513" y="1683299"/>
                  <a:pt x="3169403" y="1689315"/>
                </a:cubicBezTo>
                <a:cubicBezTo>
                  <a:pt x="3142874" y="1711762"/>
                  <a:pt x="3121631" y="1741046"/>
                  <a:pt x="3091912" y="1759058"/>
                </a:cubicBezTo>
                <a:cubicBezTo>
                  <a:pt x="3035593" y="1793191"/>
                  <a:pt x="2972201" y="1814094"/>
                  <a:pt x="2913681" y="1844298"/>
                </a:cubicBezTo>
                <a:cubicBezTo>
                  <a:pt x="2892027" y="1855474"/>
                  <a:pt x="2873484" y="1872146"/>
                  <a:pt x="2851688" y="1883044"/>
                </a:cubicBezTo>
                <a:cubicBezTo>
                  <a:pt x="2842162" y="1887807"/>
                  <a:pt x="2830424" y="1886468"/>
                  <a:pt x="2820692" y="1890793"/>
                </a:cubicBezTo>
                <a:cubicBezTo>
                  <a:pt x="2737272" y="1927869"/>
                  <a:pt x="2662235" y="1989128"/>
                  <a:pt x="2572719" y="2007031"/>
                </a:cubicBezTo>
                <a:lnTo>
                  <a:pt x="2456481" y="2030278"/>
                </a:lnTo>
                <a:lnTo>
                  <a:pt x="2332495" y="2084522"/>
                </a:lnTo>
                <a:cubicBezTo>
                  <a:pt x="2321961" y="2089262"/>
                  <a:pt x="2313050" y="2100020"/>
                  <a:pt x="2301498" y="2100020"/>
                </a:cubicBezTo>
                <a:cubicBezTo>
                  <a:pt x="2241864" y="2100020"/>
                  <a:pt x="2182678" y="2089688"/>
                  <a:pt x="2123268" y="2084522"/>
                </a:cubicBezTo>
                <a:cubicBezTo>
                  <a:pt x="2079356" y="2071607"/>
                  <a:pt x="2036681" y="2053301"/>
                  <a:pt x="1991532" y="2045776"/>
                </a:cubicBezTo>
                <a:cubicBezTo>
                  <a:pt x="1934532" y="2036276"/>
                  <a:pt x="1960280" y="2041838"/>
                  <a:pt x="1914041" y="2030278"/>
                </a:cubicBezTo>
                <a:cubicBezTo>
                  <a:pt x="1694450" y="2047169"/>
                  <a:pt x="1949870" y="2017953"/>
                  <a:pt x="1650569" y="2100020"/>
                </a:cubicBezTo>
                <a:cubicBezTo>
                  <a:pt x="1546002" y="2128692"/>
                  <a:pt x="1438504" y="2145382"/>
                  <a:pt x="1332854" y="2169763"/>
                </a:cubicBezTo>
                <a:cubicBezTo>
                  <a:pt x="1101383" y="2223180"/>
                  <a:pt x="1336208" y="2175292"/>
                  <a:pt x="1208868" y="2200759"/>
                </a:cubicBezTo>
                <a:cubicBezTo>
                  <a:pt x="1179104" y="2180917"/>
                  <a:pt x="1144537" y="2153797"/>
                  <a:pt x="1108129" y="2146515"/>
                </a:cubicBezTo>
                <a:cubicBezTo>
                  <a:pt x="1062256" y="2137340"/>
                  <a:pt x="1015139" y="2136183"/>
                  <a:pt x="968644" y="2131017"/>
                </a:cubicBezTo>
                <a:lnTo>
                  <a:pt x="844658" y="2084522"/>
                </a:lnTo>
                <a:cubicBezTo>
                  <a:pt x="836993" y="2081698"/>
                  <a:pt x="821410" y="2076773"/>
                  <a:pt x="821410" y="2076773"/>
                </a:cubicBezTo>
                <a:cubicBezTo>
                  <a:pt x="792996" y="2058692"/>
                  <a:pt x="759983" y="2046344"/>
                  <a:pt x="736169" y="2022529"/>
                </a:cubicBezTo>
                <a:cubicBezTo>
                  <a:pt x="723254" y="2009614"/>
                  <a:pt x="709642" y="1997359"/>
                  <a:pt x="697424" y="1983783"/>
                </a:cubicBezTo>
                <a:cubicBezTo>
                  <a:pt x="570219" y="1842442"/>
                  <a:pt x="726498" y="2012473"/>
                  <a:pt x="650929" y="1921790"/>
                </a:cubicBezTo>
                <a:cubicBezTo>
                  <a:pt x="634225" y="1901745"/>
                  <a:pt x="585191" y="1862123"/>
                  <a:pt x="573437" y="1852048"/>
                </a:cubicBezTo>
                <a:cubicBezTo>
                  <a:pt x="546221" y="1797615"/>
                  <a:pt x="567294" y="1843416"/>
                  <a:pt x="550190" y="1797803"/>
                </a:cubicBezTo>
                <a:cubicBezTo>
                  <a:pt x="545306" y="1784779"/>
                  <a:pt x="543038" y="1770186"/>
                  <a:pt x="534692" y="1759058"/>
                </a:cubicBezTo>
                <a:cubicBezTo>
                  <a:pt x="486773" y="1695168"/>
                  <a:pt x="496770" y="1716918"/>
                  <a:pt x="449451" y="1689315"/>
                </a:cubicBezTo>
                <a:cubicBezTo>
                  <a:pt x="428402" y="1677036"/>
                  <a:pt x="411677" y="1653261"/>
                  <a:pt x="387458" y="1650570"/>
                </a:cubicBezTo>
                <a:lnTo>
                  <a:pt x="317715" y="1642820"/>
                </a:lnTo>
                <a:cubicBezTo>
                  <a:pt x="293193" y="1634646"/>
                  <a:pt x="228548" y="1613736"/>
                  <a:pt x="209227" y="1604075"/>
                </a:cubicBezTo>
                <a:cubicBezTo>
                  <a:pt x="197675" y="1598299"/>
                  <a:pt x="188812" y="1588233"/>
                  <a:pt x="178231" y="1580827"/>
                </a:cubicBezTo>
                <a:cubicBezTo>
                  <a:pt x="162972" y="1570145"/>
                  <a:pt x="147599" y="1559593"/>
                  <a:pt x="131736" y="1549831"/>
                </a:cubicBezTo>
                <a:cubicBezTo>
                  <a:pt x="114000" y="1538917"/>
                  <a:pt x="94286" y="1531149"/>
                  <a:pt x="77492" y="1518834"/>
                </a:cubicBezTo>
                <a:cubicBezTo>
                  <a:pt x="21237" y="1477581"/>
                  <a:pt x="26405" y="1480951"/>
                  <a:pt x="0" y="1441342"/>
                </a:cubicBezTo>
                <a:cubicBezTo>
                  <a:pt x="7749" y="1420678"/>
                  <a:pt x="11892" y="1398273"/>
                  <a:pt x="23247" y="1379349"/>
                </a:cubicBezTo>
                <a:cubicBezTo>
                  <a:pt x="28039" y="1371363"/>
                  <a:pt x="38165" y="1368016"/>
                  <a:pt x="46495" y="1363851"/>
                </a:cubicBezTo>
                <a:cubicBezTo>
                  <a:pt x="53801" y="1360198"/>
                  <a:pt x="61783" y="1357939"/>
                  <a:pt x="69742" y="1356102"/>
                </a:cubicBezTo>
                <a:cubicBezTo>
                  <a:pt x="95410" y="1350179"/>
                  <a:pt x="121403" y="1345769"/>
                  <a:pt x="147234" y="1340603"/>
                </a:cubicBezTo>
                <a:cubicBezTo>
                  <a:pt x="149817" y="1322522"/>
                  <a:pt x="144851" y="1301556"/>
                  <a:pt x="154983" y="1286359"/>
                </a:cubicBezTo>
                <a:cubicBezTo>
                  <a:pt x="162699" y="1274785"/>
                  <a:pt x="180189" y="1274047"/>
                  <a:pt x="193729" y="1270861"/>
                </a:cubicBezTo>
                <a:cubicBezTo>
                  <a:pt x="224318" y="1263664"/>
                  <a:pt x="255722" y="1260529"/>
                  <a:pt x="286719" y="1255363"/>
                </a:cubicBezTo>
                <a:cubicBezTo>
                  <a:pt x="289302" y="1247614"/>
                  <a:pt x="289567" y="1238650"/>
                  <a:pt x="294468" y="1232115"/>
                </a:cubicBezTo>
                <a:cubicBezTo>
                  <a:pt x="305427" y="1217503"/>
                  <a:pt x="318602" y="1204329"/>
                  <a:pt x="333214" y="1193370"/>
                </a:cubicBezTo>
                <a:cubicBezTo>
                  <a:pt x="338776" y="1189199"/>
                  <a:pt x="384770" y="1178543"/>
                  <a:pt x="387458" y="1177871"/>
                </a:cubicBezTo>
                <a:cubicBezTo>
                  <a:pt x="423621" y="1159790"/>
                  <a:pt x="456722" y="1133433"/>
                  <a:pt x="495946" y="1123627"/>
                </a:cubicBezTo>
                <a:cubicBezTo>
                  <a:pt x="562626" y="1106957"/>
                  <a:pt x="523565" y="1114774"/>
                  <a:pt x="643180" y="1108129"/>
                </a:cubicBezTo>
                <a:lnTo>
                  <a:pt x="805912" y="1100380"/>
                </a:lnTo>
                <a:cubicBezTo>
                  <a:pt x="826576" y="1095214"/>
                  <a:pt x="847018" y="1089058"/>
                  <a:pt x="867905" y="1084881"/>
                </a:cubicBezTo>
                <a:cubicBezTo>
                  <a:pt x="894541" y="1079554"/>
                  <a:pt x="912110" y="1076679"/>
                  <a:pt x="937647" y="1069383"/>
                </a:cubicBezTo>
                <a:cubicBezTo>
                  <a:pt x="945501" y="1067139"/>
                  <a:pt x="953387" y="1064852"/>
                  <a:pt x="960895" y="1061634"/>
                </a:cubicBezTo>
                <a:cubicBezTo>
                  <a:pt x="971513" y="1057084"/>
                  <a:pt x="980933" y="1049789"/>
                  <a:pt x="991892" y="1046136"/>
                </a:cubicBezTo>
                <a:cubicBezTo>
                  <a:pt x="1004387" y="1041971"/>
                  <a:pt x="1017860" y="1041582"/>
                  <a:pt x="1030637" y="1038387"/>
                </a:cubicBezTo>
                <a:cubicBezTo>
                  <a:pt x="1038562" y="1036406"/>
                  <a:pt x="1046136" y="1033220"/>
                  <a:pt x="1053885" y="1030637"/>
                </a:cubicBezTo>
                <a:cubicBezTo>
                  <a:pt x="1064217" y="1022888"/>
                  <a:pt x="1073668" y="1013798"/>
                  <a:pt x="1084881" y="1007390"/>
                </a:cubicBezTo>
                <a:cubicBezTo>
                  <a:pt x="1131824" y="980566"/>
                  <a:pt x="1087360" y="1020412"/>
                  <a:pt x="1123627" y="984142"/>
                </a:cubicBezTo>
                <a:cubicBezTo>
                  <a:pt x="1086268" y="959236"/>
                  <a:pt x="1097961" y="969977"/>
                  <a:pt x="1123627" y="976393"/>
                </a:cubicBezTo>
                <a:cubicBezTo>
                  <a:pt x="1126133" y="977019"/>
                  <a:pt x="1128793" y="976393"/>
                  <a:pt x="1131376" y="97639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rgbClr val="BC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FF01EC09-242D-40B4-81C7-442983A27AC1}"/>
              </a:ext>
            </a:extLst>
          </p:cNvPr>
          <p:cNvGrpSpPr/>
          <p:nvPr/>
        </p:nvGrpSpPr>
        <p:grpSpPr>
          <a:xfrm>
            <a:off x="4617364" y="2135693"/>
            <a:ext cx="575202" cy="689770"/>
            <a:chOff x="5215294" y="2595966"/>
            <a:chExt cx="766936" cy="919693"/>
          </a:xfrm>
        </p:grpSpPr>
        <p:pic>
          <p:nvPicPr>
            <p:cNvPr id="4" name="גרפיקה 3" descr="הליכה עם מילוי מלא">
              <a:extLst>
                <a:ext uri="{FF2B5EF4-FFF2-40B4-BE49-F238E27FC236}">
                  <a16:creationId xmlns:a16="http://schemas.microsoft.com/office/drawing/2014/main" id="{65D97245-C120-4FD4-935E-2415AECBB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9" name="גרפיקה 8" descr="הליכה עם מילוי מלא">
              <a:extLst>
                <a:ext uri="{FF2B5EF4-FFF2-40B4-BE49-F238E27FC236}">
                  <a16:creationId xmlns:a16="http://schemas.microsoft.com/office/drawing/2014/main" id="{007A35A9-72D5-4322-8E8C-E1699001F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817A2F0-6F1A-4FE7-9364-6BBE072AC6E7}"/>
              </a:ext>
            </a:extLst>
          </p:cNvPr>
          <p:cNvGrpSpPr/>
          <p:nvPr/>
        </p:nvGrpSpPr>
        <p:grpSpPr>
          <a:xfrm>
            <a:off x="5327533" y="2086318"/>
            <a:ext cx="575202" cy="689770"/>
            <a:chOff x="5215294" y="2595966"/>
            <a:chExt cx="766936" cy="919693"/>
          </a:xfrm>
        </p:grpSpPr>
        <p:pic>
          <p:nvPicPr>
            <p:cNvPr id="12" name="גרפיקה 11" descr="הליכה עם מילוי מלא">
              <a:extLst>
                <a:ext uri="{FF2B5EF4-FFF2-40B4-BE49-F238E27FC236}">
                  <a16:creationId xmlns:a16="http://schemas.microsoft.com/office/drawing/2014/main" id="{33E7A3D1-DBA2-457A-BB09-261AD578D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3" name="גרפיקה 12" descr="הליכה עם מילוי מלא">
              <a:extLst>
                <a:ext uri="{FF2B5EF4-FFF2-40B4-BE49-F238E27FC236}">
                  <a16:creationId xmlns:a16="http://schemas.microsoft.com/office/drawing/2014/main" id="{1095D308-8354-4A03-BDA0-70BD52A01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65F0F38-42DD-4E02-8C44-EBD5F437634E}"/>
              </a:ext>
            </a:extLst>
          </p:cNvPr>
          <p:cNvGrpSpPr/>
          <p:nvPr/>
        </p:nvGrpSpPr>
        <p:grpSpPr>
          <a:xfrm>
            <a:off x="5569142" y="2224418"/>
            <a:ext cx="575202" cy="689770"/>
            <a:chOff x="5215294" y="2595966"/>
            <a:chExt cx="766936" cy="919693"/>
          </a:xfrm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3766DE6F-F42A-4B81-AE59-CBDBCBBB6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725EF304-837D-46F5-BEAA-2B4E72B0B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9A4A0402-A398-4BDB-ACE6-BADCA747F703}"/>
              </a:ext>
            </a:extLst>
          </p:cNvPr>
          <p:cNvGrpSpPr/>
          <p:nvPr/>
        </p:nvGrpSpPr>
        <p:grpSpPr>
          <a:xfrm>
            <a:off x="5826477" y="2363139"/>
            <a:ext cx="575202" cy="689770"/>
            <a:chOff x="5215294" y="2595966"/>
            <a:chExt cx="766936" cy="919693"/>
          </a:xfrm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FD5A52DB-DFB8-45D6-A0E2-788FB6196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D1D5DE68-F392-4D97-AC53-A99A0A9C5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419117E-5DDC-4C7B-B0F3-E80744FE3AD0}"/>
              </a:ext>
            </a:extLst>
          </p:cNvPr>
          <p:cNvGrpSpPr/>
          <p:nvPr/>
        </p:nvGrpSpPr>
        <p:grpSpPr>
          <a:xfrm>
            <a:off x="6083813" y="2501861"/>
            <a:ext cx="575202" cy="689770"/>
            <a:chOff x="5215294" y="2595966"/>
            <a:chExt cx="766936" cy="919693"/>
          </a:xfrm>
        </p:grpSpPr>
        <p:pic>
          <p:nvPicPr>
            <p:cNvPr id="21" name="גרפיקה 20" descr="הליכה עם מילוי מלא">
              <a:extLst>
                <a:ext uri="{FF2B5EF4-FFF2-40B4-BE49-F238E27FC236}">
                  <a16:creationId xmlns:a16="http://schemas.microsoft.com/office/drawing/2014/main" id="{642553C8-B2E2-4380-8E12-043369CD0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2" name="גרפיקה 21" descr="הליכה עם מילוי מלא">
              <a:extLst>
                <a:ext uri="{FF2B5EF4-FFF2-40B4-BE49-F238E27FC236}">
                  <a16:creationId xmlns:a16="http://schemas.microsoft.com/office/drawing/2014/main" id="{B3D6EFBA-3AC0-47E8-9FE1-2D1375980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7FC60D02-53B0-41C8-8B78-6AC599505E65}"/>
              </a:ext>
            </a:extLst>
          </p:cNvPr>
          <p:cNvGrpSpPr/>
          <p:nvPr/>
        </p:nvGrpSpPr>
        <p:grpSpPr>
          <a:xfrm>
            <a:off x="6341148" y="2640582"/>
            <a:ext cx="575202" cy="689770"/>
            <a:chOff x="5215294" y="2595966"/>
            <a:chExt cx="766936" cy="919693"/>
          </a:xfrm>
        </p:grpSpPr>
        <p:pic>
          <p:nvPicPr>
            <p:cNvPr id="24" name="גרפיקה 23" descr="הליכה עם מילוי מלא">
              <a:extLst>
                <a:ext uri="{FF2B5EF4-FFF2-40B4-BE49-F238E27FC236}">
                  <a16:creationId xmlns:a16="http://schemas.microsoft.com/office/drawing/2014/main" id="{930F8A02-11A6-41F7-8CC9-5A6426339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5" name="גרפיקה 24" descr="הליכה עם מילוי מלא">
              <a:extLst>
                <a:ext uri="{FF2B5EF4-FFF2-40B4-BE49-F238E27FC236}">
                  <a16:creationId xmlns:a16="http://schemas.microsoft.com/office/drawing/2014/main" id="{3842E102-3BEE-4917-BDDE-239B2E213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9BDCC7E8-6458-46A1-9302-BF5B515AA8BD}"/>
              </a:ext>
            </a:extLst>
          </p:cNvPr>
          <p:cNvGrpSpPr/>
          <p:nvPr/>
        </p:nvGrpSpPr>
        <p:grpSpPr>
          <a:xfrm>
            <a:off x="6394167" y="2887477"/>
            <a:ext cx="575202" cy="689770"/>
            <a:chOff x="5215294" y="2595966"/>
            <a:chExt cx="766936" cy="919693"/>
          </a:xfrm>
        </p:grpSpPr>
        <p:pic>
          <p:nvPicPr>
            <p:cNvPr id="27" name="גרפיקה 26" descr="הליכה עם מילוי מלא">
              <a:extLst>
                <a:ext uri="{FF2B5EF4-FFF2-40B4-BE49-F238E27FC236}">
                  <a16:creationId xmlns:a16="http://schemas.microsoft.com/office/drawing/2014/main" id="{DC7F2378-F912-4CD2-B137-5C34C2303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8" name="גרפיקה 27" descr="הליכה עם מילוי מלא">
              <a:extLst>
                <a:ext uri="{FF2B5EF4-FFF2-40B4-BE49-F238E27FC236}">
                  <a16:creationId xmlns:a16="http://schemas.microsoft.com/office/drawing/2014/main" id="{427ED71E-BA4D-48AF-9FD6-1D9DEA5A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C4B8ECFF-8112-4DB4-ADC1-81BC57D91B52}"/>
              </a:ext>
            </a:extLst>
          </p:cNvPr>
          <p:cNvGrpSpPr/>
          <p:nvPr/>
        </p:nvGrpSpPr>
        <p:grpSpPr>
          <a:xfrm>
            <a:off x="6304434" y="3108447"/>
            <a:ext cx="575202" cy="689770"/>
            <a:chOff x="5215294" y="2595966"/>
            <a:chExt cx="766936" cy="919693"/>
          </a:xfrm>
        </p:grpSpPr>
        <p:pic>
          <p:nvPicPr>
            <p:cNvPr id="30" name="גרפיקה 29" descr="הליכה עם מילוי מלא">
              <a:extLst>
                <a:ext uri="{FF2B5EF4-FFF2-40B4-BE49-F238E27FC236}">
                  <a16:creationId xmlns:a16="http://schemas.microsoft.com/office/drawing/2014/main" id="{554CA561-C84F-421C-96AC-757354B4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1" name="גרפיקה 30" descr="הליכה עם מילוי מלא">
              <a:extLst>
                <a:ext uri="{FF2B5EF4-FFF2-40B4-BE49-F238E27FC236}">
                  <a16:creationId xmlns:a16="http://schemas.microsoft.com/office/drawing/2014/main" id="{A61079FC-B67A-4200-BA4E-66F840A61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FA38B50F-9FF3-40BF-9DEF-7F64B1955B30}"/>
              </a:ext>
            </a:extLst>
          </p:cNvPr>
          <p:cNvGrpSpPr/>
          <p:nvPr/>
        </p:nvGrpSpPr>
        <p:grpSpPr>
          <a:xfrm>
            <a:off x="6214701" y="3329416"/>
            <a:ext cx="575202" cy="689770"/>
            <a:chOff x="5215294" y="2595966"/>
            <a:chExt cx="766936" cy="919693"/>
          </a:xfrm>
        </p:grpSpPr>
        <p:pic>
          <p:nvPicPr>
            <p:cNvPr id="33" name="גרפיקה 32" descr="הליכה עם מילוי מלא">
              <a:extLst>
                <a:ext uri="{FF2B5EF4-FFF2-40B4-BE49-F238E27FC236}">
                  <a16:creationId xmlns:a16="http://schemas.microsoft.com/office/drawing/2014/main" id="{784C4701-2169-41B0-A2FB-7C58F5E5F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4" name="גרפיקה 33" descr="הליכה עם מילוי מלא">
              <a:extLst>
                <a:ext uri="{FF2B5EF4-FFF2-40B4-BE49-F238E27FC236}">
                  <a16:creationId xmlns:a16="http://schemas.microsoft.com/office/drawing/2014/main" id="{FD18A7F3-BC9E-41E6-A55D-8C8C7E617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6334F835-6F25-4377-BD0C-A2EB37ADE895}"/>
              </a:ext>
            </a:extLst>
          </p:cNvPr>
          <p:cNvGrpSpPr/>
          <p:nvPr/>
        </p:nvGrpSpPr>
        <p:grpSpPr>
          <a:xfrm>
            <a:off x="6124968" y="3550386"/>
            <a:ext cx="575202" cy="689770"/>
            <a:chOff x="5215294" y="2595966"/>
            <a:chExt cx="766936" cy="919693"/>
          </a:xfrm>
        </p:grpSpPr>
        <p:pic>
          <p:nvPicPr>
            <p:cNvPr id="36" name="גרפיקה 35" descr="הליכה עם מילוי מלא">
              <a:extLst>
                <a:ext uri="{FF2B5EF4-FFF2-40B4-BE49-F238E27FC236}">
                  <a16:creationId xmlns:a16="http://schemas.microsoft.com/office/drawing/2014/main" id="{5EB685BA-1B7E-4651-B847-7D797157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7" name="גרפיקה 36" descr="הליכה עם מילוי מלא">
              <a:extLst>
                <a:ext uri="{FF2B5EF4-FFF2-40B4-BE49-F238E27FC236}">
                  <a16:creationId xmlns:a16="http://schemas.microsoft.com/office/drawing/2014/main" id="{1261E6F0-64AA-4408-9E7E-713A95009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B6B37299-32D2-4994-873C-948BC23AEC35}"/>
              </a:ext>
            </a:extLst>
          </p:cNvPr>
          <p:cNvGrpSpPr/>
          <p:nvPr/>
        </p:nvGrpSpPr>
        <p:grpSpPr>
          <a:xfrm>
            <a:off x="5847117" y="3658687"/>
            <a:ext cx="575202" cy="689770"/>
            <a:chOff x="5215294" y="2595966"/>
            <a:chExt cx="766936" cy="919693"/>
          </a:xfrm>
        </p:grpSpPr>
        <p:pic>
          <p:nvPicPr>
            <p:cNvPr id="39" name="גרפיקה 38" descr="הליכה עם מילוי מלא">
              <a:extLst>
                <a:ext uri="{FF2B5EF4-FFF2-40B4-BE49-F238E27FC236}">
                  <a16:creationId xmlns:a16="http://schemas.microsoft.com/office/drawing/2014/main" id="{C86D42E9-7CBF-4165-BA4A-1256ED78D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0" name="גרפיקה 39" descr="הליכה עם מילוי מלא">
              <a:extLst>
                <a:ext uri="{FF2B5EF4-FFF2-40B4-BE49-F238E27FC236}">
                  <a16:creationId xmlns:a16="http://schemas.microsoft.com/office/drawing/2014/main" id="{96B5583C-E939-4581-8F7A-F01D11A75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B673BA59-9D58-4DF7-A493-57FC38AC9A1C}"/>
              </a:ext>
            </a:extLst>
          </p:cNvPr>
          <p:cNvGrpSpPr/>
          <p:nvPr/>
        </p:nvGrpSpPr>
        <p:grpSpPr>
          <a:xfrm>
            <a:off x="5569266" y="3766989"/>
            <a:ext cx="575202" cy="689770"/>
            <a:chOff x="5215294" y="2595966"/>
            <a:chExt cx="766936" cy="919693"/>
          </a:xfrm>
        </p:grpSpPr>
        <p:pic>
          <p:nvPicPr>
            <p:cNvPr id="42" name="גרפיקה 41" descr="הליכה עם מילוי מלא">
              <a:extLst>
                <a:ext uri="{FF2B5EF4-FFF2-40B4-BE49-F238E27FC236}">
                  <a16:creationId xmlns:a16="http://schemas.microsoft.com/office/drawing/2014/main" id="{59B6EA18-178C-4F9D-B7C5-4855942B3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3" name="גרפיקה 42" descr="הליכה עם מילוי מלא">
              <a:extLst>
                <a:ext uri="{FF2B5EF4-FFF2-40B4-BE49-F238E27FC236}">
                  <a16:creationId xmlns:a16="http://schemas.microsoft.com/office/drawing/2014/main" id="{4A12BDC2-9964-42DD-B6E6-BD4635212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4AB13F76-A829-45A8-BE56-1EF943C0D30D}"/>
              </a:ext>
            </a:extLst>
          </p:cNvPr>
          <p:cNvGrpSpPr/>
          <p:nvPr/>
        </p:nvGrpSpPr>
        <p:grpSpPr>
          <a:xfrm>
            <a:off x="5300022" y="3713837"/>
            <a:ext cx="575202" cy="722928"/>
            <a:chOff x="5215294" y="2595966"/>
            <a:chExt cx="766936" cy="963904"/>
          </a:xfrm>
        </p:grpSpPr>
        <p:pic>
          <p:nvPicPr>
            <p:cNvPr id="46" name="גרפיקה 45" descr="הליכה עם מילוי מלא">
              <a:extLst>
                <a:ext uri="{FF2B5EF4-FFF2-40B4-BE49-F238E27FC236}">
                  <a16:creationId xmlns:a16="http://schemas.microsoft.com/office/drawing/2014/main" id="{CE74B54E-107E-44D4-B3D4-D333BDBB7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7" name="גרפיקה 46" descr="הליכה עם מילוי מלא">
              <a:extLst>
                <a:ext uri="{FF2B5EF4-FFF2-40B4-BE49-F238E27FC236}">
                  <a16:creationId xmlns:a16="http://schemas.microsoft.com/office/drawing/2014/main" id="{9F8CD70E-A48E-4C00-9500-FC27BF875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099364" y="2961929"/>
              <a:ext cx="766936" cy="428945"/>
            </a:xfrm>
            <a:prstGeom prst="rect">
              <a:avLst/>
            </a:prstGeom>
          </p:spPr>
        </p:pic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3086D84E-6CB0-483F-869E-997848959460}"/>
              </a:ext>
            </a:extLst>
          </p:cNvPr>
          <p:cNvGrpSpPr/>
          <p:nvPr/>
        </p:nvGrpSpPr>
        <p:grpSpPr>
          <a:xfrm>
            <a:off x="5028968" y="3720467"/>
            <a:ext cx="575202" cy="689770"/>
            <a:chOff x="5215294" y="2595966"/>
            <a:chExt cx="766936" cy="919693"/>
          </a:xfrm>
        </p:grpSpPr>
        <p:pic>
          <p:nvPicPr>
            <p:cNvPr id="49" name="גרפיקה 48" descr="הליכה עם מילוי מלא">
              <a:extLst>
                <a:ext uri="{FF2B5EF4-FFF2-40B4-BE49-F238E27FC236}">
                  <a16:creationId xmlns:a16="http://schemas.microsoft.com/office/drawing/2014/main" id="{F7C269DB-0F03-4B30-B0B4-0AC3AD75E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0" name="גרפיקה 49" descr="הליכה עם מילוי מלא">
              <a:extLst>
                <a:ext uri="{FF2B5EF4-FFF2-40B4-BE49-F238E27FC236}">
                  <a16:creationId xmlns:a16="http://schemas.microsoft.com/office/drawing/2014/main" id="{6536F544-3CB3-4038-B5B3-60159607C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90C99F7D-075A-4B1A-8620-53E2D502D344}"/>
              </a:ext>
            </a:extLst>
          </p:cNvPr>
          <p:cNvGrpSpPr/>
          <p:nvPr/>
        </p:nvGrpSpPr>
        <p:grpSpPr>
          <a:xfrm>
            <a:off x="4757501" y="3714450"/>
            <a:ext cx="575202" cy="689770"/>
            <a:chOff x="5215294" y="2595966"/>
            <a:chExt cx="766936" cy="919693"/>
          </a:xfrm>
        </p:grpSpPr>
        <p:pic>
          <p:nvPicPr>
            <p:cNvPr id="52" name="גרפיקה 51" descr="הליכה עם מילוי מלא">
              <a:extLst>
                <a:ext uri="{FF2B5EF4-FFF2-40B4-BE49-F238E27FC236}">
                  <a16:creationId xmlns:a16="http://schemas.microsoft.com/office/drawing/2014/main" id="{7F3E5A8F-B0DE-47AF-A48D-AF52BD5F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3" name="גרפיקה 52" descr="הליכה עם מילוי מלא">
              <a:extLst>
                <a:ext uri="{FF2B5EF4-FFF2-40B4-BE49-F238E27FC236}">
                  <a16:creationId xmlns:a16="http://schemas.microsoft.com/office/drawing/2014/main" id="{441E59C6-6719-47C4-B8C4-E860C129F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ADB16CE2-7ED2-49B4-B733-7260D394E575}"/>
              </a:ext>
            </a:extLst>
          </p:cNvPr>
          <p:cNvGrpSpPr/>
          <p:nvPr/>
        </p:nvGrpSpPr>
        <p:grpSpPr>
          <a:xfrm>
            <a:off x="4486035" y="3708432"/>
            <a:ext cx="575202" cy="689770"/>
            <a:chOff x="5215294" y="2595966"/>
            <a:chExt cx="766936" cy="919693"/>
          </a:xfrm>
        </p:grpSpPr>
        <p:pic>
          <p:nvPicPr>
            <p:cNvPr id="55" name="גרפיקה 54" descr="הליכה עם מילוי מלא">
              <a:extLst>
                <a:ext uri="{FF2B5EF4-FFF2-40B4-BE49-F238E27FC236}">
                  <a16:creationId xmlns:a16="http://schemas.microsoft.com/office/drawing/2014/main" id="{E15C83E6-B4A3-4535-8029-6F34297E6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6" name="גרפיקה 55" descr="הליכה עם מילוי מלא">
              <a:extLst>
                <a:ext uri="{FF2B5EF4-FFF2-40B4-BE49-F238E27FC236}">
                  <a16:creationId xmlns:a16="http://schemas.microsoft.com/office/drawing/2014/main" id="{CF664494-4838-4934-B599-C00CC5850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60CB0C63-8C90-48AA-8214-78EB1B736FC8}"/>
              </a:ext>
            </a:extLst>
          </p:cNvPr>
          <p:cNvGrpSpPr/>
          <p:nvPr/>
        </p:nvGrpSpPr>
        <p:grpSpPr>
          <a:xfrm>
            <a:off x="4214569" y="3702415"/>
            <a:ext cx="575202" cy="689770"/>
            <a:chOff x="5215294" y="2595966"/>
            <a:chExt cx="766936" cy="919693"/>
          </a:xfrm>
        </p:grpSpPr>
        <p:pic>
          <p:nvPicPr>
            <p:cNvPr id="58" name="גרפיקה 57" descr="הליכה עם מילוי מלא">
              <a:extLst>
                <a:ext uri="{FF2B5EF4-FFF2-40B4-BE49-F238E27FC236}">
                  <a16:creationId xmlns:a16="http://schemas.microsoft.com/office/drawing/2014/main" id="{83536FFE-B19B-40A5-9CF1-8EE0E3733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9" name="גרפיקה 58" descr="הליכה עם מילוי מלא">
              <a:extLst>
                <a:ext uri="{FF2B5EF4-FFF2-40B4-BE49-F238E27FC236}">
                  <a16:creationId xmlns:a16="http://schemas.microsoft.com/office/drawing/2014/main" id="{A7A1979F-E666-4BAD-9B62-F5558DF01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882B010C-6F42-4EB4-BC4C-7DDFC6A904F7}"/>
              </a:ext>
            </a:extLst>
          </p:cNvPr>
          <p:cNvGrpSpPr/>
          <p:nvPr/>
        </p:nvGrpSpPr>
        <p:grpSpPr>
          <a:xfrm>
            <a:off x="3943103" y="3696398"/>
            <a:ext cx="575202" cy="689770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61" name="גרפיקה 60" descr="הליכה עם מילוי מלא">
              <a:extLst>
                <a:ext uri="{FF2B5EF4-FFF2-40B4-BE49-F238E27FC236}">
                  <a16:creationId xmlns:a16="http://schemas.microsoft.com/office/drawing/2014/main" id="{FCDC40E6-8514-401C-BE82-11F70F145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2" name="גרפיקה 61" descr="הליכה עם מילוי מלא">
              <a:extLst>
                <a:ext uri="{FF2B5EF4-FFF2-40B4-BE49-F238E27FC236}">
                  <a16:creationId xmlns:a16="http://schemas.microsoft.com/office/drawing/2014/main" id="{E0801730-9676-407F-B2C3-CE79714C0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pic>
        <p:nvPicPr>
          <p:cNvPr id="63" name="גרפיקה 62" descr="הליכה עם מילוי מלא">
            <a:extLst>
              <a:ext uri="{FF2B5EF4-FFF2-40B4-BE49-F238E27FC236}">
                <a16:creationId xmlns:a16="http://schemas.microsoft.com/office/drawing/2014/main" id="{B5650867-FFE4-42FC-8EA4-2A81944EE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3"/>
          <a:stretch/>
        </p:blipFill>
        <p:spPr>
          <a:xfrm>
            <a:off x="4298340" y="2594861"/>
            <a:ext cx="471925" cy="678782"/>
          </a:xfrm>
          <a:prstGeom prst="rect">
            <a:avLst/>
          </a:prstGeom>
        </p:spPr>
      </p:pic>
      <p:sp>
        <p:nvSpPr>
          <p:cNvPr id="64" name="מלבן 63">
            <a:extLst>
              <a:ext uri="{FF2B5EF4-FFF2-40B4-BE49-F238E27FC236}">
                <a16:creationId xmlns:a16="http://schemas.microsoft.com/office/drawing/2014/main" id="{258303A4-1283-4BCC-8F68-525BB6921CD4}"/>
              </a:ext>
            </a:extLst>
          </p:cNvPr>
          <p:cNvSpPr/>
          <p:nvPr/>
        </p:nvSpPr>
        <p:spPr>
          <a:xfrm>
            <a:off x="2517305" y="261391"/>
            <a:ext cx="3385430" cy="9618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אירוע חוד עקב </a:t>
            </a:r>
          </a:p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חנוכה 2003  המשך...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0BBD5E69-8C1D-F42A-3683-FCF26A99901C}"/>
              </a:ext>
            </a:extLst>
          </p:cNvPr>
          <p:cNvGrpSpPr/>
          <p:nvPr/>
        </p:nvGrpSpPr>
        <p:grpSpPr>
          <a:xfrm>
            <a:off x="4134276" y="2188539"/>
            <a:ext cx="575202" cy="689770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44" name="גרפיקה 43" descr="הליכה עם מילוי מלא">
              <a:extLst>
                <a:ext uri="{FF2B5EF4-FFF2-40B4-BE49-F238E27FC236}">
                  <a16:creationId xmlns:a16="http://schemas.microsoft.com/office/drawing/2014/main" id="{F5B61FF2-FA33-BC2E-65DA-ACFF8831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5" name="גרפיקה 64" descr="הליכה עם מילוי מלא">
              <a:extLst>
                <a:ext uri="{FF2B5EF4-FFF2-40B4-BE49-F238E27FC236}">
                  <a16:creationId xmlns:a16="http://schemas.microsoft.com/office/drawing/2014/main" id="{091EEB24-1000-F0BC-F028-CB0B2F4EB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id="{682276C3-0175-B7AF-3B35-1824D62288C5}"/>
              </a:ext>
            </a:extLst>
          </p:cNvPr>
          <p:cNvGrpSpPr/>
          <p:nvPr/>
        </p:nvGrpSpPr>
        <p:grpSpPr>
          <a:xfrm>
            <a:off x="3448766" y="3742564"/>
            <a:ext cx="575202" cy="689770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67" name="גרפיקה 66" descr="הליכה עם מילוי מלא">
              <a:extLst>
                <a:ext uri="{FF2B5EF4-FFF2-40B4-BE49-F238E27FC236}">
                  <a16:creationId xmlns:a16="http://schemas.microsoft.com/office/drawing/2014/main" id="{627D663E-2018-27FB-35A1-814EAE7BC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8" name="גרפיקה 67" descr="הליכה עם מילוי מלא">
              <a:extLst>
                <a:ext uri="{FF2B5EF4-FFF2-40B4-BE49-F238E27FC236}">
                  <a16:creationId xmlns:a16="http://schemas.microsoft.com/office/drawing/2014/main" id="{00CA4544-1FF4-5FA4-A194-F02543B16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DD172B00-53C1-FD18-88C8-21B47777AD78}"/>
              </a:ext>
            </a:extLst>
          </p:cNvPr>
          <p:cNvGrpSpPr/>
          <p:nvPr/>
        </p:nvGrpSpPr>
        <p:grpSpPr>
          <a:xfrm>
            <a:off x="5168771" y="2061275"/>
            <a:ext cx="575202" cy="689770"/>
            <a:chOff x="5215294" y="2595966"/>
            <a:chExt cx="766936" cy="919693"/>
          </a:xfrm>
        </p:grpSpPr>
        <p:pic>
          <p:nvPicPr>
            <p:cNvPr id="70" name="גרפיקה 69" descr="הליכה עם מילוי מלא">
              <a:extLst>
                <a:ext uri="{FF2B5EF4-FFF2-40B4-BE49-F238E27FC236}">
                  <a16:creationId xmlns:a16="http://schemas.microsoft.com/office/drawing/2014/main" id="{8FDA8E58-0084-926D-1C8C-AEEFF03DA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71" name="גרפיקה 70" descr="הליכה עם מילוי מלא">
              <a:extLst>
                <a:ext uri="{FF2B5EF4-FFF2-40B4-BE49-F238E27FC236}">
                  <a16:creationId xmlns:a16="http://schemas.microsoft.com/office/drawing/2014/main" id="{29FF18A8-9CB4-2C9B-601F-CDCCB123D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תצוגת שקופית 7">
                <a:extLst>
                  <a:ext uri="{FF2B5EF4-FFF2-40B4-BE49-F238E27FC236}">
                    <a16:creationId xmlns:a16="http://schemas.microsoft.com/office/drawing/2014/main" id="{556F1385-FC19-07C2-4514-048F1E8B84C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43000" y="4444368"/>
              <a:ext cx="995212" cy="746409"/>
            </p:xfrm>
            <a:graphic>
              <a:graphicData uri="http://schemas.microsoft.com/office/powerpoint/2016/slidezoom">
                <pslz:sldZm>
                  <pslz:sldZmObj sldId="577" cId="601744180">
                    <pslz:zmPr id="{49FD5C21-3AF5-41D4-AA2C-44F55BD2669C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95212" cy="7464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תצוגת שקופית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56F1385-FC19-07C2-4514-048F1E8B84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43000" y="4444368"/>
                <a:ext cx="995212" cy="74640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1514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35400E-16D9-45D9-9AD5-B3A46182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19522"/>
            <a:ext cx="6172200" cy="540060"/>
          </a:xfrm>
        </p:spPr>
        <p:txBody>
          <a:bodyPr/>
          <a:lstStyle/>
          <a:p>
            <a:pPr algn="ctr"/>
            <a:r>
              <a:rPr lang="he-IL"/>
              <a:t> </a:t>
            </a:r>
            <a:endParaRPr lang="en-US"/>
          </a:p>
        </p:txBody>
      </p:sp>
      <p:pic>
        <p:nvPicPr>
          <p:cNvPr id="5" name="מציין מיקום תוכן 4" descr="תמונה שמכילה קרקע, חוץ, טבע, אנשים&#10;&#10;התיאור נוצר באופן אוטומטי">
            <a:extLst>
              <a:ext uri="{FF2B5EF4-FFF2-40B4-BE49-F238E27FC236}">
                <a16:creationId xmlns:a16="http://schemas.microsoft.com/office/drawing/2014/main" id="{A0A4D55D-585A-4928-9FE5-047D04C4B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9637"/>
          <a:stretch/>
        </p:blipFill>
        <p:spPr>
          <a:xfrm>
            <a:off x="1485900" y="1275607"/>
            <a:ext cx="6172200" cy="3319016"/>
          </a:xfrm>
          <a:noFill/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3E7787A9-C46A-4AF6-ABD2-93A69CC6F325}"/>
              </a:ext>
            </a:extLst>
          </p:cNvPr>
          <p:cNvSpPr/>
          <p:nvPr/>
        </p:nvSpPr>
        <p:spPr>
          <a:xfrm>
            <a:off x="3545886" y="2301721"/>
            <a:ext cx="3597544" cy="1650569"/>
          </a:xfrm>
          <a:custGeom>
            <a:avLst/>
            <a:gdLst>
              <a:gd name="connsiteX0" fmla="*/ 1022888 w 4796725"/>
              <a:gd name="connsiteY0" fmla="*/ 1038387 h 2200759"/>
              <a:gd name="connsiteX1" fmla="*/ 1030637 w 4796725"/>
              <a:gd name="connsiteY1" fmla="*/ 991892 h 2200759"/>
              <a:gd name="connsiteX2" fmla="*/ 1061634 w 4796725"/>
              <a:gd name="connsiteY2" fmla="*/ 976393 h 2200759"/>
              <a:gd name="connsiteX3" fmla="*/ 1123627 w 4796725"/>
              <a:gd name="connsiteY3" fmla="*/ 953146 h 2200759"/>
              <a:gd name="connsiteX4" fmla="*/ 1185620 w 4796725"/>
              <a:gd name="connsiteY4" fmla="*/ 922149 h 2200759"/>
              <a:gd name="connsiteX5" fmla="*/ 1286359 w 4796725"/>
              <a:gd name="connsiteY5" fmla="*/ 898902 h 2200759"/>
              <a:gd name="connsiteX6" fmla="*/ 1317356 w 4796725"/>
              <a:gd name="connsiteY6" fmla="*/ 883403 h 2200759"/>
              <a:gd name="connsiteX7" fmla="*/ 1402597 w 4796725"/>
              <a:gd name="connsiteY7" fmla="*/ 852407 h 2200759"/>
              <a:gd name="connsiteX8" fmla="*/ 1449092 w 4796725"/>
              <a:gd name="connsiteY8" fmla="*/ 798163 h 2200759"/>
              <a:gd name="connsiteX9" fmla="*/ 1503336 w 4796725"/>
              <a:gd name="connsiteY9" fmla="*/ 736170 h 2200759"/>
              <a:gd name="connsiteX10" fmla="*/ 1518834 w 4796725"/>
              <a:gd name="connsiteY10" fmla="*/ 705173 h 2200759"/>
              <a:gd name="connsiteX11" fmla="*/ 1534332 w 4796725"/>
              <a:gd name="connsiteY11" fmla="*/ 681926 h 2200759"/>
              <a:gd name="connsiteX12" fmla="*/ 1542081 w 4796725"/>
              <a:gd name="connsiteY12" fmla="*/ 658678 h 2200759"/>
              <a:gd name="connsiteX13" fmla="*/ 1588576 w 4796725"/>
              <a:gd name="connsiteY13" fmla="*/ 604434 h 2200759"/>
              <a:gd name="connsiteX14" fmla="*/ 1627322 w 4796725"/>
              <a:gd name="connsiteY14" fmla="*/ 542441 h 2200759"/>
              <a:gd name="connsiteX15" fmla="*/ 1704814 w 4796725"/>
              <a:gd name="connsiteY15" fmla="*/ 464949 h 2200759"/>
              <a:gd name="connsiteX16" fmla="*/ 1743559 w 4796725"/>
              <a:gd name="connsiteY16" fmla="*/ 426203 h 2200759"/>
              <a:gd name="connsiteX17" fmla="*/ 1805553 w 4796725"/>
              <a:gd name="connsiteY17" fmla="*/ 395207 h 2200759"/>
              <a:gd name="connsiteX18" fmla="*/ 1836549 w 4796725"/>
              <a:gd name="connsiteY18" fmla="*/ 379709 h 2200759"/>
              <a:gd name="connsiteX19" fmla="*/ 1875295 w 4796725"/>
              <a:gd name="connsiteY19" fmla="*/ 356461 h 2200759"/>
              <a:gd name="connsiteX20" fmla="*/ 1898542 w 4796725"/>
              <a:gd name="connsiteY20" fmla="*/ 348712 h 2200759"/>
              <a:gd name="connsiteX21" fmla="*/ 1960536 w 4796725"/>
              <a:gd name="connsiteY21" fmla="*/ 309966 h 2200759"/>
              <a:gd name="connsiteX22" fmla="*/ 1991532 w 4796725"/>
              <a:gd name="connsiteY22" fmla="*/ 278970 h 2200759"/>
              <a:gd name="connsiteX23" fmla="*/ 2030278 w 4796725"/>
              <a:gd name="connsiteY23" fmla="*/ 255722 h 2200759"/>
              <a:gd name="connsiteX24" fmla="*/ 2100020 w 4796725"/>
              <a:gd name="connsiteY24" fmla="*/ 216976 h 2200759"/>
              <a:gd name="connsiteX25" fmla="*/ 2177512 w 4796725"/>
              <a:gd name="connsiteY25" fmla="*/ 154983 h 2200759"/>
              <a:gd name="connsiteX26" fmla="*/ 2200759 w 4796725"/>
              <a:gd name="connsiteY26" fmla="*/ 139485 h 2200759"/>
              <a:gd name="connsiteX27" fmla="*/ 2239505 w 4796725"/>
              <a:gd name="connsiteY27" fmla="*/ 108488 h 2200759"/>
              <a:gd name="connsiteX28" fmla="*/ 2262753 w 4796725"/>
              <a:gd name="connsiteY28" fmla="*/ 85241 h 2200759"/>
              <a:gd name="connsiteX29" fmla="*/ 2286000 w 4796725"/>
              <a:gd name="connsiteY29" fmla="*/ 77492 h 2200759"/>
              <a:gd name="connsiteX30" fmla="*/ 2386739 w 4796725"/>
              <a:gd name="connsiteY30" fmla="*/ 54244 h 2200759"/>
              <a:gd name="connsiteX31" fmla="*/ 2479729 w 4796725"/>
              <a:gd name="connsiteY31" fmla="*/ 15498 h 2200759"/>
              <a:gd name="connsiteX32" fmla="*/ 2634712 w 4796725"/>
              <a:gd name="connsiteY32" fmla="*/ 0 h 2200759"/>
              <a:gd name="connsiteX33" fmla="*/ 2781946 w 4796725"/>
              <a:gd name="connsiteY33" fmla="*/ 7749 h 2200759"/>
              <a:gd name="connsiteX34" fmla="*/ 2836190 w 4796725"/>
              <a:gd name="connsiteY34" fmla="*/ 38746 h 2200759"/>
              <a:gd name="connsiteX35" fmla="*/ 2898183 w 4796725"/>
              <a:gd name="connsiteY35" fmla="*/ 69742 h 2200759"/>
              <a:gd name="connsiteX36" fmla="*/ 2936929 w 4796725"/>
              <a:gd name="connsiteY36" fmla="*/ 85241 h 2200759"/>
              <a:gd name="connsiteX37" fmla="*/ 2991173 w 4796725"/>
              <a:gd name="connsiteY37" fmla="*/ 123987 h 2200759"/>
              <a:gd name="connsiteX38" fmla="*/ 3053166 w 4796725"/>
              <a:gd name="connsiteY38" fmla="*/ 147234 h 2200759"/>
              <a:gd name="connsiteX39" fmla="*/ 3099661 w 4796725"/>
              <a:gd name="connsiteY39" fmla="*/ 178231 h 2200759"/>
              <a:gd name="connsiteX40" fmla="*/ 3215898 w 4796725"/>
              <a:gd name="connsiteY40" fmla="*/ 247973 h 2200759"/>
              <a:gd name="connsiteX41" fmla="*/ 3285641 w 4796725"/>
              <a:gd name="connsiteY41" fmla="*/ 278970 h 2200759"/>
              <a:gd name="connsiteX42" fmla="*/ 3339885 w 4796725"/>
              <a:gd name="connsiteY42" fmla="*/ 309966 h 2200759"/>
              <a:gd name="connsiteX43" fmla="*/ 3370881 w 4796725"/>
              <a:gd name="connsiteY43" fmla="*/ 325465 h 2200759"/>
              <a:gd name="connsiteX44" fmla="*/ 3564610 w 4796725"/>
              <a:gd name="connsiteY44" fmla="*/ 309966 h 2200759"/>
              <a:gd name="connsiteX45" fmla="*/ 3680847 w 4796725"/>
              <a:gd name="connsiteY45" fmla="*/ 255722 h 2200759"/>
              <a:gd name="connsiteX46" fmla="*/ 3727342 w 4796725"/>
              <a:gd name="connsiteY46" fmla="*/ 232475 h 2200759"/>
              <a:gd name="connsiteX47" fmla="*/ 3828081 w 4796725"/>
              <a:gd name="connsiteY47" fmla="*/ 216976 h 2200759"/>
              <a:gd name="connsiteX48" fmla="*/ 4331776 w 4796725"/>
              <a:gd name="connsiteY48" fmla="*/ 255722 h 2200759"/>
              <a:gd name="connsiteX49" fmla="*/ 4393769 w 4796725"/>
              <a:gd name="connsiteY49" fmla="*/ 294468 h 2200759"/>
              <a:gd name="connsiteX50" fmla="*/ 4455763 w 4796725"/>
              <a:gd name="connsiteY50" fmla="*/ 348712 h 2200759"/>
              <a:gd name="connsiteX51" fmla="*/ 4494508 w 4796725"/>
              <a:gd name="connsiteY51" fmla="*/ 402956 h 2200759"/>
              <a:gd name="connsiteX52" fmla="*/ 4587498 w 4796725"/>
              <a:gd name="connsiteY52" fmla="*/ 472698 h 2200759"/>
              <a:gd name="connsiteX53" fmla="*/ 4649492 w 4796725"/>
              <a:gd name="connsiteY53" fmla="*/ 534692 h 2200759"/>
              <a:gd name="connsiteX54" fmla="*/ 4680488 w 4796725"/>
              <a:gd name="connsiteY54" fmla="*/ 542441 h 2200759"/>
              <a:gd name="connsiteX55" fmla="*/ 4719234 w 4796725"/>
              <a:gd name="connsiteY55" fmla="*/ 573437 h 2200759"/>
              <a:gd name="connsiteX56" fmla="*/ 4742481 w 4796725"/>
              <a:gd name="connsiteY56" fmla="*/ 596685 h 2200759"/>
              <a:gd name="connsiteX57" fmla="*/ 4765729 w 4796725"/>
              <a:gd name="connsiteY57" fmla="*/ 805912 h 2200759"/>
              <a:gd name="connsiteX58" fmla="*/ 4796725 w 4796725"/>
              <a:gd name="connsiteY58" fmla="*/ 976393 h 2200759"/>
              <a:gd name="connsiteX59" fmla="*/ 4781227 w 4796725"/>
              <a:gd name="connsiteY59" fmla="*/ 1232115 h 2200759"/>
              <a:gd name="connsiteX60" fmla="*/ 4773478 w 4796725"/>
              <a:gd name="connsiteY60" fmla="*/ 1270861 h 2200759"/>
              <a:gd name="connsiteX61" fmla="*/ 4618495 w 4796725"/>
              <a:gd name="connsiteY61" fmla="*/ 1402597 h 2200759"/>
              <a:gd name="connsiteX62" fmla="*/ 4556502 w 4796725"/>
              <a:gd name="connsiteY62" fmla="*/ 1441342 h 2200759"/>
              <a:gd name="connsiteX63" fmla="*/ 4417017 w 4796725"/>
              <a:gd name="connsiteY63" fmla="*/ 1456841 h 2200759"/>
              <a:gd name="connsiteX64" fmla="*/ 4362773 w 4796725"/>
              <a:gd name="connsiteY64" fmla="*/ 1487837 h 2200759"/>
              <a:gd name="connsiteX65" fmla="*/ 4324027 w 4796725"/>
              <a:gd name="connsiteY65" fmla="*/ 1495587 h 2200759"/>
              <a:gd name="connsiteX66" fmla="*/ 4223288 w 4796725"/>
              <a:gd name="connsiteY66" fmla="*/ 1526583 h 2200759"/>
              <a:gd name="connsiteX67" fmla="*/ 4153546 w 4796725"/>
              <a:gd name="connsiteY67" fmla="*/ 1580827 h 2200759"/>
              <a:gd name="connsiteX68" fmla="*/ 4099302 w 4796725"/>
              <a:gd name="connsiteY68" fmla="*/ 1635071 h 2200759"/>
              <a:gd name="connsiteX69" fmla="*/ 4045058 w 4796725"/>
              <a:gd name="connsiteY69" fmla="*/ 1658319 h 2200759"/>
              <a:gd name="connsiteX70" fmla="*/ 3983064 w 4796725"/>
              <a:gd name="connsiteY70" fmla="*/ 1681566 h 2200759"/>
              <a:gd name="connsiteX71" fmla="*/ 3952068 w 4796725"/>
              <a:gd name="connsiteY71" fmla="*/ 1697065 h 2200759"/>
              <a:gd name="connsiteX72" fmla="*/ 3897824 w 4796725"/>
              <a:gd name="connsiteY72" fmla="*/ 1704814 h 2200759"/>
              <a:gd name="connsiteX73" fmla="*/ 3719593 w 4796725"/>
              <a:gd name="connsiteY73" fmla="*/ 1689315 h 2200759"/>
              <a:gd name="connsiteX74" fmla="*/ 3665349 w 4796725"/>
              <a:gd name="connsiteY74" fmla="*/ 1681566 h 2200759"/>
              <a:gd name="connsiteX75" fmla="*/ 3316637 w 4796725"/>
              <a:gd name="connsiteY75" fmla="*/ 1650570 h 2200759"/>
              <a:gd name="connsiteX76" fmla="*/ 3192651 w 4796725"/>
              <a:gd name="connsiteY76" fmla="*/ 1673817 h 2200759"/>
              <a:gd name="connsiteX77" fmla="*/ 3169403 w 4796725"/>
              <a:gd name="connsiteY77" fmla="*/ 1689315 h 2200759"/>
              <a:gd name="connsiteX78" fmla="*/ 3091912 w 4796725"/>
              <a:gd name="connsiteY78" fmla="*/ 1759058 h 2200759"/>
              <a:gd name="connsiteX79" fmla="*/ 2913681 w 4796725"/>
              <a:gd name="connsiteY79" fmla="*/ 1844298 h 2200759"/>
              <a:gd name="connsiteX80" fmla="*/ 2851688 w 4796725"/>
              <a:gd name="connsiteY80" fmla="*/ 1883044 h 2200759"/>
              <a:gd name="connsiteX81" fmla="*/ 2820692 w 4796725"/>
              <a:gd name="connsiteY81" fmla="*/ 1890793 h 2200759"/>
              <a:gd name="connsiteX82" fmla="*/ 2572719 w 4796725"/>
              <a:gd name="connsiteY82" fmla="*/ 2007031 h 2200759"/>
              <a:gd name="connsiteX83" fmla="*/ 2456481 w 4796725"/>
              <a:gd name="connsiteY83" fmla="*/ 2030278 h 2200759"/>
              <a:gd name="connsiteX84" fmla="*/ 2332495 w 4796725"/>
              <a:gd name="connsiteY84" fmla="*/ 2084522 h 2200759"/>
              <a:gd name="connsiteX85" fmla="*/ 2301498 w 4796725"/>
              <a:gd name="connsiteY85" fmla="*/ 2100020 h 2200759"/>
              <a:gd name="connsiteX86" fmla="*/ 2123268 w 4796725"/>
              <a:gd name="connsiteY86" fmla="*/ 2084522 h 2200759"/>
              <a:gd name="connsiteX87" fmla="*/ 1991532 w 4796725"/>
              <a:gd name="connsiteY87" fmla="*/ 2045776 h 2200759"/>
              <a:gd name="connsiteX88" fmla="*/ 1914041 w 4796725"/>
              <a:gd name="connsiteY88" fmla="*/ 2030278 h 2200759"/>
              <a:gd name="connsiteX89" fmla="*/ 1650569 w 4796725"/>
              <a:gd name="connsiteY89" fmla="*/ 2100020 h 2200759"/>
              <a:gd name="connsiteX90" fmla="*/ 1332854 w 4796725"/>
              <a:gd name="connsiteY90" fmla="*/ 2169763 h 2200759"/>
              <a:gd name="connsiteX91" fmla="*/ 1208868 w 4796725"/>
              <a:gd name="connsiteY91" fmla="*/ 2200759 h 2200759"/>
              <a:gd name="connsiteX92" fmla="*/ 1108129 w 4796725"/>
              <a:gd name="connsiteY92" fmla="*/ 2146515 h 2200759"/>
              <a:gd name="connsiteX93" fmla="*/ 968644 w 4796725"/>
              <a:gd name="connsiteY93" fmla="*/ 2131017 h 2200759"/>
              <a:gd name="connsiteX94" fmla="*/ 844658 w 4796725"/>
              <a:gd name="connsiteY94" fmla="*/ 2084522 h 2200759"/>
              <a:gd name="connsiteX95" fmla="*/ 821410 w 4796725"/>
              <a:gd name="connsiteY95" fmla="*/ 2076773 h 2200759"/>
              <a:gd name="connsiteX96" fmla="*/ 736169 w 4796725"/>
              <a:gd name="connsiteY96" fmla="*/ 2022529 h 2200759"/>
              <a:gd name="connsiteX97" fmla="*/ 697424 w 4796725"/>
              <a:gd name="connsiteY97" fmla="*/ 1983783 h 2200759"/>
              <a:gd name="connsiteX98" fmla="*/ 650929 w 4796725"/>
              <a:gd name="connsiteY98" fmla="*/ 1921790 h 2200759"/>
              <a:gd name="connsiteX99" fmla="*/ 573437 w 4796725"/>
              <a:gd name="connsiteY99" fmla="*/ 1852048 h 2200759"/>
              <a:gd name="connsiteX100" fmla="*/ 550190 w 4796725"/>
              <a:gd name="connsiteY100" fmla="*/ 1797803 h 2200759"/>
              <a:gd name="connsiteX101" fmla="*/ 534692 w 4796725"/>
              <a:gd name="connsiteY101" fmla="*/ 1759058 h 2200759"/>
              <a:gd name="connsiteX102" fmla="*/ 449451 w 4796725"/>
              <a:gd name="connsiteY102" fmla="*/ 1689315 h 2200759"/>
              <a:gd name="connsiteX103" fmla="*/ 387458 w 4796725"/>
              <a:gd name="connsiteY103" fmla="*/ 1650570 h 2200759"/>
              <a:gd name="connsiteX104" fmla="*/ 317715 w 4796725"/>
              <a:gd name="connsiteY104" fmla="*/ 1642820 h 2200759"/>
              <a:gd name="connsiteX105" fmla="*/ 209227 w 4796725"/>
              <a:gd name="connsiteY105" fmla="*/ 1604075 h 2200759"/>
              <a:gd name="connsiteX106" fmla="*/ 178231 w 4796725"/>
              <a:gd name="connsiteY106" fmla="*/ 1580827 h 2200759"/>
              <a:gd name="connsiteX107" fmla="*/ 131736 w 4796725"/>
              <a:gd name="connsiteY107" fmla="*/ 1549831 h 2200759"/>
              <a:gd name="connsiteX108" fmla="*/ 77492 w 4796725"/>
              <a:gd name="connsiteY108" fmla="*/ 1518834 h 2200759"/>
              <a:gd name="connsiteX109" fmla="*/ 0 w 4796725"/>
              <a:gd name="connsiteY109" fmla="*/ 1441342 h 2200759"/>
              <a:gd name="connsiteX110" fmla="*/ 23247 w 4796725"/>
              <a:gd name="connsiteY110" fmla="*/ 1379349 h 2200759"/>
              <a:gd name="connsiteX111" fmla="*/ 46495 w 4796725"/>
              <a:gd name="connsiteY111" fmla="*/ 1363851 h 2200759"/>
              <a:gd name="connsiteX112" fmla="*/ 69742 w 4796725"/>
              <a:gd name="connsiteY112" fmla="*/ 1356102 h 2200759"/>
              <a:gd name="connsiteX113" fmla="*/ 147234 w 4796725"/>
              <a:gd name="connsiteY113" fmla="*/ 1340603 h 2200759"/>
              <a:gd name="connsiteX114" fmla="*/ 154983 w 4796725"/>
              <a:gd name="connsiteY114" fmla="*/ 1286359 h 2200759"/>
              <a:gd name="connsiteX115" fmla="*/ 193729 w 4796725"/>
              <a:gd name="connsiteY115" fmla="*/ 1270861 h 2200759"/>
              <a:gd name="connsiteX116" fmla="*/ 286719 w 4796725"/>
              <a:gd name="connsiteY116" fmla="*/ 1255363 h 2200759"/>
              <a:gd name="connsiteX117" fmla="*/ 294468 w 4796725"/>
              <a:gd name="connsiteY117" fmla="*/ 1232115 h 2200759"/>
              <a:gd name="connsiteX118" fmla="*/ 333214 w 4796725"/>
              <a:gd name="connsiteY118" fmla="*/ 1193370 h 2200759"/>
              <a:gd name="connsiteX119" fmla="*/ 387458 w 4796725"/>
              <a:gd name="connsiteY119" fmla="*/ 1177871 h 2200759"/>
              <a:gd name="connsiteX120" fmla="*/ 495946 w 4796725"/>
              <a:gd name="connsiteY120" fmla="*/ 1123627 h 2200759"/>
              <a:gd name="connsiteX121" fmla="*/ 643180 w 4796725"/>
              <a:gd name="connsiteY121" fmla="*/ 1108129 h 2200759"/>
              <a:gd name="connsiteX122" fmla="*/ 805912 w 4796725"/>
              <a:gd name="connsiteY122" fmla="*/ 1100380 h 2200759"/>
              <a:gd name="connsiteX123" fmla="*/ 867905 w 4796725"/>
              <a:gd name="connsiteY123" fmla="*/ 1084881 h 2200759"/>
              <a:gd name="connsiteX124" fmla="*/ 937647 w 4796725"/>
              <a:gd name="connsiteY124" fmla="*/ 1069383 h 2200759"/>
              <a:gd name="connsiteX125" fmla="*/ 960895 w 4796725"/>
              <a:gd name="connsiteY125" fmla="*/ 1061634 h 2200759"/>
              <a:gd name="connsiteX126" fmla="*/ 991892 w 4796725"/>
              <a:gd name="connsiteY126" fmla="*/ 1046136 h 2200759"/>
              <a:gd name="connsiteX127" fmla="*/ 1030637 w 4796725"/>
              <a:gd name="connsiteY127" fmla="*/ 1038387 h 2200759"/>
              <a:gd name="connsiteX128" fmla="*/ 1053885 w 4796725"/>
              <a:gd name="connsiteY128" fmla="*/ 1030637 h 2200759"/>
              <a:gd name="connsiteX129" fmla="*/ 1084881 w 4796725"/>
              <a:gd name="connsiteY129" fmla="*/ 1007390 h 2200759"/>
              <a:gd name="connsiteX130" fmla="*/ 1123627 w 4796725"/>
              <a:gd name="connsiteY130" fmla="*/ 984142 h 2200759"/>
              <a:gd name="connsiteX131" fmla="*/ 1123627 w 4796725"/>
              <a:gd name="connsiteY131" fmla="*/ 976393 h 2200759"/>
              <a:gd name="connsiteX132" fmla="*/ 1131376 w 4796725"/>
              <a:gd name="connsiteY132" fmla="*/ 976393 h 220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796725" h="2200759">
                <a:moveTo>
                  <a:pt x="1022888" y="1038387"/>
                </a:moveTo>
                <a:cubicBezTo>
                  <a:pt x="1025471" y="1022889"/>
                  <a:pt x="1022310" y="1005216"/>
                  <a:pt x="1030637" y="991892"/>
                </a:cubicBezTo>
                <a:cubicBezTo>
                  <a:pt x="1036760" y="982096"/>
                  <a:pt x="1050971" y="980836"/>
                  <a:pt x="1061634" y="976393"/>
                </a:cubicBezTo>
                <a:cubicBezTo>
                  <a:pt x="1082006" y="967905"/>
                  <a:pt x="1103408" y="961992"/>
                  <a:pt x="1123627" y="953146"/>
                </a:cubicBezTo>
                <a:cubicBezTo>
                  <a:pt x="1144793" y="943886"/>
                  <a:pt x="1164169" y="930729"/>
                  <a:pt x="1185620" y="922149"/>
                </a:cubicBezTo>
                <a:cubicBezTo>
                  <a:pt x="1221002" y="907996"/>
                  <a:pt x="1249698" y="905012"/>
                  <a:pt x="1286359" y="898902"/>
                </a:cubicBezTo>
                <a:cubicBezTo>
                  <a:pt x="1296691" y="893736"/>
                  <a:pt x="1306800" y="888095"/>
                  <a:pt x="1317356" y="883403"/>
                </a:cubicBezTo>
                <a:cubicBezTo>
                  <a:pt x="1349700" y="869028"/>
                  <a:pt x="1368238" y="863860"/>
                  <a:pt x="1402597" y="852407"/>
                </a:cubicBezTo>
                <a:cubicBezTo>
                  <a:pt x="1441843" y="826243"/>
                  <a:pt x="1415446" y="848633"/>
                  <a:pt x="1449092" y="798163"/>
                </a:cubicBezTo>
                <a:cubicBezTo>
                  <a:pt x="1470438" y="766144"/>
                  <a:pt x="1475276" y="764229"/>
                  <a:pt x="1503336" y="736170"/>
                </a:cubicBezTo>
                <a:cubicBezTo>
                  <a:pt x="1508502" y="725838"/>
                  <a:pt x="1513103" y="715203"/>
                  <a:pt x="1518834" y="705173"/>
                </a:cubicBezTo>
                <a:cubicBezTo>
                  <a:pt x="1523455" y="697087"/>
                  <a:pt x="1530167" y="690256"/>
                  <a:pt x="1534332" y="681926"/>
                </a:cubicBezTo>
                <a:cubicBezTo>
                  <a:pt x="1537985" y="674620"/>
                  <a:pt x="1537397" y="665370"/>
                  <a:pt x="1542081" y="658678"/>
                </a:cubicBezTo>
                <a:cubicBezTo>
                  <a:pt x="1555738" y="639168"/>
                  <a:pt x="1574569" y="623694"/>
                  <a:pt x="1588576" y="604434"/>
                </a:cubicBezTo>
                <a:cubicBezTo>
                  <a:pt x="1631236" y="545776"/>
                  <a:pt x="1573235" y="600689"/>
                  <a:pt x="1627322" y="542441"/>
                </a:cubicBezTo>
                <a:cubicBezTo>
                  <a:pt x="1652179" y="515672"/>
                  <a:pt x="1678983" y="490780"/>
                  <a:pt x="1704814" y="464949"/>
                </a:cubicBezTo>
                <a:cubicBezTo>
                  <a:pt x="1717729" y="452034"/>
                  <a:pt x="1726231" y="431979"/>
                  <a:pt x="1743559" y="426203"/>
                </a:cubicBezTo>
                <a:cubicBezTo>
                  <a:pt x="1786057" y="412038"/>
                  <a:pt x="1750654" y="425706"/>
                  <a:pt x="1805553" y="395207"/>
                </a:cubicBezTo>
                <a:cubicBezTo>
                  <a:pt x="1815651" y="389597"/>
                  <a:pt x="1826451" y="385319"/>
                  <a:pt x="1836549" y="379709"/>
                </a:cubicBezTo>
                <a:cubicBezTo>
                  <a:pt x="1849715" y="372394"/>
                  <a:pt x="1861823" y="363197"/>
                  <a:pt x="1875295" y="356461"/>
                </a:cubicBezTo>
                <a:cubicBezTo>
                  <a:pt x="1882601" y="352808"/>
                  <a:pt x="1891371" y="352623"/>
                  <a:pt x="1898542" y="348712"/>
                </a:cubicBezTo>
                <a:cubicBezTo>
                  <a:pt x="1919935" y="337043"/>
                  <a:pt x="1941041" y="324587"/>
                  <a:pt x="1960536" y="309966"/>
                </a:cubicBezTo>
                <a:cubicBezTo>
                  <a:pt x="1972225" y="301199"/>
                  <a:pt x="1979998" y="287941"/>
                  <a:pt x="1991532" y="278970"/>
                </a:cubicBezTo>
                <a:cubicBezTo>
                  <a:pt x="2003421" y="269723"/>
                  <a:pt x="2017571" y="263808"/>
                  <a:pt x="2030278" y="255722"/>
                </a:cubicBezTo>
                <a:cubicBezTo>
                  <a:pt x="2088897" y="218419"/>
                  <a:pt x="2056766" y="231396"/>
                  <a:pt x="2100020" y="216976"/>
                </a:cubicBezTo>
                <a:cubicBezTo>
                  <a:pt x="2125851" y="196312"/>
                  <a:pt x="2151293" y="175152"/>
                  <a:pt x="2177512" y="154983"/>
                </a:cubicBezTo>
                <a:cubicBezTo>
                  <a:pt x="2184894" y="149305"/>
                  <a:pt x="2193309" y="145073"/>
                  <a:pt x="2200759" y="139485"/>
                </a:cubicBezTo>
                <a:cubicBezTo>
                  <a:pt x="2213991" y="129561"/>
                  <a:pt x="2227058" y="119379"/>
                  <a:pt x="2239505" y="108488"/>
                </a:cubicBezTo>
                <a:cubicBezTo>
                  <a:pt x="2247753" y="101272"/>
                  <a:pt x="2253635" y="91320"/>
                  <a:pt x="2262753" y="85241"/>
                </a:cubicBezTo>
                <a:cubicBezTo>
                  <a:pt x="2269549" y="80710"/>
                  <a:pt x="2278076" y="79473"/>
                  <a:pt x="2286000" y="77492"/>
                </a:cubicBezTo>
                <a:cubicBezTo>
                  <a:pt x="2311320" y="71162"/>
                  <a:pt x="2367457" y="63884"/>
                  <a:pt x="2386739" y="54244"/>
                </a:cubicBezTo>
                <a:cubicBezTo>
                  <a:pt x="2418418" y="38405"/>
                  <a:pt x="2443329" y="24598"/>
                  <a:pt x="2479729" y="15498"/>
                </a:cubicBezTo>
                <a:cubicBezTo>
                  <a:pt x="2502942" y="9695"/>
                  <a:pt x="2624987" y="810"/>
                  <a:pt x="2634712" y="0"/>
                </a:cubicBezTo>
                <a:cubicBezTo>
                  <a:pt x="2683790" y="2583"/>
                  <a:pt x="2733684" y="-1532"/>
                  <a:pt x="2781946" y="7749"/>
                </a:cubicBezTo>
                <a:cubicBezTo>
                  <a:pt x="2802397" y="11682"/>
                  <a:pt x="2817815" y="28946"/>
                  <a:pt x="2836190" y="38746"/>
                </a:cubicBezTo>
                <a:cubicBezTo>
                  <a:pt x="2856575" y="49618"/>
                  <a:pt x="2877206" y="60060"/>
                  <a:pt x="2898183" y="69742"/>
                </a:cubicBezTo>
                <a:cubicBezTo>
                  <a:pt x="2910813" y="75571"/>
                  <a:pt x="2924914" y="78232"/>
                  <a:pt x="2936929" y="85241"/>
                </a:cubicBezTo>
                <a:cubicBezTo>
                  <a:pt x="2956122" y="96437"/>
                  <a:pt x="2971567" y="113530"/>
                  <a:pt x="2991173" y="123987"/>
                </a:cubicBezTo>
                <a:cubicBezTo>
                  <a:pt x="3010646" y="134373"/>
                  <a:pt x="3033426" y="137364"/>
                  <a:pt x="3053166" y="147234"/>
                </a:cubicBezTo>
                <a:cubicBezTo>
                  <a:pt x="3069826" y="155564"/>
                  <a:pt x="3083823" y="168427"/>
                  <a:pt x="3099661" y="178231"/>
                </a:cubicBezTo>
                <a:cubicBezTo>
                  <a:pt x="3138080" y="202014"/>
                  <a:pt x="3176167" y="226452"/>
                  <a:pt x="3215898" y="247973"/>
                </a:cubicBezTo>
                <a:cubicBezTo>
                  <a:pt x="3238267" y="260090"/>
                  <a:pt x="3262542" y="268309"/>
                  <a:pt x="3285641" y="278970"/>
                </a:cubicBezTo>
                <a:cubicBezTo>
                  <a:pt x="3346510" y="307064"/>
                  <a:pt x="3289656" y="281263"/>
                  <a:pt x="3339885" y="309966"/>
                </a:cubicBezTo>
                <a:cubicBezTo>
                  <a:pt x="3349915" y="315697"/>
                  <a:pt x="3360549" y="320299"/>
                  <a:pt x="3370881" y="325465"/>
                </a:cubicBezTo>
                <a:cubicBezTo>
                  <a:pt x="3419801" y="323135"/>
                  <a:pt x="3505336" y="329724"/>
                  <a:pt x="3564610" y="309966"/>
                </a:cubicBezTo>
                <a:cubicBezTo>
                  <a:pt x="3603951" y="296853"/>
                  <a:pt x="3645349" y="273471"/>
                  <a:pt x="3680847" y="255722"/>
                </a:cubicBezTo>
                <a:cubicBezTo>
                  <a:pt x="3696345" y="247973"/>
                  <a:pt x="3710189" y="234925"/>
                  <a:pt x="3727342" y="232475"/>
                </a:cubicBezTo>
                <a:cubicBezTo>
                  <a:pt x="3797140" y="222504"/>
                  <a:pt x="3763570" y="227729"/>
                  <a:pt x="3828081" y="216976"/>
                </a:cubicBezTo>
                <a:cubicBezTo>
                  <a:pt x="3990702" y="221042"/>
                  <a:pt x="4170591" y="211763"/>
                  <a:pt x="4331776" y="255722"/>
                </a:cubicBezTo>
                <a:cubicBezTo>
                  <a:pt x="4355286" y="262134"/>
                  <a:pt x="4373734" y="280597"/>
                  <a:pt x="4393769" y="294468"/>
                </a:cubicBezTo>
                <a:cubicBezTo>
                  <a:pt x="4408293" y="304523"/>
                  <a:pt x="4442539" y="332182"/>
                  <a:pt x="4455763" y="348712"/>
                </a:cubicBezTo>
                <a:cubicBezTo>
                  <a:pt x="4469644" y="366063"/>
                  <a:pt x="4478327" y="387727"/>
                  <a:pt x="4494508" y="402956"/>
                </a:cubicBezTo>
                <a:cubicBezTo>
                  <a:pt x="4522723" y="429511"/>
                  <a:pt x="4564250" y="441702"/>
                  <a:pt x="4587498" y="472698"/>
                </a:cubicBezTo>
                <a:cubicBezTo>
                  <a:pt x="4608686" y="500948"/>
                  <a:pt x="4616008" y="516090"/>
                  <a:pt x="4649492" y="534692"/>
                </a:cubicBezTo>
                <a:cubicBezTo>
                  <a:pt x="4658802" y="539864"/>
                  <a:pt x="4670156" y="539858"/>
                  <a:pt x="4680488" y="542441"/>
                </a:cubicBezTo>
                <a:cubicBezTo>
                  <a:pt x="4693403" y="552773"/>
                  <a:pt x="4706787" y="562546"/>
                  <a:pt x="4719234" y="573437"/>
                </a:cubicBezTo>
                <a:cubicBezTo>
                  <a:pt x="4727481" y="580654"/>
                  <a:pt x="4739548" y="586126"/>
                  <a:pt x="4742481" y="596685"/>
                </a:cubicBezTo>
                <a:cubicBezTo>
                  <a:pt x="4756089" y="645673"/>
                  <a:pt x="4759510" y="752015"/>
                  <a:pt x="4765729" y="805912"/>
                </a:cubicBezTo>
                <a:cubicBezTo>
                  <a:pt x="4777628" y="909042"/>
                  <a:pt x="4776222" y="894380"/>
                  <a:pt x="4796725" y="976393"/>
                </a:cubicBezTo>
                <a:cubicBezTo>
                  <a:pt x="4791559" y="1061634"/>
                  <a:pt x="4787948" y="1146983"/>
                  <a:pt x="4781227" y="1232115"/>
                </a:cubicBezTo>
                <a:cubicBezTo>
                  <a:pt x="4780190" y="1245245"/>
                  <a:pt x="4779048" y="1258926"/>
                  <a:pt x="4773478" y="1270861"/>
                </a:cubicBezTo>
                <a:cubicBezTo>
                  <a:pt x="4718985" y="1387632"/>
                  <a:pt x="4736741" y="1328694"/>
                  <a:pt x="4618495" y="1402597"/>
                </a:cubicBezTo>
                <a:cubicBezTo>
                  <a:pt x="4597831" y="1415512"/>
                  <a:pt x="4580032" y="1435007"/>
                  <a:pt x="4556502" y="1441342"/>
                </a:cubicBezTo>
                <a:cubicBezTo>
                  <a:pt x="4511329" y="1453504"/>
                  <a:pt x="4463512" y="1451675"/>
                  <a:pt x="4417017" y="1456841"/>
                </a:cubicBezTo>
                <a:cubicBezTo>
                  <a:pt x="4398936" y="1467173"/>
                  <a:pt x="4381996" y="1479827"/>
                  <a:pt x="4362773" y="1487837"/>
                </a:cubicBezTo>
                <a:cubicBezTo>
                  <a:pt x="4350615" y="1492903"/>
                  <a:pt x="4336805" y="1492392"/>
                  <a:pt x="4324027" y="1495587"/>
                </a:cubicBezTo>
                <a:cubicBezTo>
                  <a:pt x="4284050" y="1505581"/>
                  <a:pt x="4261582" y="1513819"/>
                  <a:pt x="4223288" y="1526583"/>
                </a:cubicBezTo>
                <a:cubicBezTo>
                  <a:pt x="4200041" y="1544664"/>
                  <a:pt x="4175710" y="1561433"/>
                  <a:pt x="4153546" y="1580827"/>
                </a:cubicBezTo>
                <a:cubicBezTo>
                  <a:pt x="4134302" y="1597666"/>
                  <a:pt x="4120110" y="1620208"/>
                  <a:pt x="4099302" y="1635071"/>
                </a:cubicBezTo>
                <a:cubicBezTo>
                  <a:pt x="4083294" y="1646505"/>
                  <a:pt x="4063323" y="1651013"/>
                  <a:pt x="4045058" y="1658319"/>
                </a:cubicBezTo>
                <a:cubicBezTo>
                  <a:pt x="4024567" y="1666515"/>
                  <a:pt x="4003436" y="1673078"/>
                  <a:pt x="3983064" y="1681566"/>
                </a:cubicBezTo>
                <a:cubicBezTo>
                  <a:pt x="3972401" y="1686009"/>
                  <a:pt x="3963213" y="1694025"/>
                  <a:pt x="3952068" y="1697065"/>
                </a:cubicBezTo>
                <a:cubicBezTo>
                  <a:pt x="3934447" y="1701871"/>
                  <a:pt x="3915905" y="1702231"/>
                  <a:pt x="3897824" y="1704814"/>
                </a:cubicBezTo>
                <a:lnTo>
                  <a:pt x="3719593" y="1689315"/>
                </a:lnTo>
                <a:cubicBezTo>
                  <a:pt x="3701419" y="1687498"/>
                  <a:pt x="3683554" y="1683042"/>
                  <a:pt x="3665349" y="1681566"/>
                </a:cubicBezTo>
                <a:cubicBezTo>
                  <a:pt x="3318981" y="1653483"/>
                  <a:pt x="3547551" y="1681358"/>
                  <a:pt x="3316637" y="1650570"/>
                </a:cubicBezTo>
                <a:cubicBezTo>
                  <a:pt x="3275308" y="1658319"/>
                  <a:pt x="3233315" y="1663116"/>
                  <a:pt x="3192651" y="1673817"/>
                </a:cubicBezTo>
                <a:cubicBezTo>
                  <a:pt x="3183644" y="1676187"/>
                  <a:pt x="3176513" y="1683299"/>
                  <a:pt x="3169403" y="1689315"/>
                </a:cubicBezTo>
                <a:cubicBezTo>
                  <a:pt x="3142874" y="1711762"/>
                  <a:pt x="3121631" y="1741046"/>
                  <a:pt x="3091912" y="1759058"/>
                </a:cubicBezTo>
                <a:cubicBezTo>
                  <a:pt x="3035593" y="1793191"/>
                  <a:pt x="2972201" y="1814094"/>
                  <a:pt x="2913681" y="1844298"/>
                </a:cubicBezTo>
                <a:cubicBezTo>
                  <a:pt x="2892027" y="1855474"/>
                  <a:pt x="2873484" y="1872146"/>
                  <a:pt x="2851688" y="1883044"/>
                </a:cubicBezTo>
                <a:cubicBezTo>
                  <a:pt x="2842162" y="1887807"/>
                  <a:pt x="2830424" y="1886468"/>
                  <a:pt x="2820692" y="1890793"/>
                </a:cubicBezTo>
                <a:cubicBezTo>
                  <a:pt x="2737272" y="1927869"/>
                  <a:pt x="2662235" y="1989128"/>
                  <a:pt x="2572719" y="2007031"/>
                </a:cubicBezTo>
                <a:lnTo>
                  <a:pt x="2456481" y="2030278"/>
                </a:lnTo>
                <a:lnTo>
                  <a:pt x="2332495" y="2084522"/>
                </a:lnTo>
                <a:cubicBezTo>
                  <a:pt x="2321961" y="2089262"/>
                  <a:pt x="2313050" y="2100020"/>
                  <a:pt x="2301498" y="2100020"/>
                </a:cubicBezTo>
                <a:cubicBezTo>
                  <a:pt x="2241864" y="2100020"/>
                  <a:pt x="2182678" y="2089688"/>
                  <a:pt x="2123268" y="2084522"/>
                </a:cubicBezTo>
                <a:cubicBezTo>
                  <a:pt x="2079356" y="2071607"/>
                  <a:pt x="2036681" y="2053301"/>
                  <a:pt x="1991532" y="2045776"/>
                </a:cubicBezTo>
                <a:cubicBezTo>
                  <a:pt x="1934532" y="2036276"/>
                  <a:pt x="1960280" y="2041838"/>
                  <a:pt x="1914041" y="2030278"/>
                </a:cubicBezTo>
                <a:cubicBezTo>
                  <a:pt x="1694450" y="2047169"/>
                  <a:pt x="1949870" y="2017953"/>
                  <a:pt x="1650569" y="2100020"/>
                </a:cubicBezTo>
                <a:cubicBezTo>
                  <a:pt x="1546002" y="2128692"/>
                  <a:pt x="1438504" y="2145382"/>
                  <a:pt x="1332854" y="2169763"/>
                </a:cubicBezTo>
                <a:cubicBezTo>
                  <a:pt x="1101383" y="2223180"/>
                  <a:pt x="1336208" y="2175292"/>
                  <a:pt x="1208868" y="2200759"/>
                </a:cubicBezTo>
                <a:cubicBezTo>
                  <a:pt x="1179104" y="2180917"/>
                  <a:pt x="1144537" y="2153797"/>
                  <a:pt x="1108129" y="2146515"/>
                </a:cubicBezTo>
                <a:cubicBezTo>
                  <a:pt x="1062256" y="2137340"/>
                  <a:pt x="1015139" y="2136183"/>
                  <a:pt x="968644" y="2131017"/>
                </a:cubicBezTo>
                <a:lnTo>
                  <a:pt x="844658" y="2084522"/>
                </a:lnTo>
                <a:cubicBezTo>
                  <a:pt x="836993" y="2081698"/>
                  <a:pt x="821410" y="2076773"/>
                  <a:pt x="821410" y="2076773"/>
                </a:cubicBezTo>
                <a:cubicBezTo>
                  <a:pt x="792996" y="2058692"/>
                  <a:pt x="759983" y="2046344"/>
                  <a:pt x="736169" y="2022529"/>
                </a:cubicBezTo>
                <a:cubicBezTo>
                  <a:pt x="723254" y="2009614"/>
                  <a:pt x="709642" y="1997359"/>
                  <a:pt x="697424" y="1983783"/>
                </a:cubicBezTo>
                <a:cubicBezTo>
                  <a:pt x="570219" y="1842442"/>
                  <a:pt x="726498" y="2012473"/>
                  <a:pt x="650929" y="1921790"/>
                </a:cubicBezTo>
                <a:cubicBezTo>
                  <a:pt x="634225" y="1901745"/>
                  <a:pt x="585191" y="1862123"/>
                  <a:pt x="573437" y="1852048"/>
                </a:cubicBezTo>
                <a:cubicBezTo>
                  <a:pt x="546221" y="1797615"/>
                  <a:pt x="567294" y="1843416"/>
                  <a:pt x="550190" y="1797803"/>
                </a:cubicBezTo>
                <a:cubicBezTo>
                  <a:pt x="545306" y="1784779"/>
                  <a:pt x="543038" y="1770186"/>
                  <a:pt x="534692" y="1759058"/>
                </a:cubicBezTo>
                <a:cubicBezTo>
                  <a:pt x="486773" y="1695168"/>
                  <a:pt x="496770" y="1716918"/>
                  <a:pt x="449451" y="1689315"/>
                </a:cubicBezTo>
                <a:cubicBezTo>
                  <a:pt x="428402" y="1677036"/>
                  <a:pt x="411677" y="1653261"/>
                  <a:pt x="387458" y="1650570"/>
                </a:cubicBezTo>
                <a:lnTo>
                  <a:pt x="317715" y="1642820"/>
                </a:lnTo>
                <a:cubicBezTo>
                  <a:pt x="293193" y="1634646"/>
                  <a:pt x="228548" y="1613736"/>
                  <a:pt x="209227" y="1604075"/>
                </a:cubicBezTo>
                <a:cubicBezTo>
                  <a:pt x="197675" y="1598299"/>
                  <a:pt x="188812" y="1588233"/>
                  <a:pt x="178231" y="1580827"/>
                </a:cubicBezTo>
                <a:cubicBezTo>
                  <a:pt x="162972" y="1570145"/>
                  <a:pt x="147599" y="1559593"/>
                  <a:pt x="131736" y="1549831"/>
                </a:cubicBezTo>
                <a:cubicBezTo>
                  <a:pt x="114000" y="1538917"/>
                  <a:pt x="94286" y="1531149"/>
                  <a:pt x="77492" y="1518834"/>
                </a:cubicBezTo>
                <a:cubicBezTo>
                  <a:pt x="21237" y="1477581"/>
                  <a:pt x="26405" y="1480951"/>
                  <a:pt x="0" y="1441342"/>
                </a:cubicBezTo>
                <a:cubicBezTo>
                  <a:pt x="7749" y="1420678"/>
                  <a:pt x="11892" y="1398273"/>
                  <a:pt x="23247" y="1379349"/>
                </a:cubicBezTo>
                <a:cubicBezTo>
                  <a:pt x="28039" y="1371363"/>
                  <a:pt x="38165" y="1368016"/>
                  <a:pt x="46495" y="1363851"/>
                </a:cubicBezTo>
                <a:cubicBezTo>
                  <a:pt x="53801" y="1360198"/>
                  <a:pt x="61783" y="1357939"/>
                  <a:pt x="69742" y="1356102"/>
                </a:cubicBezTo>
                <a:cubicBezTo>
                  <a:pt x="95410" y="1350179"/>
                  <a:pt x="121403" y="1345769"/>
                  <a:pt x="147234" y="1340603"/>
                </a:cubicBezTo>
                <a:cubicBezTo>
                  <a:pt x="149817" y="1322522"/>
                  <a:pt x="144851" y="1301556"/>
                  <a:pt x="154983" y="1286359"/>
                </a:cubicBezTo>
                <a:cubicBezTo>
                  <a:pt x="162699" y="1274785"/>
                  <a:pt x="180189" y="1274047"/>
                  <a:pt x="193729" y="1270861"/>
                </a:cubicBezTo>
                <a:cubicBezTo>
                  <a:pt x="224318" y="1263664"/>
                  <a:pt x="255722" y="1260529"/>
                  <a:pt x="286719" y="1255363"/>
                </a:cubicBezTo>
                <a:cubicBezTo>
                  <a:pt x="289302" y="1247614"/>
                  <a:pt x="289567" y="1238650"/>
                  <a:pt x="294468" y="1232115"/>
                </a:cubicBezTo>
                <a:cubicBezTo>
                  <a:pt x="305427" y="1217503"/>
                  <a:pt x="318602" y="1204329"/>
                  <a:pt x="333214" y="1193370"/>
                </a:cubicBezTo>
                <a:cubicBezTo>
                  <a:pt x="338776" y="1189199"/>
                  <a:pt x="384770" y="1178543"/>
                  <a:pt x="387458" y="1177871"/>
                </a:cubicBezTo>
                <a:cubicBezTo>
                  <a:pt x="423621" y="1159790"/>
                  <a:pt x="456722" y="1133433"/>
                  <a:pt x="495946" y="1123627"/>
                </a:cubicBezTo>
                <a:cubicBezTo>
                  <a:pt x="562626" y="1106957"/>
                  <a:pt x="523565" y="1114774"/>
                  <a:pt x="643180" y="1108129"/>
                </a:cubicBezTo>
                <a:lnTo>
                  <a:pt x="805912" y="1100380"/>
                </a:lnTo>
                <a:cubicBezTo>
                  <a:pt x="826576" y="1095214"/>
                  <a:pt x="847018" y="1089058"/>
                  <a:pt x="867905" y="1084881"/>
                </a:cubicBezTo>
                <a:cubicBezTo>
                  <a:pt x="894541" y="1079554"/>
                  <a:pt x="912110" y="1076679"/>
                  <a:pt x="937647" y="1069383"/>
                </a:cubicBezTo>
                <a:cubicBezTo>
                  <a:pt x="945501" y="1067139"/>
                  <a:pt x="953387" y="1064852"/>
                  <a:pt x="960895" y="1061634"/>
                </a:cubicBezTo>
                <a:cubicBezTo>
                  <a:pt x="971513" y="1057084"/>
                  <a:pt x="980933" y="1049789"/>
                  <a:pt x="991892" y="1046136"/>
                </a:cubicBezTo>
                <a:cubicBezTo>
                  <a:pt x="1004387" y="1041971"/>
                  <a:pt x="1017860" y="1041582"/>
                  <a:pt x="1030637" y="1038387"/>
                </a:cubicBezTo>
                <a:cubicBezTo>
                  <a:pt x="1038562" y="1036406"/>
                  <a:pt x="1046136" y="1033220"/>
                  <a:pt x="1053885" y="1030637"/>
                </a:cubicBezTo>
                <a:cubicBezTo>
                  <a:pt x="1064217" y="1022888"/>
                  <a:pt x="1073668" y="1013798"/>
                  <a:pt x="1084881" y="1007390"/>
                </a:cubicBezTo>
                <a:cubicBezTo>
                  <a:pt x="1131824" y="980566"/>
                  <a:pt x="1087360" y="1020412"/>
                  <a:pt x="1123627" y="984142"/>
                </a:cubicBezTo>
                <a:cubicBezTo>
                  <a:pt x="1086268" y="959236"/>
                  <a:pt x="1097961" y="969977"/>
                  <a:pt x="1123627" y="976393"/>
                </a:cubicBezTo>
                <a:cubicBezTo>
                  <a:pt x="1126133" y="977019"/>
                  <a:pt x="1128793" y="976393"/>
                  <a:pt x="1131376" y="97639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rgbClr val="BC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FF01EC09-242D-40B4-81C7-442983A27AC1}"/>
              </a:ext>
            </a:extLst>
          </p:cNvPr>
          <p:cNvGrpSpPr/>
          <p:nvPr/>
        </p:nvGrpSpPr>
        <p:grpSpPr>
          <a:xfrm>
            <a:off x="6701506" y="2135693"/>
            <a:ext cx="575202" cy="689770"/>
            <a:chOff x="5215294" y="2595966"/>
            <a:chExt cx="766936" cy="919693"/>
          </a:xfrm>
        </p:grpSpPr>
        <p:pic>
          <p:nvPicPr>
            <p:cNvPr id="4" name="גרפיקה 3" descr="הליכה עם מילוי מלא">
              <a:extLst>
                <a:ext uri="{FF2B5EF4-FFF2-40B4-BE49-F238E27FC236}">
                  <a16:creationId xmlns:a16="http://schemas.microsoft.com/office/drawing/2014/main" id="{65D97245-C120-4FD4-935E-2415AECBB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9" name="גרפיקה 8" descr="הליכה עם מילוי מלא">
              <a:extLst>
                <a:ext uri="{FF2B5EF4-FFF2-40B4-BE49-F238E27FC236}">
                  <a16:creationId xmlns:a16="http://schemas.microsoft.com/office/drawing/2014/main" id="{007A35A9-72D5-4322-8E8C-E1699001F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817A2F0-6F1A-4FE7-9364-6BBE072AC6E7}"/>
              </a:ext>
            </a:extLst>
          </p:cNvPr>
          <p:cNvGrpSpPr/>
          <p:nvPr/>
        </p:nvGrpSpPr>
        <p:grpSpPr>
          <a:xfrm>
            <a:off x="6410548" y="2145662"/>
            <a:ext cx="575202" cy="689770"/>
            <a:chOff x="5215294" y="2595966"/>
            <a:chExt cx="766936" cy="919693"/>
          </a:xfrm>
        </p:grpSpPr>
        <p:pic>
          <p:nvPicPr>
            <p:cNvPr id="12" name="גרפיקה 11" descr="הליכה עם מילוי מלא">
              <a:extLst>
                <a:ext uri="{FF2B5EF4-FFF2-40B4-BE49-F238E27FC236}">
                  <a16:creationId xmlns:a16="http://schemas.microsoft.com/office/drawing/2014/main" id="{33E7A3D1-DBA2-457A-BB09-261AD578D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3" name="גרפיקה 12" descr="הליכה עם מילוי מלא">
              <a:extLst>
                <a:ext uri="{FF2B5EF4-FFF2-40B4-BE49-F238E27FC236}">
                  <a16:creationId xmlns:a16="http://schemas.microsoft.com/office/drawing/2014/main" id="{1095D308-8354-4A03-BDA0-70BD52A01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65F0F38-42DD-4E02-8C44-EBD5F437634E}"/>
              </a:ext>
            </a:extLst>
          </p:cNvPr>
          <p:cNvGrpSpPr/>
          <p:nvPr/>
        </p:nvGrpSpPr>
        <p:grpSpPr>
          <a:xfrm>
            <a:off x="7653284" y="2224418"/>
            <a:ext cx="575202" cy="689770"/>
            <a:chOff x="5215294" y="2595966"/>
            <a:chExt cx="766936" cy="919693"/>
          </a:xfrm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3766DE6F-F42A-4B81-AE59-CBDBCBBB6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725EF304-837D-46F5-BEAA-2B4E72B0B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9A4A0402-A398-4BDB-ACE6-BADCA747F703}"/>
              </a:ext>
            </a:extLst>
          </p:cNvPr>
          <p:cNvGrpSpPr/>
          <p:nvPr/>
        </p:nvGrpSpPr>
        <p:grpSpPr>
          <a:xfrm>
            <a:off x="7923628" y="3705606"/>
            <a:ext cx="575202" cy="689770"/>
            <a:chOff x="5215294" y="2595966"/>
            <a:chExt cx="766936" cy="919693"/>
          </a:xfrm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FD5A52DB-DFB8-45D6-A0E2-788FB6196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D1D5DE68-F392-4D97-AC53-A99A0A9C5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419117E-5DDC-4C7B-B0F3-E80744FE3AD0}"/>
              </a:ext>
            </a:extLst>
          </p:cNvPr>
          <p:cNvGrpSpPr/>
          <p:nvPr/>
        </p:nvGrpSpPr>
        <p:grpSpPr>
          <a:xfrm>
            <a:off x="6950773" y="2099511"/>
            <a:ext cx="575202" cy="689770"/>
            <a:chOff x="5215294" y="2595966"/>
            <a:chExt cx="766936" cy="919693"/>
          </a:xfrm>
        </p:grpSpPr>
        <p:pic>
          <p:nvPicPr>
            <p:cNvPr id="21" name="גרפיקה 20" descr="הליכה עם מילוי מלא">
              <a:extLst>
                <a:ext uri="{FF2B5EF4-FFF2-40B4-BE49-F238E27FC236}">
                  <a16:creationId xmlns:a16="http://schemas.microsoft.com/office/drawing/2014/main" id="{642553C8-B2E2-4380-8E12-043369CD0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2" name="גרפיקה 21" descr="הליכה עם מילוי מלא">
              <a:extLst>
                <a:ext uri="{FF2B5EF4-FFF2-40B4-BE49-F238E27FC236}">
                  <a16:creationId xmlns:a16="http://schemas.microsoft.com/office/drawing/2014/main" id="{B3D6EFBA-3AC0-47E8-9FE1-2D1375980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7FC60D02-53B0-41C8-8B78-6AC599505E65}"/>
              </a:ext>
            </a:extLst>
          </p:cNvPr>
          <p:cNvGrpSpPr/>
          <p:nvPr/>
        </p:nvGrpSpPr>
        <p:grpSpPr>
          <a:xfrm>
            <a:off x="7376120" y="2860373"/>
            <a:ext cx="575202" cy="689770"/>
            <a:chOff x="5215294" y="2595966"/>
            <a:chExt cx="766936" cy="919693"/>
          </a:xfrm>
        </p:grpSpPr>
        <p:pic>
          <p:nvPicPr>
            <p:cNvPr id="24" name="גרפיקה 23" descr="הליכה עם מילוי מלא">
              <a:extLst>
                <a:ext uri="{FF2B5EF4-FFF2-40B4-BE49-F238E27FC236}">
                  <a16:creationId xmlns:a16="http://schemas.microsoft.com/office/drawing/2014/main" id="{930F8A02-11A6-41F7-8CC9-5A6426339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5" name="גרפיקה 24" descr="הליכה עם מילוי מלא">
              <a:extLst>
                <a:ext uri="{FF2B5EF4-FFF2-40B4-BE49-F238E27FC236}">
                  <a16:creationId xmlns:a16="http://schemas.microsoft.com/office/drawing/2014/main" id="{3842E102-3BEE-4917-BDDE-239B2E213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9BDCC7E8-6458-46A1-9302-BF5B515AA8BD}"/>
              </a:ext>
            </a:extLst>
          </p:cNvPr>
          <p:cNvGrpSpPr/>
          <p:nvPr/>
        </p:nvGrpSpPr>
        <p:grpSpPr>
          <a:xfrm>
            <a:off x="7415380" y="3280026"/>
            <a:ext cx="575202" cy="689770"/>
            <a:chOff x="5215294" y="2595966"/>
            <a:chExt cx="766936" cy="919693"/>
          </a:xfrm>
        </p:grpSpPr>
        <p:pic>
          <p:nvPicPr>
            <p:cNvPr id="27" name="גרפיקה 26" descr="הליכה עם מילוי מלא">
              <a:extLst>
                <a:ext uri="{FF2B5EF4-FFF2-40B4-BE49-F238E27FC236}">
                  <a16:creationId xmlns:a16="http://schemas.microsoft.com/office/drawing/2014/main" id="{DC7F2378-F912-4CD2-B137-5C34C2303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8" name="גרפיקה 27" descr="הליכה עם מילוי מלא">
              <a:extLst>
                <a:ext uri="{FF2B5EF4-FFF2-40B4-BE49-F238E27FC236}">
                  <a16:creationId xmlns:a16="http://schemas.microsoft.com/office/drawing/2014/main" id="{427ED71E-BA4D-48AF-9FD6-1D9DEA5A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C4B8ECFF-8112-4DB4-ADC1-81BC57D91B52}"/>
              </a:ext>
            </a:extLst>
          </p:cNvPr>
          <p:cNvGrpSpPr/>
          <p:nvPr/>
        </p:nvGrpSpPr>
        <p:grpSpPr>
          <a:xfrm>
            <a:off x="9333152" y="2447376"/>
            <a:ext cx="575202" cy="689770"/>
            <a:chOff x="5215294" y="2595966"/>
            <a:chExt cx="766936" cy="919693"/>
          </a:xfrm>
        </p:grpSpPr>
        <p:pic>
          <p:nvPicPr>
            <p:cNvPr id="30" name="גרפיקה 29" descr="הליכה עם מילוי מלא">
              <a:extLst>
                <a:ext uri="{FF2B5EF4-FFF2-40B4-BE49-F238E27FC236}">
                  <a16:creationId xmlns:a16="http://schemas.microsoft.com/office/drawing/2014/main" id="{554CA561-C84F-421C-96AC-757354B4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1" name="גרפיקה 30" descr="הליכה עם מילוי מלא">
              <a:extLst>
                <a:ext uri="{FF2B5EF4-FFF2-40B4-BE49-F238E27FC236}">
                  <a16:creationId xmlns:a16="http://schemas.microsoft.com/office/drawing/2014/main" id="{A61079FC-B67A-4200-BA4E-66F840A61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FA38B50F-9FF3-40BF-9DEF-7F64B1955B30}"/>
              </a:ext>
            </a:extLst>
          </p:cNvPr>
          <p:cNvGrpSpPr/>
          <p:nvPr/>
        </p:nvGrpSpPr>
        <p:grpSpPr>
          <a:xfrm>
            <a:off x="7400017" y="2496579"/>
            <a:ext cx="575202" cy="689770"/>
            <a:chOff x="5215294" y="2595966"/>
            <a:chExt cx="766936" cy="919693"/>
          </a:xfrm>
        </p:grpSpPr>
        <p:pic>
          <p:nvPicPr>
            <p:cNvPr id="33" name="גרפיקה 32" descr="הליכה עם מילוי מלא">
              <a:extLst>
                <a:ext uri="{FF2B5EF4-FFF2-40B4-BE49-F238E27FC236}">
                  <a16:creationId xmlns:a16="http://schemas.microsoft.com/office/drawing/2014/main" id="{784C4701-2169-41B0-A2FB-7C58F5E5F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4" name="גרפיקה 33" descr="הליכה עם מילוי מלא">
              <a:extLst>
                <a:ext uri="{FF2B5EF4-FFF2-40B4-BE49-F238E27FC236}">
                  <a16:creationId xmlns:a16="http://schemas.microsoft.com/office/drawing/2014/main" id="{FD18A7F3-BC9E-41E6-A55D-8C8C7E617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6334F835-6F25-4377-BD0C-A2EB37ADE895}"/>
              </a:ext>
            </a:extLst>
          </p:cNvPr>
          <p:cNvGrpSpPr/>
          <p:nvPr/>
        </p:nvGrpSpPr>
        <p:grpSpPr>
          <a:xfrm>
            <a:off x="9352110" y="3550386"/>
            <a:ext cx="575202" cy="689770"/>
            <a:chOff x="5215294" y="2595966"/>
            <a:chExt cx="766936" cy="919693"/>
          </a:xfrm>
        </p:grpSpPr>
        <p:pic>
          <p:nvPicPr>
            <p:cNvPr id="36" name="גרפיקה 35" descr="הליכה עם מילוי מלא">
              <a:extLst>
                <a:ext uri="{FF2B5EF4-FFF2-40B4-BE49-F238E27FC236}">
                  <a16:creationId xmlns:a16="http://schemas.microsoft.com/office/drawing/2014/main" id="{5EB685BA-1B7E-4651-B847-7D797157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7" name="גרפיקה 36" descr="הליכה עם מילוי מלא">
              <a:extLst>
                <a:ext uri="{FF2B5EF4-FFF2-40B4-BE49-F238E27FC236}">
                  <a16:creationId xmlns:a16="http://schemas.microsoft.com/office/drawing/2014/main" id="{1261E6F0-64AA-4408-9E7E-713A95009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B6B37299-32D2-4994-873C-948BC23AEC35}"/>
              </a:ext>
            </a:extLst>
          </p:cNvPr>
          <p:cNvGrpSpPr/>
          <p:nvPr/>
        </p:nvGrpSpPr>
        <p:grpSpPr>
          <a:xfrm>
            <a:off x="5847117" y="3658687"/>
            <a:ext cx="575202" cy="689770"/>
            <a:chOff x="5215294" y="2595966"/>
            <a:chExt cx="766936" cy="919693"/>
          </a:xfrm>
        </p:grpSpPr>
        <p:pic>
          <p:nvPicPr>
            <p:cNvPr id="39" name="גרפיקה 38" descr="הליכה עם מילוי מלא">
              <a:extLst>
                <a:ext uri="{FF2B5EF4-FFF2-40B4-BE49-F238E27FC236}">
                  <a16:creationId xmlns:a16="http://schemas.microsoft.com/office/drawing/2014/main" id="{C86D42E9-7CBF-4165-BA4A-1256ED78D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0" name="גרפיקה 39" descr="הליכה עם מילוי מלא">
              <a:extLst>
                <a:ext uri="{FF2B5EF4-FFF2-40B4-BE49-F238E27FC236}">
                  <a16:creationId xmlns:a16="http://schemas.microsoft.com/office/drawing/2014/main" id="{96B5583C-E939-4581-8F7A-F01D11A75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B673BA59-9D58-4DF7-A493-57FC38AC9A1C}"/>
              </a:ext>
            </a:extLst>
          </p:cNvPr>
          <p:cNvGrpSpPr/>
          <p:nvPr/>
        </p:nvGrpSpPr>
        <p:grpSpPr>
          <a:xfrm>
            <a:off x="7653408" y="3766989"/>
            <a:ext cx="575202" cy="689770"/>
            <a:chOff x="5215294" y="2595966"/>
            <a:chExt cx="766936" cy="919693"/>
          </a:xfrm>
        </p:grpSpPr>
        <p:pic>
          <p:nvPicPr>
            <p:cNvPr id="42" name="גרפיקה 41" descr="הליכה עם מילוי מלא">
              <a:extLst>
                <a:ext uri="{FF2B5EF4-FFF2-40B4-BE49-F238E27FC236}">
                  <a16:creationId xmlns:a16="http://schemas.microsoft.com/office/drawing/2014/main" id="{59B6EA18-178C-4F9D-B7C5-4855942B3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3" name="גרפיקה 42" descr="הליכה עם מילוי מלא">
              <a:extLst>
                <a:ext uri="{FF2B5EF4-FFF2-40B4-BE49-F238E27FC236}">
                  <a16:creationId xmlns:a16="http://schemas.microsoft.com/office/drawing/2014/main" id="{4A12BDC2-9964-42DD-B6E6-BD4635212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4AB13F76-A829-45A8-BE56-1EF943C0D30D}"/>
              </a:ext>
            </a:extLst>
          </p:cNvPr>
          <p:cNvGrpSpPr/>
          <p:nvPr/>
        </p:nvGrpSpPr>
        <p:grpSpPr>
          <a:xfrm>
            <a:off x="7337270" y="3517779"/>
            <a:ext cx="575202" cy="722928"/>
            <a:chOff x="5215294" y="2595966"/>
            <a:chExt cx="766936" cy="963904"/>
          </a:xfrm>
        </p:grpSpPr>
        <p:pic>
          <p:nvPicPr>
            <p:cNvPr id="46" name="גרפיקה 45" descr="הליכה עם מילוי מלא">
              <a:extLst>
                <a:ext uri="{FF2B5EF4-FFF2-40B4-BE49-F238E27FC236}">
                  <a16:creationId xmlns:a16="http://schemas.microsoft.com/office/drawing/2014/main" id="{CE74B54E-107E-44D4-B3D4-D333BDBB7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7" name="גרפיקה 46" descr="הליכה עם מילוי מלא">
              <a:extLst>
                <a:ext uri="{FF2B5EF4-FFF2-40B4-BE49-F238E27FC236}">
                  <a16:creationId xmlns:a16="http://schemas.microsoft.com/office/drawing/2014/main" id="{9F8CD70E-A48E-4C00-9500-FC27BF875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099364" y="2961929"/>
              <a:ext cx="766936" cy="428945"/>
            </a:xfrm>
            <a:prstGeom prst="rect">
              <a:avLst/>
            </a:prstGeom>
          </p:spPr>
        </p:pic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3086D84E-6CB0-483F-869E-997848959460}"/>
              </a:ext>
            </a:extLst>
          </p:cNvPr>
          <p:cNvGrpSpPr/>
          <p:nvPr/>
        </p:nvGrpSpPr>
        <p:grpSpPr>
          <a:xfrm>
            <a:off x="7113110" y="3720467"/>
            <a:ext cx="575202" cy="689770"/>
            <a:chOff x="5215294" y="2595966"/>
            <a:chExt cx="766936" cy="919693"/>
          </a:xfrm>
        </p:grpSpPr>
        <p:pic>
          <p:nvPicPr>
            <p:cNvPr id="49" name="גרפיקה 48" descr="הליכה עם מילוי מלא">
              <a:extLst>
                <a:ext uri="{FF2B5EF4-FFF2-40B4-BE49-F238E27FC236}">
                  <a16:creationId xmlns:a16="http://schemas.microsoft.com/office/drawing/2014/main" id="{F7C269DB-0F03-4B30-B0B4-0AC3AD75E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0" name="גרפיקה 49" descr="הליכה עם מילוי מלא">
              <a:extLst>
                <a:ext uri="{FF2B5EF4-FFF2-40B4-BE49-F238E27FC236}">
                  <a16:creationId xmlns:a16="http://schemas.microsoft.com/office/drawing/2014/main" id="{6536F544-3CB3-4038-B5B3-60159607C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90C99F7D-075A-4B1A-8620-53E2D502D344}"/>
              </a:ext>
            </a:extLst>
          </p:cNvPr>
          <p:cNvGrpSpPr/>
          <p:nvPr/>
        </p:nvGrpSpPr>
        <p:grpSpPr>
          <a:xfrm>
            <a:off x="6054353" y="3694128"/>
            <a:ext cx="575202" cy="689770"/>
            <a:chOff x="5215294" y="2595966"/>
            <a:chExt cx="766936" cy="919693"/>
          </a:xfrm>
        </p:grpSpPr>
        <p:pic>
          <p:nvPicPr>
            <p:cNvPr id="52" name="גרפיקה 51" descr="הליכה עם מילוי מלא">
              <a:extLst>
                <a:ext uri="{FF2B5EF4-FFF2-40B4-BE49-F238E27FC236}">
                  <a16:creationId xmlns:a16="http://schemas.microsoft.com/office/drawing/2014/main" id="{7F3E5A8F-B0DE-47AF-A48D-AF52BD5F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3" name="גרפיקה 52" descr="הליכה עם מילוי מלא">
              <a:extLst>
                <a:ext uri="{FF2B5EF4-FFF2-40B4-BE49-F238E27FC236}">
                  <a16:creationId xmlns:a16="http://schemas.microsoft.com/office/drawing/2014/main" id="{441E59C6-6719-47C4-B8C4-E860C129F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ADB16CE2-7ED2-49B4-B733-7260D394E575}"/>
              </a:ext>
            </a:extLst>
          </p:cNvPr>
          <p:cNvGrpSpPr/>
          <p:nvPr/>
        </p:nvGrpSpPr>
        <p:grpSpPr>
          <a:xfrm>
            <a:off x="6570177" y="3708432"/>
            <a:ext cx="575202" cy="689770"/>
            <a:chOff x="5215294" y="2595966"/>
            <a:chExt cx="766936" cy="919693"/>
          </a:xfrm>
        </p:grpSpPr>
        <p:pic>
          <p:nvPicPr>
            <p:cNvPr id="55" name="גרפיקה 54" descr="הליכה עם מילוי מלא">
              <a:extLst>
                <a:ext uri="{FF2B5EF4-FFF2-40B4-BE49-F238E27FC236}">
                  <a16:creationId xmlns:a16="http://schemas.microsoft.com/office/drawing/2014/main" id="{E15C83E6-B4A3-4535-8029-6F34297E6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6" name="גרפיקה 55" descr="הליכה עם מילוי מלא">
              <a:extLst>
                <a:ext uri="{FF2B5EF4-FFF2-40B4-BE49-F238E27FC236}">
                  <a16:creationId xmlns:a16="http://schemas.microsoft.com/office/drawing/2014/main" id="{CF664494-4838-4934-B599-C00CC5850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60CB0C63-8C90-48AA-8214-78EB1B736FC8}"/>
              </a:ext>
            </a:extLst>
          </p:cNvPr>
          <p:cNvGrpSpPr/>
          <p:nvPr/>
        </p:nvGrpSpPr>
        <p:grpSpPr>
          <a:xfrm>
            <a:off x="6317735" y="3689045"/>
            <a:ext cx="575202" cy="689770"/>
            <a:chOff x="5215294" y="2595966"/>
            <a:chExt cx="766936" cy="919693"/>
          </a:xfrm>
        </p:grpSpPr>
        <p:pic>
          <p:nvPicPr>
            <p:cNvPr id="58" name="גרפיקה 57" descr="הליכה עם מילוי מלא">
              <a:extLst>
                <a:ext uri="{FF2B5EF4-FFF2-40B4-BE49-F238E27FC236}">
                  <a16:creationId xmlns:a16="http://schemas.microsoft.com/office/drawing/2014/main" id="{83536FFE-B19B-40A5-9CF1-8EE0E3733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9" name="גרפיקה 58" descr="הליכה עם מילוי מלא">
              <a:extLst>
                <a:ext uri="{FF2B5EF4-FFF2-40B4-BE49-F238E27FC236}">
                  <a16:creationId xmlns:a16="http://schemas.microsoft.com/office/drawing/2014/main" id="{A7A1979F-E666-4BAD-9B62-F5558DF01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882B010C-6F42-4EB4-BC4C-7DDFC6A904F7}"/>
              </a:ext>
            </a:extLst>
          </p:cNvPr>
          <p:cNvGrpSpPr/>
          <p:nvPr/>
        </p:nvGrpSpPr>
        <p:grpSpPr>
          <a:xfrm>
            <a:off x="6875081" y="3749515"/>
            <a:ext cx="575202" cy="689770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61" name="גרפיקה 60" descr="הליכה עם מילוי מלא">
              <a:extLst>
                <a:ext uri="{FF2B5EF4-FFF2-40B4-BE49-F238E27FC236}">
                  <a16:creationId xmlns:a16="http://schemas.microsoft.com/office/drawing/2014/main" id="{FCDC40E6-8514-401C-BE82-11F70F145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2" name="גרפיקה 61" descr="הליכה עם מילוי מלא">
              <a:extLst>
                <a:ext uri="{FF2B5EF4-FFF2-40B4-BE49-F238E27FC236}">
                  <a16:creationId xmlns:a16="http://schemas.microsoft.com/office/drawing/2014/main" id="{E0801730-9676-407F-B2C3-CE79714C0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pic>
        <p:nvPicPr>
          <p:cNvPr id="63" name="גרפיקה 62" descr="הליכה עם מילוי מלא">
            <a:extLst>
              <a:ext uri="{FF2B5EF4-FFF2-40B4-BE49-F238E27FC236}">
                <a16:creationId xmlns:a16="http://schemas.microsoft.com/office/drawing/2014/main" id="{B5650867-FFE4-42FC-8EA4-2A81944EE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3"/>
          <a:stretch/>
        </p:blipFill>
        <p:spPr>
          <a:xfrm>
            <a:off x="6158103" y="2770437"/>
            <a:ext cx="471925" cy="678782"/>
          </a:xfrm>
          <a:prstGeom prst="rect">
            <a:avLst/>
          </a:prstGeom>
        </p:spPr>
      </p:pic>
      <p:sp>
        <p:nvSpPr>
          <p:cNvPr id="64" name="מלבן 63">
            <a:extLst>
              <a:ext uri="{FF2B5EF4-FFF2-40B4-BE49-F238E27FC236}">
                <a16:creationId xmlns:a16="http://schemas.microsoft.com/office/drawing/2014/main" id="{258303A4-1283-4BCC-8F68-525BB6921CD4}"/>
              </a:ext>
            </a:extLst>
          </p:cNvPr>
          <p:cNvSpPr/>
          <p:nvPr/>
        </p:nvSpPr>
        <p:spPr>
          <a:xfrm>
            <a:off x="2168013" y="137853"/>
            <a:ext cx="3961367" cy="9618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אירוע חוד עקב </a:t>
            </a:r>
          </a:p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חנוכה 2003  המשך...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0BBD5E69-8C1D-F42A-3683-FCF26A99901C}"/>
              </a:ext>
            </a:extLst>
          </p:cNvPr>
          <p:cNvGrpSpPr/>
          <p:nvPr/>
        </p:nvGrpSpPr>
        <p:grpSpPr>
          <a:xfrm>
            <a:off x="6218418" y="2188539"/>
            <a:ext cx="575202" cy="689770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44" name="גרפיקה 43" descr="הליכה עם מילוי מלא">
              <a:extLst>
                <a:ext uri="{FF2B5EF4-FFF2-40B4-BE49-F238E27FC236}">
                  <a16:creationId xmlns:a16="http://schemas.microsoft.com/office/drawing/2014/main" id="{F5B61FF2-FA33-BC2E-65DA-ACFF8831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5" name="גרפיקה 64" descr="הליכה עם מילוי מלא">
              <a:extLst>
                <a:ext uri="{FF2B5EF4-FFF2-40B4-BE49-F238E27FC236}">
                  <a16:creationId xmlns:a16="http://schemas.microsoft.com/office/drawing/2014/main" id="{091EEB24-1000-F0BC-F028-CB0B2F4EB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id="{682276C3-0175-B7AF-3B35-1824D62288C5}"/>
              </a:ext>
            </a:extLst>
          </p:cNvPr>
          <p:cNvGrpSpPr/>
          <p:nvPr/>
        </p:nvGrpSpPr>
        <p:grpSpPr>
          <a:xfrm>
            <a:off x="5841779" y="3661278"/>
            <a:ext cx="575202" cy="689770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67" name="גרפיקה 66" descr="הליכה עם מילוי מלא">
              <a:extLst>
                <a:ext uri="{FF2B5EF4-FFF2-40B4-BE49-F238E27FC236}">
                  <a16:creationId xmlns:a16="http://schemas.microsoft.com/office/drawing/2014/main" id="{627D663E-2018-27FB-35A1-814EAE7BC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8" name="גרפיקה 67" descr="הליכה עם מילוי מלא">
              <a:extLst>
                <a:ext uri="{FF2B5EF4-FFF2-40B4-BE49-F238E27FC236}">
                  <a16:creationId xmlns:a16="http://schemas.microsoft.com/office/drawing/2014/main" id="{00CA4544-1FF4-5FA4-A194-F02543B16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DD172B00-53C1-FD18-88C8-21B47777AD78}"/>
              </a:ext>
            </a:extLst>
          </p:cNvPr>
          <p:cNvGrpSpPr/>
          <p:nvPr/>
        </p:nvGrpSpPr>
        <p:grpSpPr>
          <a:xfrm>
            <a:off x="7130544" y="2014680"/>
            <a:ext cx="575202" cy="689770"/>
            <a:chOff x="5215294" y="2595966"/>
            <a:chExt cx="766936" cy="919693"/>
          </a:xfrm>
        </p:grpSpPr>
        <p:pic>
          <p:nvPicPr>
            <p:cNvPr id="70" name="גרפיקה 69" descr="הליכה עם מילוי מלא">
              <a:extLst>
                <a:ext uri="{FF2B5EF4-FFF2-40B4-BE49-F238E27FC236}">
                  <a16:creationId xmlns:a16="http://schemas.microsoft.com/office/drawing/2014/main" id="{8FDA8E58-0084-926D-1C8C-AEEFF03DA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71" name="גרפיקה 70" descr="הליכה עם מילוי מלא">
              <a:extLst>
                <a:ext uri="{FF2B5EF4-FFF2-40B4-BE49-F238E27FC236}">
                  <a16:creationId xmlns:a16="http://schemas.microsoft.com/office/drawing/2014/main" id="{29FF18A8-9CB4-2C9B-601F-CDCCB123D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sp>
        <p:nvSpPr>
          <p:cNvPr id="72" name="תרשים זרימה: סרט מנוקב 71">
            <a:extLst>
              <a:ext uri="{FF2B5EF4-FFF2-40B4-BE49-F238E27FC236}">
                <a16:creationId xmlns:a16="http://schemas.microsoft.com/office/drawing/2014/main" id="{F8D6EA81-A1C7-115C-3EAA-934E094390A5}"/>
              </a:ext>
            </a:extLst>
          </p:cNvPr>
          <p:cNvSpPr/>
          <p:nvPr/>
        </p:nvSpPr>
        <p:spPr>
          <a:xfrm rot="17032500">
            <a:off x="4480739" y="2992707"/>
            <a:ext cx="3223589" cy="69755"/>
          </a:xfrm>
          <a:prstGeom prst="flowChartPunchedTape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cxnSp>
        <p:nvCxnSpPr>
          <p:cNvPr id="74" name="מחבר חץ ישר 73">
            <a:extLst>
              <a:ext uri="{FF2B5EF4-FFF2-40B4-BE49-F238E27FC236}">
                <a16:creationId xmlns:a16="http://schemas.microsoft.com/office/drawing/2014/main" id="{CEA015B1-8CFA-0357-AFFB-BAD66A2A4346}"/>
              </a:ext>
            </a:extLst>
          </p:cNvPr>
          <p:cNvCxnSpPr>
            <a:cxnSpLocks/>
          </p:cNvCxnSpPr>
          <p:nvPr/>
        </p:nvCxnSpPr>
        <p:spPr>
          <a:xfrm flipH="1">
            <a:off x="3916614" y="3154723"/>
            <a:ext cx="2122870" cy="11906"/>
          </a:xfrm>
          <a:prstGeom prst="straightConnector1">
            <a:avLst/>
          </a:prstGeom>
          <a:ln w="412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מלבן 74">
            <a:extLst>
              <a:ext uri="{FF2B5EF4-FFF2-40B4-BE49-F238E27FC236}">
                <a16:creationId xmlns:a16="http://schemas.microsoft.com/office/drawing/2014/main" id="{7B8C0309-6BD1-A62D-AD00-0FA8F8F50FF0}"/>
              </a:ext>
            </a:extLst>
          </p:cNvPr>
          <p:cNvSpPr/>
          <p:nvPr/>
        </p:nvSpPr>
        <p:spPr>
          <a:xfrm>
            <a:off x="4572000" y="2761666"/>
            <a:ext cx="925849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he-IL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e-IL" sz="2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מ'</a:t>
            </a:r>
          </a:p>
        </p:txBody>
      </p:sp>
    </p:spTree>
    <p:extLst>
      <p:ext uri="{BB962C8B-B14F-4D97-AF65-F5344CB8AC3E}">
        <p14:creationId xmlns:p14="http://schemas.microsoft.com/office/powerpoint/2010/main" val="6017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D69BD-D746-F61D-1DDE-7755583F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DDCA1EF-FADB-E464-61B2-84A35DD3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19522"/>
            <a:ext cx="6172200" cy="540060"/>
          </a:xfrm>
        </p:spPr>
        <p:txBody>
          <a:bodyPr/>
          <a:lstStyle/>
          <a:p>
            <a:pPr algn="ctr"/>
            <a:r>
              <a:rPr lang="he-IL"/>
              <a:t> </a:t>
            </a:r>
            <a:endParaRPr lang="en-US"/>
          </a:p>
        </p:txBody>
      </p:sp>
      <p:pic>
        <p:nvPicPr>
          <p:cNvPr id="5" name="מציין מיקום תוכן 4" descr="תמונה שמכילה קרקע, חוץ, טבע, אנשים&#10;&#10;התיאור נוצר באופן אוטומטי">
            <a:extLst>
              <a:ext uri="{FF2B5EF4-FFF2-40B4-BE49-F238E27FC236}">
                <a16:creationId xmlns:a16="http://schemas.microsoft.com/office/drawing/2014/main" id="{E76DDAC5-19DB-D5BD-94D7-0A52ECB55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9637"/>
          <a:stretch/>
        </p:blipFill>
        <p:spPr>
          <a:xfrm>
            <a:off x="1485900" y="1275607"/>
            <a:ext cx="6172200" cy="3319016"/>
          </a:xfrm>
          <a:noFill/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9B78A715-B972-50F9-A468-8B8F265D14BD}"/>
              </a:ext>
            </a:extLst>
          </p:cNvPr>
          <p:cNvSpPr/>
          <p:nvPr/>
        </p:nvSpPr>
        <p:spPr>
          <a:xfrm>
            <a:off x="3545886" y="2301721"/>
            <a:ext cx="3597544" cy="1650569"/>
          </a:xfrm>
          <a:custGeom>
            <a:avLst/>
            <a:gdLst>
              <a:gd name="connsiteX0" fmla="*/ 1022888 w 4796725"/>
              <a:gd name="connsiteY0" fmla="*/ 1038387 h 2200759"/>
              <a:gd name="connsiteX1" fmla="*/ 1030637 w 4796725"/>
              <a:gd name="connsiteY1" fmla="*/ 991892 h 2200759"/>
              <a:gd name="connsiteX2" fmla="*/ 1061634 w 4796725"/>
              <a:gd name="connsiteY2" fmla="*/ 976393 h 2200759"/>
              <a:gd name="connsiteX3" fmla="*/ 1123627 w 4796725"/>
              <a:gd name="connsiteY3" fmla="*/ 953146 h 2200759"/>
              <a:gd name="connsiteX4" fmla="*/ 1185620 w 4796725"/>
              <a:gd name="connsiteY4" fmla="*/ 922149 h 2200759"/>
              <a:gd name="connsiteX5" fmla="*/ 1286359 w 4796725"/>
              <a:gd name="connsiteY5" fmla="*/ 898902 h 2200759"/>
              <a:gd name="connsiteX6" fmla="*/ 1317356 w 4796725"/>
              <a:gd name="connsiteY6" fmla="*/ 883403 h 2200759"/>
              <a:gd name="connsiteX7" fmla="*/ 1402597 w 4796725"/>
              <a:gd name="connsiteY7" fmla="*/ 852407 h 2200759"/>
              <a:gd name="connsiteX8" fmla="*/ 1449092 w 4796725"/>
              <a:gd name="connsiteY8" fmla="*/ 798163 h 2200759"/>
              <a:gd name="connsiteX9" fmla="*/ 1503336 w 4796725"/>
              <a:gd name="connsiteY9" fmla="*/ 736170 h 2200759"/>
              <a:gd name="connsiteX10" fmla="*/ 1518834 w 4796725"/>
              <a:gd name="connsiteY10" fmla="*/ 705173 h 2200759"/>
              <a:gd name="connsiteX11" fmla="*/ 1534332 w 4796725"/>
              <a:gd name="connsiteY11" fmla="*/ 681926 h 2200759"/>
              <a:gd name="connsiteX12" fmla="*/ 1542081 w 4796725"/>
              <a:gd name="connsiteY12" fmla="*/ 658678 h 2200759"/>
              <a:gd name="connsiteX13" fmla="*/ 1588576 w 4796725"/>
              <a:gd name="connsiteY13" fmla="*/ 604434 h 2200759"/>
              <a:gd name="connsiteX14" fmla="*/ 1627322 w 4796725"/>
              <a:gd name="connsiteY14" fmla="*/ 542441 h 2200759"/>
              <a:gd name="connsiteX15" fmla="*/ 1704814 w 4796725"/>
              <a:gd name="connsiteY15" fmla="*/ 464949 h 2200759"/>
              <a:gd name="connsiteX16" fmla="*/ 1743559 w 4796725"/>
              <a:gd name="connsiteY16" fmla="*/ 426203 h 2200759"/>
              <a:gd name="connsiteX17" fmla="*/ 1805553 w 4796725"/>
              <a:gd name="connsiteY17" fmla="*/ 395207 h 2200759"/>
              <a:gd name="connsiteX18" fmla="*/ 1836549 w 4796725"/>
              <a:gd name="connsiteY18" fmla="*/ 379709 h 2200759"/>
              <a:gd name="connsiteX19" fmla="*/ 1875295 w 4796725"/>
              <a:gd name="connsiteY19" fmla="*/ 356461 h 2200759"/>
              <a:gd name="connsiteX20" fmla="*/ 1898542 w 4796725"/>
              <a:gd name="connsiteY20" fmla="*/ 348712 h 2200759"/>
              <a:gd name="connsiteX21" fmla="*/ 1960536 w 4796725"/>
              <a:gd name="connsiteY21" fmla="*/ 309966 h 2200759"/>
              <a:gd name="connsiteX22" fmla="*/ 1991532 w 4796725"/>
              <a:gd name="connsiteY22" fmla="*/ 278970 h 2200759"/>
              <a:gd name="connsiteX23" fmla="*/ 2030278 w 4796725"/>
              <a:gd name="connsiteY23" fmla="*/ 255722 h 2200759"/>
              <a:gd name="connsiteX24" fmla="*/ 2100020 w 4796725"/>
              <a:gd name="connsiteY24" fmla="*/ 216976 h 2200759"/>
              <a:gd name="connsiteX25" fmla="*/ 2177512 w 4796725"/>
              <a:gd name="connsiteY25" fmla="*/ 154983 h 2200759"/>
              <a:gd name="connsiteX26" fmla="*/ 2200759 w 4796725"/>
              <a:gd name="connsiteY26" fmla="*/ 139485 h 2200759"/>
              <a:gd name="connsiteX27" fmla="*/ 2239505 w 4796725"/>
              <a:gd name="connsiteY27" fmla="*/ 108488 h 2200759"/>
              <a:gd name="connsiteX28" fmla="*/ 2262753 w 4796725"/>
              <a:gd name="connsiteY28" fmla="*/ 85241 h 2200759"/>
              <a:gd name="connsiteX29" fmla="*/ 2286000 w 4796725"/>
              <a:gd name="connsiteY29" fmla="*/ 77492 h 2200759"/>
              <a:gd name="connsiteX30" fmla="*/ 2386739 w 4796725"/>
              <a:gd name="connsiteY30" fmla="*/ 54244 h 2200759"/>
              <a:gd name="connsiteX31" fmla="*/ 2479729 w 4796725"/>
              <a:gd name="connsiteY31" fmla="*/ 15498 h 2200759"/>
              <a:gd name="connsiteX32" fmla="*/ 2634712 w 4796725"/>
              <a:gd name="connsiteY32" fmla="*/ 0 h 2200759"/>
              <a:gd name="connsiteX33" fmla="*/ 2781946 w 4796725"/>
              <a:gd name="connsiteY33" fmla="*/ 7749 h 2200759"/>
              <a:gd name="connsiteX34" fmla="*/ 2836190 w 4796725"/>
              <a:gd name="connsiteY34" fmla="*/ 38746 h 2200759"/>
              <a:gd name="connsiteX35" fmla="*/ 2898183 w 4796725"/>
              <a:gd name="connsiteY35" fmla="*/ 69742 h 2200759"/>
              <a:gd name="connsiteX36" fmla="*/ 2936929 w 4796725"/>
              <a:gd name="connsiteY36" fmla="*/ 85241 h 2200759"/>
              <a:gd name="connsiteX37" fmla="*/ 2991173 w 4796725"/>
              <a:gd name="connsiteY37" fmla="*/ 123987 h 2200759"/>
              <a:gd name="connsiteX38" fmla="*/ 3053166 w 4796725"/>
              <a:gd name="connsiteY38" fmla="*/ 147234 h 2200759"/>
              <a:gd name="connsiteX39" fmla="*/ 3099661 w 4796725"/>
              <a:gd name="connsiteY39" fmla="*/ 178231 h 2200759"/>
              <a:gd name="connsiteX40" fmla="*/ 3215898 w 4796725"/>
              <a:gd name="connsiteY40" fmla="*/ 247973 h 2200759"/>
              <a:gd name="connsiteX41" fmla="*/ 3285641 w 4796725"/>
              <a:gd name="connsiteY41" fmla="*/ 278970 h 2200759"/>
              <a:gd name="connsiteX42" fmla="*/ 3339885 w 4796725"/>
              <a:gd name="connsiteY42" fmla="*/ 309966 h 2200759"/>
              <a:gd name="connsiteX43" fmla="*/ 3370881 w 4796725"/>
              <a:gd name="connsiteY43" fmla="*/ 325465 h 2200759"/>
              <a:gd name="connsiteX44" fmla="*/ 3564610 w 4796725"/>
              <a:gd name="connsiteY44" fmla="*/ 309966 h 2200759"/>
              <a:gd name="connsiteX45" fmla="*/ 3680847 w 4796725"/>
              <a:gd name="connsiteY45" fmla="*/ 255722 h 2200759"/>
              <a:gd name="connsiteX46" fmla="*/ 3727342 w 4796725"/>
              <a:gd name="connsiteY46" fmla="*/ 232475 h 2200759"/>
              <a:gd name="connsiteX47" fmla="*/ 3828081 w 4796725"/>
              <a:gd name="connsiteY47" fmla="*/ 216976 h 2200759"/>
              <a:gd name="connsiteX48" fmla="*/ 4331776 w 4796725"/>
              <a:gd name="connsiteY48" fmla="*/ 255722 h 2200759"/>
              <a:gd name="connsiteX49" fmla="*/ 4393769 w 4796725"/>
              <a:gd name="connsiteY49" fmla="*/ 294468 h 2200759"/>
              <a:gd name="connsiteX50" fmla="*/ 4455763 w 4796725"/>
              <a:gd name="connsiteY50" fmla="*/ 348712 h 2200759"/>
              <a:gd name="connsiteX51" fmla="*/ 4494508 w 4796725"/>
              <a:gd name="connsiteY51" fmla="*/ 402956 h 2200759"/>
              <a:gd name="connsiteX52" fmla="*/ 4587498 w 4796725"/>
              <a:gd name="connsiteY52" fmla="*/ 472698 h 2200759"/>
              <a:gd name="connsiteX53" fmla="*/ 4649492 w 4796725"/>
              <a:gd name="connsiteY53" fmla="*/ 534692 h 2200759"/>
              <a:gd name="connsiteX54" fmla="*/ 4680488 w 4796725"/>
              <a:gd name="connsiteY54" fmla="*/ 542441 h 2200759"/>
              <a:gd name="connsiteX55" fmla="*/ 4719234 w 4796725"/>
              <a:gd name="connsiteY55" fmla="*/ 573437 h 2200759"/>
              <a:gd name="connsiteX56" fmla="*/ 4742481 w 4796725"/>
              <a:gd name="connsiteY56" fmla="*/ 596685 h 2200759"/>
              <a:gd name="connsiteX57" fmla="*/ 4765729 w 4796725"/>
              <a:gd name="connsiteY57" fmla="*/ 805912 h 2200759"/>
              <a:gd name="connsiteX58" fmla="*/ 4796725 w 4796725"/>
              <a:gd name="connsiteY58" fmla="*/ 976393 h 2200759"/>
              <a:gd name="connsiteX59" fmla="*/ 4781227 w 4796725"/>
              <a:gd name="connsiteY59" fmla="*/ 1232115 h 2200759"/>
              <a:gd name="connsiteX60" fmla="*/ 4773478 w 4796725"/>
              <a:gd name="connsiteY60" fmla="*/ 1270861 h 2200759"/>
              <a:gd name="connsiteX61" fmla="*/ 4618495 w 4796725"/>
              <a:gd name="connsiteY61" fmla="*/ 1402597 h 2200759"/>
              <a:gd name="connsiteX62" fmla="*/ 4556502 w 4796725"/>
              <a:gd name="connsiteY62" fmla="*/ 1441342 h 2200759"/>
              <a:gd name="connsiteX63" fmla="*/ 4417017 w 4796725"/>
              <a:gd name="connsiteY63" fmla="*/ 1456841 h 2200759"/>
              <a:gd name="connsiteX64" fmla="*/ 4362773 w 4796725"/>
              <a:gd name="connsiteY64" fmla="*/ 1487837 h 2200759"/>
              <a:gd name="connsiteX65" fmla="*/ 4324027 w 4796725"/>
              <a:gd name="connsiteY65" fmla="*/ 1495587 h 2200759"/>
              <a:gd name="connsiteX66" fmla="*/ 4223288 w 4796725"/>
              <a:gd name="connsiteY66" fmla="*/ 1526583 h 2200759"/>
              <a:gd name="connsiteX67" fmla="*/ 4153546 w 4796725"/>
              <a:gd name="connsiteY67" fmla="*/ 1580827 h 2200759"/>
              <a:gd name="connsiteX68" fmla="*/ 4099302 w 4796725"/>
              <a:gd name="connsiteY68" fmla="*/ 1635071 h 2200759"/>
              <a:gd name="connsiteX69" fmla="*/ 4045058 w 4796725"/>
              <a:gd name="connsiteY69" fmla="*/ 1658319 h 2200759"/>
              <a:gd name="connsiteX70" fmla="*/ 3983064 w 4796725"/>
              <a:gd name="connsiteY70" fmla="*/ 1681566 h 2200759"/>
              <a:gd name="connsiteX71" fmla="*/ 3952068 w 4796725"/>
              <a:gd name="connsiteY71" fmla="*/ 1697065 h 2200759"/>
              <a:gd name="connsiteX72" fmla="*/ 3897824 w 4796725"/>
              <a:gd name="connsiteY72" fmla="*/ 1704814 h 2200759"/>
              <a:gd name="connsiteX73" fmla="*/ 3719593 w 4796725"/>
              <a:gd name="connsiteY73" fmla="*/ 1689315 h 2200759"/>
              <a:gd name="connsiteX74" fmla="*/ 3665349 w 4796725"/>
              <a:gd name="connsiteY74" fmla="*/ 1681566 h 2200759"/>
              <a:gd name="connsiteX75" fmla="*/ 3316637 w 4796725"/>
              <a:gd name="connsiteY75" fmla="*/ 1650570 h 2200759"/>
              <a:gd name="connsiteX76" fmla="*/ 3192651 w 4796725"/>
              <a:gd name="connsiteY76" fmla="*/ 1673817 h 2200759"/>
              <a:gd name="connsiteX77" fmla="*/ 3169403 w 4796725"/>
              <a:gd name="connsiteY77" fmla="*/ 1689315 h 2200759"/>
              <a:gd name="connsiteX78" fmla="*/ 3091912 w 4796725"/>
              <a:gd name="connsiteY78" fmla="*/ 1759058 h 2200759"/>
              <a:gd name="connsiteX79" fmla="*/ 2913681 w 4796725"/>
              <a:gd name="connsiteY79" fmla="*/ 1844298 h 2200759"/>
              <a:gd name="connsiteX80" fmla="*/ 2851688 w 4796725"/>
              <a:gd name="connsiteY80" fmla="*/ 1883044 h 2200759"/>
              <a:gd name="connsiteX81" fmla="*/ 2820692 w 4796725"/>
              <a:gd name="connsiteY81" fmla="*/ 1890793 h 2200759"/>
              <a:gd name="connsiteX82" fmla="*/ 2572719 w 4796725"/>
              <a:gd name="connsiteY82" fmla="*/ 2007031 h 2200759"/>
              <a:gd name="connsiteX83" fmla="*/ 2456481 w 4796725"/>
              <a:gd name="connsiteY83" fmla="*/ 2030278 h 2200759"/>
              <a:gd name="connsiteX84" fmla="*/ 2332495 w 4796725"/>
              <a:gd name="connsiteY84" fmla="*/ 2084522 h 2200759"/>
              <a:gd name="connsiteX85" fmla="*/ 2301498 w 4796725"/>
              <a:gd name="connsiteY85" fmla="*/ 2100020 h 2200759"/>
              <a:gd name="connsiteX86" fmla="*/ 2123268 w 4796725"/>
              <a:gd name="connsiteY86" fmla="*/ 2084522 h 2200759"/>
              <a:gd name="connsiteX87" fmla="*/ 1991532 w 4796725"/>
              <a:gd name="connsiteY87" fmla="*/ 2045776 h 2200759"/>
              <a:gd name="connsiteX88" fmla="*/ 1914041 w 4796725"/>
              <a:gd name="connsiteY88" fmla="*/ 2030278 h 2200759"/>
              <a:gd name="connsiteX89" fmla="*/ 1650569 w 4796725"/>
              <a:gd name="connsiteY89" fmla="*/ 2100020 h 2200759"/>
              <a:gd name="connsiteX90" fmla="*/ 1332854 w 4796725"/>
              <a:gd name="connsiteY90" fmla="*/ 2169763 h 2200759"/>
              <a:gd name="connsiteX91" fmla="*/ 1208868 w 4796725"/>
              <a:gd name="connsiteY91" fmla="*/ 2200759 h 2200759"/>
              <a:gd name="connsiteX92" fmla="*/ 1108129 w 4796725"/>
              <a:gd name="connsiteY92" fmla="*/ 2146515 h 2200759"/>
              <a:gd name="connsiteX93" fmla="*/ 968644 w 4796725"/>
              <a:gd name="connsiteY93" fmla="*/ 2131017 h 2200759"/>
              <a:gd name="connsiteX94" fmla="*/ 844658 w 4796725"/>
              <a:gd name="connsiteY94" fmla="*/ 2084522 h 2200759"/>
              <a:gd name="connsiteX95" fmla="*/ 821410 w 4796725"/>
              <a:gd name="connsiteY95" fmla="*/ 2076773 h 2200759"/>
              <a:gd name="connsiteX96" fmla="*/ 736169 w 4796725"/>
              <a:gd name="connsiteY96" fmla="*/ 2022529 h 2200759"/>
              <a:gd name="connsiteX97" fmla="*/ 697424 w 4796725"/>
              <a:gd name="connsiteY97" fmla="*/ 1983783 h 2200759"/>
              <a:gd name="connsiteX98" fmla="*/ 650929 w 4796725"/>
              <a:gd name="connsiteY98" fmla="*/ 1921790 h 2200759"/>
              <a:gd name="connsiteX99" fmla="*/ 573437 w 4796725"/>
              <a:gd name="connsiteY99" fmla="*/ 1852048 h 2200759"/>
              <a:gd name="connsiteX100" fmla="*/ 550190 w 4796725"/>
              <a:gd name="connsiteY100" fmla="*/ 1797803 h 2200759"/>
              <a:gd name="connsiteX101" fmla="*/ 534692 w 4796725"/>
              <a:gd name="connsiteY101" fmla="*/ 1759058 h 2200759"/>
              <a:gd name="connsiteX102" fmla="*/ 449451 w 4796725"/>
              <a:gd name="connsiteY102" fmla="*/ 1689315 h 2200759"/>
              <a:gd name="connsiteX103" fmla="*/ 387458 w 4796725"/>
              <a:gd name="connsiteY103" fmla="*/ 1650570 h 2200759"/>
              <a:gd name="connsiteX104" fmla="*/ 317715 w 4796725"/>
              <a:gd name="connsiteY104" fmla="*/ 1642820 h 2200759"/>
              <a:gd name="connsiteX105" fmla="*/ 209227 w 4796725"/>
              <a:gd name="connsiteY105" fmla="*/ 1604075 h 2200759"/>
              <a:gd name="connsiteX106" fmla="*/ 178231 w 4796725"/>
              <a:gd name="connsiteY106" fmla="*/ 1580827 h 2200759"/>
              <a:gd name="connsiteX107" fmla="*/ 131736 w 4796725"/>
              <a:gd name="connsiteY107" fmla="*/ 1549831 h 2200759"/>
              <a:gd name="connsiteX108" fmla="*/ 77492 w 4796725"/>
              <a:gd name="connsiteY108" fmla="*/ 1518834 h 2200759"/>
              <a:gd name="connsiteX109" fmla="*/ 0 w 4796725"/>
              <a:gd name="connsiteY109" fmla="*/ 1441342 h 2200759"/>
              <a:gd name="connsiteX110" fmla="*/ 23247 w 4796725"/>
              <a:gd name="connsiteY110" fmla="*/ 1379349 h 2200759"/>
              <a:gd name="connsiteX111" fmla="*/ 46495 w 4796725"/>
              <a:gd name="connsiteY111" fmla="*/ 1363851 h 2200759"/>
              <a:gd name="connsiteX112" fmla="*/ 69742 w 4796725"/>
              <a:gd name="connsiteY112" fmla="*/ 1356102 h 2200759"/>
              <a:gd name="connsiteX113" fmla="*/ 147234 w 4796725"/>
              <a:gd name="connsiteY113" fmla="*/ 1340603 h 2200759"/>
              <a:gd name="connsiteX114" fmla="*/ 154983 w 4796725"/>
              <a:gd name="connsiteY114" fmla="*/ 1286359 h 2200759"/>
              <a:gd name="connsiteX115" fmla="*/ 193729 w 4796725"/>
              <a:gd name="connsiteY115" fmla="*/ 1270861 h 2200759"/>
              <a:gd name="connsiteX116" fmla="*/ 286719 w 4796725"/>
              <a:gd name="connsiteY116" fmla="*/ 1255363 h 2200759"/>
              <a:gd name="connsiteX117" fmla="*/ 294468 w 4796725"/>
              <a:gd name="connsiteY117" fmla="*/ 1232115 h 2200759"/>
              <a:gd name="connsiteX118" fmla="*/ 333214 w 4796725"/>
              <a:gd name="connsiteY118" fmla="*/ 1193370 h 2200759"/>
              <a:gd name="connsiteX119" fmla="*/ 387458 w 4796725"/>
              <a:gd name="connsiteY119" fmla="*/ 1177871 h 2200759"/>
              <a:gd name="connsiteX120" fmla="*/ 495946 w 4796725"/>
              <a:gd name="connsiteY120" fmla="*/ 1123627 h 2200759"/>
              <a:gd name="connsiteX121" fmla="*/ 643180 w 4796725"/>
              <a:gd name="connsiteY121" fmla="*/ 1108129 h 2200759"/>
              <a:gd name="connsiteX122" fmla="*/ 805912 w 4796725"/>
              <a:gd name="connsiteY122" fmla="*/ 1100380 h 2200759"/>
              <a:gd name="connsiteX123" fmla="*/ 867905 w 4796725"/>
              <a:gd name="connsiteY123" fmla="*/ 1084881 h 2200759"/>
              <a:gd name="connsiteX124" fmla="*/ 937647 w 4796725"/>
              <a:gd name="connsiteY124" fmla="*/ 1069383 h 2200759"/>
              <a:gd name="connsiteX125" fmla="*/ 960895 w 4796725"/>
              <a:gd name="connsiteY125" fmla="*/ 1061634 h 2200759"/>
              <a:gd name="connsiteX126" fmla="*/ 991892 w 4796725"/>
              <a:gd name="connsiteY126" fmla="*/ 1046136 h 2200759"/>
              <a:gd name="connsiteX127" fmla="*/ 1030637 w 4796725"/>
              <a:gd name="connsiteY127" fmla="*/ 1038387 h 2200759"/>
              <a:gd name="connsiteX128" fmla="*/ 1053885 w 4796725"/>
              <a:gd name="connsiteY128" fmla="*/ 1030637 h 2200759"/>
              <a:gd name="connsiteX129" fmla="*/ 1084881 w 4796725"/>
              <a:gd name="connsiteY129" fmla="*/ 1007390 h 2200759"/>
              <a:gd name="connsiteX130" fmla="*/ 1123627 w 4796725"/>
              <a:gd name="connsiteY130" fmla="*/ 984142 h 2200759"/>
              <a:gd name="connsiteX131" fmla="*/ 1123627 w 4796725"/>
              <a:gd name="connsiteY131" fmla="*/ 976393 h 2200759"/>
              <a:gd name="connsiteX132" fmla="*/ 1131376 w 4796725"/>
              <a:gd name="connsiteY132" fmla="*/ 976393 h 220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796725" h="2200759">
                <a:moveTo>
                  <a:pt x="1022888" y="1038387"/>
                </a:moveTo>
                <a:cubicBezTo>
                  <a:pt x="1025471" y="1022889"/>
                  <a:pt x="1022310" y="1005216"/>
                  <a:pt x="1030637" y="991892"/>
                </a:cubicBezTo>
                <a:cubicBezTo>
                  <a:pt x="1036760" y="982096"/>
                  <a:pt x="1050971" y="980836"/>
                  <a:pt x="1061634" y="976393"/>
                </a:cubicBezTo>
                <a:cubicBezTo>
                  <a:pt x="1082006" y="967905"/>
                  <a:pt x="1103408" y="961992"/>
                  <a:pt x="1123627" y="953146"/>
                </a:cubicBezTo>
                <a:cubicBezTo>
                  <a:pt x="1144793" y="943886"/>
                  <a:pt x="1164169" y="930729"/>
                  <a:pt x="1185620" y="922149"/>
                </a:cubicBezTo>
                <a:cubicBezTo>
                  <a:pt x="1221002" y="907996"/>
                  <a:pt x="1249698" y="905012"/>
                  <a:pt x="1286359" y="898902"/>
                </a:cubicBezTo>
                <a:cubicBezTo>
                  <a:pt x="1296691" y="893736"/>
                  <a:pt x="1306800" y="888095"/>
                  <a:pt x="1317356" y="883403"/>
                </a:cubicBezTo>
                <a:cubicBezTo>
                  <a:pt x="1349700" y="869028"/>
                  <a:pt x="1368238" y="863860"/>
                  <a:pt x="1402597" y="852407"/>
                </a:cubicBezTo>
                <a:cubicBezTo>
                  <a:pt x="1441843" y="826243"/>
                  <a:pt x="1415446" y="848633"/>
                  <a:pt x="1449092" y="798163"/>
                </a:cubicBezTo>
                <a:cubicBezTo>
                  <a:pt x="1470438" y="766144"/>
                  <a:pt x="1475276" y="764229"/>
                  <a:pt x="1503336" y="736170"/>
                </a:cubicBezTo>
                <a:cubicBezTo>
                  <a:pt x="1508502" y="725838"/>
                  <a:pt x="1513103" y="715203"/>
                  <a:pt x="1518834" y="705173"/>
                </a:cubicBezTo>
                <a:cubicBezTo>
                  <a:pt x="1523455" y="697087"/>
                  <a:pt x="1530167" y="690256"/>
                  <a:pt x="1534332" y="681926"/>
                </a:cubicBezTo>
                <a:cubicBezTo>
                  <a:pt x="1537985" y="674620"/>
                  <a:pt x="1537397" y="665370"/>
                  <a:pt x="1542081" y="658678"/>
                </a:cubicBezTo>
                <a:cubicBezTo>
                  <a:pt x="1555738" y="639168"/>
                  <a:pt x="1574569" y="623694"/>
                  <a:pt x="1588576" y="604434"/>
                </a:cubicBezTo>
                <a:cubicBezTo>
                  <a:pt x="1631236" y="545776"/>
                  <a:pt x="1573235" y="600689"/>
                  <a:pt x="1627322" y="542441"/>
                </a:cubicBezTo>
                <a:cubicBezTo>
                  <a:pt x="1652179" y="515672"/>
                  <a:pt x="1678983" y="490780"/>
                  <a:pt x="1704814" y="464949"/>
                </a:cubicBezTo>
                <a:cubicBezTo>
                  <a:pt x="1717729" y="452034"/>
                  <a:pt x="1726231" y="431979"/>
                  <a:pt x="1743559" y="426203"/>
                </a:cubicBezTo>
                <a:cubicBezTo>
                  <a:pt x="1786057" y="412038"/>
                  <a:pt x="1750654" y="425706"/>
                  <a:pt x="1805553" y="395207"/>
                </a:cubicBezTo>
                <a:cubicBezTo>
                  <a:pt x="1815651" y="389597"/>
                  <a:pt x="1826451" y="385319"/>
                  <a:pt x="1836549" y="379709"/>
                </a:cubicBezTo>
                <a:cubicBezTo>
                  <a:pt x="1849715" y="372394"/>
                  <a:pt x="1861823" y="363197"/>
                  <a:pt x="1875295" y="356461"/>
                </a:cubicBezTo>
                <a:cubicBezTo>
                  <a:pt x="1882601" y="352808"/>
                  <a:pt x="1891371" y="352623"/>
                  <a:pt x="1898542" y="348712"/>
                </a:cubicBezTo>
                <a:cubicBezTo>
                  <a:pt x="1919935" y="337043"/>
                  <a:pt x="1941041" y="324587"/>
                  <a:pt x="1960536" y="309966"/>
                </a:cubicBezTo>
                <a:cubicBezTo>
                  <a:pt x="1972225" y="301199"/>
                  <a:pt x="1979998" y="287941"/>
                  <a:pt x="1991532" y="278970"/>
                </a:cubicBezTo>
                <a:cubicBezTo>
                  <a:pt x="2003421" y="269723"/>
                  <a:pt x="2017571" y="263808"/>
                  <a:pt x="2030278" y="255722"/>
                </a:cubicBezTo>
                <a:cubicBezTo>
                  <a:pt x="2088897" y="218419"/>
                  <a:pt x="2056766" y="231396"/>
                  <a:pt x="2100020" y="216976"/>
                </a:cubicBezTo>
                <a:cubicBezTo>
                  <a:pt x="2125851" y="196312"/>
                  <a:pt x="2151293" y="175152"/>
                  <a:pt x="2177512" y="154983"/>
                </a:cubicBezTo>
                <a:cubicBezTo>
                  <a:pt x="2184894" y="149305"/>
                  <a:pt x="2193309" y="145073"/>
                  <a:pt x="2200759" y="139485"/>
                </a:cubicBezTo>
                <a:cubicBezTo>
                  <a:pt x="2213991" y="129561"/>
                  <a:pt x="2227058" y="119379"/>
                  <a:pt x="2239505" y="108488"/>
                </a:cubicBezTo>
                <a:cubicBezTo>
                  <a:pt x="2247753" y="101272"/>
                  <a:pt x="2253635" y="91320"/>
                  <a:pt x="2262753" y="85241"/>
                </a:cubicBezTo>
                <a:cubicBezTo>
                  <a:pt x="2269549" y="80710"/>
                  <a:pt x="2278076" y="79473"/>
                  <a:pt x="2286000" y="77492"/>
                </a:cubicBezTo>
                <a:cubicBezTo>
                  <a:pt x="2311320" y="71162"/>
                  <a:pt x="2367457" y="63884"/>
                  <a:pt x="2386739" y="54244"/>
                </a:cubicBezTo>
                <a:cubicBezTo>
                  <a:pt x="2418418" y="38405"/>
                  <a:pt x="2443329" y="24598"/>
                  <a:pt x="2479729" y="15498"/>
                </a:cubicBezTo>
                <a:cubicBezTo>
                  <a:pt x="2502942" y="9695"/>
                  <a:pt x="2624987" y="810"/>
                  <a:pt x="2634712" y="0"/>
                </a:cubicBezTo>
                <a:cubicBezTo>
                  <a:pt x="2683790" y="2583"/>
                  <a:pt x="2733684" y="-1532"/>
                  <a:pt x="2781946" y="7749"/>
                </a:cubicBezTo>
                <a:cubicBezTo>
                  <a:pt x="2802397" y="11682"/>
                  <a:pt x="2817815" y="28946"/>
                  <a:pt x="2836190" y="38746"/>
                </a:cubicBezTo>
                <a:cubicBezTo>
                  <a:pt x="2856575" y="49618"/>
                  <a:pt x="2877206" y="60060"/>
                  <a:pt x="2898183" y="69742"/>
                </a:cubicBezTo>
                <a:cubicBezTo>
                  <a:pt x="2910813" y="75571"/>
                  <a:pt x="2924914" y="78232"/>
                  <a:pt x="2936929" y="85241"/>
                </a:cubicBezTo>
                <a:cubicBezTo>
                  <a:pt x="2956122" y="96437"/>
                  <a:pt x="2971567" y="113530"/>
                  <a:pt x="2991173" y="123987"/>
                </a:cubicBezTo>
                <a:cubicBezTo>
                  <a:pt x="3010646" y="134373"/>
                  <a:pt x="3033426" y="137364"/>
                  <a:pt x="3053166" y="147234"/>
                </a:cubicBezTo>
                <a:cubicBezTo>
                  <a:pt x="3069826" y="155564"/>
                  <a:pt x="3083823" y="168427"/>
                  <a:pt x="3099661" y="178231"/>
                </a:cubicBezTo>
                <a:cubicBezTo>
                  <a:pt x="3138080" y="202014"/>
                  <a:pt x="3176167" y="226452"/>
                  <a:pt x="3215898" y="247973"/>
                </a:cubicBezTo>
                <a:cubicBezTo>
                  <a:pt x="3238267" y="260090"/>
                  <a:pt x="3262542" y="268309"/>
                  <a:pt x="3285641" y="278970"/>
                </a:cubicBezTo>
                <a:cubicBezTo>
                  <a:pt x="3346510" y="307064"/>
                  <a:pt x="3289656" y="281263"/>
                  <a:pt x="3339885" y="309966"/>
                </a:cubicBezTo>
                <a:cubicBezTo>
                  <a:pt x="3349915" y="315697"/>
                  <a:pt x="3360549" y="320299"/>
                  <a:pt x="3370881" y="325465"/>
                </a:cubicBezTo>
                <a:cubicBezTo>
                  <a:pt x="3419801" y="323135"/>
                  <a:pt x="3505336" y="329724"/>
                  <a:pt x="3564610" y="309966"/>
                </a:cubicBezTo>
                <a:cubicBezTo>
                  <a:pt x="3603951" y="296853"/>
                  <a:pt x="3645349" y="273471"/>
                  <a:pt x="3680847" y="255722"/>
                </a:cubicBezTo>
                <a:cubicBezTo>
                  <a:pt x="3696345" y="247973"/>
                  <a:pt x="3710189" y="234925"/>
                  <a:pt x="3727342" y="232475"/>
                </a:cubicBezTo>
                <a:cubicBezTo>
                  <a:pt x="3797140" y="222504"/>
                  <a:pt x="3763570" y="227729"/>
                  <a:pt x="3828081" y="216976"/>
                </a:cubicBezTo>
                <a:cubicBezTo>
                  <a:pt x="3990702" y="221042"/>
                  <a:pt x="4170591" y="211763"/>
                  <a:pt x="4331776" y="255722"/>
                </a:cubicBezTo>
                <a:cubicBezTo>
                  <a:pt x="4355286" y="262134"/>
                  <a:pt x="4373734" y="280597"/>
                  <a:pt x="4393769" y="294468"/>
                </a:cubicBezTo>
                <a:cubicBezTo>
                  <a:pt x="4408293" y="304523"/>
                  <a:pt x="4442539" y="332182"/>
                  <a:pt x="4455763" y="348712"/>
                </a:cubicBezTo>
                <a:cubicBezTo>
                  <a:pt x="4469644" y="366063"/>
                  <a:pt x="4478327" y="387727"/>
                  <a:pt x="4494508" y="402956"/>
                </a:cubicBezTo>
                <a:cubicBezTo>
                  <a:pt x="4522723" y="429511"/>
                  <a:pt x="4564250" y="441702"/>
                  <a:pt x="4587498" y="472698"/>
                </a:cubicBezTo>
                <a:cubicBezTo>
                  <a:pt x="4608686" y="500948"/>
                  <a:pt x="4616008" y="516090"/>
                  <a:pt x="4649492" y="534692"/>
                </a:cubicBezTo>
                <a:cubicBezTo>
                  <a:pt x="4658802" y="539864"/>
                  <a:pt x="4670156" y="539858"/>
                  <a:pt x="4680488" y="542441"/>
                </a:cubicBezTo>
                <a:cubicBezTo>
                  <a:pt x="4693403" y="552773"/>
                  <a:pt x="4706787" y="562546"/>
                  <a:pt x="4719234" y="573437"/>
                </a:cubicBezTo>
                <a:cubicBezTo>
                  <a:pt x="4727481" y="580654"/>
                  <a:pt x="4739548" y="586126"/>
                  <a:pt x="4742481" y="596685"/>
                </a:cubicBezTo>
                <a:cubicBezTo>
                  <a:pt x="4756089" y="645673"/>
                  <a:pt x="4759510" y="752015"/>
                  <a:pt x="4765729" y="805912"/>
                </a:cubicBezTo>
                <a:cubicBezTo>
                  <a:pt x="4777628" y="909042"/>
                  <a:pt x="4776222" y="894380"/>
                  <a:pt x="4796725" y="976393"/>
                </a:cubicBezTo>
                <a:cubicBezTo>
                  <a:pt x="4791559" y="1061634"/>
                  <a:pt x="4787948" y="1146983"/>
                  <a:pt x="4781227" y="1232115"/>
                </a:cubicBezTo>
                <a:cubicBezTo>
                  <a:pt x="4780190" y="1245245"/>
                  <a:pt x="4779048" y="1258926"/>
                  <a:pt x="4773478" y="1270861"/>
                </a:cubicBezTo>
                <a:cubicBezTo>
                  <a:pt x="4718985" y="1387632"/>
                  <a:pt x="4736741" y="1328694"/>
                  <a:pt x="4618495" y="1402597"/>
                </a:cubicBezTo>
                <a:cubicBezTo>
                  <a:pt x="4597831" y="1415512"/>
                  <a:pt x="4580032" y="1435007"/>
                  <a:pt x="4556502" y="1441342"/>
                </a:cubicBezTo>
                <a:cubicBezTo>
                  <a:pt x="4511329" y="1453504"/>
                  <a:pt x="4463512" y="1451675"/>
                  <a:pt x="4417017" y="1456841"/>
                </a:cubicBezTo>
                <a:cubicBezTo>
                  <a:pt x="4398936" y="1467173"/>
                  <a:pt x="4381996" y="1479827"/>
                  <a:pt x="4362773" y="1487837"/>
                </a:cubicBezTo>
                <a:cubicBezTo>
                  <a:pt x="4350615" y="1492903"/>
                  <a:pt x="4336805" y="1492392"/>
                  <a:pt x="4324027" y="1495587"/>
                </a:cubicBezTo>
                <a:cubicBezTo>
                  <a:pt x="4284050" y="1505581"/>
                  <a:pt x="4261582" y="1513819"/>
                  <a:pt x="4223288" y="1526583"/>
                </a:cubicBezTo>
                <a:cubicBezTo>
                  <a:pt x="4200041" y="1544664"/>
                  <a:pt x="4175710" y="1561433"/>
                  <a:pt x="4153546" y="1580827"/>
                </a:cubicBezTo>
                <a:cubicBezTo>
                  <a:pt x="4134302" y="1597666"/>
                  <a:pt x="4120110" y="1620208"/>
                  <a:pt x="4099302" y="1635071"/>
                </a:cubicBezTo>
                <a:cubicBezTo>
                  <a:pt x="4083294" y="1646505"/>
                  <a:pt x="4063323" y="1651013"/>
                  <a:pt x="4045058" y="1658319"/>
                </a:cubicBezTo>
                <a:cubicBezTo>
                  <a:pt x="4024567" y="1666515"/>
                  <a:pt x="4003436" y="1673078"/>
                  <a:pt x="3983064" y="1681566"/>
                </a:cubicBezTo>
                <a:cubicBezTo>
                  <a:pt x="3972401" y="1686009"/>
                  <a:pt x="3963213" y="1694025"/>
                  <a:pt x="3952068" y="1697065"/>
                </a:cubicBezTo>
                <a:cubicBezTo>
                  <a:pt x="3934447" y="1701871"/>
                  <a:pt x="3915905" y="1702231"/>
                  <a:pt x="3897824" y="1704814"/>
                </a:cubicBezTo>
                <a:lnTo>
                  <a:pt x="3719593" y="1689315"/>
                </a:lnTo>
                <a:cubicBezTo>
                  <a:pt x="3701419" y="1687498"/>
                  <a:pt x="3683554" y="1683042"/>
                  <a:pt x="3665349" y="1681566"/>
                </a:cubicBezTo>
                <a:cubicBezTo>
                  <a:pt x="3318981" y="1653483"/>
                  <a:pt x="3547551" y="1681358"/>
                  <a:pt x="3316637" y="1650570"/>
                </a:cubicBezTo>
                <a:cubicBezTo>
                  <a:pt x="3275308" y="1658319"/>
                  <a:pt x="3233315" y="1663116"/>
                  <a:pt x="3192651" y="1673817"/>
                </a:cubicBezTo>
                <a:cubicBezTo>
                  <a:pt x="3183644" y="1676187"/>
                  <a:pt x="3176513" y="1683299"/>
                  <a:pt x="3169403" y="1689315"/>
                </a:cubicBezTo>
                <a:cubicBezTo>
                  <a:pt x="3142874" y="1711762"/>
                  <a:pt x="3121631" y="1741046"/>
                  <a:pt x="3091912" y="1759058"/>
                </a:cubicBezTo>
                <a:cubicBezTo>
                  <a:pt x="3035593" y="1793191"/>
                  <a:pt x="2972201" y="1814094"/>
                  <a:pt x="2913681" y="1844298"/>
                </a:cubicBezTo>
                <a:cubicBezTo>
                  <a:pt x="2892027" y="1855474"/>
                  <a:pt x="2873484" y="1872146"/>
                  <a:pt x="2851688" y="1883044"/>
                </a:cubicBezTo>
                <a:cubicBezTo>
                  <a:pt x="2842162" y="1887807"/>
                  <a:pt x="2830424" y="1886468"/>
                  <a:pt x="2820692" y="1890793"/>
                </a:cubicBezTo>
                <a:cubicBezTo>
                  <a:pt x="2737272" y="1927869"/>
                  <a:pt x="2662235" y="1989128"/>
                  <a:pt x="2572719" y="2007031"/>
                </a:cubicBezTo>
                <a:lnTo>
                  <a:pt x="2456481" y="2030278"/>
                </a:lnTo>
                <a:lnTo>
                  <a:pt x="2332495" y="2084522"/>
                </a:lnTo>
                <a:cubicBezTo>
                  <a:pt x="2321961" y="2089262"/>
                  <a:pt x="2313050" y="2100020"/>
                  <a:pt x="2301498" y="2100020"/>
                </a:cubicBezTo>
                <a:cubicBezTo>
                  <a:pt x="2241864" y="2100020"/>
                  <a:pt x="2182678" y="2089688"/>
                  <a:pt x="2123268" y="2084522"/>
                </a:cubicBezTo>
                <a:cubicBezTo>
                  <a:pt x="2079356" y="2071607"/>
                  <a:pt x="2036681" y="2053301"/>
                  <a:pt x="1991532" y="2045776"/>
                </a:cubicBezTo>
                <a:cubicBezTo>
                  <a:pt x="1934532" y="2036276"/>
                  <a:pt x="1960280" y="2041838"/>
                  <a:pt x="1914041" y="2030278"/>
                </a:cubicBezTo>
                <a:cubicBezTo>
                  <a:pt x="1694450" y="2047169"/>
                  <a:pt x="1949870" y="2017953"/>
                  <a:pt x="1650569" y="2100020"/>
                </a:cubicBezTo>
                <a:cubicBezTo>
                  <a:pt x="1546002" y="2128692"/>
                  <a:pt x="1438504" y="2145382"/>
                  <a:pt x="1332854" y="2169763"/>
                </a:cubicBezTo>
                <a:cubicBezTo>
                  <a:pt x="1101383" y="2223180"/>
                  <a:pt x="1336208" y="2175292"/>
                  <a:pt x="1208868" y="2200759"/>
                </a:cubicBezTo>
                <a:cubicBezTo>
                  <a:pt x="1179104" y="2180917"/>
                  <a:pt x="1144537" y="2153797"/>
                  <a:pt x="1108129" y="2146515"/>
                </a:cubicBezTo>
                <a:cubicBezTo>
                  <a:pt x="1062256" y="2137340"/>
                  <a:pt x="1015139" y="2136183"/>
                  <a:pt x="968644" y="2131017"/>
                </a:cubicBezTo>
                <a:lnTo>
                  <a:pt x="844658" y="2084522"/>
                </a:lnTo>
                <a:cubicBezTo>
                  <a:pt x="836993" y="2081698"/>
                  <a:pt x="821410" y="2076773"/>
                  <a:pt x="821410" y="2076773"/>
                </a:cubicBezTo>
                <a:cubicBezTo>
                  <a:pt x="792996" y="2058692"/>
                  <a:pt x="759983" y="2046344"/>
                  <a:pt x="736169" y="2022529"/>
                </a:cubicBezTo>
                <a:cubicBezTo>
                  <a:pt x="723254" y="2009614"/>
                  <a:pt x="709642" y="1997359"/>
                  <a:pt x="697424" y="1983783"/>
                </a:cubicBezTo>
                <a:cubicBezTo>
                  <a:pt x="570219" y="1842442"/>
                  <a:pt x="726498" y="2012473"/>
                  <a:pt x="650929" y="1921790"/>
                </a:cubicBezTo>
                <a:cubicBezTo>
                  <a:pt x="634225" y="1901745"/>
                  <a:pt x="585191" y="1862123"/>
                  <a:pt x="573437" y="1852048"/>
                </a:cubicBezTo>
                <a:cubicBezTo>
                  <a:pt x="546221" y="1797615"/>
                  <a:pt x="567294" y="1843416"/>
                  <a:pt x="550190" y="1797803"/>
                </a:cubicBezTo>
                <a:cubicBezTo>
                  <a:pt x="545306" y="1784779"/>
                  <a:pt x="543038" y="1770186"/>
                  <a:pt x="534692" y="1759058"/>
                </a:cubicBezTo>
                <a:cubicBezTo>
                  <a:pt x="486773" y="1695168"/>
                  <a:pt x="496770" y="1716918"/>
                  <a:pt x="449451" y="1689315"/>
                </a:cubicBezTo>
                <a:cubicBezTo>
                  <a:pt x="428402" y="1677036"/>
                  <a:pt x="411677" y="1653261"/>
                  <a:pt x="387458" y="1650570"/>
                </a:cubicBezTo>
                <a:lnTo>
                  <a:pt x="317715" y="1642820"/>
                </a:lnTo>
                <a:cubicBezTo>
                  <a:pt x="293193" y="1634646"/>
                  <a:pt x="228548" y="1613736"/>
                  <a:pt x="209227" y="1604075"/>
                </a:cubicBezTo>
                <a:cubicBezTo>
                  <a:pt x="197675" y="1598299"/>
                  <a:pt x="188812" y="1588233"/>
                  <a:pt x="178231" y="1580827"/>
                </a:cubicBezTo>
                <a:cubicBezTo>
                  <a:pt x="162972" y="1570145"/>
                  <a:pt x="147599" y="1559593"/>
                  <a:pt x="131736" y="1549831"/>
                </a:cubicBezTo>
                <a:cubicBezTo>
                  <a:pt x="114000" y="1538917"/>
                  <a:pt x="94286" y="1531149"/>
                  <a:pt x="77492" y="1518834"/>
                </a:cubicBezTo>
                <a:cubicBezTo>
                  <a:pt x="21237" y="1477581"/>
                  <a:pt x="26405" y="1480951"/>
                  <a:pt x="0" y="1441342"/>
                </a:cubicBezTo>
                <a:cubicBezTo>
                  <a:pt x="7749" y="1420678"/>
                  <a:pt x="11892" y="1398273"/>
                  <a:pt x="23247" y="1379349"/>
                </a:cubicBezTo>
                <a:cubicBezTo>
                  <a:pt x="28039" y="1371363"/>
                  <a:pt x="38165" y="1368016"/>
                  <a:pt x="46495" y="1363851"/>
                </a:cubicBezTo>
                <a:cubicBezTo>
                  <a:pt x="53801" y="1360198"/>
                  <a:pt x="61783" y="1357939"/>
                  <a:pt x="69742" y="1356102"/>
                </a:cubicBezTo>
                <a:cubicBezTo>
                  <a:pt x="95410" y="1350179"/>
                  <a:pt x="121403" y="1345769"/>
                  <a:pt x="147234" y="1340603"/>
                </a:cubicBezTo>
                <a:cubicBezTo>
                  <a:pt x="149817" y="1322522"/>
                  <a:pt x="144851" y="1301556"/>
                  <a:pt x="154983" y="1286359"/>
                </a:cubicBezTo>
                <a:cubicBezTo>
                  <a:pt x="162699" y="1274785"/>
                  <a:pt x="180189" y="1274047"/>
                  <a:pt x="193729" y="1270861"/>
                </a:cubicBezTo>
                <a:cubicBezTo>
                  <a:pt x="224318" y="1263664"/>
                  <a:pt x="255722" y="1260529"/>
                  <a:pt x="286719" y="1255363"/>
                </a:cubicBezTo>
                <a:cubicBezTo>
                  <a:pt x="289302" y="1247614"/>
                  <a:pt x="289567" y="1238650"/>
                  <a:pt x="294468" y="1232115"/>
                </a:cubicBezTo>
                <a:cubicBezTo>
                  <a:pt x="305427" y="1217503"/>
                  <a:pt x="318602" y="1204329"/>
                  <a:pt x="333214" y="1193370"/>
                </a:cubicBezTo>
                <a:cubicBezTo>
                  <a:pt x="338776" y="1189199"/>
                  <a:pt x="384770" y="1178543"/>
                  <a:pt x="387458" y="1177871"/>
                </a:cubicBezTo>
                <a:cubicBezTo>
                  <a:pt x="423621" y="1159790"/>
                  <a:pt x="456722" y="1133433"/>
                  <a:pt x="495946" y="1123627"/>
                </a:cubicBezTo>
                <a:cubicBezTo>
                  <a:pt x="562626" y="1106957"/>
                  <a:pt x="523565" y="1114774"/>
                  <a:pt x="643180" y="1108129"/>
                </a:cubicBezTo>
                <a:lnTo>
                  <a:pt x="805912" y="1100380"/>
                </a:lnTo>
                <a:cubicBezTo>
                  <a:pt x="826576" y="1095214"/>
                  <a:pt x="847018" y="1089058"/>
                  <a:pt x="867905" y="1084881"/>
                </a:cubicBezTo>
                <a:cubicBezTo>
                  <a:pt x="894541" y="1079554"/>
                  <a:pt x="912110" y="1076679"/>
                  <a:pt x="937647" y="1069383"/>
                </a:cubicBezTo>
                <a:cubicBezTo>
                  <a:pt x="945501" y="1067139"/>
                  <a:pt x="953387" y="1064852"/>
                  <a:pt x="960895" y="1061634"/>
                </a:cubicBezTo>
                <a:cubicBezTo>
                  <a:pt x="971513" y="1057084"/>
                  <a:pt x="980933" y="1049789"/>
                  <a:pt x="991892" y="1046136"/>
                </a:cubicBezTo>
                <a:cubicBezTo>
                  <a:pt x="1004387" y="1041971"/>
                  <a:pt x="1017860" y="1041582"/>
                  <a:pt x="1030637" y="1038387"/>
                </a:cubicBezTo>
                <a:cubicBezTo>
                  <a:pt x="1038562" y="1036406"/>
                  <a:pt x="1046136" y="1033220"/>
                  <a:pt x="1053885" y="1030637"/>
                </a:cubicBezTo>
                <a:cubicBezTo>
                  <a:pt x="1064217" y="1022888"/>
                  <a:pt x="1073668" y="1013798"/>
                  <a:pt x="1084881" y="1007390"/>
                </a:cubicBezTo>
                <a:cubicBezTo>
                  <a:pt x="1131824" y="980566"/>
                  <a:pt x="1087360" y="1020412"/>
                  <a:pt x="1123627" y="984142"/>
                </a:cubicBezTo>
                <a:cubicBezTo>
                  <a:pt x="1086268" y="959236"/>
                  <a:pt x="1097961" y="969977"/>
                  <a:pt x="1123627" y="976393"/>
                </a:cubicBezTo>
                <a:cubicBezTo>
                  <a:pt x="1126133" y="977019"/>
                  <a:pt x="1128793" y="976393"/>
                  <a:pt x="1131376" y="97639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rgbClr val="BC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5277B029-5E6C-02A4-F449-61EF1CD5651B}"/>
              </a:ext>
            </a:extLst>
          </p:cNvPr>
          <p:cNvGrpSpPr/>
          <p:nvPr/>
        </p:nvGrpSpPr>
        <p:grpSpPr>
          <a:xfrm>
            <a:off x="4617364" y="2135693"/>
            <a:ext cx="575202" cy="689770"/>
            <a:chOff x="5215294" y="2595966"/>
            <a:chExt cx="766936" cy="919693"/>
          </a:xfrm>
        </p:grpSpPr>
        <p:pic>
          <p:nvPicPr>
            <p:cNvPr id="4" name="גרפיקה 3" descr="הליכה עם מילוי מלא">
              <a:extLst>
                <a:ext uri="{FF2B5EF4-FFF2-40B4-BE49-F238E27FC236}">
                  <a16:creationId xmlns:a16="http://schemas.microsoft.com/office/drawing/2014/main" id="{1453697D-1C83-D85A-B3BE-40A6DB0E6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9" name="גרפיקה 8" descr="הליכה עם מילוי מלא">
              <a:extLst>
                <a:ext uri="{FF2B5EF4-FFF2-40B4-BE49-F238E27FC236}">
                  <a16:creationId xmlns:a16="http://schemas.microsoft.com/office/drawing/2014/main" id="{83D5CBF0-B554-06A2-32DF-BFF23A6A3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DD63BBE2-3EE6-DD93-2039-2ED2161497C1}"/>
              </a:ext>
            </a:extLst>
          </p:cNvPr>
          <p:cNvGrpSpPr/>
          <p:nvPr/>
        </p:nvGrpSpPr>
        <p:grpSpPr>
          <a:xfrm>
            <a:off x="5327533" y="2086318"/>
            <a:ext cx="575202" cy="689770"/>
            <a:chOff x="5215294" y="2595966"/>
            <a:chExt cx="766936" cy="919693"/>
          </a:xfrm>
        </p:grpSpPr>
        <p:pic>
          <p:nvPicPr>
            <p:cNvPr id="12" name="גרפיקה 11" descr="הליכה עם מילוי מלא">
              <a:extLst>
                <a:ext uri="{FF2B5EF4-FFF2-40B4-BE49-F238E27FC236}">
                  <a16:creationId xmlns:a16="http://schemas.microsoft.com/office/drawing/2014/main" id="{0A297290-588D-6AA6-B29D-232B02834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3" name="גרפיקה 12" descr="הליכה עם מילוי מלא">
              <a:extLst>
                <a:ext uri="{FF2B5EF4-FFF2-40B4-BE49-F238E27FC236}">
                  <a16:creationId xmlns:a16="http://schemas.microsoft.com/office/drawing/2014/main" id="{2BCB93C8-CD52-F1F1-6B48-3C8C541D8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595B37ED-9407-46A3-F914-95046EAB5D2B}"/>
              </a:ext>
            </a:extLst>
          </p:cNvPr>
          <p:cNvGrpSpPr/>
          <p:nvPr/>
        </p:nvGrpSpPr>
        <p:grpSpPr>
          <a:xfrm>
            <a:off x="5569142" y="2224418"/>
            <a:ext cx="575202" cy="689770"/>
            <a:chOff x="5215294" y="2595966"/>
            <a:chExt cx="766936" cy="919693"/>
          </a:xfrm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260CB7C6-1940-A3EB-BA75-D3196CFAD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CEFDFB5C-4A70-CCEF-52C9-F223E59DB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44C53939-FBB2-3FE0-99BB-E247684A72B4}"/>
              </a:ext>
            </a:extLst>
          </p:cNvPr>
          <p:cNvGrpSpPr/>
          <p:nvPr/>
        </p:nvGrpSpPr>
        <p:grpSpPr>
          <a:xfrm>
            <a:off x="5826477" y="2363139"/>
            <a:ext cx="575202" cy="689770"/>
            <a:chOff x="5215294" y="2595966"/>
            <a:chExt cx="766936" cy="919693"/>
          </a:xfrm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9F147EA7-3B53-6739-7D9F-A9886DA42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79B2C4D5-CC72-32B0-5DD8-9321DD8B3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B4976862-7DBB-157F-74BA-16B322B43A30}"/>
              </a:ext>
            </a:extLst>
          </p:cNvPr>
          <p:cNvGrpSpPr/>
          <p:nvPr/>
        </p:nvGrpSpPr>
        <p:grpSpPr>
          <a:xfrm>
            <a:off x="6083813" y="2501861"/>
            <a:ext cx="575202" cy="689770"/>
            <a:chOff x="5215294" y="2595966"/>
            <a:chExt cx="766936" cy="919693"/>
          </a:xfrm>
        </p:grpSpPr>
        <p:pic>
          <p:nvPicPr>
            <p:cNvPr id="21" name="גרפיקה 20" descr="הליכה עם מילוי מלא">
              <a:extLst>
                <a:ext uri="{FF2B5EF4-FFF2-40B4-BE49-F238E27FC236}">
                  <a16:creationId xmlns:a16="http://schemas.microsoft.com/office/drawing/2014/main" id="{F6F2C11F-C2F3-8DDC-894F-138B568C9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2" name="גרפיקה 21" descr="הליכה עם מילוי מלא">
              <a:extLst>
                <a:ext uri="{FF2B5EF4-FFF2-40B4-BE49-F238E27FC236}">
                  <a16:creationId xmlns:a16="http://schemas.microsoft.com/office/drawing/2014/main" id="{7D690846-4D2D-80D7-5238-CD3287126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41EC17AD-9ED4-5F1F-7A8B-B9D70B0993A1}"/>
              </a:ext>
            </a:extLst>
          </p:cNvPr>
          <p:cNvGrpSpPr/>
          <p:nvPr/>
        </p:nvGrpSpPr>
        <p:grpSpPr>
          <a:xfrm>
            <a:off x="6341148" y="2640582"/>
            <a:ext cx="575202" cy="689770"/>
            <a:chOff x="5215294" y="2595966"/>
            <a:chExt cx="766936" cy="919693"/>
          </a:xfrm>
        </p:grpSpPr>
        <p:pic>
          <p:nvPicPr>
            <p:cNvPr id="24" name="גרפיקה 23" descr="הליכה עם מילוי מלא">
              <a:extLst>
                <a:ext uri="{FF2B5EF4-FFF2-40B4-BE49-F238E27FC236}">
                  <a16:creationId xmlns:a16="http://schemas.microsoft.com/office/drawing/2014/main" id="{0A025110-1192-0E6A-CD20-E614BD33D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5" name="גרפיקה 24" descr="הליכה עם מילוי מלא">
              <a:extLst>
                <a:ext uri="{FF2B5EF4-FFF2-40B4-BE49-F238E27FC236}">
                  <a16:creationId xmlns:a16="http://schemas.microsoft.com/office/drawing/2014/main" id="{CC0FF911-6B79-148E-C779-8379875D9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5091E8C1-06AE-B1FF-D051-122FD2ABFC95}"/>
              </a:ext>
            </a:extLst>
          </p:cNvPr>
          <p:cNvGrpSpPr/>
          <p:nvPr/>
        </p:nvGrpSpPr>
        <p:grpSpPr>
          <a:xfrm>
            <a:off x="6394167" y="2887477"/>
            <a:ext cx="575202" cy="689770"/>
            <a:chOff x="5215294" y="2595966"/>
            <a:chExt cx="766936" cy="919693"/>
          </a:xfrm>
        </p:grpSpPr>
        <p:pic>
          <p:nvPicPr>
            <p:cNvPr id="27" name="גרפיקה 26" descr="הליכה עם מילוי מלא">
              <a:extLst>
                <a:ext uri="{FF2B5EF4-FFF2-40B4-BE49-F238E27FC236}">
                  <a16:creationId xmlns:a16="http://schemas.microsoft.com/office/drawing/2014/main" id="{EE907C00-0975-3D77-3CC4-71DBC0432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8" name="גרפיקה 27" descr="הליכה עם מילוי מלא">
              <a:extLst>
                <a:ext uri="{FF2B5EF4-FFF2-40B4-BE49-F238E27FC236}">
                  <a16:creationId xmlns:a16="http://schemas.microsoft.com/office/drawing/2014/main" id="{C5149102-BFC8-696F-0D37-1999416B1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63AB5554-DED8-F17E-D826-557A9EF53873}"/>
              </a:ext>
            </a:extLst>
          </p:cNvPr>
          <p:cNvGrpSpPr/>
          <p:nvPr/>
        </p:nvGrpSpPr>
        <p:grpSpPr>
          <a:xfrm>
            <a:off x="6304434" y="3108447"/>
            <a:ext cx="575202" cy="689770"/>
            <a:chOff x="5215294" y="2595966"/>
            <a:chExt cx="766936" cy="919693"/>
          </a:xfrm>
        </p:grpSpPr>
        <p:pic>
          <p:nvPicPr>
            <p:cNvPr id="30" name="גרפיקה 29" descr="הליכה עם מילוי מלא">
              <a:extLst>
                <a:ext uri="{FF2B5EF4-FFF2-40B4-BE49-F238E27FC236}">
                  <a16:creationId xmlns:a16="http://schemas.microsoft.com/office/drawing/2014/main" id="{B7C266AC-BC76-E0BA-069F-1B141F240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1" name="גרפיקה 30" descr="הליכה עם מילוי מלא">
              <a:extLst>
                <a:ext uri="{FF2B5EF4-FFF2-40B4-BE49-F238E27FC236}">
                  <a16:creationId xmlns:a16="http://schemas.microsoft.com/office/drawing/2014/main" id="{4B574F6A-2388-EA92-1C53-DEF5A56FB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EA708732-017F-A514-DB20-07F2449396E7}"/>
              </a:ext>
            </a:extLst>
          </p:cNvPr>
          <p:cNvGrpSpPr/>
          <p:nvPr/>
        </p:nvGrpSpPr>
        <p:grpSpPr>
          <a:xfrm>
            <a:off x="6214701" y="3329416"/>
            <a:ext cx="575202" cy="689770"/>
            <a:chOff x="5215294" y="2595966"/>
            <a:chExt cx="766936" cy="919693"/>
          </a:xfrm>
        </p:grpSpPr>
        <p:pic>
          <p:nvPicPr>
            <p:cNvPr id="33" name="גרפיקה 32" descr="הליכה עם מילוי מלא">
              <a:extLst>
                <a:ext uri="{FF2B5EF4-FFF2-40B4-BE49-F238E27FC236}">
                  <a16:creationId xmlns:a16="http://schemas.microsoft.com/office/drawing/2014/main" id="{CB897E9E-F08B-D8D3-7299-FFBBA1537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4" name="גרפיקה 33" descr="הליכה עם מילוי מלא">
              <a:extLst>
                <a:ext uri="{FF2B5EF4-FFF2-40B4-BE49-F238E27FC236}">
                  <a16:creationId xmlns:a16="http://schemas.microsoft.com/office/drawing/2014/main" id="{02C6F55F-6083-237E-3CAF-91B157B7F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4985A749-E43A-1704-6380-38476701B360}"/>
              </a:ext>
            </a:extLst>
          </p:cNvPr>
          <p:cNvGrpSpPr/>
          <p:nvPr/>
        </p:nvGrpSpPr>
        <p:grpSpPr>
          <a:xfrm>
            <a:off x="6124968" y="3550386"/>
            <a:ext cx="575202" cy="689770"/>
            <a:chOff x="5215294" y="2595966"/>
            <a:chExt cx="766936" cy="919693"/>
          </a:xfrm>
        </p:grpSpPr>
        <p:pic>
          <p:nvPicPr>
            <p:cNvPr id="36" name="גרפיקה 35" descr="הליכה עם מילוי מלא">
              <a:extLst>
                <a:ext uri="{FF2B5EF4-FFF2-40B4-BE49-F238E27FC236}">
                  <a16:creationId xmlns:a16="http://schemas.microsoft.com/office/drawing/2014/main" id="{D789481C-3006-EDFE-1C79-CCF9D7E9F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7" name="גרפיקה 36" descr="הליכה עם מילוי מלא">
              <a:extLst>
                <a:ext uri="{FF2B5EF4-FFF2-40B4-BE49-F238E27FC236}">
                  <a16:creationId xmlns:a16="http://schemas.microsoft.com/office/drawing/2014/main" id="{2442C459-7DBA-5B7E-99D3-48C7F5383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AC1DD045-88EE-B24B-F640-C56D699834C9}"/>
              </a:ext>
            </a:extLst>
          </p:cNvPr>
          <p:cNvGrpSpPr/>
          <p:nvPr/>
        </p:nvGrpSpPr>
        <p:grpSpPr>
          <a:xfrm>
            <a:off x="5847117" y="3658687"/>
            <a:ext cx="575202" cy="689770"/>
            <a:chOff x="5215294" y="2595966"/>
            <a:chExt cx="766936" cy="919693"/>
          </a:xfrm>
        </p:grpSpPr>
        <p:pic>
          <p:nvPicPr>
            <p:cNvPr id="39" name="גרפיקה 38" descr="הליכה עם מילוי מלא">
              <a:extLst>
                <a:ext uri="{FF2B5EF4-FFF2-40B4-BE49-F238E27FC236}">
                  <a16:creationId xmlns:a16="http://schemas.microsoft.com/office/drawing/2014/main" id="{F7220128-251C-C1C6-FCA3-1BF2C854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0" name="גרפיקה 39" descr="הליכה עם מילוי מלא">
              <a:extLst>
                <a:ext uri="{FF2B5EF4-FFF2-40B4-BE49-F238E27FC236}">
                  <a16:creationId xmlns:a16="http://schemas.microsoft.com/office/drawing/2014/main" id="{F5C47D3A-2565-A239-C785-3759F1B32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1B35E180-CECB-1598-FCD3-3215846D50D9}"/>
              </a:ext>
            </a:extLst>
          </p:cNvPr>
          <p:cNvGrpSpPr/>
          <p:nvPr/>
        </p:nvGrpSpPr>
        <p:grpSpPr>
          <a:xfrm>
            <a:off x="5569266" y="3766989"/>
            <a:ext cx="575202" cy="689770"/>
            <a:chOff x="5215294" y="2595966"/>
            <a:chExt cx="766936" cy="919693"/>
          </a:xfrm>
        </p:grpSpPr>
        <p:pic>
          <p:nvPicPr>
            <p:cNvPr id="42" name="גרפיקה 41" descr="הליכה עם מילוי מלא">
              <a:extLst>
                <a:ext uri="{FF2B5EF4-FFF2-40B4-BE49-F238E27FC236}">
                  <a16:creationId xmlns:a16="http://schemas.microsoft.com/office/drawing/2014/main" id="{D127FF25-52C3-F37D-8465-D2B874B82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3" name="גרפיקה 42" descr="הליכה עם מילוי מלא">
              <a:extLst>
                <a:ext uri="{FF2B5EF4-FFF2-40B4-BE49-F238E27FC236}">
                  <a16:creationId xmlns:a16="http://schemas.microsoft.com/office/drawing/2014/main" id="{F861AA20-B6AA-5E67-D0AB-890C2C256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A2BE94BB-0A0A-DA60-3F97-BD2401E4D8A2}"/>
              </a:ext>
            </a:extLst>
          </p:cNvPr>
          <p:cNvGrpSpPr/>
          <p:nvPr/>
        </p:nvGrpSpPr>
        <p:grpSpPr>
          <a:xfrm>
            <a:off x="5300022" y="3713837"/>
            <a:ext cx="575202" cy="722928"/>
            <a:chOff x="5215294" y="2595966"/>
            <a:chExt cx="766936" cy="963904"/>
          </a:xfrm>
        </p:grpSpPr>
        <p:pic>
          <p:nvPicPr>
            <p:cNvPr id="46" name="גרפיקה 45" descr="הליכה עם מילוי מלא">
              <a:extLst>
                <a:ext uri="{FF2B5EF4-FFF2-40B4-BE49-F238E27FC236}">
                  <a16:creationId xmlns:a16="http://schemas.microsoft.com/office/drawing/2014/main" id="{AA17F996-E593-8F02-70B9-04EBA35A6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7" name="גרפיקה 46" descr="הליכה עם מילוי מלא">
              <a:extLst>
                <a:ext uri="{FF2B5EF4-FFF2-40B4-BE49-F238E27FC236}">
                  <a16:creationId xmlns:a16="http://schemas.microsoft.com/office/drawing/2014/main" id="{E3375BBA-954F-EE9B-7F01-910397307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099364" y="2961929"/>
              <a:ext cx="766936" cy="428945"/>
            </a:xfrm>
            <a:prstGeom prst="rect">
              <a:avLst/>
            </a:prstGeom>
          </p:spPr>
        </p:pic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6ED1B126-2721-6248-407E-3C7671E3B88C}"/>
              </a:ext>
            </a:extLst>
          </p:cNvPr>
          <p:cNvGrpSpPr/>
          <p:nvPr/>
        </p:nvGrpSpPr>
        <p:grpSpPr>
          <a:xfrm>
            <a:off x="5028968" y="3720467"/>
            <a:ext cx="575202" cy="689770"/>
            <a:chOff x="5215294" y="2595966"/>
            <a:chExt cx="766936" cy="919693"/>
          </a:xfrm>
        </p:grpSpPr>
        <p:pic>
          <p:nvPicPr>
            <p:cNvPr id="49" name="גרפיקה 48" descr="הליכה עם מילוי מלא">
              <a:extLst>
                <a:ext uri="{FF2B5EF4-FFF2-40B4-BE49-F238E27FC236}">
                  <a16:creationId xmlns:a16="http://schemas.microsoft.com/office/drawing/2014/main" id="{76FCFB80-7D23-4395-8E78-93BE5FB6F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0" name="גרפיקה 49" descr="הליכה עם מילוי מלא">
              <a:extLst>
                <a:ext uri="{FF2B5EF4-FFF2-40B4-BE49-F238E27FC236}">
                  <a16:creationId xmlns:a16="http://schemas.microsoft.com/office/drawing/2014/main" id="{81D87911-175C-11EC-DA91-7240E956A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49BAFC19-0ACD-3026-CBC8-8CD9472CF75D}"/>
              </a:ext>
            </a:extLst>
          </p:cNvPr>
          <p:cNvGrpSpPr/>
          <p:nvPr/>
        </p:nvGrpSpPr>
        <p:grpSpPr>
          <a:xfrm>
            <a:off x="4757501" y="3714450"/>
            <a:ext cx="575202" cy="689770"/>
            <a:chOff x="5215294" y="2595966"/>
            <a:chExt cx="766936" cy="919693"/>
          </a:xfrm>
        </p:grpSpPr>
        <p:pic>
          <p:nvPicPr>
            <p:cNvPr id="52" name="גרפיקה 51" descr="הליכה עם מילוי מלא">
              <a:extLst>
                <a:ext uri="{FF2B5EF4-FFF2-40B4-BE49-F238E27FC236}">
                  <a16:creationId xmlns:a16="http://schemas.microsoft.com/office/drawing/2014/main" id="{CBE6AE0B-8A55-C1D5-620F-FB219B9F3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3" name="גרפיקה 52" descr="הליכה עם מילוי מלא">
              <a:extLst>
                <a:ext uri="{FF2B5EF4-FFF2-40B4-BE49-F238E27FC236}">
                  <a16:creationId xmlns:a16="http://schemas.microsoft.com/office/drawing/2014/main" id="{30FDFA5F-DF9A-06E4-0229-79283F6D9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4602EB53-A94C-766A-B81A-DFF90ABA8FF0}"/>
              </a:ext>
            </a:extLst>
          </p:cNvPr>
          <p:cNvGrpSpPr/>
          <p:nvPr/>
        </p:nvGrpSpPr>
        <p:grpSpPr>
          <a:xfrm>
            <a:off x="4486035" y="3708432"/>
            <a:ext cx="575202" cy="689770"/>
            <a:chOff x="5215294" y="2595966"/>
            <a:chExt cx="766936" cy="919693"/>
          </a:xfrm>
        </p:grpSpPr>
        <p:pic>
          <p:nvPicPr>
            <p:cNvPr id="55" name="גרפיקה 54" descr="הליכה עם מילוי מלא">
              <a:extLst>
                <a:ext uri="{FF2B5EF4-FFF2-40B4-BE49-F238E27FC236}">
                  <a16:creationId xmlns:a16="http://schemas.microsoft.com/office/drawing/2014/main" id="{788072F0-8315-DF09-AB04-47125396E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6" name="גרפיקה 55" descr="הליכה עם מילוי מלא">
              <a:extLst>
                <a:ext uri="{FF2B5EF4-FFF2-40B4-BE49-F238E27FC236}">
                  <a16:creationId xmlns:a16="http://schemas.microsoft.com/office/drawing/2014/main" id="{D04FDCAA-F7E5-FD87-39B8-F21C6F1C8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98C58B69-EFC7-5D52-5F08-43D364A477A7}"/>
              </a:ext>
            </a:extLst>
          </p:cNvPr>
          <p:cNvGrpSpPr/>
          <p:nvPr/>
        </p:nvGrpSpPr>
        <p:grpSpPr>
          <a:xfrm>
            <a:off x="4214569" y="3702415"/>
            <a:ext cx="575202" cy="689770"/>
            <a:chOff x="5215294" y="2595966"/>
            <a:chExt cx="766936" cy="919693"/>
          </a:xfrm>
        </p:grpSpPr>
        <p:pic>
          <p:nvPicPr>
            <p:cNvPr id="58" name="גרפיקה 57" descr="הליכה עם מילוי מלא">
              <a:extLst>
                <a:ext uri="{FF2B5EF4-FFF2-40B4-BE49-F238E27FC236}">
                  <a16:creationId xmlns:a16="http://schemas.microsoft.com/office/drawing/2014/main" id="{8CCBF95D-16D4-0FED-5909-1C2B331F2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9" name="גרפיקה 58" descr="הליכה עם מילוי מלא">
              <a:extLst>
                <a:ext uri="{FF2B5EF4-FFF2-40B4-BE49-F238E27FC236}">
                  <a16:creationId xmlns:a16="http://schemas.microsoft.com/office/drawing/2014/main" id="{9F6B0D7D-39DF-DE04-8BA5-07A74555F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9673D5B1-0458-D027-CA0B-17F70B085223}"/>
              </a:ext>
            </a:extLst>
          </p:cNvPr>
          <p:cNvGrpSpPr/>
          <p:nvPr/>
        </p:nvGrpSpPr>
        <p:grpSpPr>
          <a:xfrm>
            <a:off x="3943103" y="3696398"/>
            <a:ext cx="575202" cy="689770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61" name="גרפיקה 60" descr="הליכה עם מילוי מלא">
              <a:extLst>
                <a:ext uri="{FF2B5EF4-FFF2-40B4-BE49-F238E27FC236}">
                  <a16:creationId xmlns:a16="http://schemas.microsoft.com/office/drawing/2014/main" id="{6AE600CD-2B79-8E47-329C-9E24DD837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2" name="גרפיקה 61" descr="הליכה עם מילוי מלא">
              <a:extLst>
                <a:ext uri="{FF2B5EF4-FFF2-40B4-BE49-F238E27FC236}">
                  <a16:creationId xmlns:a16="http://schemas.microsoft.com/office/drawing/2014/main" id="{BF2AF4D9-0A73-4AD9-CA36-785A03E65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pic>
        <p:nvPicPr>
          <p:cNvPr id="63" name="גרפיקה 62" descr="הליכה עם מילוי מלא">
            <a:extLst>
              <a:ext uri="{FF2B5EF4-FFF2-40B4-BE49-F238E27FC236}">
                <a16:creationId xmlns:a16="http://schemas.microsoft.com/office/drawing/2014/main" id="{3CD2074D-F104-CA42-0115-5F3A55EFE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3"/>
          <a:stretch/>
        </p:blipFill>
        <p:spPr>
          <a:xfrm>
            <a:off x="4298340" y="2594861"/>
            <a:ext cx="471925" cy="678782"/>
          </a:xfrm>
          <a:prstGeom prst="rect">
            <a:avLst/>
          </a:prstGeom>
        </p:spPr>
      </p:pic>
      <p:sp>
        <p:nvSpPr>
          <p:cNvPr id="64" name="מלבן 63">
            <a:extLst>
              <a:ext uri="{FF2B5EF4-FFF2-40B4-BE49-F238E27FC236}">
                <a16:creationId xmlns:a16="http://schemas.microsoft.com/office/drawing/2014/main" id="{2ECA015F-209A-359B-F105-E2AA50BF8829}"/>
              </a:ext>
            </a:extLst>
          </p:cNvPr>
          <p:cNvSpPr/>
          <p:nvPr/>
        </p:nvSpPr>
        <p:spPr>
          <a:xfrm>
            <a:off x="2958666" y="104695"/>
            <a:ext cx="3226668" cy="14080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אירוע חוד עקב </a:t>
            </a:r>
          </a:p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חנוכה 2003  המשך...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9BED3847-3571-8892-A01A-DA042263ADF4}"/>
              </a:ext>
            </a:extLst>
          </p:cNvPr>
          <p:cNvGrpSpPr/>
          <p:nvPr/>
        </p:nvGrpSpPr>
        <p:grpSpPr>
          <a:xfrm>
            <a:off x="4134276" y="2188539"/>
            <a:ext cx="575202" cy="689770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44" name="גרפיקה 43" descr="הליכה עם מילוי מלא">
              <a:extLst>
                <a:ext uri="{FF2B5EF4-FFF2-40B4-BE49-F238E27FC236}">
                  <a16:creationId xmlns:a16="http://schemas.microsoft.com/office/drawing/2014/main" id="{BED6B710-14F6-278E-8E10-6E3252300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5" name="גרפיקה 64" descr="הליכה עם מילוי מלא">
              <a:extLst>
                <a:ext uri="{FF2B5EF4-FFF2-40B4-BE49-F238E27FC236}">
                  <a16:creationId xmlns:a16="http://schemas.microsoft.com/office/drawing/2014/main" id="{56BBF907-B709-DBC7-306E-B25337BCD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id="{F97E978D-C620-A970-15F2-E6C643C09083}"/>
              </a:ext>
            </a:extLst>
          </p:cNvPr>
          <p:cNvGrpSpPr/>
          <p:nvPr/>
        </p:nvGrpSpPr>
        <p:grpSpPr>
          <a:xfrm>
            <a:off x="3448766" y="3742564"/>
            <a:ext cx="575202" cy="689770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67" name="גרפיקה 66" descr="הליכה עם מילוי מלא">
              <a:extLst>
                <a:ext uri="{FF2B5EF4-FFF2-40B4-BE49-F238E27FC236}">
                  <a16:creationId xmlns:a16="http://schemas.microsoft.com/office/drawing/2014/main" id="{EB3997CC-7D87-9D82-F647-CE3746E22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8" name="גרפיקה 67" descr="הליכה עם מילוי מלא">
              <a:extLst>
                <a:ext uri="{FF2B5EF4-FFF2-40B4-BE49-F238E27FC236}">
                  <a16:creationId xmlns:a16="http://schemas.microsoft.com/office/drawing/2014/main" id="{5EE49688-54DF-255D-B266-F8A757FD3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DA13D47D-C07B-3F0C-F448-0633CEB8A8CF}"/>
              </a:ext>
            </a:extLst>
          </p:cNvPr>
          <p:cNvGrpSpPr/>
          <p:nvPr/>
        </p:nvGrpSpPr>
        <p:grpSpPr>
          <a:xfrm>
            <a:off x="5168771" y="2061275"/>
            <a:ext cx="575202" cy="689770"/>
            <a:chOff x="5215294" y="2595966"/>
            <a:chExt cx="766936" cy="919693"/>
          </a:xfrm>
        </p:grpSpPr>
        <p:pic>
          <p:nvPicPr>
            <p:cNvPr id="70" name="גרפיקה 69" descr="הליכה עם מילוי מלא">
              <a:extLst>
                <a:ext uri="{FF2B5EF4-FFF2-40B4-BE49-F238E27FC236}">
                  <a16:creationId xmlns:a16="http://schemas.microsoft.com/office/drawing/2014/main" id="{29EA2909-1D71-422A-0875-BCC970F72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71" name="גרפיקה 70" descr="הליכה עם מילוי מלא">
              <a:extLst>
                <a:ext uri="{FF2B5EF4-FFF2-40B4-BE49-F238E27FC236}">
                  <a16:creationId xmlns:a16="http://schemas.microsoft.com/office/drawing/2014/main" id="{2D0480D7-598E-D380-33D0-D15E18227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2218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833FB0-143F-1AD9-E3A4-F51E0FA9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F47FA51-B55F-2DA9-F792-A8D75D2D1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 descr="ססאל במצוק.JPG">
            <a:extLst>
              <a:ext uri="{FF2B5EF4-FFF2-40B4-BE49-F238E27FC236}">
                <a16:creationId xmlns:a16="http://schemas.microsoft.com/office/drawing/2014/main" id="{01CFA0C3-53E6-A496-F88A-3A3A8F6DF0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8903" y="662410"/>
            <a:ext cx="6594794" cy="4396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698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962DA4-9D02-D2AF-C308-360EA5B6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440D8CD-8BC9-CEB2-EAD0-653E1CB37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4" descr="תמונה שמכילה חוץ, שמים, קרקע, מדבר&#10;&#10;התיאור נוצר באופן אוטומטי">
            <a:extLst>
              <a:ext uri="{FF2B5EF4-FFF2-40B4-BE49-F238E27FC236}">
                <a16:creationId xmlns:a16="http://schemas.microsoft.com/office/drawing/2014/main" id="{29F8F00F-78D0-668D-F8A8-B6CE09FB6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3470" y="238862"/>
            <a:ext cx="6221034" cy="466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5E4BA413-9FD2-5531-B7AB-D3361D636E5C}"/>
              </a:ext>
            </a:extLst>
          </p:cNvPr>
          <p:cNvSpPr/>
          <p:nvPr/>
        </p:nvSpPr>
        <p:spPr>
          <a:xfrm>
            <a:off x="2087724" y="2139702"/>
            <a:ext cx="1836204" cy="210623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436093B5-0F0C-1D34-82B8-610F813A91C5}"/>
              </a:ext>
            </a:extLst>
          </p:cNvPr>
          <p:cNvSpPr/>
          <p:nvPr/>
        </p:nvSpPr>
        <p:spPr>
          <a:xfrm>
            <a:off x="3707890" y="238863"/>
            <a:ext cx="1472198" cy="5155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שליטה...</a:t>
            </a:r>
          </a:p>
        </p:txBody>
      </p:sp>
    </p:spTree>
    <p:extLst>
      <p:ext uri="{BB962C8B-B14F-4D97-AF65-F5344CB8AC3E}">
        <p14:creationId xmlns:p14="http://schemas.microsoft.com/office/powerpoint/2010/main" val="3318768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הליכה סמוך למצוק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988" y="9578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277634" y="-26633"/>
            <a:ext cx="6588732" cy="573528"/>
          </a:xfrm>
          <a:prstGeom prst="roundRect">
            <a:avLst>
              <a:gd name="adj" fmla="val 16667"/>
            </a:avLst>
          </a:prstGeom>
          <a:solidFill>
            <a:srgbClr val="9D262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750"/>
              </a:spcAft>
            </a:pPr>
            <a:r>
              <a:rPr lang="he-IL" sz="1650" b="1">
                <a:latin typeface="Gisha" pitchFamily="34" charset="-79"/>
                <a:cs typeface="Gisha" pitchFamily="34" charset="-79"/>
              </a:rPr>
              <a:t>אירועי העבר </a:t>
            </a:r>
            <a:r>
              <a:rPr lang="he-IL" sz="1650" b="1">
                <a:solidFill>
                  <a:srgbClr val="FFFF00"/>
                </a:solidFill>
                <a:latin typeface="Gisha" pitchFamily="34" charset="-79"/>
                <a:cs typeface="Gisha" pitchFamily="34" charset="-79"/>
              </a:rPr>
              <a:t> </a:t>
            </a:r>
            <a:r>
              <a:rPr lang="he-IL" sz="1650" b="1">
                <a:latin typeface="Gisha" pitchFamily="34" charset="-79"/>
                <a:cs typeface="Gisha" pitchFamily="34" charset="-79"/>
              </a:rPr>
              <a:t>במסלולים </a:t>
            </a:r>
            <a:r>
              <a:rPr lang="he-IL" sz="1650" b="1" err="1">
                <a:latin typeface="Gisha" pitchFamily="34" charset="-79"/>
                <a:cs typeface="Gisha" pitchFamily="34" charset="-79"/>
              </a:rPr>
              <a:t>המצוקיים</a:t>
            </a:r>
            <a:r>
              <a:rPr lang="he-IL" sz="1650" b="1">
                <a:latin typeface="Gisha" pitchFamily="34" charset="-79"/>
                <a:cs typeface="Gisha" pitchFamily="34" charset="-79"/>
              </a:rPr>
              <a:t> </a:t>
            </a:r>
            <a:endParaRPr lang="he-IL" sz="1650" b="1">
              <a:solidFill>
                <a:schemeClr val="bg1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6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18802" y="3975906"/>
            <a:ext cx="1593558" cy="972108"/>
          </a:xfrm>
          <a:prstGeom prst="roundRect">
            <a:avLst>
              <a:gd name="adj" fmla="val 16667"/>
            </a:avLst>
          </a:prstGeom>
          <a:solidFill>
            <a:srgbClr val="9D262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he-IL" sz="1800" b="1"/>
              <a:t>נפילה ממפל בנחל </a:t>
            </a:r>
            <a:r>
              <a:rPr lang="he-IL" sz="1800" b="1" err="1"/>
              <a:t>תחמסון</a:t>
            </a:r>
            <a:r>
              <a:rPr lang="he-IL" sz="1800" b="1"/>
              <a:t> חנוכה 2005</a:t>
            </a:r>
          </a:p>
          <a:p>
            <a:endParaRPr lang="he-IL" sz="1800" b="1"/>
          </a:p>
        </p:txBody>
      </p:sp>
      <p:pic>
        <p:nvPicPr>
          <p:cNvPr id="8" name="תמונה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18" y="4461960"/>
            <a:ext cx="468925" cy="625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F4A79544-E153-459C-8885-6E80F79C2753}"/>
              </a:ext>
            </a:extLst>
          </p:cNvPr>
          <p:cNvSpPr/>
          <p:nvPr/>
        </p:nvSpPr>
        <p:spPr>
          <a:xfrm>
            <a:off x="4800229" y="798990"/>
            <a:ext cx="149813" cy="272989"/>
          </a:xfrm>
          <a:custGeom>
            <a:avLst/>
            <a:gdLst>
              <a:gd name="connsiteX0" fmla="*/ 146485 w 199751"/>
              <a:gd name="connsiteY0" fmla="*/ 0 h 363985"/>
              <a:gd name="connsiteX1" fmla="*/ 75463 w 199751"/>
              <a:gd name="connsiteY1" fmla="*/ 8878 h 363985"/>
              <a:gd name="connsiteX2" fmla="*/ 48830 w 199751"/>
              <a:gd name="connsiteY2" fmla="*/ 44389 h 363985"/>
              <a:gd name="connsiteX3" fmla="*/ 22197 w 199751"/>
              <a:gd name="connsiteY3" fmla="*/ 62144 h 363985"/>
              <a:gd name="connsiteX4" fmla="*/ 13320 w 199751"/>
              <a:gd name="connsiteY4" fmla="*/ 221942 h 363985"/>
              <a:gd name="connsiteX5" fmla="*/ 39953 w 199751"/>
              <a:gd name="connsiteY5" fmla="*/ 248575 h 363985"/>
              <a:gd name="connsiteX6" fmla="*/ 57708 w 199751"/>
              <a:gd name="connsiteY6" fmla="*/ 275208 h 363985"/>
              <a:gd name="connsiteX7" fmla="*/ 84341 w 199751"/>
              <a:gd name="connsiteY7" fmla="*/ 363985 h 363985"/>
              <a:gd name="connsiteX8" fmla="*/ 199751 w 199751"/>
              <a:gd name="connsiteY8" fmla="*/ 337352 h 36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751" h="363985">
                <a:moveTo>
                  <a:pt x="146485" y="0"/>
                </a:moveTo>
                <a:cubicBezTo>
                  <a:pt x="122811" y="2959"/>
                  <a:pt x="97183" y="-995"/>
                  <a:pt x="75463" y="8878"/>
                </a:cubicBezTo>
                <a:cubicBezTo>
                  <a:pt x="61993" y="15001"/>
                  <a:pt x="59292" y="33927"/>
                  <a:pt x="48830" y="44389"/>
                </a:cubicBezTo>
                <a:cubicBezTo>
                  <a:pt x="41285" y="51934"/>
                  <a:pt x="31075" y="56226"/>
                  <a:pt x="22197" y="62144"/>
                </a:cubicBezTo>
                <a:cubicBezTo>
                  <a:pt x="-130" y="129125"/>
                  <a:pt x="-9862" y="135009"/>
                  <a:pt x="13320" y="221942"/>
                </a:cubicBezTo>
                <a:cubicBezTo>
                  <a:pt x="16555" y="234073"/>
                  <a:pt x="31916" y="238930"/>
                  <a:pt x="39953" y="248575"/>
                </a:cubicBezTo>
                <a:cubicBezTo>
                  <a:pt x="46783" y="256772"/>
                  <a:pt x="53375" y="265458"/>
                  <a:pt x="57708" y="275208"/>
                </a:cubicBezTo>
                <a:cubicBezTo>
                  <a:pt x="70057" y="302995"/>
                  <a:pt x="76963" y="334474"/>
                  <a:pt x="84341" y="363985"/>
                </a:cubicBezTo>
                <a:cubicBezTo>
                  <a:pt x="190331" y="354349"/>
                  <a:pt x="158884" y="378219"/>
                  <a:pt x="199751" y="337352"/>
                </a:cubicBezTo>
              </a:path>
            </a:pathLst>
          </a:custGeom>
          <a:solidFill>
            <a:srgbClr val="94794A"/>
          </a:solidFill>
          <a:ln>
            <a:solidFill>
              <a:srgbClr val="947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CC3AC29B-4D94-E304-BC08-419DF19623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86"/>
          <a:stretch/>
        </p:blipFill>
        <p:spPr>
          <a:xfrm>
            <a:off x="1140142" y="553386"/>
            <a:ext cx="3241759" cy="212637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26EC4FC-BA9A-5569-221A-E01CA059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8913" y="2450594"/>
            <a:ext cx="3626261" cy="2717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B1AC06DB-45D9-FCB6-C227-ADC334A5D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06" y="2442547"/>
            <a:ext cx="2566045" cy="240920"/>
          </a:xfrm>
          <a:prstGeom prst="roundRect">
            <a:avLst>
              <a:gd name="adj" fmla="val 16667"/>
            </a:avLst>
          </a:prstGeom>
          <a:solidFill>
            <a:srgbClr val="B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750"/>
              </a:spcAft>
            </a:pPr>
            <a:r>
              <a:rPr lang="he-IL" sz="1200" b="1">
                <a:latin typeface="Gisha" pitchFamily="34" charset="-79"/>
                <a:cs typeface="Gisha" pitchFamily="34" charset="-79"/>
              </a:rPr>
              <a:t>הצטברות מסוכנת </a:t>
            </a:r>
            <a:endParaRPr lang="he-IL" sz="600" b="1">
              <a:solidFill>
                <a:schemeClr val="bg1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B05DB39-F304-4053-8624-D19AB9028E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15003" r="-513" b="11161"/>
          <a:stretch/>
        </p:blipFill>
        <p:spPr>
          <a:xfrm>
            <a:off x="1143000" y="312849"/>
            <a:ext cx="6858000" cy="48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35400E-16D9-45D9-9AD5-B3A46182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19522"/>
            <a:ext cx="6172200" cy="540060"/>
          </a:xfrm>
        </p:spPr>
        <p:txBody>
          <a:bodyPr/>
          <a:lstStyle/>
          <a:p>
            <a:pPr algn="ctr"/>
            <a:r>
              <a:rPr lang="he-IL"/>
              <a:t> </a:t>
            </a:r>
            <a:endParaRPr lang="en-US"/>
          </a:p>
        </p:txBody>
      </p:sp>
      <p:pic>
        <p:nvPicPr>
          <p:cNvPr id="5" name="מציין מיקום תוכן 4" descr="תמונה שמכילה קרקע, חוץ, טבע, אנשים&#10;&#10;התיאור נוצר באופן אוטומטי">
            <a:extLst>
              <a:ext uri="{FF2B5EF4-FFF2-40B4-BE49-F238E27FC236}">
                <a16:creationId xmlns:a16="http://schemas.microsoft.com/office/drawing/2014/main" id="{A0A4D55D-585A-4928-9FE5-047D04C4B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9637"/>
          <a:stretch/>
        </p:blipFill>
        <p:spPr>
          <a:xfrm>
            <a:off x="1485900" y="1275607"/>
            <a:ext cx="6172200" cy="3319016"/>
          </a:xfrm>
          <a:noFill/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3E7787A9-C46A-4AF6-ABD2-93A69CC6F325}"/>
              </a:ext>
            </a:extLst>
          </p:cNvPr>
          <p:cNvSpPr/>
          <p:nvPr/>
        </p:nvSpPr>
        <p:spPr>
          <a:xfrm>
            <a:off x="3545886" y="2301721"/>
            <a:ext cx="3597544" cy="1650569"/>
          </a:xfrm>
          <a:custGeom>
            <a:avLst/>
            <a:gdLst>
              <a:gd name="connsiteX0" fmla="*/ 1022888 w 4796725"/>
              <a:gd name="connsiteY0" fmla="*/ 1038387 h 2200759"/>
              <a:gd name="connsiteX1" fmla="*/ 1030637 w 4796725"/>
              <a:gd name="connsiteY1" fmla="*/ 991892 h 2200759"/>
              <a:gd name="connsiteX2" fmla="*/ 1061634 w 4796725"/>
              <a:gd name="connsiteY2" fmla="*/ 976393 h 2200759"/>
              <a:gd name="connsiteX3" fmla="*/ 1123627 w 4796725"/>
              <a:gd name="connsiteY3" fmla="*/ 953146 h 2200759"/>
              <a:gd name="connsiteX4" fmla="*/ 1185620 w 4796725"/>
              <a:gd name="connsiteY4" fmla="*/ 922149 h 2200759"/>
              <a:gd name="connsiteX5" fmla="*/ 1286359 w 4796725"/>
              <a:gd name="connsiteY5" fmla="*/ 898902 h 2200759"/>
              <a:gd name="connsiteX6" fmla="*/ 1317356 w 4796725"/>
              <a:gd name="connsiteY6" fmla="*/ 883403 h 2200759"/>
              <a:gd name="connsiteX7" fmla="*/ 1402597 w 4796725"/>
              <a:gd name="connsiteY7" fmla="*/ 852407 h 2200759"/>
              <a:gd name="connsiteX8" fmla="*/ 1449092 w 4796725"/>
              <a:gd name="connsiteY8" fmla="*/ 798163 h 2200759"/>
              <a:gd name="connsiteX9" fmla="*/ 1503336 w 4796725"/>
              <a:gd name="connsiteY9" fmla="*/ 736170 h 2200759"/>
              <a:gd name="connsiteX10" fmla="*/ 1518834 w 4796725"/>
              <a:gd name="connsiteY10" fmla="*/ 705173 h 2200759"/>
              <a:gd name="connsiteX11" fmla="*/ 1534332 w 4796725"/>
              <a:gd name="connsiteY11" fmla="*/ 681926 h 2200759"/>
              <a:gd name="connsiteX12" fmla="*/ 1542081 w 4796725"/>
              <a:gd name="connsiteY12" fmla="*/ 658678 h 2200759"/>
              <a:gd name="connsiteX13" fmla="*/ 1588576 w 4796725"/>
              <a:gd name="connsiteY13" fmla="*/ 604434 h 2200759"/>
              <a:gd name="connsiteX14" fmla="*/ 1627322 w 4796725"/>
              <a:gd name="connsiteY14" fmla="*/ 542441 h 2200759"/>
              <a:gd name="connsiteX15" fmla="*/ 1704814 w 4796725"/>
              <a:gd name="connsiteY15" fmla="*/ 464949 h 2200759"/>
              <a:gd name="connsiteX16" fmla="*/ 1743559 w 4796725"/>
              <a:gd name="connsiteY16" fmla="*/ 426203 h 2200759"/>
              <a:gd name="connsiteX17" fmla="*/ 1805553 w 4796725"/>
              <a:gd name="connsiteY17" fmla="*/ 395207 h 2200759"/>
              <a:gd name="connsiteX18" fmla="*/ 1836549 w 4796725"/>
              <a:gd name="connsiteY18" fmla="*/ 379709 h 2200759"/>
              <a:gd name="connsiteX19" fmla="*/ 1875295 w 4796725"/>
              <a:gd name="connsiteY19" fmla="*/ 356461 h 2200759"/>
              <a:gd name="connsiteX20" fmla="*/ 1898542 w 4796725"/>
              <a:gd name="connsiteY20" fmla="*/ 348712 h 2200759"/>
              <a:gd name="connsiteX21" fmla="*/ 1960536 w 4796725"/>
              <a:gd name="connsiteY21" fmla="*/ 309966 h 2200759"/>
              <a:gd name="connsiteX22" fmla="*/ 1991532 w 4796725"/>
              <a:gd name="connsiteY22" fmla="*/ 278970 h 2200759"/>
              <a:gd name="connsiteX23" fmla="*/ 2030278 w 4796725"/>
              <a:gd name="connsiteY23" fmla="*/ 255722 h 2200759"/>
              <a:gd name="connsiteX24" fmla="*/ 2100020 w 4796725"/>
              <a:gd name="connsiteY24" fmla="*/ 216976 h 2200759"/>
              <a:gd name="connsiteX25" fmla="*/ 2177512 w 4796725"/>
              <a:gd name="connsiteY25" fmla="*/ 154983 h 2200759"/>
              <a:gd name="connsiteX26" fmla="*/ 2200759 w 4796725"/>
              <a:gd name="connsiteY26" fmla="*/ 139485 h 2200759"/>
              <a:gd name="connsiteX27" fmla="*/ 2239505 w 4796725"/>
              <a:gd name="connsiteY27" fmla="*/ 108488 h 2200759"/>
              <a:gd name="connsiteX28" fmla="*/ 2262753 w 4796725"/>
              <a:gd name="connsiteY28" fmla="*/ 85241 h 2200759"/>
              <a:gd name="connsiteX29" fmla="*/ 2286000 w 4796725"/>
              <a:gd name="connsiteY29" fmla="*/ 77492 h 2200759"/>
              <a:gd name="connsiteX30" fmla="*/ 2386739 w 4796725"/>
              <a:gd name="connsiteY30" fmla="*/ 54244 h 2200759"/>
              <a:gd name="connsiteX31" fmla="*/ 2479729 w 4796725"/>
              <a:gd name="connsiteY31" fmla="*/ 15498 h 2200759"/>
              <a:gd name="connsiteX32" fmla="*/ 2634712 w 4796725"/>
              <a:gd name="connsiteY32" fmla="*/ 0 h 2200759"/>
              <a:gd name="connsiteX33" fmla="*/ 2781946 w 4796725"/>
              <a:gd name="connsiteY33" fmla="*/ 7749 h 2200759"/>
              <a:gd name="connsiteX34" fmla="*/ 2836190 w 4796725"/>
              <a:gd name="connsiteY34" fmla="*/ 38746 h 2200759"/>
              <a:gd name="connsiteX35" fmla="*/ 2898183 w 4796725"/>
              <a:gd name="connsiteY35" fmla="*/ 69742 h 2200759"/>
              <a:gd name="connsiteX36" fmla="*/ 2936929 w 4796725"/>
              <a:gd name="connsiteY36" fmla="*/ 85241 h 2200759"/>
              <a:gd name="connsiteX37" fmla="*/ 2991173 w 4796725"/>
              <a:gd name="connsiteY37" fmla="*/ 123987 h 2200759"/>
              <a:gd name="connsiteX38" fmla="*/ 3053166 w 4796725"/>
              <a:gd name="connsiteY38" fmla="*/ 147234 h 2200759"/>
              <a:gd name="connsiteX39" fmla="*/ 3099661 w 4796725"/>
              <a:gd name="connsiteY39" fmla="*/ 178231 h 2200759"/>
              <a:gd name="connsiteX40" fmla="*/ 3215898 w 4796725"/>
              <a:gd name="connsiteY40" fmla="*/ 247973 h 2200759"/>
              <a:gd name="connsiteX41" fmla="*/ 3285641 w 4796725"/>
              <a:gd name="connsiteY41" fmla="*/ 278970 h 2200759"/>
              <a:gd name="connsiteX42" fmla="*/ 3339885 w 4796725"/>
              <a:gd name="connsiteY42" fmla="*/ 309966 h 2200759"/>
              <a:gd name="connsiteX43" fmla="*/ 3370881 w 4796725"/>
              <a:gd name="connsiteY43" fmla="*/ 325465 h 2200759"/>
              <a:gd name="connsiteX44" fmla="*/ 3564610 w 4796725"/>
              <a:gd name="connsiteY44" fmla="*/ 309966 h 2200759"/>
              <a:gd name="connsiteX45" fmla="*/ 3680847 w 4796725"/>
              <a:gd name="connsiteY45" fmla="*/ 255722 h 2200759"/>
              <a:gd name="connsiteX46" fmla="*/ 3727342 w 4796725"/>
              <a:gd name="connsiteY46" fmla="*/ 232475 h 2200759"/>
              <a:gd name="connsiteX47" fmla="*/ 3828081 w 4796725"/>
              <a:gd name="connsiteY47" fmla="*/ 216976 h 2200759"/>
              <a:gd name="connsiteX48" fmla="*/ 4331776 w 4796725"/>
              <a:gd name="connsiteY48" fmla="*/ 255722 h 2200759"/>
              <a:gd name="connsiteX49" fmla="*/ 4393769 w 4796725"/>
              <a:gd name="connsiteY49" fmla="*/ 294468 h 2200759"/>
              <a:gd name="connsiteX50" fmla="*/ 4455763 w 4796725"/>
              <a:gd name="connsiteY50" fmla="*/ 348712 h 2200759"/>
              <a:gd name="connsiteX51" fmla="*/ 4494508 w 4796725"/>
              <a:gd name="connsiteY51" fmla="*/ 402956 h 2200759"/>
              <a:gd name="connsiteX52" fmla="*/ 4587498 w 4796725"/>
              <a:gd name="connsiteY52" fmla="*/ 472698 h 2200759"/>
              <a:gd name="connsiteX53" fmla="*/ 4649492 w 4796725"/>
              <a:gd name="connsiteY53" fmla="*/ 534692 h 2200759"/>
              <a:gd name="connsiteX54" fmla="*/ 4680488 w 4796725"/>
              <a:gd name="connsiteY54" fmla="*/ 542441 h 2200759"/>
              <a:gd name="connsiteX55" fmla="*/ 4719234 w 4796725"/>
              <a:gd name="connsiteY55" fmla="*/ 573437 h 2200759"/>
              <a:gd name="connsiteX56" fmla="*/ 4742481 w 4796725"/>
              <a:gd name="connsiteY56" fmla="*/ 596685 h 2200759"/>
              <a:gd name="connsiteX57" fmla="*/ 4765729 w 4796725"/>
              <a:gd name="connsiteY57" fmla="*/ 805912 h 2200759"/>
              <a:gd name="connsiteX58" fmla="*/ 4796725 w 4796725"/>
              <a:gd name="connsiteY58" fmla="*/ 976393 h 2200759"/>
              <a:gd name="connsiteX59" fmla="*/ 4781227 w 4796725"/>
              <a:gd name="connsiteY59" fmla="*/ 1232115 h 2200759"/>
              <a:gd name="connsiteX60" fmla="*/ 4773478 w 4796725"/>
              <a:gd name="connsiteY60" fmla="*/ 1270861 h 2200759"/>
              <a:gd name="connsiteX61" fmla="*/ 4618495 w 4796725"/>
              <a:gd name="connsiteY61" fmla="*/ 1402597 h 2200759"/>
              <a:gd name="connsiteX62" fmla="*/ 4556502 w 4796725"/>
              <a:gd name="connsiteY62" fmla="*/ 1441342 h 2200759"/>
              <a:gd name="connsiteX63" fmla="*/ 4417017 w 4796725"/>
              <a:gd name="connsiteY63" fmla="*/ 1456841 h 2200759"/>
              <a:gd name="connsiteX64" fmla="*/ 4362773 w 4796725"/>
              <a:gd name="connsiteY64" fmla="*/ 1487837 h 2200759"/>
              <a:gd name="connsiteX65" fmla="*/ 4324027 w 4796725"/>
              <a:gd name="connsiteY65" fmla="*/ 1495587 h 2200759"/>
              <a:gd name="connsiteX66" fmla="*/ 4223288 w 4796725"/>
              <a:gd name="connsiteY66" fmla="*/ 1526583 h 2200759"/>
              <a:gd name="connsiteX67" fmla="*/ 4153546 w 4796725"/>
              <a:gd name="connsiteY67" fmla="*/ 1580827 h 2200759"/>
              <a:gd name="connsiteX68" fmla="*/ 4099302 w 4796725"/>
              <a:gd name="connsiteY68" fmla="*/ 1635071 h 2200759"/>
              <a:gd name="connsiteX69" fmla="*/ 4045058 w 4796725"/>
              <a:gd name="connsiteY69" fmla="*/ 1658319 h 2200759"/>
              <a:gd name="connsiteX70" fmla="*/ 3983064 w 4796725"/>
              <a:gd name="connsiteY70" fmla="*/ 1681566 h 2200759"/>
              <a:gd name="connsiteX71" fmla="*/ 3952068 w 4796725"/>
              <a:gd name="connsiteY71" fmla="*/ 1697065 h 2200759"/>
              <a:gd name="connsiteX72" fmla="*/ 3897824 w 4796725"/>
              <a:gd name="connsiteY72" fmla="*/ 1704814 h 2200759"/>
              <a:gd name="connsiteX73" fmla="*/ 3719593 w 4796725"/>
              <a:gd name="connsiteY73" fmla="*/ 1689315 h 2200759"/>
              <a:gd name="connsiteX74" fmla="*/ 3665349 w 4796725"/>
              <a:gd name="connsiteY74" fmla="*/ 1681566 h 2200759"/>
              <a:gd name="connsiteX75" fmla="*/ 3316637 w 4796725"/>
              <a:gd name="connsiteY75" fmla="*/ 1650570 h 2200759"/>
              <a:gd name="connsiteX76" fmla="*/ 3192651 w 4796725"/>
              <a:gd name="connsiteY76" fmla="*/ 1673817 h 2200759"/>
              <a:gd name="connsiteX77" fmla="*/ 3169403 w 4796725"/>
              <a:gd name="connsiteY77" fmla="*/ 1689315 h 2200759"/>
              <a:gd name="connsiteX78" fmla="*/ 3091912 w 4796725"/>
              <a:gd name="connsiteY78" fmla="*/ 1759058 h 2200759"/>
              <a:gd name="connsiteX79" fmla="*/ 2913681 w 4796725"/>
              <a:gd name="connsiteY79" fmla="*/ 1844298 h 2200759"/>
              <a:gd name="connsiteX80" fmla="*/ 2851688 w 4796725"/>
              <a:gd name="connsiteY80" fmla="*/ 1883044 h 2200759"/>
              <a:gd name="connsiteX81" fmla="*/ 2820692 w 4796725"/>
              <a:gd name="connsiteY81" fmla="*/ 1890793 h 2200759"/>
              <a:gd name="connsiteX82" fmla="*/ 2572719 w 4796725"/>
              <a:gd name="connsiteY82" fmla="*/ 2007031 h 2200759"/>
              <a:gd name="connsiteX83" fmla="*/ 2456481 w 4796725"/>
              <a:gd name="connsiteY83" fmla="*/ 2030278 h 2200759"/>
              <a:gd name="connsiteX84" fmla="*/ 2332495 w 4796725"/>
              <a:gd name="connsiteY84" fmla="*/ 2084522 h 2200759"/>
              <a:gd name="connsiteX85" fmla="*/ 2301498 w 4796725"/>
              <a:gd name="connsiteY85" fmla="*/ 2100020 h 2200759"/>
              <a:gd name="connsiteX86" fmla="*/ 2123268 w 4796725"/>
              <a:gd name="connsiteY86" fmla="*/ 2084522 h 2200759"/>
              <a:gd name="connsiteX87" fmla="*/ 1991532 w 4796725"/>
              <a:gd name="connsiteY87" fmla="*/ 2045776 h 2200759"/>
              <a:gd name="connsiteX88" fmla="*/ 1914041 w 4796725"/>
              <a:gd name="connsiteY88" fmla="*/ 2030278 h 2200759"/>
              <a:gd name="connsiteX89" fmla="*/ 1650569 w 4796725"/>
              <a:gd name="connsiteY89" fmla="*/ 2100020 h 2200759"/>
              <a:gd name="connsiteX90" fmla="*/ 1332854 w 4796725"/>
              <a:gd name="connsiteY90" fmla="*/ 2169763 h 2200759"/>
              <a:gd name="connsiteX91" fmla="*/ 1208868 w 4796725"/>
              <a:gd name="connsiteY91" fmla="*/ 2200759 h 2200759"/>
              <a:gd name="connsiteX92" fmla="*/ 1108129 w 4796725"/>
              <a:gd name="connsiteY92" fmla="*/ 2146515 h 2200759"/>
              <a:gd name="connsiteX93" fmla="*/ 968644 w 4796725"/>
              <a:gd name="connsiteY93" fmla="*/ 2131017 h 2200759"/>
              <a:gd name="connsiteX94" fmla="*/ 844658 w 4796725"/>
              <a:gd name="connsiteY94" fmla="*/ 2084522 h 2200759"/>
              <a:gd name="connsiteX95" fmla="*/ 821410 w 4796725"/>
              <a:gd name="connsiteY95" fmla="*/ 2076773 h 2200759"/>
              <a:gd name="connsiteX96" fmla="*/ 736169 w 4796725"/>
              <a:gd name="connsiteY96" fmla="*/ 2022529 h 2200759"/>
              <a:gd name="connsiteX97" fmla="*/ 697424 w 4796725"/>
              <a:gd name="connsiteY97" fmla="*/ 1983783 h 2200759"/>
              <a:gd name="connsiteX98" fmla="*/ 650929 w 4796725"/>
              <a:gd name="connsiteY98" fmla="*/ 1921790 h 2200759"/>
              <a:gd name="connsiteX99" fmla="*/ 573437 w 4796725"/>
              <a:gd name="connsiteY99" fmla="*/ 1852048 h 2200759"/>
              <a:gd name="connsiteX100" fmla="*/ 550190 w 4796725"/>
              <a:gd name="connsiteY100" fmla="*/ 1797803 h 2200759"/>
              <a:gd name="connsiteX101" fmla="*/ 534692 w 4796725"/>
              <a:gd name="connsiteY101" fmla="*/ 1759058 h 2200759"/>
              <a:gd name="connsiteX102" fmla="*/ 449451 w 4796725"/>
              <a:gd name="connsiteY102" fmla="*/ 1689315 h 2200759"/>
              <a:gd name="connsiteX103" fmla="*/ 387458 w 4796725"/>
              <a:gd name="connsiteY103" fmla="*/ 1650570 h 2200759"/>
              <a:gd name="connsiteX104" fmla="*/ 317715 w 4796725"/>
              <a:gd name="connsiteY104" fmla="*/ 1642820 h 2200759"/>
              <a:gd name="connsiteX105" fmla="*/ 209227 w 4796725"/>
              <a:gd name="connsiteY105" fmla="*/ 1604075 h 2200759"/>
              <a:gd name="connsiteX106" fmla="*/ 178231 w 4796725"/>
              <a:gd name="connsiteY106" fmla="*/ 1580827 h 2200759"/>
              <a:gd name="connsiteX107" fmla="*/ 131736 w 4796725"/>
              <a:gd name="connsiteY107" fmla="*/ 1549831 h 2200759"/>
              <a:gd name="connsiteX108" fmla="*/ 77492 w 4796725"/>
              <a:gd name="connsiteY108" fmla="*/ 1518834 h 2200759"/>
              <a:gd name="connsiteX109" fmla="*/ 0 w 4796725"/>
              <a:gd name="connsiteY109" fmla="*/ 1441342 h 2200759"/>
              <a:gd name="connsiteX110" fmla="*/ 23247 w 4796725"/>
              <a:gd name="connsiteY110" fmla="*/ 1379349 h 2200759"/>
              <a:gd name="connsiteX111" fmla="*/ 46495 w 4796725"/>
              <a:gd name="connsiteY111" fmla="*/ 1363851 h 2200759"/>
              <a:gd name="connsiteX112" fmla="*/ 69742 w 4796725"/>
              <a:gd name="connsiteY112" fmla="*/ 1356102 h 2200759"/>
              <a:gd name="connsiteX113" fmla="*/ 147234 w 4796725"/>
              <a:gd name="connsiteY113" fmla="*/ 1340603 h 2200759"/>
              <a:gd name="connsiteX114" fmla="*/ 154983 w 4796725"/>
              <a:gd name="connsiteY114" fmla="*/ 1286359 h 2200759"/>
              <a:gd name="connsiteX115" fmla="*/ 193729 w 4796725"/>
              <a:gd name="connsiteY115" fmla="*/ 1270861 h 2200759"/>
              <a:gd name="connsiteX116" fmla="*/ 286719 w 4796725"/>
              <a:gd name="connsiteY116" fmla="*/ 1255363 h 2200759"/>
              <a:gd name="connsiteX117" fmla="*/ 294468 w 4796725"/>
              <a:gd name="connsiteY117" fmla="*/ 1232115 h 2200759"/>
              <a:gd name="connsiteX118" fmla="*/ 333214 w 4796725"/>
              <a:gd name="connsiteY118" fmla="*/ 1193370 h 2200759"/>
              <a:gd name="connsiteX119" fmla="*/ 387458 w 4796725"/>
              <a:gd name="connsiteY119" fmla="*/ 1177871 h 2200759"/>
              <a:gd name="connsiteX120" fmla="*/ 495946 w 4796725"/>
              <a:gd name="connsiteY120" fmla="*/ 1123627 h 2200759"/>
              <a:gd name="connsiteX121" fmla="*/ 643180 w 4796725"/>
              <a:gd name="connsiteY121" fmla="*/ 1108129 h 2200759"/>
              <a:gd name="connsiteX122" fmla="*/ 805912 w 4796725"/>
              <a:gd name="connsiteY122" fmla="*/ 1100380 h 2200759"/>
              <a:gd name="connsiteX123" fmla="*/ 867905 w 4796725"/>
              <a:gd name="connsiteY123" fmla="*/ 1084881 h 2200759"/>
              <a:gd name="connsiteX124" fmla="*/ 937647 w 4796725"/>
              <a:gd name="connsiteY124" fmla="*/ 1069383 h 2200759"/>
              <a:gd name="connsiteX125" fmla="*/ 960895 w 4796725"/>
              <a:gd name="connsiteY125" fmla="*/ 1061634 h 2200759"/>
              <a:gd name="connsiteX126" fmla="*/ 991892 w 4796725"/>
              <a:gd name="connsiteY126" fmla="*/ 1046136 h 2200759"/>
              <a:gd name="connsiteX127" fmla="*/ 1030637 w 4796725"/>
              <a:gd name="connsiteY127" fmla="*/ 1038387 h 2200759"/>
              <a:gd name="connsiteX128" fmla="*/ 1053885 w 4796725"/>
              <a:gd name="connsiteY128" fmla="*/ 1030637 h 2200759"/>
              <a:gd name="connsiteX129" fmla="*/ 1084881 w 4796725"/>
              <a:gd name="connsiteY129" fmla="*/ 1007390 h 2200759"/>
              <a:gd name="connsiteX130" fmla="*/ 1123627 w 4796725"/>
              <a:gd name="connsiteY130" fmla="*/ 984142 h 2200759"/>
              <a:gd name="connsiteX131" fmla="*/ 1123627 w 4796725"/>
              <a:gd name="connsiteY131" fmla="*/ 976393 h 2200759"/>
              <a:gd name="connsiteX132" fmla="*/ 1131376 w 4796725"/>
              <a:gd name="connsiteY132" fmla="*/ 976393 h 220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796725" h="2200759">
                <a:moveTo>
                  <a:pt x="1022888" y="1038387"/>
                </a:moveTo>
                <a:cubicBezTo>
                  <a:pt x="1025471" y="1022889"/>
                  <a:pt x="1022310" y="1005216"/>
                  <a:pt x="1030637" y="991892"/>
                </a:cubicBezTo>
                <a:cubicBezTo>
                  <a:pt x="1036760" y="982096"/>
                  <a:pt x="1050971" y="980836"/>
                  <a:pt x="1061634" y="976393"/>
                </a:cubicBezTo>
                <a:cubicBezTo>
                  <a:pt x="1082006" y="967905"/>
                  <a:pt x="1103408" y="961992"/>
                  <a:pt x="1123627" y="953146"/>
                </a:cubicBezTo>
                <a:cubicBezTo>
                  <a:pt x="1144793" y="943886"/>
                  <a:pt x="1164169" y="930729"/>
                  <a:pt x="1185620" y="922149"/>
                </a:cubicBezTo>
                <a:cubicBezTo>
                  <a:pt x="1221002" y="907996"/>
                  <a:pt x="1249698" y="905012"/>
                  <a:pt x="1286359" y="898902"/>
                </a:cubicBezTo>
                <a:cubicBezTo>
                  <a:pt x="1296691" y="893736"/>
                  <a:pt x="1306800" y="888095"/>
                  <a:pt x="1317356" y="883403"/>
                </a:cubicBezTo>
                <a:cubicBezTo>
                  <a:pt x="1349700" y="869028"/>
                  <a:pt x="1368238" y="863860"/>
                  <a:pt x="1402597" y="852407"/>
                </a:cubicBezTo>
                <a:cubicBezTo>
                  <a:pt x="1441843" y="826243"/>
                  <a:pt x="1415446" y="848633"/>
                  <a:pt x="1449092" y="798163"/>
                </a:cubicBezTo>
                <a:cubicBezTo>
                  <a:pt x="1470438" y="766144"/>
                  <a:pt x="1475276" y="764229"/>
                  <a:pt x="1503336" y="736170"/>
                </a:cubicBezTo>
                <a:cubicBezTo>
                  <a:pt x="1508502" y="725838"/>
                  <a:pt x="1513103" y="715203"/>
                  <a:pt x="1518834" y="705173"/>
                </a:cubicBezTo>
                <a:cubicBezTo>
                  <a:pt x="1523455" y="697087"/>
                  <a:pt x="1530167" y="690256"/>
                  <a:pt x="1534332" y="681926"/>
                </a:cubicBezTo>
                <a:cubicBezTo>
                  <a:pt x="1537985" y="674620"/>
                  <a:pt x="1537397" y="665370"/>
                  <a:pt x="1542081" y="658678"/>
                </a:cubicBezTo>
                <a:cubicBezTo>
                  <a:pt x="1555738" y="639168"/>
                  <a:pt x="1574569" y="623694"/>
                  <a:pt x="1588576" y="604434"/>
                </a:cubicBezTo>
                <a:cubicBezTo>
                  <a:pt x="1631236" y="545776"/>
                  <a:pt x="1573235" y="600689"/>
                  <a:pt x="1627322" y="542441"/>
                </a:cubicBezTo>
                <a:cubicBezTo>
                  <a:pt x="1652179" y="515672"/>
                  <a:pt x="1678983" y="490780"/>
                  <a:pt x="1704814" y="464949"/>
                </a:cubicBezTo>
                <a:cubicBezTo>
                  <a:pt x="1717729" y="452034"/>
                  <a:pt x="1726231" y="431979"/>
                  <a:pt x="1743559" y="426203"/>
                </a:cubicBezTo>
                <a:cubicBezTo>
                  <a:pt x="1786057" y="412038"/>
                  <a:pt x="1750654" y="425706"/>
                  <a:pt x="1805553" y="395207"/>
                </a:cubicBezTo>
                <a:cubicBezTo>
                  <a:pt x="1815651" y="389597"/>
                  <a:pt x="1826451" y="385319"/>
                  <a:pt x="1836549" y="379709"/>
                </a:cubicBezTo>
                <a:cubicBezTo>
                  <a:pt x="1849715" y="372394"/>
                  <a:pt x="1861823" y="363197"/>
                  <a:pt x="1875295" y="356461"/>
                </a:cubicBezTo>
                <a:cubicBezTo>
                  <a:pt x="1882601" y="352808"/>
                  <a:pt x="1891371" y="352623"/>
                  <a:pt x="1898542" y="348712"/>
                </a:cubicBezTo>
                <a:cubicBezTo>
                  <a:pt x="1919935" y="337043"/>
                  <a:pt x="1941041" y="324587"/>
                  <a:pt x="1960536" y="309966"/>
                </a:cubicBezTo>
                <a:cubicBezTo>
                  <a:pt x="1972225" y="301199"/>
                  <a:pt x="1979998" y="287941"/>
                  <a:pt x="1991532" y="278970"/>
                </a:cubicBezTo>
                <a:cubicBezTo>
                  <a:pt x="2003421" y="269723"/>
                  <a:pt x="2017571" y="263808"/>
                  <a:pt x="2030278" y="255722"/>
                </a:cubicBezTo>
                <a:cubicBezTo>
                  <a:pt x="2088897" y="218419"/>
                  <a:pt x="2056766" y="231396"/>
                  <a:pt x="2100020" y="216976"/>
                </a:cubicBezTo>
                <a:cubicBezTo>
                  <a:pt x="2125851" y="196312"/>
                  <a:pt x="2151293" y="175152"/>
                  <a:pt x="2177512" y="154983"/>
                </a:cubicBezTo>
                <a:cubicBezTo>
                  <a:pt x="2184894" y="149305"/>
                  <a:pt x="2193309" y="145073"/>
                  <a:pt x="2200759" y="139485"/>
                </a:cubicBezTo>
                <a:cubicBezTo>
                  <a:pt x="2213991" y="129561"/>
                  <a:pt x="2227058" y="119379"/>
                  <a:pt x="2239505" y="108488"/>
                </a:cubicBezTo>
                <a:cubicBezTo>
                  <a:pt x="2247753" y="101272"/>
                  <a:pt x="2253635" y="91320"/>
                  <a:pt x="2262753" y="85241"/>
                </a:cubicBezTo>
                <a:cubicBezTo>
                  <a:pt x="2269549" y="80710"/>
                  <a:pt x="2278076" y="79473"/>
                  <a:pt x="2286000" y="77492"/>
                </a:cubicBezTo>
                <a:cubicBezTo>
                  <a:pt x="2311320" y="71162"/>
                  <a:pt x="2367457" y="63884"/>
                  <a:pt x="2386739" y="54244"/>
                </a:cubicBezTo>
                <a:cubicBezTo>
                  <a:pt x="2418418" y="38405"/>
                  <a:pt x="2443329" y="24598"/>
                  <a:pt x="2479729" y="15498"/>
                </a:cubicBezTo>
                <a:cubicBezTo>
                  <a:pt x="2502942" y="9695"/>
                  <a:pt x="2624987" y="810"/>
                  <a:pt x="2634712" y="0"/>
                </a:cubicBezTo>
                <a:cubicBezTo>
                  <a:pt x="2683790" y="2583"/>
                  <a:pt x="2733684" y="-1532"/>
                  <a:pt x="2781946" y="7749"/>
                </a:cubicBezTo>
                <a:cubicBezTo>
                  <a:pt x="2802397" y="11682"/>
                  <a:pt x="2817815" y="28946"/>
                  <a:pt x="2836190" y="38746"/>
                </a:cubicBezTo>
                <a:cubicBezTo>
                  <a:pt x="2856575" y="49618"/>
                  <a:pt x="2877206" y="60060"/>
                  <a:pt x="2898183" y="69742"/>
                </a:cubicBezTo>
                <a:cubicBezTo>
                  <a:pt x="2910813" y="75571"/>
                  <a:pt x="2924914" y="78232"/>
                  <a:pt x="2936929" y="85241"/>
                </a:cubicBezTo>
                <a:cubicBezTo>
                  <a:pt x="2956122" y="96437"/>
                  <a:pt x="2971567" y="113530"/>
                  <a:pt x="2991173" y="123987"/>
                </a:cubicBezTo>
                <a:cubicBezTo>
                  <a:pt x="3010646" y="134373"/>
                  <a:pt x="3033426" y="137364"/>
                  <a:pt x="3053166" y="147234"/>
                </a:cubicBezTo>
                <a:cubicBezTo>
                  <a:pt x="3069826" y="155564"/>
                  <a:pt x="3083823" y="168427"/>
                  <a:pt x="3099661" y="178231"/>
                </a:cubicBezTo>
                <a:cubicBezTo>
                  <a:pt x="3138080" y="202014"/>
                  <a:pt x="3176167" y="226452"/>
                  <a:pt x="3215898" y="247973"/>
                </a:cubicBezTo>
                <a:cubicBezTo>
                  <a:pt x="3238267" y="260090"/>
                  <a:pt x="3262542" y="268309"/>
                  <a:pt x="3285641" y="278970"/>
                </a:cubicBezTo>
                <a:cubicBezTo>
                  <a:pt x="3346510" y="307064"/>
                  <a:pt x="3289656" y="281263"/>
                  <a:pt x="3339885" y="309966"/>
                </a:cubicBezTo>
                <a:cubicBezTo>
                  <a:pt x="3349915" y="315697"/>
                  <a:pt x="3360549" y="320299"/>
                  <a:pt x="3370881" y="325465"/>
                </a:cubicBezTo>
                <a:cubicBezTo>
                  <a:pt x="3419801" y="323135"/>
                  <a:pt x="3505336" y="329724"/>
                  <a:pt x="3564610" y="309966"/>
                </a:cubicBezTo>
                <a:cubicBezTo>
                  <a:pt x="3603951" y="296853"/>
                  <a:pt x="3645349" y="273471"/>
                  <a:pt x="3680847" y="255722"/>
                </a:cubicBezTo>
                <a:cubicBezTo>
                  <a:pt x="3696345" y="247973"/>
                  <a:pt x="3710189" y="234925"/>
                  <a:pt x="3727342" y="232475"/>
                </a:cubicBezTo>
                <a:cubicBezTo>
                  <a:pt x="3797140" y="222504"/>
                  <a:pt x="3763570" y="227729"/>
                  <a:pt x="3828081" y="216976"/>
                </a:cubicBezTo>
                <a:cubicBezTo>
                  <a:pt x="3990702" y="221042"/>
                  <a:pt x="4170591" y="211763"/>
                  <a:pt x="4331776" y="255722"/>
                </a:cubicBezTo>
                <a:cubicBezTo>
                  <a:pt x="4355286" y="262134"/>
                  <a:pt x="4373734" y="280597"/>
                  <a:pt x="4393769" y="294468"/>
                </a:cubicBezTo>
                <a:cubicBezTo>
                  <a:pt x="4408293" y="304523"/>
                  <a:pt x="4442539" y="332182"/>
                  <a:pt x="4455763" y="348712"/>
                </a:cubicBezTo>
                <a:cubicBezTo>
                  <a:pt x="4469644" y="366063"/>
                  <a:pt x="4478327" y="387727"/>
                  <a:pt x="4494508" y="402956"/>
                </a:cubicBezTo>
                <a:cubicBezTo>
                  <a:pt x="4522723" y="429511"/>
                  <a:pt x="4564250" y="441702"/>
                  <a:pt x="4587498" y="472698"/>
                </a:cubicBezTo>
                <a:cubicBezTo>
                  <a:pt x="4608686" y="500948"/>
                  <a:pt x="4616008" y="516090"/>
                  <a:pt x="4649492" y="534692"/>
                </a:cubicBezTo>
                <a:cubicBezTo>
                  <a:pt x="4658802" y="539864"/>
                  <a:pt x="4670156" y="539858"/>
                  <a:pt x="4680488" y="542441"/>
                </a:cubicBezTo>
                <a:cubicBezTo>
                  <a:pt x="4693403" y="552773"/>
                  <a:pt x="4706787" y="562546"/>
                  <a:pt x="4719234" y="573437"/>
                </a:cubicBezTo>
                <a:cubicBezTo>
                  <a:pt x="4727481" y="580654"/>
                  <a:pt x="4739548" y="586126"/>
                  <a:pt x="4742481" y="596685"/>
                </a:cubicBezTo>
                <a:cubicBezTo>
                  <a:pt x="4756089" y="645673"/>
                  <a:pt x="4759510" y="752015"/>
                  <a:pt x="4765729" y="805912"/>
                </a:cubicBezTo>
                <a:cubicBezTo>
                  <a:pt x="4777628" y="909042"/>
                  <a:pt x="4776222" y="894380"/>
                  <a:pt x="4796725" y="976393"/>
                </a:cubicBezTo>
                <a:cubicBezTo>
                  <a:pt x="4791559" y="1061634"/>
                  <a:pt x="4787948" y="1146983"/>
                  <a:pt x="4781227" y="1232115"/>
                </a:cubicBezTo>
                <a:cubicBezTo>
                  <a:pt x="4780190" y="1245245"/>
                  <a:pt x="4779048" y="1258926"/>
                  <a:pt x="4773478" y="1270861"/>
                </a:cubicBezTo>
                <a:cubicBezTo>
                  <a:pt x="4718985" y="1387632"/>
                  <a:pt x="4736741" y="1328694"/>
                  <a:pt x="4618495" y="1402597"/>
                </a:cubicBezTo>
                <a:cubicBezTo>
                  <a:pt x="4597831" y="1415512"/>
                  <a:pt x="4580032" y="1435007"/>
                  <a:pt x="4556502" y="1441342"/>
                </a:cubicBezTo>
                <a:cubicBezTo>
                  <a:pt x="4511329" y="1453504"/>
                  <a:pt x="4463512" y="1451675"/>
                  <a:pt x="4417017" y="1456841"/>
                </a:cubicBezTo>
                <a:cubicBezTo>
                  <a:pt x="4398936" y="1467173"/>
                  <a:pt x="4381996" y="1479827"/>
                  <a:pt x="4362773" y="1487837"/>
                </a:cubicBezTo>
                <a:cubicBezTo>
                  <a:pt x="4350615" y="1492903"/>
                  <a:pt x="4336805" y="1492392"/>
                  <a:pt x="4324027" y="1495587"/>
                </a:cubicBezTo>
                <a:cubicBezTo>
                  <a:pt x="4284050" y="1505581"/>
                  <a:pt x="4261582" y="1513819"/>
                  <a:pt x="4223288" y="1526583"/>
                </a:cubicBezTo>
                <a:cubicBezTo>
                  <a:pt x="4200041" y="1544664"/>
                  <a:pt x="4175710" y="1561433"/>
                  <a:pt x="4153546" y="1580827"/>
                </a:cubicBezTo>
                <a:cubicBezTo>
                  <a:pt x="4134302" y="1597666"/>
                  <a:pt x="4120110" y="1620208"/>
                  <a:pt x="4099302" y="1635071"/>
                </a:cubicBezTo>
                <a:cubicBezTo>
                  <a:pt x="4083294" y="1646505"/>
                  <a:pt x="4063323" y="1651013"/>
                  <a:pt x="4045058" y="1658319"/>
                </a:cubicBezTo>
                <a:cubicBezTo>
                  <a:pt x="4024567" y="1666515"/>
                  <a:pt x="4003436" y="1673078"/>
                  <a:pt x="3983064" y="1681566"/>
                </a:cubicBezTo>
                <a:cubicBezTo>
                  <a:pt x="3972401" y="1686009"/>
                  <a:pt x="3963213" y="1694025"/>
                  <a:pt x="3952068" y="1697065"/>
                </a:cubicBezTo>
                <a:cubicBezTo>
                  <a:pt x="3934447" y="1701871"/>
                  <a:pt x="3915905" y="1702231"/>
                  <a:pt x="3897824" y="1704814"/>
                </a:cubicBezTo>
                <a:lnTo>
                  <a:pt x="3719593" y="1689315"/>
                </a:lnTo>
                <a:cubicBezTo>
                  <a:pt x="3701419" y="1687498"/>
                  <a:pt x="3683554" y="1683042"/>
                  <a:pt x="3665349" y="1681566"/>
                </a:cubicBezTo>
                <a:cubicBezTo>
                  <a:pt x="3318981" y="1653483"/>
                  <a:pt x="3547551" y="1681358"/>
                  <a:pt x="3316637" y="1650570"/>
                </a:cubicBezTo>
                <a:cubicBezTo>
                  <a:pt x="3275308" y="1658319"/>
                  <a:pt x="3233315" y="1663116"/>
                  <a:pt x="3192651" y="1673817"/>
                </a:cubicBezTo>
                <a:cubicBezTo>
                  <a:pt x="3183644" y="1676187"/>
                  <a:pt x="3176513" y="1683299"/>
                  <a:pt x="3169403" y="1689315"/>
                </a:cubicBezTo>
                <a:cubicBezTo>
                  <a:pt x="3142874" y="1711762"/>
                  <a:pt x="3121631" y="1741046"/>
                  <a:pt x="3091912" y="1759058"/>
                </a:cubicBezTo>
                <a:cubicBezTo>
                  <a:pt x="3035593" y="1793191"/>
                  <a:pt x="2972201" y="1814094"/>
                  <a:pt x="2913681" y="1844298"/>
                </a:cubicBezTo>
                <a:cubicBezTo>
                  <a:pt x="2892027" y="1855474"/>
                  <a:pt x="2873484" y="1872146"/>
                  <a:pt x="2851688" y="1883044"/>
                </a:cubicBezTo>
                <a:cubicBezTo>
                  <a:pt x="2842162" y="1887807"/>
                  <a:pt x="2830424" y="1886468"/>
                  <a:pt x="2820692" y="1890793"/>
                </a:cubicBezTo>
                <a:cubicBezTo>
                  <a:pt x="2737272" y="1927869"/>
                  <a:pt x="2662235" y="1989128"/>
                  <a:pt x="2572719" y="2007031"/>
                </a:cubicBezTo>
                <a:lnTo>
                  <a:pt x="2456481" y="2030278"/>
                </a:lnTo>
                <a:lnTo>
                  <a:pt x="2332495" y="2084522"/>
                </a:lnTo>
                <a:cubicBezTo>
                  <a:pt x="2321961" y="2089262"/>
                  <a:pt x="2313050" y="2100020"/>
                  <a:pt x="2301498" y="2100020"/>
                </a:cubicBezTo>
                <a:cubicBezTo>
                  <a:pt x="2241864" y="2100020"/>
                  <a:pt x="2182678" y="2089688"/>
                  <a:pt x="2123268" y="2084522"/>
                </a:cubicBezTo>
                <a:cubicBezTo>
                  <a:pt x="2079356" y="2071607"/>
                  <a:pt x="2036681" y="2053301"/>
                  <a:pt x="1991532" y="2045776"/>
                </a:cubicBezTo>
                <a:cubicBezTo>
                  <a:pt x="1934532" y="2036276"/>
                  <a:pt x="1960280" y="2041838"/>
                  <a:pt x="1914041" y="2030278"/>
                </a:cubicBezTo>
                <a:cubicBezTo>
                  <a:pt x="1694450" y="2047169"/>
                  <a:pt x="1949870" y="2017953"/>
                  <a:pt x="1650569" y="2100020"/>
                </a:cubicBezTo>
                <a:cubicBezTo>
                  <a:pt x="1546002" y="2128692"/>
                  <a:pt x="1438504" y="2145382"/>
                  <a:pt x="1332854" y="2169763"/>
                </a:cubicBezTo>
                <a:cubicBezTo>
                  <a:pt x="1101383" y="2223180"/>
                  <a:pt x="1336208" y="2175292"/>
                  <a:pt x="1208868" y="2200759"/>
                </a:cubicBezTo>
                <a:cubicBezTo>
                  <a:pt x="1179104" y="2180917"/>
                  <a:pt x="1144537" y="2153797"/>
                  <a:pt x="1108129" y="2146515"/>
                </a:cubicBezTo>
                <a:cubicBezTo>
                  <a:pt x="1062256" y="2137340"/>
                  <a:pt x="1015139" y="2136183"/>
                  <a:pt x="968644" y="2131017"/>
                </a:cubicBezTo>
                <a:lnTo>
                  <a:pt x="844658" y="2084522"/>
                </a:lnTo>
                <a:cubicBezTo>
                  <a:pt x="836993" y="2081698"/>
                  <a:pt x="821410" y="2076773"/>
                  <a:pt x="821410" y="2076773"/>
                </a:cubicBezTo>
                <a:cubicBezTo>
                  <a:pt x="792996" y="2058692"/>
                  <a:pt x="759983" y="2046344"/>
                  <a:pt x="736169" y="2022529"/>
                </a:cubicBezTo>
                <a:cubicBezTo>
                  <a:pt x="723254" y="2009614"/>
                  <a:pt x="709642" y="1997359"/>
                  <a:pt x="697424" y="1983783"/>
                </a:cubicBezTo>
                <a:cubicBezTo>
                  <a:pt x="570219" y="1842442"/>
                  <a:pt x="726498" y="2012473"/>
                  <a:pt x="650929" y="1921790"/>
                </a:cubicBezTo>
                <a:cubicBezTo>
                  <a:pt x="634225" y="1901745"/>
                  <a:pt x="585191" y="1862123"/>
                  <a:pt x="573437" y="1852048"/>
                </a:cubicBezTo>
                <a:cubicBezTo>
                  <a:pt x="546221" y="1797615"/>
                  <a:pt x="567294" y="1843416"/>
                  <a:pt x="550190" y="1797803"/>
                </a:cubicBezTo>
                <a:cubicBezTo>
                  <a:pt x="545306" y="1784779"/>
                  <a:pt x="543038" y="1770186"/>
                  <a:pt x="534692" y="1759058"/>
                </a:cubicBezTo>
                <a:cubicBezTo>
                  <a:pt x="486773" y="1695168"/>
                  <a:pt x="496770" y="1716918"/>
                  <a:pt x="449451" y="1689315"/>
                </a:cubicBezTo>
                <a:cubicBezTo>
                  <a:pt x="428402" y="1677036"/>
                  <a:pt x="411677" y="1653261"/>
                  <a:pt x="387458" y="1650570"/>
                </a:cubicBezTo>
                <a:lnTo>
                  <a:pt x="317715" y="1642820"/>
                </a:lnTo>
                <a:cubicBezTo>
                  <a:pt x="293193" y="1634646"/>
                  <a:pt x="228548" y="1613736"/>
                  <a:pt x="209227" y="1604075"/>
                </a:cubicBezTo>
                <a:cubicBezTo>
                  <a:pt x="197675" y="1598299"/>
                  <a:pt x="188812" y="1588233"/>
                  <a:pt x="178231" y="1580827"/>
                </a:cubicBezTo>
                <a:cubicBezTo>
                  <a:pt x="162972" y="1570145"/>
                  <a:pt x="147599" y="1559593"/>
                  <a:pt x="131736" y="1549831"/>
                </a:cubicBezTo>
                <a:cubicBezTo>
                  <a:pt x="114000" y="1538917"/>
                  <a:pt x="94286" y="1531149"/>
                  <a:pt x="77492" y="1518834"/>
                </a:cubicBezTo>
                <a:cubicBezTo>
                  <a:pt x="21237" y="1477581"/>
                  <a:pt x="26405" y="1480951"/>
                  <a:pt x="0" y="1441342"/>
                </a:cubicBezTo>
                <a:cubicBezTo>
                  <a:pt x="7749" y="1420678"/>
                  <a:pt x="11892" y="1398273"/>
                  <a:pt x="23247" y="1379349"/>
                </a:cubicBezTo>
                <a:cubicBezTo>
                  <a:pt x="28039" y="1371363"/>
                  <a:pt x="38165" y="1368016"/>
                  <a:pt x="46495" y="1363851"/>
                </a:cubicBezTo>
                <a:cubicBezTo>
                  <a:pt x="53801" y="1360198"/>
                  <a:pt x="61783" y="1357939"/>
                  <a:pt x="69742" y="1356102"/>
                </a:cubicBezTo>
                <a:cubicBezTo>
                  <a:pt x="95410" y="1350179"/>
                  <a:pt x="121403" y="1345769"/>
                  <a:pt x="147234" y="1340603"/>
                </a:cubicBezTo>
                <a:cubicBezTo>
                  <a:pt x="149817" y="1322522"/>
                  <a:pt x="144851" y="1301556"/>
                  <a:pt x="154983" y="1286359"/>
                </a:cubicBezTo>
                <a:cubicBezTo>
                  <a:pt x="162699" y="1274785"/>
                  <a:pt x="180189" y="1274047"/>
                  <a:pt x="193729" y="1270861"/>
                </a:cubicBezTo>
                <a:cubicBezTo>
                  <a:pt x="224318" y="1263664"/>
                  <a:pt x="255722" y="1260529"/>
                  <a:pt x="286719" y="1255363"/>
                </a:cubicBezTo>
                <a:cubicBezTo>
                  <a:pt x="289302" y="1247614"/>
                  <a:pt x="289567" y="1238650"/>
                  <a:pt x="294468" y="1232115"/>
                </a:cubicBezTo>
                <a:cubicBezTo>
                  <a:pt x="305427" y="1217503"/>
                  <a:pt x="318602" y="1204329"/>
                  <a:pt x="333214" y="1193370"/>
                </a:cubicBezTo>
                <a:cubicBezTo>
                  <a:pt x="338776" y="1189199"/>
                  <a:pt x="384770" y="1178543"/>
                  <a:pt x="387458" y="1177871"/>
                </a:cubicBezTo>
                <a:cubicBezTo>
                  <a:pt x="423621" y="1159790"/>
                  <a:pt x="456722" y="1133433"/>
                  <a:pt x="495946" y="1123627"/>
                </a:cubicBezTo>
                <a:cubicBezTo>
                  <a:pt x="562626" y="1106957"/>
                  <a:pt x="523565" y="1114774"/>
                  <a:pt x="643180" y="1108129"/>
                </a:cubicBezTo>
                <a:lnTo>
                  <a:pt x="805912" y="1100380"/>
                </a:lnTo>
                <a:cubicBezTo>
                  <a:pt x="826576" y="1095214"/>
                  <a:pt x="847018" y="1089058"/>
                  <a:pt x="867905" y="1084881"/>
                </a:cubicBezTo>
                <a:cubicBezTo>
                  <a:pt x="894541" y="1079554"/>
                  <a:pt x="912110" y="1076679"/>
                  <a:pt x="937647" y="1069383"/>
                </a:cubicBezTo>
                <a:cubicBezTo>
                  <a:pt x="945501" y="1067139"/>
                  <a:pt x="953387" y="1064852"/>
                  <a:pt x="960895" y="1061634"/>
                </a:cubicBezTo>
                <a:cubicBezTo>
                  <a:pt x="971513" y="1057084"/>
                  <a:pt x="980933" y="1049789"/>
                  <a:pt x="991892" y="1046136"/>
                </a:cubicBezTo>
                <a:cubicBezTo>
                  <a:pt x="1004387" y="1041971"/>
                  <a:pt x="1017860" y="1041582"/>
                  <a:pt x="1030637" y="1038387"/>
                </a:cubicBezTo>
                <a:cubicBezTo>
                  <a:pt x="1038562" y="1036406"/>
                  <a:pt x="1046136" y="1033220"/>
                  <a:pt x="1053885" y="1030637"/>
                </a:cubicBezTo>
                <a:cubicBezTo>
                  <a:pt x="1064217" y="1022888"/>
                  <a:pt x="1073668" y="1013798"/>
                  <a:pt x="1084881" y="1007390"/>
                </a:cubicBezTo>
                <a:cubicBezTo>
                  <a:pt x="1131824" y="980566"/>
                  <a:pt x="1087360" y="1020412"/>
                  <a:pt x="1123627" y="984142"/>
                </a:cubicBezTo>
                <a:cubicBezTo>
                  <a:pt x="1086268" y="959236"/>
                  <a:pt x="1097961" y="969977"/>
                  <a:pt x="1123627" y="976393"/>
                </a:cubicBezTo>
                <a:cubicBezTo>
                  <a:pt x="1126133" y="977019"/>
                  <a:pt x="1128793" y="976393"/>
                  <a:pt x="1131376" y="97639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rgbClr val="BC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FF01EC09-242D-40B4-81C7-442983A27AC1}"/>
              </a:ext>
            </a:extLst>
          </p:cNvPr>
          <p:cNvGrpSpPr/>
          <p:nvPr/>
        </p:nvGrpSpPr>
        <p:grpSpPr>
          <a:xfrm>
            <a:off x="6701506" y="2135693"/>
            <a:ext cx="575202" cy="689770"/>
            <a:chOff x="5215294" y="2595966"/>
            <a:chExt cx="766936" cy="919693"/>
          </a:xfrm>
        </p:grpSpPr>
        <p:pic>
          <p:nvPicPr>
            <p:cNvPr id="4" name="גרפיקה 3" descr="הליכה עם מילוי מלא">
              <a:extLst>
                <a:ext uri="{FF2B5EF4-FFF2-40B4-BE49-F238E27FC236}">
                  <a16:creationId xmlns:a16="http://schemas.microsoft.com/office/drawing/2014/main" id="{65D97245-C120-4FD4-935E-2415AECBB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9" name="גרפיקה 8" descr="הליכה עם מילוי מלא">
              <a:extLst>
                <a:ext uri="{FF2B5EF4-FFF2-40B4-BE49-F238E27FC236}">
                  <a16:creationId xmlns:a16="http://schemas.microsoft.com/office/drawing/2014/main" id="{007A35A9-72D5-4322-8E8C-E1699001F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817A2F0-6F1A-4FE7-9364-6BBE072AC6E7}"/>
              </a:ext>
            </a:extLst>
          </p:cNvPr>
          <p:cNvGrpSpPr/>
          <p:nvPr/>
        </p:nvGrpSpPr>
        <p:grpSpPr>
          <a:xfrm>
            <a:off x="6410548" y="2145662"/>
            <a:ext cx="575202" cy="689770"/>
            <a:chOff x="5215294" y="2595966"/>
            <a:chExt cx="766936" cy="919693"/>
          </a:xfrm>
        </p:grpSpPr>
        <p:pic>
          <p:nvPicPr>
            <p:cNvPr id="12" name="גרפיקה 11" descr="הליכה עם מילוי מלא">
              <a:extLst>
                <a:ext uri="{FF2B5EF4-FFF2-40B4-BE49-F238E27FC236}">
                  <a16:creationId xmlns:a16="http://schemas.microsoft.com/office/drawing/2014/main" id="{33E7A3D1-DBA2-457A-BB09-261AD578D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3" name="גרפיקה 12" descr="הליכה עם מילוי מלא">
              <a:extLst>
                <a:ext uri="{FF2B5EF4-FFF2-40B4-BE49-F238E27FC236}">
                  <a16:creationId xmlns:a16="http://schemas.microsoft.com/office/drawing/2014/main" id="{1095D308-8354-4A03-BDA0-70BD52A01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65F0F38-42DD-4E02-8C44-EBD5F437634E}"/>
              </a:ext>
            </a:extLst>
          </p:cNvPr>
          <p:cNvGrpSpPr/>
          <p:nvPr/>
        </p:nvGrpSpPr>
        <p:grpSpPr>
          <a:xfrm>
            <a:off x="7653284" y="2224418"/>
            <a:ext cx="575202" cy="689770"/>
            <a:chOff x="5215294" y="2595966"/>
            <a:chExt cx="766936" cy="919693"/>
          </a:xfrm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3766DE6F-F42A-4B81-AE59-CBDBCBBB6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725EF304-837D-46F5-BEAA-2B4E72B0B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9A4A0402-A398-4BDB-ACE6-BADCA747F703}"/>
              </a:ext>
            </a:extLst>
          </p:cNvPr>
          <p:cNvGrpSpPr/>
          <p:nvPr/>
        </p:nvGrpSpPr>
        <p:grpSpPr>
          <a:xfrm>
            <a:off x="7923628" y="3705606"/>
            <a:ext cx="575202" cy="689770"/>
            <a:chOff x="5215294" y="2595966"/>
            <a:chExt cx="766936" cy="919693"/>
          </a:xfrm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FD5A52DB-DFB8-45D6-A0E2-788FB6196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D1D5DE68-F392-4D97-AC53-A99A0A9C5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419117E-5DDC-4C7B-B0F3-E80744FE3AD0}"/>
              </a:ext>
            </a:extLst>
          </p:cNvPr>
          <p:cNvGrpSpPr/>
          <p:nvPr/>
        </p:nvGrpSpPr>
        <p:grpSpPr>
          <a:xfrm>
            <a:off x="6950773" y="2099511"/>
            <a:ext cx="575202" cy="689770"/>
            <a:chOff x="5215294" y="2595966"/>
            <a:chExt cx="766936" cy="919693"/>
          </a:xfrm>
        </p:grpSpPr>
        <p:pic>
          <p:nvPicPr>
            <p:cNvPr id="21" name="גרפיקה 20" descr="הליכה עם מילוי מלא">
              <a:extLst>
                <a:ext uri="{FF2B5EF4-FFF2-40B4-BE49-F238E27FC236}">
                  <a16:creationId xmlns:a16="http://schemas.microsoft.com/office/drawing/2014/main" id="{642553C8-B2E2-4380-8E12-043369CD0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2" name="גרפיקה 21" descr="הליכה עם מילוי מלא">
              <a:extLst>
                <a:ext uri="{FF2B5EF4-FFF2-40B4-BE49-F238E27FC236}">
                  <a16:creationId xmlns:a16="http://schemas.microsoft.com/office/drawing/2014/main" id="{B3D6EFBA-3AC0-47E8-9FE1-2D1375980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7FC60D02-53B0-41C8-8B78-6AC599505E65}"/>
              </a:ext>
            </a:extLst>
          </p:cNvPr>
          <p:cNvGrpSpPr/>
          <p:nvPr/>
        </p:nvGrpSpPr>
        <p:grpSpPr>
          <a:xfrm>
            <a:off x="7376120" y="2860373"/>
            <a:ext cx="575202" cy="689770"/>
            <a:chOff x="5215294" y="2595966"/>
            <a:chExt cx="766936" cy="919693"/>
          </a:xfrm>
        </p:grpSpPr>
        <p:pic>
          <p:nvPicPr>
            <p:cNvPr id="24" name="גרפיקה 23" descr="הליכה עם מילוי מלא">
              <a:extLst>
                <a:ext uri="{FF2B5EF4-FFF2-40B4-BE49-F238E27FC236}">
                  <a16:creationId xmlns:a16="http://schemas.microsoft.com/office/drawing/2014/main" id="{930F8A02-11A6-41F7-8CC9-5A6426339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5" name="גרפיקה 24" descr="הליכה עם מילוי מלא">
              <a:extLst>
                <a:ext uri="{FF2B5EF4-FFF2-40B4-BE49-F238E27FC236}">
                  <a16:creationId xmlns:a16="http://schemas.microsoft.com/office/drawing/2014/main" id="{3842E102-3BEE-4917-BDDE-239B2E213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9BDCC7E8-6458-46A1-9302-BF5B515AA8BD}"/>
              </a:ext>
            </a:extLst>
          </p:cNvPr>
          <p:cNvGrpSpPr/>
          <p:nvPr/>
        </p:nvGrpSpPr>
        <p:grpSpPr>
          <a:xfrm>
            <a:off x="7415380" y="3280026"/>
            <a:ext cx="575202" cy="689770"/>
            <a:chOff x="5215294" y="2595966"/>
            <a:chExt cx="766936" cy="919693"/>
          </a:xfrm>
        </p:grpSpPr>
        <p:pic>
          <p:nvPicPr>
            <p:cNvPr id="27" name="גרפיקה 26" descr="הליכה עם מילוי מלא">
              <a:extLst>
                <a:ext uri="{FF2B5EF4-FFF2-40B4-BE49-F238E27FC236}">
                  <a16:creationId xmlns:a16="http://schemas.microsoft.com/office/drawing/2014/main" id="{DC7F2378-F912-4CD2-B137-5C34C2303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8" name="גרפיקה 27" descr="הליכה עם מילוי מלא">
              <a:extLst>
                <a:ext uri="{FF2B5EF4-FFF2-40B4-BE49-F238E27FC236}">
                  <a16:creationId xmlns:a16="http://schemas.microsoft.com/office/drawing/2014/main" id="{427ED71E-BA4D-48AF-9FD6-1D9DEA5A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C4B8ECFF-8112-4DB4-ADC1-81BC57D91B52}"/>
              </a:ext>
            </a:extLst>
          </p:cNvPr>
          <p:cNvGrpSpPr/>
          <p:nvPr/>
        </p:nvGrpSpPr>
        <p:grpSpPr>
          <a:xfrm>
            <a:off x="9333152" y="2447376"/>
            <a:ext cx="575202" cy="689770"/>
            <a:chOff x="5215294" y="2595966"/>
            <a:chExt cx="766936" cy="919693"/>
          </a:xfrm>
        </p:grpSpPr>
        <p:pic>
          <p:nvPicPr>
            <p:cNvPr id="30" name="גרפיקה 29" descr="הליכה עם מילוי מלא">
              <a:extLst>
                <a:ext uri="{FF2B5EF4-FFF2-40B4-BE49-F238E27FC236}">
                  <a16:creationId xmlns:a16="http://schemas.microsoft.com/office/drawing/2014/main" id="{554CA561-C84F-421C-96AC-757354B4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1" name="גרפיקה 30" descr="הליכה עם מילוי מלא">
              <a:extLst>
                <a:ext uri="{FF2B5EF4-FFF2-40B4-BE49-F238E27FC236}">
                  <a16:creationId xmlns:a16="http://schemas.microsoft.com/office/drawing/2014/main" id="{A61079FC-B67A-4200-BA4E-66F840A61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FA38B50F-9FF3-40BF-9DEF-7F64B1955B30}"/>
              </a:ext>
            </a:extLst>
          </p:cNvPr>
          <p:cNvGrpSpPr/>
          <p:nvPr/>
        </p:nvGrpSpPr>
        <p:grpSpPr>
          <a:xfrm>
            <a:off x="7400017" y="2496579"/>
            <a:ext cx="575202" cy="689770"/>
            <a:chOff x="5215294" y="2595966"/>
            <a:chExt cx="766936" cy="919693"/>
          </a:xfrm>
        </p:grpSpPr>
        <p:pic>
          <p:nvPicPr>
            <p:cNvPr id="33" name="גרפיקה 32" descr="הליכה עם מילוי מלא">
              <a:extLst>
                <a:ext uri="{FF2B5EF4-FFF2-40B4-BE49-F238E27FC236}">
                  <a16:creationId xmlns:a16="http://schemas.microsoft.com/office/drawing/2014/main" id="{784C4701-2169-41B0-A2FB-7C58F5E5F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4" name="גרפיקה 33" descr="הליכה עם מילוי מלא">
              <a:extLst>
                <a:ext uri="{FF2B5EF4-FFF2-40B4-BE49-F238E27FC236}">
                  <a16:creationId xmlns:a16="http://schemas.microsoft.com/office/drawing/2014/main" id="{FD18A7F3-BC9E-41E6-A55D-8C8C7E617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6334F835-6F25-4377-BD0C-A2EB37ADE895}"/>
              </a:ext>
            </a:extLst>
          </p:cNvPr>
          <p:cNvGrpSpPr/>
          <p:nvPr/>
        </p:nvGrpSpPr>
        <p:grpSpPr>
          <a:xfrm>
            <a:off x="9352110" y="3550386"/>
            <a:ext cx="575202" cy="689770"/>
            <a:chOff x="5215294" y="2595966"/>
            <a:chExt cx="766936" cy="919693"/>
          </a:xfrm>
        </p:grpSpPr>
        <p:pic>
          <p:nvPicPr>
            <p:cNvPr id="36" name="גרפיקה 35" descr="הליכה עם מילוי מלא">
              <a:extLst>
                <a:ext uri="{FF2B5EF4-FFF2-40B4-BE49-F238E27FC236}">
                  <a16:creationId xmlns:a16="http://schemas.microsoft.com/office/drawing/2014/main" id="{5EB685BA-1B7E-4651-B847-7D797157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7" name="גרפיקה 36" descr="הליכה עם מילוי מלא">
              <a:extLst>
                <a:ext uri="{FF2B5EF4-FFF2-40B4-BE49-F238E27FC236}">
                  <a16:creationId xmlns:a16="http://schemas.microsoft.com/office/drawing/2014/main" id="{1261E6F0-64AA-4408-9E7E-713A95009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B6B37299-32D2-4994-873C-948BC23AEC35}"/>
              </a:ext>
            </a:extLst>
          </p:cNvPr>
          <p:cNvGrpSpPr/>
          <p:nvPr/>
        </p:nvGrpSpPr>
        <p:grpSpPr>
          <a:xfrm>
            <a:off x="5847117" y="3658687"/>
            <a:ext cx="575202" cy="689770"/>
            <a:chOff x="5215294" y="2595966"/>
            <a:chExt cx="766936" cy="919693"/>
          </a:xfrm>
        </p:grpSpPr>
        <p:pic>
          <p:nvPicPr>
            <p:cNvPr id="39" name="גרפיקה 38" descr="הליכה עם מילוי מלא">
              <a:extLst>
                <a:ext uri="{FF2B5EF4-FFF2-40B4-BE49-F238E27FC236}">
                  <a16:creationId xmlns:a16="http://schemas.microsoft.com/office/drawing/2014/main" id="{C86D42E9-7CBF-4165-BA4A-1256ED78D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0" name="גרפיקה 39" descr="הליכה עם מילוי מלא">
              <a:extLst>
                <a:ext uri="{FF2B5EF4-FFF2-40B4-BE49-F238E27FC236}">
                  <a16:creationId xmlns:a16="http://schemas.microsoft.com/office/drawing/2014/main" id="{96B5583C-E939-4581-8F7A-F01D11A75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B673BA59-9D58-4DF7-A493-57FC38AC9A1C}"/>
              </a:ext>
            </a:extLst>
          </p:cNvPr>
          <p:cNvGrpSpPr/>
          <p:nvPr/>
        </p:nvGrpSpPr>
        <p:grpSpPr>
          <a:xfrm>
            <a:off x="7653408" y="3766989"/>
            <a:ext cx="575202" cy="689770"/>
            <a:chOff x="5215294" y="2595966"/>
            <a:chExt cx="766936" cy="919693"/>
          </a:xfrm>
        </p:grpSpPr>
        <p:pic>
          <p:nvPicPr>
            <p:cNvPr id="42" name="גרפיקה 41" descr="הליכה עם מילוי מלא">
              <a:extLst>
                <a:ext uri="{FF2B5EF4-FFF2-40B4-BE49-F238E27FC236}">
                  <a16:creationId xmlns:a16="http://schemas.microsoft.com/office/drawing/2014/main" id="{59B6EA18-178C-4F9D-B7C5-4855942B3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3" name="גרפיקה 42" descr="הליכה עם מילוי מלא">
              <a:extLst>
                <a:ext uri="{FF2B5EF4-FFF2-40B4-BE49-F238E27FC236}">
                  <a16:creationId xmlns:a16="http://schemas.microsoft.com/office/drawing/2014/main" id="{4A12BDC2-9964-42DD-B6E6-BD4635212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4AB13F76-A829-45A8-BE56-1EF943C0D30D}"/>
              </a:ext>
            </a:extLst>
          </p:cNvPr>
          <p:cNvGrpSpPr/>
          <p:nvPr/>
        </p:nvGrpSpPr>
        <p:grpSpPr>
          <a:xfrm>
            <a:off x="7337270" y="3517779"/>
            <a:ext cx="575202" cy="722928"/>
            <a:chOff x="5215294" y="2595966"/>
            <a:chExt cx="766936" cy="963904"/>
          </a:xfrm>
        </p:grpSpPr>
        <p:pic>
          <p:nvPicPr>
            <p:cNvPr id="46" name="גרפיקה 45" descr="הליכה עם מילוי מלא">
              <a:extLst>
                <a:ext uri="{FF2B5EF4-FFF2-40B4-BE49-F238E27FC236}">
                  <a16:creationId xmlns:a16="http://schemas.microsoft.com/office/drawing/2014/main" id="{CE74B54E-107E-44D4-B3D4-D333BDBB7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7" name="גרפיקה 46" descr="הליכה עם מילוי מלא">
              <a:extLst>
                <a:ext uri="{FF2B5EF4-FFF2-40B4-BE49-F238E27FC236}">
                  <a16:creationId xmlns:a16="http://schemas.microsoft.com/office/drawing/2014/main" id="{9F8CD70E-A48E-4C00-9500-FC27BF875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099364" y="2961929"/>
              <a:ext cx="766936" cy="428945"/>
            </a:xfrm>
            <a:prstGeom prst="rect">
              <a:avLst/>
            </a:prstGeom>
          </p:spPr>
        </p:pic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3086D84E-6CB0-483F-869E-997848959460}"/>
              </a:ext>
            </a:extLst>
          </p:cNvPr>
          <p:cNvGrpSpPr/>
          <p:nvPr/>
        </p:nvGrpSpPr>
        <p:grpSpPr>
          <a:xfrm>
            <a:off x="7113110" y="3720467"/>
            <a:ext cx="575202" cy="689770"/>
            <a:chOff x="5215294" y="2595966"/>
            <a:chExt cx="766936" cy="919693"/>
          </a:xfrm>
        </p:grpSpPr>
        <p:pic>
          <p:nvPicPr>
            <p:cNvPr id="49" name="גרפיקה 48" descr="הליכה עם מילוי מלא">
              <a:extLst>
                <a:ext uri="{FF2B5EF4-FFF2-40B4-BE49-F238E27FC236}">
                  <a16:creationId xmlns:a16="http://schemas.microsoft.com/office/drawing/2014/main" id="{F7C269DB-0F03-4B30-B0B4-0AC3AD75E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0" name="גרפיקה 49" descr="הליכה עם מילוי מלא">
              <a:extLst>
                <a:ext uri="{FF2B5EF4-FFF2-40B4-BE49-F238E27FC236}">
                  <a16:creationId xmlns:a16="http://schemas.microsoft.com/office/drawing/2014/main" id="{6536F544-3CB3-4038-B5B3-60159607C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90C99F7D-075A-4B1A-8620-53E2D502D344}"/>
              </a:ext>
            </a:extLst>
          </p:cNvPr>
          <p:cNvGrpSpPr/>
          <p:nvPr/>
        </p:nvGrpSpPr>
        <p:grpSpPr>
          <a:xfrm>
            <a:off x="6054353" y="3694128"/>
            <a:ext cx="575202" cy="689770"/>
            <a:chOff x="5215294" y="2595966"/>
            <a:chExt cx="766936" cy="919693"/>
          </a:xfrm>
        </p:grpSpPr>
        <p:pic>
          <p:nvPicPr>
            <p:cNvPr id="52" name="גרפיקה 51" descr="הליכה עם מילוי מלא">
              <a:extLst>
                <a:ext uri="{FF2B5EF4-FFF2-40B4-BE49-F238E27FC236}">
                  <a16:creationId xmlns:a16="http://schemas.microsoft.com/office/drawing/2014/main" id="{7F3E5A8F-B0DE-47AF-A48D-AF52BD5F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3" name="גרפיקה 52" descr="הליכה עם מילוי מלא">
              <a:extLst>
                <a:ext uri="{FF2B5EF4-FFF2-40B4-BE49-F238E27FC236}">
                  <a16:creationId xmlns:a16="http://schemas.microsoft.com/office/drawing/2014/main" id="{441E59C6-6719-47C4-B8C4-E860C129F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ADB16CE2-7ED2-49B4-B733-7260D394E575}"/>
              </a:ext>
            </a:extLst>
          </p:cNvPr>
          <p:cNvGrpSpPr/>
          <p:nvPr/>
        </p:nvGrpSpPr>
        <p:grpSpPr>
          <a:xfrm>
            <a:off x="6570177" y="3708432"/>
            <a:ext cx="575202" cy="689770"/>
            <a:chOff x="5215294" y="2595966"/>
            <a:chExt cx="766936" cy="919693"/>
          </a:xfrm>
        </p:grpSpPr>
        <p:pic>
          <p:nvPicPr>
            <p:cNvPr id="55" name="גרפיקה 54" descr="הליכה עם מילוי מלא">
              <a:extLst>
                <a:ext uri="{FF2B5EF4-FFF2-40B4-BE49-F238E27FC236}">
                  <a16:creationId xmlns:a16="http://schemas.microsoft.com/office/drawing/2014/main" id="{E15C83E6-B4A3-4535-8029-6F34297E6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6" name="גרפיקה 55" descr="הליכה עם מילוי מלא">
              <a:extLst>
                <a:ext uri="{FF2B5EF4-FFF2-40B4-BE49-F238E27FC236}">
                  <a16:creationId xmlns:a16="http://schemas.microsoft.com/office/drawing/2014/main" id="{CF664494-4838-4934-B599-C00CC5850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60CB0C63-8C90-48AA-8214-78EB1B736FC8}"/>
              </a:ext>
            </a:extLst>
          </p:cNvPr>
          <p:cNvGrpSpPr/>
          <p:nvPr/>
        </p:nvGrpSpPr>
        <p:grpSpPr>
          <a:xfrm>
            <a:off x="6317735" y="3689045"/>
            <a:ext cx="575202" cy="689770"/>
            <a:chOff x="5215294" y="2595966"/>
            <a:chExt cx="766936" cy="919693"/>
          </a:xfrm>
        </p:grpSpPr>
        <p:pic>
          <p:nvPicPr>
            <p:cNvPr id="58" name="גרפיקה 57" descr="הליכה עם מילוי מלא">
              <a:extLst>
                <a:ext uri="{FF2B5EF4-FFF2-40B4-BE49-F238E27FC236}">
                  <a16:creationId xmlns:a16="http://schemas.microsoft.com/office/drawing/2014/main" id="{83536FFE-B19B-40A5-9CF1-8EE0E3733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9" name="גרפיקה 58" descr="הליכה עם מילוי מלא">
              <a:extLst>
                <a:ext uri="{FF2B5EF4-FFF2-40B4-BE49-F238E27FC236}">
                  <a16:creationId xmlns:a16="http://schemas.microsoft.com/office/drawing/2014/main" id="{A7A1979F-E666-4BAD-9B62-F5558DF01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882B010C-6F42-4EB4-BC4C-7DDFC6A904F7}"/>
              </a:ext>
            </a:extLst>
          </p:cNvPr>
          <p:cNvGrpSpPr/>
          <p:nvPr/>
        </p:nvGrpSpPr>
        <p:grpSpPr>
          <a:xfrm>
            <a:off x="6875081" y="3749515"/>
            <a:ext cx="575202" cy="689770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61" name="גרפיקה 60" descr="הליכה עם מילוי מלא">
              <a:extLst>
                <a:ext uri="{FF2B5EF4-FFF2-40B4-BE49-F238E27FC236}">
                  <a16:creationId xmlns:a16="http://schemas.microsoft.com/office/drawing/2014/main" id="{FCDC40E6-8514-401C-BE82-11F70F145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2" name="גרפיקה 61" descr="הליכה עם מילוי מלא">
              <a:extLst>
                <a:ext uri="{FF2B5EF4-FFF2-40B4-BE49-F238E27FC236}">
                  <a16:creationId xmlns:a16="http://schemas.microsoft.com/office/drawing/2014/main" id="{E0801730-9676-407F-B2C3-CE79714C0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pic>
        <p:nvPicPr>
          <p:cNvPr id="63" name="גרפיקה 62" descr="הליכה עם מילוי מלא">
            <a:extLst>
              <a:ext uri="{FF2B5EF4-FFF2-40B4-BE49-F238E27FC236}">
                <a16:creationId xmlns:a16="http://schemas.microsoft.com/office/drawing/2014/main" id="{B5650867-FFE4-42FC-8EA4-2A81944EE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3"/>
          <a:stretch/>
        </p:blipFill>
        <p:spPr>
          <a:xfrm>
            <a:off x="6158103" y="2770437"/>
            <a:ext cx="471925" cy="678782"/>
          </a:xfrm>
          <a:prstGeom prst="rect">
            <a:avLst/>
          </a:prstGeom>
        </p:spPr>
      </p:pic>
      <p:sp>
        <p:nvSpPr>
          <p:cNvPr id="64" name="מלבן 63">
            <a:extLst>
              <a:ext uri="{FF2B5EF4-FFF2-40B4-BE49-F238E27FC236}">
                <a16:creationId xmlns:a16="http://schemas.microsoft.com/office/drawing/2014/main" id="{258303A4-1283-4BCC-8F68-525BB6921CD4}"/>
              </a:ext>
            </a:extLst>
          </p:cNvPr>
          <p:cNvSpPr/>
          <p:nvPr/>
        </p:nvSpPr>
        <p:spPr>
          <a:xfrm>
            <a:off x="2168013" y="137853"/>
            <a:ext cx="3961367" cy="9618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אירוע חוד עקב </a:t>
            </a:r>
          </a:p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חנוכה 2003  המשך...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0BBD5E69-8C1D-F42A-3683-FCF26A99901C}"/>
              </a:ext>
            </a:extLst>
          </p:cNvPr>
          <p:cNvGrpSpPr/>
          <p:nvPr/>
        </p:nvGrpSpPr>
        <p:grpSpPr>
          <a:xfrm>
            <a:off x="6218418" y="2188539"/>
            <a:ext cx="575202" cy="689770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44" name="גרפיקה 43" descr="הליכה עם מילוי מלא">
              <a:extLst>
                <a:ext uri="{FF2B5EF4-FFF2-40B4-BE49-F238E27FC236}">
                  <a16:creationId xmlns:a16="http://schemas.microsoft.com/office/drawing/2014/main" id="{F5B61FF2-FA33-BC2E-65DA-ACFF8831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5" name="גרפיקה 64" descr="הליכה עם מילוי מלא">
              <a:extLst>
                <a:ext uri="{FF2B5EF4-FFF2-40B4-BE49-F238E27FC236}">
                  <a16:creationId xmlns:a16="http://schemas.microsoft.com/office/drawing/2014/main" id="{091EEB24-1000-F0BC-F028-CB0B2F4EB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id="{682276C3-0175-B7AF-3B35-1824D62288C5}"/>
              </a:ext>
            </a:extLst>
          </p:cNvPr>
          <p:cNvGrpSpPr/>
          <p:nvPr/>
        </p:nvGrpSpPr>
        <p:grpSpPr>
          <a:xfrm>
            <a:off x="5841779" y="3661278"/>
            <a:ext cx="575202" cy="689770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67" name="גרפיקה 66" descr="הליכה עם מילוי מלא">
              <a:extLst>
                <a:ext uri="{FF2B5EF4-FFF2-40B4-BE49-F238E27FC236}">
                  <a16:creationId xmlns:a16="http://schemas.microsoft.com/office/drawing/2014/main" id="{627D663E-2018-27FB-35A1-814EAE7BC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8" name="גרפיקה 67" descr="הליכה עם מילוי מלא">
              <a:extLst>
                <a:ext uri="{FF2B5EF4-FFF2-40B4-BE49-F238E27FC236}">
                  <a16:creationId xmlns:a16="http://schemas.microsoft.com/office/drawing/2014/main" id="{00CA4544-1FF4-5FA4-A194-F02543B16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DD172B00-53C1-FD18-88C8-21B47777AD78}"/>
              </a:ext>
            </a:extLst>
          </p:cNvPr>
          <p:cNvGrpSpPr/>
          <p:nvPr/>
        </p:nvGrpSpPr>
        <p:grpSpPr>
          <a:xfrm>
            <a:off x="7130544" y="2014680"/>
            <a:ext cx="575202" cy="689770"/>
            <a:chOff x="5215294" y="2595966"/>
            <a:chExt cx="766936" cy="919693"/>
          </a:xfrm>
        </p:grpSpPr>
        <p:pic>
          <p:nvPicPr>
            <p:cNvPr id="70" name="גרפיקה 69" descr="הליכה עם מילוי מלא">
              <a:extLst>
                <a:ext uri="{FF2B5EF4-FFF2-40B4-BE49-F238E27FC236}">
                  <a16:creationId xmlns:a16="http://schemas.microsoft.com/office/drawing/2014/main" id="{8FDA8E58-0084-926D-1C8C-AEEFF03DA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71" name="גרפיקה 70" descr="הליכה עם מילוי מלא">
              <a:extLst>
                <a:ext uri="{FF2B5EF4-FFF2-40B4-BE49-F238E27FC236}">
                  <a16:creationId xmlns:a16="http://schemas.microsoft.com/office/drawing/2014/main" id="{29FF18A8-9CB4-2C9B-601F-CDCCB123D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sp>
        <p:nvSpPr>
          <p:cNvPr id="72" name="תרשים זרימה: סרט מנוקב 71">
            <a:extLst>
              <a:ext uri="{FF2B5EF4-FFF2-40B4-BE49-F238E27FC236}">
                <a16:creationId xmlns:a16="http://schemas.microsoft.com/office/drawing/2014/main" id="{F8D6EA81-A1C7-115C-3EAA-934E094390A5}"/>
              </a:ext>
            </a:extLst>
          </p:cNvPr>
          <p:cNvSpPr/>
          <p:nvPr/>
        </p:nvSpPr>
        <p:spPr>
          <a:xfrm rot="17032500">
            <a:off x="4480739" y="2992707"/>
            <a:ext cx="3223589" cy="69755"/>
          </a:xfrm>
          <a:prstGeom prst="flowChartPunchedTape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cxnSp>
        <p:nvCxnSpPr>
          <p:cNvPr id="74" name="מחבר חץ ישר 73">
            <a:extLst>
              <a:ext uri="{FF2B5EF4-FFF2-40B4-BE49-F238E27FC236}">
                <a16:creationId xmlns:a16="http://schemas.microsoft.com/office/drawing/2014/main" id="{CEA015B1-8CFA-0357-AFFB-BAD66A2A4346}"/>
              </a:ext>
            </a:extLst>
          </p:cNvPr>
          <p:cNvCxnSpPr>
            <a:cxnSpLocks/>
          </p:cNvCxnSpPr>
          <p:nvPr/>
        </p:nvCxnSpPr>
        <p:spPr>
          <a:xfrm flipH="1">
            <a:off x="3916614" y="3154723"/>
            <a:ext cx="2122870" cy="11906"/>
          </a:xfrm>
          <a:prstGeom prst="straightConnector1">
            <a:avLst/>
          </a:prstGeom>
          <a:ln w="412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מלבן 74">
            <a:extLst>
              <a:ext uri="{FF2B5EF4-FFF2-40B4-BE49-F238E27FC236}">
                <a16:creationId xmlns:a16="http://schemas.microsoft.com/office/drawing/2014/main" id="{7B8C0309-6BD1-A62D-AD00-0FA8F8F50FF0}"/>
              </a:ext>
            </a:extLst>
          </p:cNvPr>
          <p:cNvSpPr/>
          <p:nvPr/>
        </p:nvSpPr>
        <p:spPr>
          <a:xfrm>
            <a:off x="4888629" y="2761666"/>
            <a:ext cx="609220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he-IL" sz="105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e-IL" sz="105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מ'</a:t>
            </a:r>
          </a:p>
        </p:txBody>
      </p:sp>
    </p:spTree>
    <p:extLst>
      <p:ext uri="{BB962C8B-B14F-4D97-AF65-F5344CB8AC3E}">
        <p14:creationId xmlns:p14="http://schemas.microsoft.com/office/powerpoint/2010/main" val="6017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95" y="1437624"/>
            <a:ext cx="2145665" cy="286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7584"/>
            <a:ext cx="2197796" cy="295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48" y="0"/>
            <a:ext cx="2663190" cy="1497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מסלול טעות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75" y="1437624"/>
            <a:ext cx="1832858" cy="3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595DBC83-E50F-4D6C-B7BB-A7CC0E1A57C5}"/>
              </a:ext>
            </a:extLst>
          </p:cNvPr>
          <p:cNvSpPr/>
          <p:nvPr/>
        </p:nvSpPr>
        <p:spPr>
          <a:xfrm>
            <a:off x="2772000" y="0"/>
            <a:ext cx="6419387" cy="1638910"/>
          </a:xfrm>
          <a:prstGeom prst="rect">
            <a:avLst/>
          </a:prstGeom>
          <a:solidFill>
            <a:schemeClr val="bg1">
              <a:lumMod val="85000"/>
              <a:alpha val="24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אירועי שן רמון והר יהורם</a:t>
            </a:r>
          </a:p>
          <a:p>
            <a:pPr algn="ctr"/>
            <a:r>
              <a:rPr lang="he-IL" sz="29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מכנה משותף - שביל מסומן +אי השתתפות בטיול הכנה</a:t>
            </a:r>
          </a:p>
          <a:p>
            <a:pPr algn="ctr"/>
            <a:r>
              <a:rPr lang="he-IL" sz="15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2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4460EA-F6AA-43A1-9D99-59390683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846" y="52310"/>
            <a:ext cx="6893975" cy="572700"/>
          </a:xfrm>
        </p:spPr>
        <p:txBody>
          <a:bodyPr/>
          <a:lstStyle/>
          <a:p>
            <a:r>
              <a:rPr lang="he-IL" sz="36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עוד סממן של ליקויים בטיולי הכנה חלקיים... </a:t>
            </a:r>
          </a:p>
        </p:txBody>
      </p:sp>
      <p:pic>
        <p:nvPicPr>
          <p:cNvPr id="4" name="מציין מיקום תוכן 4" descr="תמונה שמכילה קרקע, חוץ, טבע, אנשים&#10;&#10;התיאור נוצר באופן אוטומטי">
            <a:extLst>
              <a:ext uri="{FF2B5EF4-FFF2-40B4-BE49-F238E27FC236}">
                <a16:creationId xmlns:a16="http://schemas.microsoft.com/office/drawing/2014/main" id="{2D03E82E-4564-44A7-AAAA-FCDFC2E30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9637"/>
          <a:stretch/>
        </p:blipFill>
        <p:spPr>
          <a:xfrm>
            <a:off x="661179" y="717988"/>
            <a:ext cx="7821642" cy="4206049"/>
          </a:xfrm>
          <a:noFill/>
        </p:spPr>
      </p:pic>
      <p:sp>
        <p:nvSpPr>
          <p:cNvPr id="3" name="Google Shape;2331;p1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C41B886-43A7-9571-E301-73ABE2948643}"/>
              </a:ext>
            </a:extLst>
          </p:cNvPr>
          <p:cNvSpPr/>
          <p:nvPr/>
        </p:nvSpPr>
        <p:spPr>
          <a:xfrm rot="10800000">
            <a:off x="414981" y="5246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5" name="Google Shape;2332;p1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7EC37E-0D29-237C-63B1-075853B944C1}"/>
              </a:ext>
            </a:extLst>
          </p:cNvPr>
          <p:cNvSpPr/>
          <p:nvPr/>
        </p:nvSpPr>
        <p:spPr>
          <a:xfrm>
            <a:off x="8427519" y="5231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476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1"/>
          <p:cNvSpPr txBox="1">
            <a:spLocks noGrp="1"/>
          </p:cNvSpPr>
          <p:nvPr>
            <p:ph type="title"/>
          </p:nvPr>
        </p:nvSpPr>
        <p:spPr>
          <a:xfrm>
            <a:off x="710019" y="48890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3600" b="1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אבל ראשית נתחיל – לשם מה התכנסנו?</a:t>
            </a:r>
            <a:br>
              <a:rPr lang="he-IL" sz="4800" b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</a:br>
            <a:br>
              <a:rPr lang="he-IL" sz="4800" b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</a:br>
            <a:r>
              <a:rPr lang="he-IL" sz="3600" b="1">
                <a:latin typeface="Hadassah Friedlaender" panose="02020603050405020304" pitchFamily="18" charset="-79"/>
                <a:ea typeface="Calibri"/>
                <a:cs typeface="Hadassah Friedlaender" panose="02020603050405020304" pitchFamily="18" charset="-79"/>
              </a:rPr>
              <a:t>התכנסנו כדי להזכיר 2 מושגים בסיסיים:</a:t>
            </a:r>
            <a:br>
              <a:rPr lang="he-IL" sz="3600" b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</a:br>
            <a:br>
              <a:rPr lang="en-US" sz="3600" b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</a:br>
            <a:br>
              <a:rPr lang="en-US" sz="3600" b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</a:br>
            <a:r>
              <a:rPr lang="he-IL" sz="5400" b="1">
                <a:solidFill>
                  <a:srgbClr val="FF0000"/>
                </a:solidFill>
                <a:latin typeface="Hadassah Friedlaender" panose="02020603050405020304" pitchFamily="18" charset="-79"/>
                <a:ea typeface="Calibri"/>
                <a:cs typeface="Hadassah Friedlaender" panose="02020603050405020304" pitchFamily="18" charset="-79"/>
              </a:rPr>
              <a:t>סכנה</a:t>
            </a:r>
            <a:r>
              <a:rPr lang="he-IL" sz="5400" b="1">
                <a:latin typeface="Hadassah Friedlaender" panose="02020603050405020304" pitchFamily="18" charset="-79"/>
                <a:ea typeface="Calibri"/>
                <a:cs typeface="Hadassah Friedlaender" panose="02020603050405020304" pitchFamily="18" charset="-79"/>
              </a:rPr>
              <a:t> </a:t>
            </a:r>
            <a:r>
              <a:rPr lang="he-IL" sz="5400" b="1">
                <a:solidFill>
                  <a:srgbClr val="0070C0"/>
                </a:solidFill>
                <a:latin typeface="Hadassah Friedlaender" panose="02020603050405020304" pitchFamily="18" charset="-79"/>
                <a:ea typeface="Calibri"/>
                <a:cs typeface="Hadassah Friedlaender" panose="02020603050405020304" pitchFamily="18" charset="-79"/>
              </a:rPr>
              <a:t>ו"סיכון מחושב"</a:t>
            </a:r>
            <a:endParaRPr lang="he-IL" sz="3600" b="1">
              <a:solidFill>
                <a:srgbClr val="0070C0"/>
              </a:solidFill>
              <a:latin typeface="Hadassah Friedlaender" panose="02020603050405020304" pitchFamily="18" charset="-79"/>
              <a:ea typeface="Calibri"/>
              <a:cs typeface="Hadassah Friedlaender" panose="02020603050405020304" pitchFamily="18" charset="-79"/>
            </a:endParaRPr>
          </a:p>
        </p:txBody>
      </p:sp>
      <p:sp>
        <p:nvSpPr>
          <p:cNvPr id="596" name="Google Shape;596;p71">
            <a:hlinkClick r:id="" action="ppaction://hlinkshowjump?jump=previousslide"/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597" name="Google Shape;597;p71">
            <a:hlinkClick r:id="" action="ppaction://hlinkshowjump?jump=nextslide"/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9674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28110" y="0"/>
            <a:ext cx="6858000" cy="5143500"/>
          </a:xfrm>
        </p:spPr>
      </p:pic>
      <p:sp>
        <p:nvSpPr>
          <p:cNvPr id="9" name="לחצן פעולה: מסמך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B5C60F6-B33E-43AA-80A1-6F4790A65245}"/>
              </a:ext>
            </a:extLst>
          </p:cNvPr>
          <p:cNvSpPr/>
          <p:nvPr/>
        </p:nvSpPr>
        <p:spPr>
          <a:xfrm>
            <a:off x="6352652" y="3104729"/>
            <a:ext cx="1188132" cy="1755690"/>
          </a:xfrm>
          <a:prstGeom prst="actionButtonDocumen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B3D48-17F4-4EC7-8608-04034C823F71}"/>
              </a:ext>
            </a:extLst>
          </p:cNvPr>
          <p:cNvSpPr txBox="1"/>
          <p:nvPr/>
        </p:nvSpPr>
        <p:spPr>
          <a:xfrm>
            <a:off x="5688064" y="2236873"/>
            <a:ext cx="23129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מפת ארגון שטח +שפה משותפת</a:t>
            </a:r>
          </a:p>
        </p:txBody>
      </p:sp>
      <p:sp>
        <p:nvSpPr>
          <p:cNvPr id="10" name="כותרת 9">
            <a:extLst>
              <a:ext uri="{FF2B5EF4-FFF2-40B4-BE49-F238E27FC236}">
                <a16:creationId xmlns:a16="http://schemas.microsoft.com/office/drawing/2014/main" id="{DD463C8A-9C8C-36B6-6396-1A1BE04C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986" y="195644"/>
            <a:ext cx="4042248" cy="572700"/>
          </a:xfrm>
        </p:spPr>
        <p:txBody>
          <a:bodyPr/>
          <a:lstStyle/>
          <a:p>
            <a:r>
              <a:rPr lang="he-IL" sz="2700" b="1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  <a:sym typeface="Arial"/>
              </a:rPr>
              <a:t>אירועי כניסה לחושך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ABAD222-2E8C-27A9-B2A2-BFA617DD9BFB}"/>
              </a:ext>
            </a:extLst>
          </p:cNvPr>
          <p:cNvSpPr txBox="1"/>
          <p:nvPr/>
        </p:nvSpPr>
        <p:spPr>
          <a:xfrm>
            <a:off x="1464762" y="2159701"/>
            <a:ext cx="2653173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u="sng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המשותף לאירועי כניסה לחושך</a:t>
            </a: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: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he-IL">
              <a:solidFill>
                <a:srgbClr val="FFFF0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/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* זמני גג - אי הקפדה על המושג</a:t>
            </a:r>
          </a:p>
          <a:p>
            <a:pPr algn="r">
              <a:tabLst>
                <a:tab pos="1973263" algn="l"/>
              </a:tabLst>
            </a:pP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* תכנון לו"ז וזמני גג שלא תואמים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את גודל ואופי המסגרת בייחס 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לאופי השטח .</a:t>
            </a:r>
          </a:p>
          <a:p>
            <a:pPr algn="r"/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* אי הקפדה על דיווחים בזמן 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"אמת".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* יישום  לא מספיק בטיול של 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הנלמד בטיול ההכנה – למשל 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איך </a:t>
            </a:r>
            <a:r>
              <a:rPr lang="he-IL" err="1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הילדים.ות</a:t>
            </a: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יתמודדו עם 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היתדות? 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</a:t>
            </a: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br>
              <a:rPr lang="en-US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he-IL">
              <a:solidFill>
                <a:srgbClr val="FFFF0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3FB48E3-84F1-1455-374A-0E6CA2819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0873">
            <a:off x="205887" y="529465"/>
            <a:ext cx="1019075" cy="110077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0FA319-E461-2E64-68C3-1B097C34F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51" y="2777758"/>
            <a:ext cx="2295174" cy="23409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558" name="Google Shape;558;p70"/>
          <p:cNvGrpSpPr/>
          <p:nvPr/>
        </p:nvGrpSpPr>
        <p:grpSpPr>
          <a:xfrm>
            <a:off x="1764000" y="1707288"/>
            <a:ext cx="2527200" cy="3626951"/>
            <a:chOff x="1764000" y="1707288"/>
            <a:chExt cx="2527200" cy="3626951"/>
          </a:xfrm>
        </p:grpSpPr>
        <p:sp>
          <p:nvSpPr>
            <p:cNvPr id="559" name="Google Shape;559;p70"/>
            <p:cNvSpPr/>
            <p:nvPr/>
          </p:nvSpPr>
          <p:spPr>
            <a:xfrm rot="10800000">
              <a:off x="1764000" y="1707288"/>
              <a:ext cx="2527200" cy="577500"/>
            </a:xfrm>
            <a:prstGeom prst="homePlate">
              <a:avLst>
                <a:gd name="adj" fmla="val 6938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560" name="Google Shape;560;p70"/>
            <p:cNvSpPr/>
            <p:nvPr/>
          </p:nvSpPr>
          <p:spPr>
            <a:xfrm rot="10800000">
              <a:off x="1764000" y="2571663"/>
              <a:ext cx="2527200" cy="1195500"/>
            </a:xfrm>
            <a:prstGeom prst="homePlate">
              <a:avLst>
                <a:gd name="adj" fmla="val 3459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561" name="Google Shape;561;p70"/>
            <p:cNvSpPr/>
            <p:nvPr/>
          </p:nvSpPr>
          <p:spPr>
            <a:xfrm>
              <a:off x="3124425" y="1998177"/>
              <a:ext cx="211649" cy="3336061"/>
            </a:xfrm>
            <a:custGeom>
              <a:avLst/>
              <a:gdLst/>
              <a:ahLst/>
              <a:cxnLst/>
              <a:rect l="l" t="t" r="r" b="b"/>
              <a:pathLst>
                <a:path w="2101" h="18076" extrusionOk="0">
                  <a:moveTo>
                    <a:pt x="713" y="0"/>
                  </a:moveTo>
                  <a:cubicBezTo>
                    <a:pt x="321" y="0"/>
                    <a:pt x="1" y="321"/>
                    <a:pt x="1" y="712"/>
                  </a:cubicBezTo>
                  <a:lnTo>
                    <a:pt x="1" y="17364"/>
                  </a:lnTo>
                  <a:cubicBezTo>
                    <a:pt x="1" y="17755"/>
                    <a:pt x="321" y="18075"/>
                    <a:pt x="713" y="18075"/>
                  </a:cubicBezTo>
                  <a:lnTo>
                    <a:pt x="1424" y="18075"/>
                  </a:lnTo>
                  <a:cubicBezTo>
                    <a:pt x="1780" y="18075"/>
                    <a:pt x="2100" y="17755"/>
                    <a:pt x="2100" y="17364"/>
                  </a:cubicBezTo>
                  <a:lnTo>
                    <a:pt x="2100" y="712"/>
                  </a:lnTo>
                  <a:cubicBezTo>
                    <a:pt x="2100" y="321"/>
                    <a:pt x="1780" y="0"/>
                    <a:pt x="14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562" name="Google Shape;562;p70"/>
          <p:cNvGrpSpPr/>
          <p:nvPr/>
        </p:nvGrpSpPr>
        <p:grpSpPr>
          <a:xfrm>
            <a:off x="4852800" y="2282238"/>
            <a:ext cx="2527200" cy="3262567"/>
            <a:chOff x="4852800" y="2282238"/>
            <a:chExt cx="2527200" cy="3262567"/>
          </a:xfrm>
        </p:grpSpPr>
        <p:sp>
          <p:nvSpPr>
            <p:cNvPr id="563" name="Google Shape;563;p70"/>
            <p:cNvSpPr/>
            <p:nvPr/>
          </p:nvSpPr>
          <p:spPr>
            <a:xfrm rot="10800000" flipH="1">
              <a:off x="4852800" y="2282238"/>
              <a:ext cx="2527200" cy="577500"/>
            </a:xfrm>
            <a:prstGeom prst="homePlate">
              <a:avLst>
                <a:gd name="adj" fmla="val 6938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564" name="Google Shape;564;p70"/>
            <p:cNvSpPr/>
            <p:nvPr/>
          </p:nvSpPr>
          <p:spPr>
            <a:xfrm rot="10800000" flipH="1">
              <a:off x="4852800" y="3146613"/>
              <a:ext cx="2527200" cy="1195500"/>
            </a:xfrm>
            <a:prstGeom prst="homePlate">
              <a:avLst>
                <a:gd name="adj" fmla="val 3459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565" name="Google Shape;565;p70"/>
            <p:cNvSpPr/>
            <p:nvPr/>
          </p:nvSpPr>
          <p:spPr>
            <a:xfrm>
              <a:off x="5807925" y="2351634"/>
              <a:ext cx="211649" cy="3193171"/>
            </a:xfrm>
            <a:custGeom>
              <a:avLst/>
              <a:gdLst/>
              <a:ahLst/>
              <a:cxnLst/>
              <a:rect l="l" t="t" r="r" b="b"/>
              <a:pathLst>
                <a:path w="2101" h="18076" extrusionOk="0">
                  <a:moveTo>
                    <a:pt x="713" y="0"/>
                  </a:moveTo>
                  <a:cubicBezTo>
                    <a:pt x="321" y="0"/>
                    <a:pt x="1" y="321"/>
                    <a:pt x="1" y="712"/>
                  </a:cubicBezTo>
                  <a:lnTo>
                    <a:pt x="1" y="17364"/>
                  </a:lnTo>
                  <a:cubicBezTo>
                    <a:pt x="1" y="17755"/>
                    <a:pt x="321" y="18075"/>
                    <a:pt x="713" y="18075"/>
                  </a:cubicBezTo>
                  <a:lnTo>
                    <a:pt x="1424" y="18075"/>
                  </a:lnTo>
                  <a:cubicBezTo>
                    <a:pt x="1780" y="18075"/>
                    <a:pt x="2100" y="17755"/>
                    <a:pt x="2100" y="17364"/>
                  </a:cubicBezTo>
                  <a:lnTo>
                    <a:pt x="2100" y="712"/>
                  </a:lnTo>
                  <a:cubicBezTo>
                    <a:pt x="2100" y="321"/>
                    <a:pt x="1780" y="0"/>
                    <a:pt x="14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sp>
        <p:nvSpPr>
          <p:cNvPr id="566" name="Google Shape;566;p70"/>
          <p:cNvSpPr txBox="1">
            <a:spLocks noGrp="1"/>
          </p:cNvSpPr>
          <p:nvPr>
            <p:ph type="subTitle" idx="1"/>
          </p:nvPr>
        </p:nvSpPr>
        <p:spPr>
          <a:xfrm>
            <a:off x="2169300" y="2571751"/>
            <a:ext cx="2121900" cy="1200900"/>
          </a:xfrm>
          <a:prstGeom prst="rect">
            <a:avLst/>
          </a:prstGeom>
        </p:spPr>
        <p:txBody>
          <a:bodyPr spcFirstLastPara="1" wrap="square" lIns="137150" tIns="182875" rIns="1371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טיולים שעלולים להתנגש בטיולי משפחות וארגונים אחרים. </a:t>
            </a:r>
            <a:br>
              <a:rPr lang="en-US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</a:br>
            <a:r>
              <a:rPr lang="he-IL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ניהול עומסים / "התנגשויות"</a:t>
            </a:r>
            <a:br>
              <a:rPr lang="en-US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</a:br>
            <a:r>
              <a:rPr lang="he-IL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משמעות "זמן גג"</a:t>
            </a:r>
          </a:p>
        </p:txBody>
      </p:sp>
      <p:sp>
        <p:nvSpPr>
          <p:cNvPr id="567" name="Google Shape;567;p70"/>
          <p:cNvSpPr txBox="1">
            <a:spLocks noGrp="1"/>
          </p:cNvSpPr>
          <p:nvPr>
            <p:ph type="subTitle" idx="4"/>
          </p:nvPr>
        </p:nvSpPr>
        <p:spPr>
          <a:xfrm>
            <a:off x="4852800" y="3145917"/>
            <a:ext cx="2121900" cy="1200900"/>
          </a:xfrm>
          <a:prstGeom prst="rect">
            <a:avLst/>
          </a:prstGeom>
        </p:spPr>
        <p:txBody>
          <a:bodyPr spcFirstLastPara="1" wrap="square" lIns="137150" tIns="182875" rIns="1371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חשיבות רבה לדיווחים. ניתוח נקודות הדיווח (נקודות שיסייעו לקבל החלטות בעת משבר)</a:t>
            </a:r>
          </a:p>
        </p:txBody>
      </p:sp>
      <p:sp>
        <p:nvSpPr>
          <p:cNvPr id="568" name="Google Shape;568;p70"/>
          <p:cNvSpPr txBox="1">
            <a:spLocks noGrp="1"/>
          </p:cNvSpPr>
          <p:nvPr>
            <p:ph type="title"/>
          </p:nvPr>
        </p:nvSpPr>
        <p:spPr>
          <a:xfrm>
            <a:off x="713225" y="4901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ריבוי טורים ומטיילים</a:t>
            </a:r>
            <a:endParaRPr b="1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569" name="Google Shape;569;p70"/>
          <p:cNvSpPr txBox="1">
            <a:spLocks noGrp="1"/>
          </p:cNvSpPr>
          <p:nvPr>
            <p:ph type="title" idx="2"/>
          </p:nvPr>
        </p:nvSpPr>
        <p:spPr>
          <a:xfrm>
            <a:off x="2169300" y="17096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תזמונים</a:t>
            </a: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570" name="Google Shape;570;p70"/>
          <p:cNvSpPr txBox="1">
            <a:spLocks noGrp="1"/>
          </p:cNvSpPr>
          <p:nvPr>
            <p:ph type="title" idx="3"/>
          </p:nvPr>
        </p:nvSpPr>
        <p:spPr>
          <a:xfrm>
            <a:off x="4852800" y="2287746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דיווחים</a:t>
            </a: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571" name="Google Shape;571;p70">
            <a:hlinkClick r:id="" action="ppaction://hlinkshowjump?jump=previousslide"/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572" name="Google Shape;572;p70">
            <a:hlinkClick r:id="" action="ppaction://hlinkshowjump?jump=nextslide"/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0499E3-950E-5B3D-4BB6-A4F15C767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47700"/>
            <a:ext cx="2286000" cy="1445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B861FE1-FD9C-D88D-77C8-B49A57102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141" y="1214294"/>
            <a:ext cx="4339719" cy="3929205"/>
          </a:xfrm>
          <a:prstGeom prst="rect">
            <a:avLst/>
          </a:prstGeom>
        </p:spPr>
      </p:pic>
      <p:sp>
        <p:nvSpPr>
          <p:cNvPr id="6" name="Google Shape;568;p70">
            <a:extLst>
              <a:ext uri="{FF2B5EF4-FFF2-40B4-BE49-F238E27FC236}">
                <a16:creationId xmlns:a16="http://schemas.microsoft.com/office/drawing/2014/main" id="{62EC0A1D-0F81-9164-874B-6BBF9E805D65}"/>
              </a:ext>
            </a:extLst>
          </p:cNvPr>
          <p:cNvSpPr txBox="1">
            <a:spLocks/>
          </p:cNvSpPr>
          <p:nvPr/>
        </p:nvSpPr>
        <p:spPr>
          <a:xfrm>
            <a:off x="860769" y="8206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Just Another Hand"/>
              <a:buNone/>
              <a:defRPr sz="4000" b="0" i="0" u="none" strike="noStrike" cap="none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"/>
              <a:buNone/>
              <a:defRPr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e-IL" b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חשיבות זמני הגג ונקודות הבקרה במסלול</a:t>
            </a:r>
          </a:p>
        </p:txBody>
      </p:sp>
      <p:pic>
        <p:nvPicPr>
          <p:cNvPr id="7" name="תמונה 6" descr="תמונה שמכילה טקסט, מפה, אטלס, תוכנית&#10;&#10;התיאור נוצר באופן אוטומטי">
            <a:extLst>
              <a:ext uri="{FF2B5EF4-FFF2-40B4-BE49-F238E27FC236}">
                <a16:creationId xmlns:a16="http://schemas.microsoft.com/office/drawing/2014/main" id="{E250FC1E-67C4-A8E2-67FF-E7017AC6B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4065"/>
            <a:ext cx="9144000" cy="5143500"/>
          </a:xfrm>
          <a:prstGeom prst="rect">
            <a:avLst/>
          </a:prstGeom>
        </p:spPr>
      </p:pic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E7F6A87-9B9D-6FE0-B399-775CBB88A4D9}"/>
              </a:ext>
            </a:extLst>
          </p:cNvPr>
          <p:cNvSpPr/>
          <p:nvPr/>
        </p:nvSpPr>
        <p:spPr>
          <a:xfrm>
            <a:off x="85775" y="3801384"/>
            <a:ext cx="740822" cy="694416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 descr="תמונה שמכילה מפה, טקסט, אטלס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B43D72F-05BD-606C-903C-2802D06754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744" y="-3444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3;p65">
            <a:extLst>
              <a:ext uri="{FF2B5EF4-FFF2-40B4-BE49-F238E27FC236}">
                <a16:creationId xmlns:a16="http://schemas.microsoft.com/office/drawing/2014/main" id="{DBB55F59-DA8C-43DA-339A-C612CA888D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2103" y="176890"/>
            <a:ext cx="6994422" cy="1135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he-IL" sz="28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Arial"/>
              </a:rPr>
              <a:t>עזרי השת"פ והמפות הדיגיטליות (עמוד ענן וכד' )</a:t>
            </a:r>
            <a:br>
              <a:rPr lang="he-IL" sz="28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Arial"/>
              </a:rPr>
            </a:br>
            <a:r>
              <a:rPr lang="he-IL" sz="28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Arial"/>
              </a:rPr>
              <a:t> אינם תחליף למפת סימון שבילים מלאה ועדכנית</a:t>
            </a:r>
            <a:endParaRPr sz="28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F5CFBB5-A848-83BB-F32B-421F61491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431" y="2113946"/>
            <a:ext cx="2819410" cy="270518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999EF6B-4E03-BBFB-73B8-68BD4665A0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0" t="2152" r="7314" b="3047"/>
          <a:stretch/>
        </p:blipFill>
        <p:spPr>
          <a:xfrm rot="20978127">
            <a:off x="326644" y="1343201"/>
            <a:ext cx="1550304" cy="3771782"/>
          </a:xfrm>
          <a:prstGeom prst="round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AA8424A-4634-86EE-E991-98CC9C5A7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36" y="1708429"/>
            <a:ext cx="1962424" cy="333421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095A5E2-E18D-0A32-E8E7-3D56973F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46" y="1954468"/>
            <a:ext cx="825550" cy="82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תוצאת תמונה עבור ‪X‬‏">
            <a:extLst>
              <a:ext uri="{FF2B5EF4-FFF2-40B4-BE49-F238E27FC236}">
                <a16:creationId xmlns:a16="http://schemas.microsoft.com/office/drawing/2014/main" id="{A2CEA2EB-06C2-DDA1-A9DA-249459E7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018" y="1484582"/>
            <a:ext cx="849350" cy="10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71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7C6AC-0BDD-B263-B547-89025882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B60854-8401-5C25-5994-0A9B73D9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0CF9900C-83BF-FB29-8986-20FD883CA9D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4" name="כותרת משנה 3">
            <a:extLst>
              <a:ext uri="{FF2B5EF4-FFF2-40B4-BE49-F238E27FC236}">
                <a16:creationId xmlns:a16="http://schemas.microsoft.com/office/drawing/2014/main" id="{28476F28-E31C-0F67-5611-CB2A2AD96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D5FB392A-EB0C-3F49-AA51-D8DE885CBD31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6" name="כותרת משנה 5">
            <a:extLst>
              <a:ext uri="{FF2B5EF4-FFF2-40B4-BE49-F238E27FC236}">
                <a16:creationId xmlns:a16="http://schemas.microsoft.com/office/drawing/2014/main" id="{E1CADCA0-2BCE-2302-2483-766FCD743792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7" name="כותרת 6">
            <a:extLst>
              <a:ext uri="{FF2B5EF4-FFF2-40B4-BE49-F238E27FC236}">
                <a16:creationId xmlns:a16="http://schemas.microsoft.com/office/drawing/2014/main" id="{A907BB92-4E7E-40AF-41A6-C73ACB23F0C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8" name="כותרת משנה 7">
            <a:extLst>
              <a:ext uri="{FF2B5EF4-FFF2-40B4-BE49-F238E27FC236}">
                <a16:creationId xmlns:a16="http://schemas.microsoft.com/office/drawing/2014/main" id="{1B190E62-3AFF-8BF8-8108-D1E9A9E7F230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730FDB5C-275B-8B0C-0AB7-D9C010137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6" y="0"/>
            <a:ext cx="9028054" cy="5143500"/>
          </a:xfrm>
          <a:prstGeom prst="rect">
            <a:avLst/>
          </a:prstGeom>
        </p:spPr>
      </p:pic>
      <p:sp>
        <p:nvSpPr>
          <p:cNvPr id="9" name="בועת דיבור: מלבן 8">
            <a:extLst>
              <a:ext uri="{FF2B5EF4-FFF2-40B4-BE49-F238E27FC236}">
                <a16:creationId xmlns:a16="http://schemas.microsoft.com/office/drawing/2014/main" id="{07812027-C825-40D8-3DFA-AA4174489848}"/>
              </a:ext>
            </a:extLst>
          </p:cNvPr>
          <p:cNvSpPr/>
          <p:nvPr/>
        </p:nvSpPr>
        <p:spPr>
          <a:xfrm>
            <a:off x="7118350" y="2367644"/>
            <a:ext cx="1314614" cy="644978"/>
          </a:xfrm>
          <a:prstGeom prst="wedgeRectCallout">
            <a:avLst>
              <a:gd name="adj1" fmla="val -84833"/>
              <a:gd name="adj2" fmla="val -5522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/>
              <a:t>לימוד השטח בטיול הכנה </a:t>
            </a:r>
          </a:p>
        </p:txBody>
      </p:sp>
      <p:sp>
        <p:nvSpPr>
          <p:cNvPr id="11" name="בועת דיבור: מלבן 10">
            <a:extLst>
              <a:ext uri="{FF2B5EF4-FFF2-40B4-BE49-F238E27FC236}">
                <a16:creationId xmlns:a16="http://schemas.microsoft.com/office/drawing/2014/main" id="{2901968C-A8AC-57DF-AF2C-CF422091C2B5}"/>
              </a:ext>
            </a:extLst>
          </p:cNvPr>
          <p:cNvSpPr/>
          <p:nvPr/>
        </p:nvSpPr>
        <p:spPr>
          <a:xfrm>
            <a:off x="6098886" y="3437165"/>
            <a:ext cx="1951100" cy="644978"/>
          </a:xfrm>
          <a:prstGeom prst="wedgeRectCallout">
            <a:avLst>
              <a:gd name="adj1" fmla="val -71024"/>
              <a:gd name="adj2" fmla="val -818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/>
              <a:t>תרגום לימוד השטח לתכנון ל"ז וזמני גג</a:t>
            </a:r>
          </a:p>
        </p:txBody>
      </p:sp>
      <p:sp>
        <p:nvSpPr>
          <p:cNvPr id="12" name="בועת דיבור: מלבן 11">
            <a:extLst>
              <a:ext uri="{FF2B5EF4-FFF2-40B4-BE49-F238E27FC236}">
                <a16:creationId xmlns:a16="http://schemas.microsoft.com/office/drawing/2014/main" id="{E1EF4E1A-50AE-ADB7-4655-26C4DDE75ECA}"/>
              </a:ext>
            </a:extLst>
          </p:cNvPr>
          <p:cNvSpPr/>
          <p:nvPr/>
        </p:nvSpPr>
        <p:spPr>
          <a:xfrm>
            <a:off x="5345050" y="4249712"/>
            <a:ext cx="1951100" cy="644978"/>
          </a:xfrm>
          <a:prstGeom prst="wedgeRectCallout">
            <a:avLst>
              <a:gd name="adj1" fmla="val -64329"/>
              <a:gd name="adj2" fmla="val -14129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/>
              <a:t>דיווח בזמן אמת על בעיית </a:t>
            </a:r>
            <a:r>
              <a:rPr lang="he-IL" sz="1600" b="1" err="1"/>
              <a:t>הלו"ז</a:t>
            </a:r>
            <a:endParaRPr lang="he-IL" sz="1600" b="1"/>
          </a:p>
        </p:txBody>
      </p:sp>
      <p:sp>
        <p:nvSpPr>
          <p:cNvPr id="13" name="בועת דיבור: מלבן 12">
            <a:extLst>
              <a:ext uri="{FF2B5EF4-FFF2-40B4-BE49-F238E27FC236}">
                <a16:creationId xmlns:a16="http://schemas.microsoft.com/office/drawing/2014/main" id="{32B1E198-4AA4-A01F-40BC-2EB1D38459F8}"/>
              </a:ext>
            </a:extLst>
          </p:cNvPr>
          <p:cNvSpPr/>
          <p:nvPr/>
        </p:nvSpPr>
        <p:spPr>
          <a:xfrm>
            <a:off x="3048164" y="4498522"/>
            <a:ext cx="1951100" cy="644978"/>
          </a:xfrm>
          <a:prstGeom prst="wedgeRectCallout">
            <a:avLst>
              <a:gd name="adj1" fmla="val -4910"/>
              <a:gd name="adj2" fmla="val -16788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/>
              <a:t>סדר פעולות מעטפת כשיש </a:t>
            </a:r>
            <a:r>
              <a:rPr lang="he-IL" sz="1600" b="1" err="1"/>
              <a:t>בעייה</a:t>
            </a:r>
            <a:endParaRPr lang="he-IL" sz="1600" b="1"/>
          </a:p>
        </p:txBody>
      </p:sp>
    </p:spTree>
    <p:extLst>
      <p:ext uri="{BB962C8B-B14F-4D97-AF65-F5344CB8AC3E}">
        <p14:creationId xmlns:p14="http://schemas.microsoft.com/office/powerpoint/2010/main" val="3887845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124">
            <a:hlinkClick r:id="" action="ppaction://hlinkshowjump?jump=previousslide"/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2332" name="Google Shape;2332;p124">
            <a:hlinkClick r:id="" action="ppaction://hlinkshowjump?jump=nextslide"/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grpSp>
        <p:nvGrpSpPr>
          <p:cNvPr id="2333" name="Google Shape;2333;p124"/>
          <p:cNvGrpSpPr/>
          <p:nvPr/>
        </p:nvGrpSpPr>
        <p:grpSpPr>
          <a:xfrm>
            <a:off x="1171464" y="1462424"/>
            <a:ext cx="268911" cy="267258"/>
            <a:chOff x="1171464" y="1462424"/>
            <a:chExt cx="268911" cy="267258"/>
          </a:xfrm>
        </p:grpSpPr>
        <p:sp>
          <p:nvSpPr>
            <p:cNvPr id="2334" name="Google Shape;2334;p124"/>
            <p:cNvSpPr/>
            <p:nvPr/>
          </p:nvSpPr>
          <p:spPr>
            <a:xfrm>
              <a:off x="1198007" y="1472077"/>
              <a:ext cx="137977" cy="79573"/>
            </a:xfrm>
            <a:custGeom>
              <a:avLst/>
              <a:gdLst/>
              <a:ahLst/>
              <a:cxnLst/>
              <a:rect l="l" t="t" r="r" b="b"/>
              <a:pathLst>
                <a:path w="6446" h="3619" extrusionOk="0">
                  <a:moveTo>
                    <a:pt x="1193" y="1"/>
                  </a:moveTo>
                  <a:cubicBezTo>
                    <a:pt x="1100" y="1"/>
                    <a:pt x="1009" y="37"/>
                    <a:pt x="941" y="105"/>
                  </a:cubicBezTo>
                  <a:lnTo>
                    <a:pt x="119" y="925"/>
                  </a:lnTo>
                  <a:cubicBezTo>
                    <a:pt x="39" y="1005"/>
                    <a:pt x="1" y="1119"/>
                    <a:pt x="20" y="1233"/>
                  </a:cubicBezTo>
                  <a:cubicBezTo>
                    <a:pt x="37" y="1345"/>
                    <a:pt x="107" y="1442"/>
                    <a:pt x="210" y="1493"/>
                  </a:cubicBezTo>
                  <a:lnTo>
                    <a:pt x="4403" y="3618"/>
                  </a:lnTo>
                  <a:lnTo>
                    <a:pt x="6446" y="1579"/>
                  </a:lnTo>
                  <a:lnTo>
                    <a:pt x="5529" y="1300"/>
                  </a:lnTo>
                  <a:lnTo>
                    <a:pt x="5798" y="1030"/>
                  </a:lnTo>
                  <a:cubicBezTo>
                    <a:pt x="5937" y="891"/>
                    <a:pt x="5937" y="667"/>
                    <a:pt x="5798" y="527"/>
                  </a:cubicBezTo>
                  <a:cubicBezTo>
                    <a:pt x="5729" y="457"/>
                    <a:pt x="5638" y="423"/>
                    <a:pt x="5547" y="423"/>
                  </a:cubicBezTo>
                  <a:cubicBezTo>
                    <a:pt x="5456" y="423"/>
                    <a:pt x="5365" y="457"/>
                    <a:pt x="5295" y="527"/>
                  </a:cubicBezTo>
                  <a:lnTo>
                    <a:pt x="4756" y="1066"/>
                  </a:lnTo>
                  <a:lnTo>
                    <a:pt x="3786" y="772"/>
                  </a:lnTo>
                  <a:lnTo>
                    <a:pt x="3945" y="614"/>
                  </a:lnTo>
                  <a:cubicBezTo>
                    <a:pt x="4084" y="475"/>
                    <a:pt x="4084" y="249"/>
                    <a:pt x="3945" y="111"/>
                  </a:cubicBezTo>
                  <a:cubicBezTo>
                    <a:pt x="3875" y="40"/>
                    <a:pt x="3784" y="5"/>
                    <a:pt x="3692" y="5"/>
                  </a:cubicBezTo>
                  <a:cubicBezTo>
                    <a:pt x="3602" y="5"/>
                    <a:pt x="3511" y="40"/>
                    <a:pt x="3442" y="109"/>
                  </a:cubicBezTo>
                  <a:lnTo>
                    <a:pt x="3013" y="536"/>
                  </a:lnTo>
                  <a:lnTo>
                    <a:pt x="1296" y="16"/>
                  </a:lnTo>
                  <a:cubicBezTo>
                    <a:pt x="1262" y="6"/>
                    <a:pt x="1227" y="1"/>
                    <a:pt x="1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35" name="Google Shape;2335;p124"/>
            <p:cNvSpPr/>
            <p:nvPr/>
          </p:nvSpPr>
          <p:spPr>
            <a:xfrm>
              <a:off x="1345722" y="1561610"/>
              <a:ext cx="78192" cy="141226"/>
            </a:xfrm>
            <a:custGeom>
              <a:avLst/>
              <a:gdLst/>
              <a:ahLst/>
              <a:cxnLst/>
              <a:rect l="l" t="t" r="r" b="b"/>
              <a:pathLst>
                <a:path w="3653" h="6423" extrusionOk="0">
                  <a:moveTo>
                    <a:pt x="2042" y="0"/>
                  </a:moveTo>
                  <a:lnTo>
                    <a:pt x="1" y="2040"/>
                  </a:lnTo>
                  <a:lnTo>
                    <a:pt x="2129" y="6229"/>
                  </a:lnTo>
                  <a:cubicBezTo>
                    <a:pt x="2181" y="6329"/>
                    <a:pt x="2278" y="6400"/>
                    <a:pt x="2390" y="6419"/>
                  </a:cubicBezTo>
                  <a:cubicBezTo>
                    <a:pt x="2409" y="6420"/>
                    <a:pt x="2428" y="6422"/>
                    <a:pt x="2447" y="6422"/>
                  </a:cubicBezTo>
                  <a:cubicBezTo>
                    <a:pt x="2540" y="6422"/>
                    <a:pt x="2631" y="6386"/>
                    <a:pt x="2697" y="6318"/>
                  </a:cubicBezTo>
                  <a:lnTo>
                    <a:pt x="3520" y="5498"/>
                  </a:lnTo>
                  <a:cubicBezTo>
                    <a:pt x="3613" y="5406"/>
                    <a:pt x="3647" y="5270"/>
                    <a:pt x="3609" y="5142"/>
                  </a:cubicBezTo>
                  <a:lnTo>
                    <a:pt x="3087" y="3428"/>
                  </a:lnTo>
                  <a:lnTo>
                    <a:pt x="3514" y="3002"/>
                  </a:lnTo>
                  <a:cubicBezTo>
                    <a:pt x="3652" y="2862"/>
                    <a:pt x="3652" y="2638"/>
                    <a:pt x="3514" y="2497"/>
                  </a:cubicBezTo>
                  <a:cubicBezTo>
                    <a:pt x="3445" y="2428"/>
                    <a:pt x="3353" y="2393"/>
                    <a:pt x="3262" y="2393"/>
                  </a:cubicBezTo>
                  <a:cubicBezTo>
                    <a:pt x="3171" y="2393"/>
                    <a:pt x="3080" y="2428"/>
                    <a:pt x="3011" y="2497"/>
                  </a:cubicBezTo>
                  <a:lnTo>
                    <a:pt x="2851" y="2657"/>
                  </a:lnTo>
                  <a:lnTo>
                    <a:pt x="2557" y="1688"/>
                  </a:lnTo>
                  <a:lnTo>
                    <a:pt x="3096" y="1151"/>
                  </a:lnTo>
                  <a:cubicBezTo>
                    <a:pt x="3235" y="1012"/>
                    <a:pt x="3235" y="786"/>
                    <a:pt x="3096" y="648"/>
                  </a:cubicBezTo>
                  <a:cubicBezTo>
                    <a:pt x="3027" y="578"/>
                    <a:pt x="2936" y="544"/>
                    <a:pt x="2844" y="544"/>
                  </a:cubicBezTo>
                  <a:cubicBezTo>
                    <a:pt x="2753" y="544"/>
                    <a:pt x="2662" y="578"/>
                    <a:pt x="2593" y="648"/>
                  </a:cubicBezTo>
                  <a:lnTo>
                    <a:pt x="2321" y="917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36" name="Google Shape;2336;p124"/>
            <p:cNvSpPr/>
            <p:nvPr/>
          </p:nvSpPr>
          <p:spPr>
            <a:xfrm>
              <a:off x="1171464" y="1702945"/>
              <a:ext cx="27505" cy="26737"/>
            </a:xfrm>
            <a:custGeom>
              <a:avLst/>
              <a:gdLst/>
              <a:ahLst/>
              <a:cxnLst/>
              <a:rect l="l" t="t" r="r" b="b"/>
              <a:pathLst>
                <a:path w="1285" h="1216" extrusionOk="0">
                  <a:moveTo>
                    <a:pt x="894" y="1"/>
                  </a:moveTo>
                  <a:cubicBezTo>
                    <a:pt x="803" y="1"/>
                    <a:pt x="712" y="35"/>
                    <a:pt x="643" y="104"/>
                  </a:cubicBezTo>
                  <a:lnTo>
                    <a:pt x="139" y="608"/>
                  </a:lnTo>
                  <a:cubicBezTo>
                    <a:pt x="1" y="746"/>
                    <a:pt x="1" y="972"/>
                    <a:pt x="139" y="1111"/>
                  </a:cubicBezTo>
                  <a:cubicBezTo>
                    <a:pt x="210" y="1181"/>
                    <a:pt x="299" y="1215"/>
                    <a:pt x="390" y="1215"/>
                  </a:cubicBezTo>
                  <a:cubicBezTo>
                    <a:pt x="481" y="1215"/>
                    <a:pt x="572" y="1181"/>
                    <a:pt x="643" y="1111"/>
                  </a:cubicBezTo>
                  <a:lnTo>
                    <a:pt x="1146" y="608"/>
                  </a:lnTo>
                  <a:cubicBezTo>
                    <a:pt x="1285" y="469"/>
                    <a:pt x="1285" y="243"/>
                    <a:pt x="1146" y="104"/>
                  </a:cubicBezTo>
                  <a:cubicBezTo>
                    <a:pt x="1077" y="35"/>
                    <a:pt x="985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37" name="Google Shape;2337;p124"/>
            <p:cNvSpPr/>
            <p:nvPr/>
          </p:nvSpPr>
          <p:spPr>
            <a:xfrm>
              <a:off x="1181439" y="1503013"/>
              <a:ext cx="211674" cy="216687"/>
            </a:xfrm>
            <a:custGeom>
              <a:avLst/>
              <a:gdLst/>
              <a:ahLst/>
              <a:cxnLst/>
              <a:rect l="l" t="t" r="r" b="b"/>
              <a:pathLst>
                <a:path w="9889" h="9855" extrusionOk="0">
                  <a:moveTo>
                    <a:pt x="8399" y="1"/>
                  </a:moveTo>
                  <a:lnTo>
                    <a:pt x="4651" y="3744"/>
                  </a:lnTo>
                  <a:lnTo>
                    <a:pt x="2839" y="5983"/>
                  </a:lnTo>
                  <a:lnTo>
                    <a:pt x="634" y="4885"/>
                  </a:lnTo>
                  <a:cubicBezTo>
                    <a:pt x="600" y="4868"/>
                    <a:pt x="564" y="4860"/>
                    <a:pt x="528" y="4860"/>
                  </a:cubicBezTo>
                  <a:cubicBezTo>
                    <a:pt x="466" y="4860"/>
                    <a:pt x="406" y="4883"/>
                    <a:pt x="361" y="4929"/>
                  </a:cubicBezTo>
                  <a:lnTo>
                    <a:pt x="93" y="5196"/>
                  </a:lnTo>
                  <a:cubicBezTo>
                    <a:pt x="0" y="5289"/>
                    <a:pt x="0" y="5439"/>
                    <a:pt x="93" y="5532"/>
                  </a:cubicBezTo>
                  <a:lnTo>
                    <a:pt x="1806" y="7245"/>
                  </a:lnTo>
                  <a:lnTo>
                    <a:pt x="1814" y="7251"/>
                  </a:lnTo>
                  <a:cubicBezTo>
                    <a:pt x="1395" y="7669"/>
                    <a:pt x="1779" y="8249"/>
                    <a:pt x="2227" y="8249"/>
                  </a:cubicBezTo>
                  <a:cubicBezTo>
                    <a:pt x="2362" y="8249"/>
                    <a:pt x="2504" y="8196"/>
                    <a:pt x="2630" y="8069"/>
                  </a:cubicBezTo>
                  <a:lnTo>
                    <a:pt x="2632" y="8071"/>
                  </a:lnTo>
                  <a:lnTo>
                    <a:pt x="3401" y="8839"/>
                  </a:lnTo>
                  <a:lnTo>
                    <a:pt x="3635" y="8605"/>
                  </a:lnTo>
                  <a:cubicBezTo>
                    <a:pt x="3705" y="8535"/>
                    <a:pt x="3796" y="8500"/>
                    <a:pt x="3887" y="8500"/>
                  </a:cubicBezTo>
                  <a:cubicBezTo>
                    <a:pt x="3978" y="8500"/>
                    <a:pt x="4069" y="8535"/>
                    <a:pt x="4138" y="8605"/>
                  </a:cubicBezTo>
                  <a:cubicBezTo>
                    <a:pt x="4278" y="8744"/>
                    <a:pt x="4278" y="8970"/>
                    <a:pt x="4138" y="9108"/>
                  </a:cubicBezTo>
                  <a:lnTo>
                    <a:pt x="3904" y="9342"/>
                  </a:lnTo>
                  <a:lnTo>
                    <a:pt x="4347" y="9784"/>
                  </a:lnTo>
                  <a:cubicBezTo>
                    <a:pt x="4393" y="9831"/>
                    <a:pt x="4454" y="9854"/>
                    <a:pt x="4515" y="9854"/>
                  </a:cubicBezTo>
                  <a:cubicBezTo>
                    <a:pt x="4576" y="9854"/>
                    <a:pt x="4636" y="9831"/>
                    <a:pt x="4683" y="9784"/>
                  </a:cubicBezTo>
                  <a:lnTo>
                    <a:pt x="4953" y="9515"/>
                  </a:lnTo>
                  <a:cubicBezTo>
                    <a:pt x="5025" y="9442"/>
                    <a:pt x="5044" y="9332"/>
                    <a:pt x="4998" y="9239"/>
                  </a:cubicBezTo>
                  <a:lnTo>
                    <a:pt x="3899" y="7044"/>
                  </a:lnTo>
                  <a:lnTo>
                    <a:pt x="6141" y="5231"/>
                  </a:lnTo>
                  <a:lnTo>
                    <a:pt x="9888" y="1490"/>
                  </a:lnTo>
                  <a:lnTo>
                    <a:pt x="8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38" name="Google Shape;2338;p124"/>
            <p:cNvSpPr/>
            <p:nvPr/>
          </p:nvSpPr>
          <p:spPr>
            <a:xfrm>
              <a:off x="1232961" y="1697338"/>
              <a:ext cx="32065" cy="32168"/>
            </a:xfrm>
            <a:custGeom>
              <a:avLst/>
              <a:gdLst/>
              <a:ahLst/>
              <a:cxnLst/>
              <a:rect l="l" t="t" r="r" b="b"/>
              <a:pathLst>
                <a:path w="1498" h="1463" extrusionOk="0">
                  <a:moveTo>
                    <a:pt x="994" y="1"/>
                  </a:moveTo>
                  <a:lnTo>
                    <a:pt x="140" y="855"/>
                  </a:lnTo>
                  <a:cubicBezTo>
                    <a:pt x="1" y="994"/>
                    <a:pt x="1" y="1220"/>
                    <a:pt x="140" y="1358"/>
                  </a:cubicBezTo>
                  <a:cubicBezTo>
                    <a:pt x="210" y="1427"/>
                    <a:pt x="301" y="1463"/>
                    <a:pt x="392" y="1463"/>
                  </a:cubicBezTo>
                  <a:cubicBezTo>
                    <a:pt x="483" y="1463"/>
                    <a:pt x="574" y="1427"/>
                    <a:pt x="643" y="1358"/>
                  </a:cubicBezTo>
                  <a:lnTo>
                    <a:pt x="1497" y="504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39" name="Google Shape;2339;p124"/>
            <p:cNvSpPr/>
            <p:nvPr/>
          </p:nvSpPr>
          <p:spPr>
            <a:xfrm>
              <a:off x="1371986" y="1462424"/>
              <a:ext cx="68389" cy="62291"/>
            </a:xfrm>
            <a:custGeom>
              <a:avLst/>
              <a:gdLst/>
              <a:ahLst/>
              <a:cxnLst/>
              <a:rect l="l" t="t" r="r" b="b"/>
              <a:pathLst>
                <a:path w="3195" h="2833" extrusionOk="0">
                  <a:moveTo>
                    <a:pt x="2188" y="1"/>
                  </a:moveTo>
                  <a:cubicBezTo>
                    <a:pt x="1585" y="1"/>
                    <a:pt x="797" y="590"/>
                    <a:pt x="635" y="717"/>
                  </a:cubicBezTo>
                  <a:cubicBezTo>
                    <a:pt x="616" y="730"/>
                    <a:pt x="599" y="747"/>
                    <a:pt x="582" y="764"/>
                  </a:cubicBezTo>
                  <a:lnTo>
                    <a:pt x="0" y="1344"/>
                  </a:lnTo>
                  <a:lnTo>
                    <a:pt x="1489" y="2832"/>
                  </a:lnTo>
                  <a:lnTo>
                    <a:pt x="2068" y="2255"/>
                  </a:lnTo>
                  <a:cubicBezTo>
                    <a:pt x="2087" y="2234"/>
                    <a:pt x="2105" y="2215"/>
                    <a:pt x="2122" y="2192"/>
                  </a:cubicBezTo>
                  <a:cubicBezTo>
                    <a:pt x="2291" y="1970"/>
                    <a:pt x="3195" y="723"/>
                    <a:pt x="2646" y="174"/>
                  </a:cubicBezTo>
                  <a:cubicBezTo>
                    <a:pt x="2522" y="50"/>
                    <a:pt x="2363" y="1"/>
                    <a:pt x="2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340" name="Google Shape;2340;p124"/>
          <p:cNvGrpSpPr/>
          <p:nvPr/>
        </p:nvGrpSpPr>
        <p:grpSpPr>
          <a:xfrm>
            <a:off x="1898890" y="1462446"/>
            <a:ext cx="260156" cy="267236"/>
            <a:chOff x="1898890" y="1462446"/>
            <a:chExt cx="260156" cy="267236"/>
          </a:xfrm>
        </p:grpSpPr>
        <p:sp>
          <p:nvSpPr>
            <p:cNvPr id="2341" name="Google Shape;2341;p124"/>
            <p:cNvSpPr/>
            <p:nvPr/>
          </p:nvSpPr>
          <p:spPr>
            <a:xfrm>
              <a:off x="1909164" y="1644810"/>
              <a:ext cx="55867" cy="37928"/>
            </a:xfrm>
            <a:custGeom>
              <a:avLst/>
              <a:gdLst/>
              <a:ahLst/>
              <a:cxnLst/>
              <a:rect l="l" t="t" r="r" b="b"/>
              <a:pathLst>
                <a:path w="2610" h="1725" extrusionOk="0">
                  <a:moveTo>
                    <a:pt x="2610" y="1"/>
                  </a:moveTo>
                  <a:lnTo>
                    <a:pt x="1520" y="443"/>
                  </a:lnTo>
                  <a:cubicBezTo>
                    <a:pt x="927" y="684"/>
                    <a:pt x="424" y="1091"/>
                    <a:pt x="67" y="1622"/>
                  </a:cubicBezTo>
                  <a:cubicBezTo>
                    <a:pt x="44" y="1657"/>
                    <a:pt x="24" y="1689"/>
                    <a:pt x="1" y="1725"/>
                  </a:cubicBezTo>
                  <a:lnTo>
                    <a:pt x="1778" y="1725"/>
                  </a:lnTo>
                  <a:cubicBezTo>
                    <a:pt x="2236" y="1725"/>
                    <a:pt x="2610" y="1351"/>
                    <a:pt x="2610" y="893"/>
                  </a:cubicBezTo>
                  <a:lnTo>
                    <a:pt x="2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grpSp>
          <p:nvGrpSpPr>
            <p:cNvPr id="2342" name="Google Shape;2342;p124"/>
            <p:cNvGrpSpPr/>
            <p:nvPr/>
          </p:nvGrpSpPr>
          <p:grpSpPr>
            <a:xfrm>
              <a:off x="1898890" y="1462446"/>
              <a:ext cx="260156" cy="267236"/>
              <a:chOff x="1898890" y="1462446"/>
              <a:chExt cx="260156" cy="267236"/>
            </a:xfrm>
          </p:grpSpPr>
          <p:sp>
            <p:nvSpPr>
              <p:cNvPr id="2343" name="Google Shape;2343;p124"/>
              <p:cNvSpPr/>
              <p:nvPr/>
            </p:nvSpPr>
            <p:spPr>
              <a:xfrm>
                <a:off x="1898890" y="1667853"/>
                <a:ext cx="260156" cy="61829"/>
              </a:xfrm>
              <a:custGeom>
                <a:avLst/>
                <a:gdLst/>
                <a:ahLst/>
                <a:cxnLst/>
                <a:rect l="l" t="t" r="r" b="b"/>
                <a:pathLst>
                  <a:path w="12154" h="2812" extrusionOk="0">
                    <a:moveTo>
                      <a:pt x="6077" y="1"/>
                    </a:moveTo>
                    <a:lnTo>
                      <a:pt x="5200" y="1518"/>
                    </a:lnTo>
                    <a:cubicBezTo>
                      <a:pt x="5137" y="1625"/>
                      <a:pt x="5027" y="1691"/>
                      <a:pt x="4905" y="1697"/>
                    </a:cubicBezTo>
                    <a:lnTo>
                      <a:pt x="4890" y="1697"/>
                    </a:lnTo>
                    <a:cubicBezTo>
                      <a:pt x="4774" y="1697"/>
                      <a:pt x="4666" y="1640"/>
                      <a:pt x="4600" y="1545"/>
                    </a:cubicBezTo>
                    <a:lnTo>
                      <a:pt x="3732" y="307"/>
                    </a:lnTo>
                    <a:cubicBezTo>
                      <a:pt x="3534" y="933"/>
                      <a:pt x="2949" y="1389"/>
                      <a:pt x="2258" y="1389"/>
                    </a:cubicBezTo>
                    <a:lnTo>
                      <a:pt x="152" y="1389"/>
                    </a:lnTo>
                    <a:cubicBezTo>
                      <a:pt x="53" y="1700"/>
                      <a:pt x="0" y="2029"/>
                      <a:pt x="0" y="2363"/>
                    </a:cubicBezTo>
                    <a:lnTo>
                      <a:pt x="0" y="2454"/>
                    </a:lnTo>
                    <a:cubicBezTo>
                      <a:pt x="0" y="2549"/>
                      <a:pt x="38" y="2640"/>
                      <a:pt x="105" y="2707"/>
                    </a:cubicBezTo>
                    <a:cubicBezTo>
                      <a:pt x="171" y="2773"/>
                      <a:pt x="262" y="2811"/>
                      <a:pt x="357" y="2811"/>
                    </a:cubicBezTo>
                    <a:lnTo>
                      <a:pt x="5722" y="2811"/>
                    </a:lnTo>
                    <a:lnTo>
                      <a:pt x="5722" y="2226"/>
                    </a:lnTo>
                    <a:cubicBezTo>
                      <a:pt x="5722" y="2029"/>
                      <a:pt x="5881" y="1869"/>
                      <a:pt x="6077" y="1869"/>
                    </a:cubicBezTo>
                    <a:cubicBezTo>
                      <a:pt x="6274" y="1869"/>
                      <a:pt x="6434" y="2029"/>
                      <a:pt x="6434" y="2226"/>
                    </a:cubicBezTo>
                    <a:lnTo>
                      <a:pt x="6434" y="2811"/>
                    </a:lnTo>
                    <a:lnTo>
                      <a:pt x="11799" y="2811"/>
                    </a:lnTo>
                    <a:cubicBezTo>
                      <a:pt x="11994" y="2811"/>
                      <a:pt x="12154" y="2652"/>
                      <a:pt x="12154" y="2456"/>
                    </a:cubicBezTo>
                    <a:lnTo>
                      <a:pt x="12154" y="2346"/>
                    </a:lnTo>
                    <a:cubicBezTo>
                      <a:pt x="12154" y="2019"/>
                      <a:pt x="12104" y="1697"/>
                      <a:pt x="12007" y="1389"/>
                    </a:cubicBezTo>
                    <a:lnTo>
                      <a:pt x="9896" y="1389"/>
                    </a:lnTo>
                    <a:cubicBezTo>
                      <a:pt x="9207" y="1389"/>
                      <a:pt x="8620" y="933"/>
                      <a:pt x="8424" y="307"/>
                    </a:cubicBezTo>
                    <a:lnTo>
                      <a:pt x="7556" y="1545"/>
                    </a:lnTo>
                    <a:cubicBezTo>
                      <a:pt x="7490" y="1640"/>
                      <a:pt x="7380" y="1697"/>
                      <a:pt x="7264" y="1697"/>
                    </a:cubicBezTo>
                    <a:lnTo>
                      <a:pt x="7249" y="1697"/>
                    </a:lnTo>
                    <a:cubicBezTo>
                      <a:pt x="7127" y="1691"/>
                      <a:pt x="7017" y="1625"/>
                      <a:pt x="6956" y="1518"/>
                    </a:cubicBezTo>
                    <a:lnTo>
                      <a:pt x="60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Hadassah Friedlaender" panose="02020603050405020304" pitchFamily="18" charset="-79"/>
                  <a:ea typeface="Calibri" panose="020F0502020204030204" pitchFamily="34" charset="0"/>
                  <a:cs typeface="Hadassah Friedlaender" panose="02020603050405020304" pitchFamily="18" charset="-79"/>
                </a:endParaRPr>
              </a:p>
            </p:txBody>
          </p:sp>
          <p:sp>
            <p:nvSpPr>
              <p:cNvPr id="2344" name="Google Shape;2344;p124"/>
              <p:cNvSpPr/>
              <p:nvPr/>
            </p:nvSpPr>
            <p:spPr>
              <a:xfrm>
                <a:off x="2045750" y="1649582"/>
                <a:ext cx="31915" cy="33201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10" extrusionOk="0">
                    <a:moveTo>
                      <a:pt x="1491" y="0"/>
                    </a:moveTo>
                    <a:lnTo>
                      <a:pt x="1491" y="0"/>
                    </a:lnTo>
                    <a:cubicBezTo>
                      <a:pt x="1075" y="374"/>
                      <a:pt x="564" y="642"/>
                      <a:pt x="0" y="762"/>
                    </a:cubicBezTo>
                    <a:lnTo>
                      <a:pt x="431" y="1510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Hadassah Friedlaender" panose="02020603050405020304" pitchFamily="18" charset="-79"/>
                  <a:ea typeface="Calibri" panose="020F0502020204030204" pitchFamily="34" charset="0"/>
                  <a:cs typeface="Hadassah Friedlaender" panose="02020603050405020304" pitchFamily="18" charset="-79"/>
                </a:endParaRPr>
              </a:p>
            </p:txBody>
          </p:sp>
          <p:sp>
            <p:nvSpPr>
              <p:cNvPr id="2345" name="Google Shape;2345;p124"/>
              <p:cNvSpPr/>
              <p:nvPr/>
            </p:nvSpPr>
            <p:spPr>
              <a:xfrm>
                <a:off x="2092926" y="1644656"/>
                <a:ext cx="56038" cy="38082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1732" extrusionOk="0">
                    <a:moveTo>
                      <a:pt x="1" y="0"/>
                    </a:moveTo>
                    <a:lnTo>
                      <a:pt x="1" y="900"/>
                    </a:lnTo>
                    <a:cubicBezTo>
                      <a:pt x="1" y="1358"/>
                      <a:pt x="373" y="1732"/>
                      <a:pt x="831" y="1732"/>
                    </a:cubicBezTo>
                    <a:lnTo>
                      <a:pt x="2618" y="1732"/>
                    </a:lnTo>
                    <a:cubicBezTo>
                      <a:pt x="2591" y="1688"/>
                      <a:pt x="2565" y="1645"/>
                      <a:pt x="2536" y="1603"/>
                    </a:cubicBezTo>
                    <a:cubicBezTo>
                      <a:pt x="2173" y="1069"/>
                      <a:pt x="1666" y="661"/>
                      <a:pt x="1066" y="4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Hadassah Friedlaender" panose="02020603050405020304" pitchFamily="18" charset="-79"/>
                  <a:ea typeface="Calibri" panose="020F0502020204030204" pitchFamily="34" charset="0"/>
                  <a:cs typeface="Hadassah Friedlaender" panose="02020603050405020304" pitchFamily="18" charset="-79"/>
                </a:endParaRPr>
              </a:p>
            </p:txBody>
          </p:sp>
          <p:sp>
            <p:nvSpPr>
              <p:cNvPr id="2346" name="Google Shape;2346;p124"/>
              <p:cNvSpPr/>
              <p:nvPr/>
            </p:nvSpPr>
            <p:spPr>
              <a:xfrm>
                <a:off x="1980293" y="1649582"/>
                <a:ext cx="31936" cy="33201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510" extrusionOk="0">
                    <a:moveTo>
                      <a:pt x="1" y="0"/>
                    </a:moveTo>
                    <a:lnTo>
                      <a:pt x="1059" y="1510"/>
                    </a:lnTo>
                    <a:lnTo>
                      <a:pt x="1492" y="762"/>
                    </a:lnTo>
                    <a:cubicBezTo>
                      <a:pt x="926" y="642"/>
                      <a:pt x="415" y="37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Hadassah Friedlaender" panose="02020603050405020304" pitchFamily="18" charset="-79"/>
                  <a:ea typeface="Calibri" panose="020F0502020204030204" pitchFamily="34" charset="0"/>
                  <a:cs typeface="Hadassah Friedlaender" panose="02020603050405020304" pitchFamily="18" charset="-79"/>
                </a:endParaRPr>
              </a:p>
            </p:txBody>
          </p:sp>
          <p:sp>
            <p:nvSpPr>
              <p:cNvPr id="2347" name="Google Shape;2347;p124"/>
              <p:cNvSpPr/>
              <p:nvPr/>
            </p:nvSpPr>
            <p:spPr>
              <a:xfrm>
                <a:off x="1972630" y="1563567"/>
                <a:ext cx="112676" cy="88654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4032" extrusionOk="0">
                    <a:moveTo>
                      <a:pt x="0" y="0"/>
                    </a:moveTo>
                    <a:lnTo>
                      <a:pt x="0" y="1506"/>
                    </a:lnTo>
                    <a:cubicBezTo>
                      <a:pt x="0" y="2896"/>
                      <a:pt x="1130" y="4032"/>
                      <a:pt x="2514" y="4032"/>
                    </a:cubicBezTo>
                    <a:lnTo>
                      <a:pt x="2750" y="4032"/>
                    </a:lnTo>
                    <a:cubicBezTo>
                      <a:pt x="4134" y="4032"/>
                      <a:pt x="5264" y="2896"/>
                      <a:pt x="5264" y="1506"/>
                    </a:cubicBezTo>
                    <a:lnTo>
                      <a:pt x="5264" y="0"/>
                    </a:lnTo>
                    <a:cubicBezTo>
                      <a:pt x="4713" y="414"/>
                      <a:pt x="3853" y="836"/>
                      <a:pt x="2632" y="836"/>
                    </a:cubicBezTo>
                    <a:cubicBezTo>
                      <a:pt x="1411" y="836"/>
                      <a:pt x="553" y="41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Hadassah Friedlaender" panose="02020603050405020304" pitchFamily="18" charset="-79"/>
                  <a:ea typeface="Calibri" panose="020F0502020204030204" pitchFamily="34" charset="0"/>
                  <a:cs typeface="Hadassah Friedlaender" panose="02020603050405020304" pitchFamily="18" charset="-79"/>
                </a:endParaRPr>
              </a:p>
            </p:txBody>
          </p:sp>
          <p:sp>
            <p:nvSpPr>
              <p:cNvPr id="2348" name="Google Shape;2348;p124"/>
              <p:cNvSpPr/>
              <p:nvPr/>
            </p:nvSpPr>
            <p:spPr>
              <a:xfrm>
                <a:off x="1951718" y="1462446"/>
                <a:ext cx="154501" cy="55079"/>
              </a:xfrm>
              <a:custGeom>
                <a:avLst/>
                <a:gdLst/>
                <a:ahLst/>
                <a:cxnLst/>
                <a:rect l="l" t="t" r="r" b="b"/>
                <a:pathLst>
                  <a:path w="7218" h="2505" extrusionOk="0">
                    <a:moveTo>
                      <a:pt x="3609" y="0"/>
                    </a:moveTo>
                    <a:cubicBezTo>
                      <a:pt x="1290" y="0"/>
                      <a:pt x="185" y="1003"/>
                      <a:pt x="140" y="1044"/>
                    </a:cubicBezTo>
                    <a:cubicBezTo>
                      <a:pt x="39" y="1137"/>
                      <a:pt x="1" y="1280"/>
                      <a:pt x="41" y="1409"/>
                    </a:cubicBezTo>
                    <a:lnTo>
                      <a:pt x="375" y="2505"/>
                    </a:lnTo>
                    <a:lnTo>
                      <a:pt x="3254" y="2505"/>
                    </a:lnTo>
                    <a:lnTo>
                      <a:pt x="3254" y="1846"/>
                    </a:lnTo>
                    <a:cubicBezTo>
                      <a:pt x="3254" y="1648"/>
                      <a:pt x="3413" y="1489"/>
                      <a:pt x="3609" y="1489"/>
                    </a:cubicBezTo>
                    <a:cubicBezTo>
                      <a:pt x="3806" y="1489"/>
                      <a:pt x="3966" y="1648"/>
                      <a:pt x="3966" y="1846"/>
                    </a:cubicBezTo>
                    <a:lnTo>
                      <a:pt x="3966" y="2505"/>
                    </a:lnTo>
                    <a:lnTo>
                      <a:pt x="6843" y="2505"/>
                    </a:lnTo>
                    <a:lnTo>
                      <a:pt x="7177" y="1409"/>
                    </a:lnTo>
                    <a:cubicBezTo>
                      <a:pt x="7217" y="1280"/>
                      <a:pt x="7179" y="1137"/>
                      <a:pt x="7080" y="1044"/>
                    </a:cubicBezTo>
                    <a:cubicBezTo>
                      <a:pt x="7033" y="1003"/>
                      <a:pt x="5928" y="0"/>
                      <a:pt x="36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Hadassah Friedlaender" panose="02020603050405020304" pitchFamily="18" charset="-79"/>
                  <a:ea typeface="Calibri" panose="020F0502020204030204" pitchFamily="34" charset="0"/>
                  <a:cs typeface="Hadassah Friedlaender" panose="02020603050405020304" pitchFamily="18" charset="-79"/>
                </a:endParaRPr>
              </a:p>
            </p:txBody>
          </p:sp>
          <p:sp>
            <p:nvSpPr>
              <p:cNvPr id="2349" name="Google Shape;2349;p124"/>
              <p:cNvSpPr/>
              <p:nvPr/>
            </p:nvSpPr>
            <p:spPr>
              <a:xfrm>
                <a:off x="1965588" y="1533158"/>
                <a:ext cx="126803" cy="33091"/>
              </a:xfrm>
              <a:custGeom>
                <a:avLst/>
                <a:gdLst/>
                <a:ahLst/>
                <a:cxnLst/>
                <a:rect l="l" t="t" r="r" b="b"/>
                <a:pathLst>
                  <a:path w="5924" h="1505" extrusionOk="0">
                    <a:moveTo>
                      <a:pt x="0" y="1"/>
                    </a:moveTo>
                    <a:cubicBezTo>
                      <a:pt x="107" y="168"/>
                      <a:pt x="291" y="417"/>
                      <a:pt x="574" y="665"/>
                    </a:cubicBezTo>
                    <a:cubicBezTo>
                      <a:pt x="1013" y="1049"/>
                      <a:pt x="1782" y="1505"/>
                      <a:pt x="2961" y="1505"/>
                    </a:cubicBezTo>
                    <a:cubicBezTo>
                      <a:pt x="4140" y="1505"/>
                      <a:pt x="4909" y="1049"/>
                      <a:pt x="5348" y="665"/>
                    </a:cubicBezTo>
                    <a:cubicBezTo>
                      <a:pt x="5631" y="417"/>
                      <a:pt x="5815" y="168"/>
                      <a:pt x="59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Hadassah Friedlaender" panose="02020603050405020304" pitchFamily="18" charset="-79"/>
                  <a:ea typeface="Calibri" panose="020F0502020204030204" pitchFamily="34" charset="0"/>
                  <a:cs typeface="Hadassah Friedlaender" panose="02020603050405020304" pitchFamily="18" charset="-79"/>
                </a:endParaRPr>
              </a:p>
            </p:txBody>
          </p:sp>
        </p:grpSp>
      </p:grpSp>
      <p:grpSp>
        <p:nvGrpSpPr>
          <p:cNvPr id="2350" name="Google Shape;2350;p124"/>
          <p:cNvGrpSpPr/>
          <p:nvPr/>
        </p:nvGrpSpPr>
        <p:grpSpPr>
          <a:xfrm>
            <a:off x="2624518" y="1479113"/>
            <a:ext cx="261505" cy="233903"/>
            <a:chOff x="2624518" y="1479113"/>
            <a:chExt cx="261505" cy="233903"/>
          </a:xfrm>
        </p:grpSpPr>
        <p:sp>
          <p:nvSpPr>
            <p:cNvPr id="2351" name="Google Shape;2351;p124"/>
            <p:cNvSpPr/>
            <p:nvPr/>
          </p:nvSpPr>
          <p:spPr>
            <a:xfrm>
              <a:off x="2624518" y="1503651"/>
              <a:ext cx="261505" cy="164401"/>
            </a:xfrm>
            <a:custGeom>
              <a:avLst/>
              <a:gdLst/>
              <a:ahLst/>
              <a:cxnLst/>
              <a:rect l="l" t="t" r="r" b="b"/>
              <a:pathLst>
                <a:path w="12217" h="7477" extrusionOk="0">
                  <a:moveTo>
                    <a:pt x="11100" y="1"/>
                  </a:moveTo>
                  <a:cubicBezTo>
                    <a:pt x="11053" y="1"/>
                    <a:pt x="11006" y="4"/>
                    <a:pt x="10959" y="10"/>
                  </a:cubicBezTo>
                  <a:lnTo>
                    <a:pt x="8865" y="285"/>
                  </a:lnTo>
                  <a:cubicBezTo>
                    <a:pt x="8437" y="342"/>
                    <a:pt x="8027" y="505"/>
                    <a:pt x="7678" y="760"/>
                  </a:cubicBezTo>
                  <a:lnTo>
                    <a:pt x="7017" y="1240"/>
                  </a:lnTo>
                  <a:cubicBezTo>
                    <a:pt x="7442" y="1297"/>
                    <a:pt x="7788" y="1597"/>
                    <a:pt x="7902" y="2023"/>
                  </a:cubicBezTo>
                  <a:cubicBezTo>
                    <a:pt x="8029" y="2496"/>
                    <a:pt x="7828" y="2980"/>
                    <a:pt x="7404" y="3225"/>
                  </a:cubicBezTo>
                  <a:lnTo>
                    <a:pt x="5338" y="4417"/>
                  </a:lnTo>
                  <a:cubicBezTo>
                    <a:pt x="5177" y="4510"/>
                    <a:pt x="4991" y="4560"/>
                    <a:pt x="4805" y="4560"/>
                  </a:cubicBezTo>
                  <a:cubicBezTo>
                    <a:pt x="4710" y="4560"/>
                    <a:pt x="4613" y="4546"/>
                    <a:pt x="4522" y="4522"/>
                  </a:cubicBezTo>
                  <a:lnTo>
                    <a:pt x="3063" y="4121"/>
                  </a:lnTo>
                  <a:lnTo>
                    <a:pt x="1660" y="5143"/>
                  </a:lnTo>
                  <a:lnTo>
                    <a:pt x="644" y="5158"/>
                  </a:lnTo>
                  <a:cubicBezTo>
                    <a:pt x="380" y="5164"/>
                    <a:pt x="152" y="5336"/>
                    <a:pt x="76" y="5589"/>
                  </a:cubicBezTo>
                  <a:cubicBezTo>
                    <a:pt x="0" y="5841"/>
                    <a:pt x="95" y="6113"/>
                    <a:pt x="314" y="6261"/>
                  </a:cubicBezTo>
                  <a:lnTo>
                    <a:pt x="2004" y="7416"/>
                  </a:lnTo>
                  <a:cubicBezTo>
                    <a:pt x="2064" y="7456"/>
                    <a:pt x="2135" y="7476"/>
                    <a:pt x="2205" y="7476"/>
                  </a:cubicBezTo>
                  <a:cubicBezTo>
                    <a:pt x="2266" y="7476"/>
                    <a:pt x="2328" y="7461"/>
                    <a:pt x="2383" y="7429"/>
                  </a:cubicBezTo>
                  <a:lnTo>
                    <a:pt x="11654" y="2078"/>
                  </a:lnTo>
                  <a:cubicBezTo>
                    <a:pt x="12006" y="1873"/>
                    <a:pt x="12216" y="1495"/>
                    <a:pt x="12203" y="1086"/>
                  </a:cubicBezTo>
                  <a:lnTo>
                    <a:pt x="12201" y="1064"/>
                  </a:lnTo>
                  <a:cubicBezTo>
                    <a:pt x="12192" y="754"/>
                    <a:pt x="12049" y="462"/>
                    <a:pt x="11814" y="262"/>
                  </a:cubicBezTo>
                  <a:cubicBezTo>
                    <a:pt x="11614" y="93"/>
                    <a:pt x="11360" y="1"/>
                    <a:pt x="11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52" name="Google Shape;2352;p124"/>
            <p:cNvSpPr/>
            <p:nvPr/>
          </p:nvSpPr>
          <p:spPr>
            <a:xfrm>
              <a:off x="2665273" y="1546350"/>
              <a:ext cx="116850" cy="41908"/>
            </a:xfrm>
            <a:custGeom>
              <a:avLst/>
              <a:gdLst/>
              <a:ahLst/>
              <a:cxnLst/>
              <a:rect l="l" t="t" r="r" b="b"/>
              <a:pathLst>
                <a:path w="5459" h="1906" extrusionOk="0">
                  <a:moveTo>
                    <a:pt x="1353" y="1"/>
                  </a:moveTo>
                  <a:cubicBezTo>
                    <a:pt x="1290" y="1"/>
                    <a:pt x="1229" y="18"/>
                    <a:pt x="1174" y="48"/>
                  </a:cubicBezTo>
                  <a:lnTo>
                    <a:pt x="274" y="569"/>
                  </a:lnTo>
                  <a:cubicBezTo>
                    <a:pt x="1" y="726"/>
                    <a:pt x="52" y="1136"/>
                    <a:pt x="358" y="1220"/>
                  </a:cubicBezTo>
                  <a:lnTo>
                    <a:pt x="2806" y="1892"/>
                  </a:lnTo>
                  <a:cubicBezTo>
                    <a:pt x="2837" y="1901"/>
                    <a:pt x="2870" y="1906"/>
                    <a:pt x="2902" y="1906"/>
                  </a:cubicBezTo>
                  <a:cubicBezTo>
                    <a:pt x="2963" y="1906"/>
                    <a:pt x="3024" y="1889"/>
                    <a:pt x="3079" y="1858"/>
                  </a:cubicBezTo>
                  <a:lnTo>
                    <a:pt x="5143" y="666"/>
                  </a:lnTo>
                  <a:cubicBezTo>
                    <a:pt x="5459" y="483"/>
                    <a:pt x="5329" y="1"/>
                    <a:pt x="49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53" name="Google Shape;2353;p124"/>
            <p:cNvSpPr/>
            <p:nvPr/>
          </p:nvSpPr>
          <p:spPr>
            <a:xfrm>
              <a:off x="2765876" y="1479113"/>
              <a:ext cx="51736" cy="30035"/>
            </a:xfrm>
            <a:custGeom>
              <a:avLst/>
              <a:gdLst/>
              <a:ahLst/>
              <a:cxnLst/>
              <a:rect l="l" t="t" r="r" b="b"/>
              <a:pathLst>
                <a:path w="2417" h="1366" extrusionOk="0">
                  <a:moveTo>
                    <a:pt x="2037" y="1"/>
                  </a:moveTo>
                  <a:cubicBezTo>
                    <a:pt x="2022" y="1"/>
                    <a:pt x="2006" y="2"/>
                    <a:pt x="1991" y="3"/>
                  </a:cubicBezTo>
                  <a:cubicBezTo>
                    <a:pt x="1604" y="55"/>
                    <a:pt x="1228" y="163"/>
                    <a:pt x="871" y="324"/>
                  </a:cubicBezTo>
                  <a:cubicBezTo>
                    <a:pt x="633" y="435"/>
                    <a:pt x="405" y="567"/>
                    <a:pt x="195" y="721"/>
                  </a:cubicBezTo>
                  <a:cubicBezTo>
                    <a:pt x="35" y="837"/>
                    <a:pt x="1" y="1059"/>
                    <a:pt x="117" y="1219"/>
                  </a:cubicBezTo>
                  <a:cubicBezTo>
                    <a:pt x="185" y="1314"/>
                    <a:pt x="293" y="1365"/>
                    <a:pt x="403" y="1365"/>
                  </a:cubicBezTo>
                  <a:cubicBezTo>
                    <a:pt x="476" y="1365"/>
                    <a:pt x="550" y="1342"/>
                    <a:pt x="612" y="1297"/>
                  </a:cubicBezTo>
                  <a:cubicBezTo>
                    <a:pt x="785" y="1171"/>
                    <a:pt x="971" y="1063"/>
                    <a:pt x="1167" y="974"/>
                  </a:cubicBezTo>
                  <a:cubicBezTo>
                    <a:pt x="1459" y="839"/>
                    <a:pt x="1767" y="752"/>
                    <a:pt x="2084" y="710"/>
                  </a:cubicBezTo>
                  <a:cubicBezTo>
                    <a:pt x="2278" y="683"/>
                    <a:pt x="2416" y="505"/>
                    <a:pt x="2390" y="309"/>
                  </a:cubicBezTo>
                  <a:cubicBezTo>
                    <a:pt x="2367" y="131"/>
                    <a:pt x="2214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54" name="Google Shape;2354;p124"/>
            <p:cNvSpPr/>
            <p:nvPr/>
          </p:nvSpPr>
          <p:spPr>
            <a:xfrm>
              <a:off x="2678330" y="1634740"/>
              <a:ext cx="122929" cy="78275"/>
            </a:xfrm>
            <a:custGeom>
              <a:avLst/>
              <a:gdLst/>
              <a:ahLst/>
              <a:cxnLst/>
              <a:rect l="l" t="t" r="r" b="b"/>
              <a:pathLst>
                <a:path w="5743" h="3560" extrusionOk="0">
                  <a:moveTo>
                    <a:pt x="5337" y="1"/>
                  </a:moveTo>
                  <a:cubicBezTo>
                    <a:pt x="5276" y="1"/>
                    <a:pt x="5216" y="16"/>
                    <a:pt x="5160" y="48"/>
                  </a:cubicBezTo>
                  <a:lnTo>
                    <a:pt x="230" y="2895"/>
                  </a:lnTo>
                  <a:cubicBezTo>
                    <a:pt x="59" y="2992"/>
                    <a:pt x="0" y="3210"/>
                    <a:pt x="99" y="3381"/>
                  </a:cubicBezTo>
                  <a:cubicBezTo>
                    <a:pt x="166" y="3495"/>
                    <a:pt x="285" y="3560"/>
                    <a:pt x="407" y="3560"/>
                  </a:cubicBezTo>
                  <a:cubicBezTo>
                    <a:pt x="468" y="3560"/>
                    <a:pt x="530" y="3544"/>
                    <a:pt x="585" y="3510"/>
                  </a:cubicBezTo>
                  <a:lnTo>
                    <a:pt x="5515" y="666"/>
                  </a:lnTo>
                  <a:cubicBezTo>
                    <a:pt x="5686" y="567"/>
                    <a:pt x="5743" y="349"/>
                    <a:pt x="5646" y="180"/>
                  </a:cubicBezTo>
                  <a:cubicBezTo>
                    <a:pt x="5580" y="65"/>
                    <a:pt x="5460" y="1"/>
                    <a:pt x="5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55" name="Google Shape;2355;p124"/>
            <p:cNvSpPr/>
            <p:nvPr/>
          </p:nvSpPr>
          <p:spPr>
            <a:xfrm>
              <a:off x="2624518" y="1682783"/>
              <a:ext cx="39514" cy="28826"/>
            </a:xfrm>
            <a:custGeom>
              <a:avLst/>
              <a:gdLst/>
              <a:ahLst/>
              <a:cxnLst/>
              <a:rect l="l" t="t" r="r" b="b"/>
              <a:pathLst>
                <a:path w="1846" h="1311" extrusionOk="0">
                  <a:moveTo>
                    <a:pt x="1439" y="0"/>
                  </a:moveTo>
                  <a:cubicBezTo>
                    <a:pt x="1379" y="0"/>
                    <a:pt x="1317" y="15"/>
                    <a:pt x="1261" y="47"/>
                  </a:cubicBezTo>
                  <a:lnTo>
                    <a:pt x="228" y="645"/>
                  </a:lnTo>
                  <a:cubicBezTo>
                    <a:pt x="57" y="744"/>
                    <a:pt x="0" y="961"/>
                    <a:pt x="97" y="1132"/>
                  </a:cubicBezTo>
                  <a:cubicBezTo>
                    <a:pt x="164" y="1246"/>
                    <a:pt x="283" y="1310"/>
                    <a:pt x="407" y="1310"/>
                  </a:cubicBezTo>
                  <a:cubicBezTo>
                    <a:pt x="467" y="1310"/>
                    <a:pt x="528" y="1295"/>
                    <a:pt x="583" y="1263"/>
                  </a:cubicBezTo>
                  <a:lnTo>
                    <a:pt x="1618" y="664"/>
                  </a:lnTo>
                  <a:cubicBezTo>
                    <a:pt x="1789" y="566"/>
                    <a:pt x="1846" y="349"/>
                    <a:pt x="1749" y="178"/>
                  </a:cubicBezTo>
                  <a:cubicBezTo>
                    <a:pt x="1683" y="64"/>
                    <a:pt x="1563" y="0"/>
                    <a:pt x="1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356" name="Google Shape;2356;p124"/>
          <p:cNvGrpSpPr/>
          <p:nvPr/>
        </p:nvGrpSpPr>
        <p:grpSpPr>
          <a:xfrm>
            <a:off x="3352243" y="1462446"/>
            <a:ext cx="260178" cy="267236"/>
            <a:chOff x="3352243" y="1462446"/>
            <a:chExt cx="260178" cy="267236"/>
          </a:xfrm>
        </p:grpSpPr>
        <p:sp>
          <p:nvSpPr>
            <p:cNvPr id="2357" name="Google Shape;2357;p124"/>
            <p:cNvSpPr/>
            <p:nvPr/>
          </p:nvSpPr>
          <p:spPr>
            <a:xfrm>
              <a:off x="3436600" y="1462446"/>
              <a:ext cx="60983" cy="37511"/>
            </a:xfrm>
            <a:custGeom>
              <a:avLst/>
              <a:gdLst/>
              <a:ahLst/>
              <a:cxnLst/>
              <a:rect l="l" t="t" r="r" b="b"/>
              <a:pathLst>
                <a:path w="2849" h="1706" extrusionOk="0">
                  <a:moveTo>
                    <a:pt x="1424" y="0"/>
                  </a:moveTo>
                  <a:cubicBezTo>
                    <a:pt x="1229" y="0"/>
                    <a:pt x="1069" y="160"/>
                    <a:pt x="1069" y="357"/>
                  </a:cubicBezTo>
                  <a:lnTo>
                    <a:pt x="1069" y="991"/>
                  </a:lnTo>
                  <a:lnTo>
                    <a:pt x="357" y="991"/>
                  </a:lnTo>
                  <a:cubicBezTo>
                    <a:pt x="262" y="991"/>
                    <a:pt x="171" y="1029"/>
                    <a:pt x="105" y="1096"/>
                  </a:cubicBezTo>
                  <a:cubicBezTo>
                    <a:pt x="38" y="1162"/>
                    <a:pt x="0" y="1253"/>
                    <a:pt x="0" y="1348"/>
                  </a:cubicBezTo>
                  <a:lnTo>
                    <a:pt x="0" y="1705"/>
                  </a:lnTo>
                  <a:lnTo>
                    <a:pt x="2849" y="1705"/>
                  </a:lnTo>
                  <a:lnTo>
                    <a:pt x="2849" y="1348"/>
                  </a:lnTo>
                  <a:cubicBezTo>
                    <a:pt x="2849" y="1151"/>
                    <a:pt x="2689" y="991"/>
                    <a:pt x="2494" y="991"/>
                  </a:cubicBezTo>
                  <a:lnTo>
                    <a:pt x="1781" y="991"/>
                  </a:lnTo>
                  <a:lnTo>
                    <a:pt x="1781" y="357"/>
                  </a:lnTo>
                  <a:cubicBezTo>
                    <a:pt x="1781" y="160"/>
                    <a:pt x="1622" y="0"/>
                    <a:pt x="14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58" name="Google Shape;2358;p124"/>
            <p:cNvSpPr/>
            <p:nvPr/>
          </p:nvSpPr>
          <p:spPr>
            <a:xfrm>
              <a:off x="3416801" y="1515590"/>
              <a:ext cx="101631" cy="26121"/>
            </a:xfrm>
            <a:custGeom>
              <a:avLst/>
              <a:gdLst/>
              <a:ahLst/>
              <a:cxnLst/>
              <a:rect l="l" t="t" r="r" b="b"/>
              <a:pathLst>
                <a:path w="4748" h="1188" extrusionOk="0">
                  <a:moveTo>
                    <a:pt x="356" y="0"/>
                  </a:moveTo>
                  <a:cubicBezTo>
                    <a:pt x="160" y="0"/>
                    <a:pt x="0" y="160"/>
                    <a:pt x="0" y="355"/>
                  </a:cubicBezTo>
                  <a:lnTo>
                    <a:pt x="0" y="1187"/>
                  </a:lnTo>
                  <a:lnTo>
                    <a:pt x="4748" y="1187"/>
                  </a:lnTo>
                  <a:lnTo>
                    <a:pt x="4748" y="355"/>
                  </a:lnTo>
                  <a:cubicBezTo>
                    <a:pt x="4748" y="160"/>
                    <a:pt x="4588" y="0"/>
                    <a:pt x="4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59" name="Google Shape;2359;p124"/>
            <p:cNvSpPr/>
            <p:nvPr/>
          </p:nvSpPr>
          <p:spPr>
            <a:xfrm>
              <a:off x="3416801" y="1557344"/>
              <a:ext cx="101631" cy="26165"/>
            </a:xfrm>
            <a:custGeom>
              <a:avLst/>
              <a:gdLst/>
              <a:ahLst/>
              <a:cxnLst/>
              <a:rect l="l" t="t" r="r" b="b"/>
              <a:pathLst>
                <a:path w="4748" h="1190" extrusionOk="0">
                  <a:moveTo>
                    <a:pt x="0" y="0"/>
                  </a:moveTo>
                  <a:lnTo>
                    <a:pt x="0" y="832"/>
                  </a:lnTo>
                  <a:cubicBezTo>
                    <a:pt x="0" y="1030"/>
                    <a:pt x="160" y="1189"/>
                    <a:pt x="356" y="1189"/>
                  </a:cubicBezTo>
                  <a:lnTo>
                    <a:pt x="4391" y="1189"/>
                  </a:lnTo>
                  <a:cubicBezTo>
                    <a:pt x="4588" y="1189"/>
                    <a:pt x="4748" y="1030"/>
                    <a:pt x="4748" y="832"/>
                  </a:cubicBezTo>
                  <a:lnTo>
                    <a:pt x="47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60" name="Google Shape;2360;p124"/>
            <p:cNvSpPr/>
            <p:nvPr/>
          </p:nvSpPr>
          <p:spPr>
            <a:xfrm>
              <a:off x="3352286" y="1665479"/>
              <a:ext cx="52185" cy="34213"/>
            </a:xfrm>
            <a:custGeom>
              <a:avLst/>
              <a:gdLst/>
              <a:ahLst/>
              <a:cxnLst/>
              <a:rect l="l" t="t" r="r" b="b"/>
              <a:pathLst>
                <a:path w="2438" h="1556" extrusionOk="0">
                  <a:moveTo>
                    <a:pt x="356" y="1"/>
                  </a:moveTo>
                  <a:cubicBezTo>
                    <a:pt x="160" y="1"/>
                    <a:pt x="1" y="160"/>
                    <a:pt x="1" y="358"/>
                  </a:cubicBezTo>
                  <a:lnTo>
                    <a:pt x="1" y="1556"/>
                  </a:lnTo>
                  <a:cubicBezTo>
                    <a:pt x="111" y="1516"/>
                    <a:pt x="231" y="1495"/>
                    <a:pt x="356" y="1495"/>
                  </a:cubicBezTo>
                  <a:lnTo>
                    <a:pt x="2437" y="1495"/>
                  </a:lnTo>
                  <a:lnTo>
                    <a:pt x="2437" y="358"/>
                  </a:lnTo>
                  <a:cubicBezTo>
                    <a:pt x="2437" y="160"/>
                    <a:pt x="2278" y="1"/>
                    <a:pt x="2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61" name="Google Shape;2361;p124"/>
            <p:cNvSpPr/>
            <p:nvPr/>
          </p:nvSpPr>
          <p:spPr>
            <a:xfrm>
              <a:off x="3352243" y="1533202"/>
              <a:ext cx="44244" cy="15677"/>
            </a:xfrm>
            <a:custGeom>
              <a:avLst/>
              <a:gdLst/>
              <a:ahLst/>
              <a:cxnLst/>
              <a:rect l="l" t="t" r="r" b="b"/>
              <a:pathLst>
                <a:path w="2067" h="713" extrusionOk="0">
                  <a:moveTo>
                    <a:pt x="358" y="1"/>
                  </a:moveTo>
                  <a:cubicBezTo>
                    <a:pt x="160" y="1"/>
                    <a:pt x="1" y="160"/>
                    <a:pt x="1" y="356"/>
                  </a:cubicBezTo>
                  <a:cubicBezTo>
                    <a:pt x="1" y="553"/>
                    <a:pt x="160" y="713"/>
                    <a:pt x="358" y="713"/>
                  </a:cubicBezTo>
                  <a:lnTo>
                    <a:pt x="1710" y="713"/>
                  </a:lnTo>
                  <a:cubicBezTo>
                    <a:pt x="1907" y="713"/>
                    <a:pt x="2067" y="553"/>
                    <a:pt x="2067" y="356"/>
                  </a:cubicBezTo>
                  <a:cubicBezTo>
                    <a:pt x="2067" y="160"/>
                    <a:pt x="1907" y="1"/>
                    <a:pt x="1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62" name="Google Shape;2362;p124"/>
            <p:cNvSpPr/>
            <p:nvPr/>
          </p:nvSpPr>
          <p:spPr>
            <a:xfrm>
              <a:off x="3552230" y="1478057"/>
              <a:ext cx="60191" cy="15677"/>
            </a:xfrm>
            <a:custGeom>
              <a:avLst/>
              <a:gdLst/>
              <a:ahLst/>
              <a:cxnLst/>
              <a:rect l="l" t="t" r="r" b="b"/>
              <a:pathLst>
                <a:path w="2812" h="713" extrusionOk="0">
                  <a:moveTo>
                    <a:pt x="356" y="0"/>
                  </a:moveTo>
                  <a:cubicBezTo>
                    <a:pt x="158" y="0"/>
                    <a:pt x="1" y="160"/>
                    <a:pt x="1" y="357"/>
                  </a:cubicBezTo>
                  <a:cubicBezTo>
                    <a:pt x="1" y="553"/>
                    <a:pt x="158" y="712"/>
                    <a:pt x="356" y="712"/>
                  </a:cubicBezTo>
                  <a:lnTo>
                    <a:pt x="2456" y="712"/>
                  </a:lnTo>
                  <a:cubicBezTo>
                    <a:pt x="2652" y="712"/>
                    <a:pt x="2811" y="553"/>
                    <a:pt x="2811" y="357"/>
                  </a:cubicBezTo>
                  <a:cubicBezTo>
                    <a:pt x="2811" y="160"/>
                    <a:pt x="2652" y="0"/>
                    <a:pt x="2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63" name="Google Shape;2363;p124"/>
            <p:cNvSpPr/>
            <p:nvPr/>
          </p:nvSpPr>
          <p:spPr>
            <a:xfrm>
              <a:off x="3539751" y="1574164"/>
              <a:ext cx="47669" cy="15677"/>
            </a:xfrm>
            <a:custGeom>
              <a:avLst/>
              <a:gdLst/>
              <a:ahLst/>
              <a:cxnLst/>
              <a:rect l="l" t="t" r="r" b="b"/>
              <a:pathLst>
                <a:path w="2227" h="713" extrusionOk="0">
                  <a:moveTo>
                    <a:pt x="356" y="1"/>
                  </a:moveTo>
                  <a:cubicBezTo>
                    <a:pt x="160" y="1"/>
                    <a:pt x="1" y="160"/>
                    <a:pt x="1" y="356"/>
                  </a:cubicBezTo>
                  <a:cubicBezTo>
                    <a:pt x="1" y="553"/>
                    <a:pt x="160" y="713"/>
                    <a:pt x="356" y="713"/>
                  </a:cubicBezTo>
                  <a:lnTo>
                    <a:pt x="1869" y="713"/>
                  </a:lnTo>
                  <a:cubicBezTo>
                    <a:pt x="2067" y="713"/>
                    <a:pt x="2226" y="553"/>
                    <a:pt x="2226" y="356"/>
                  </a:cubicBezTo>
                  <a:cubicBezTo>
                    <a:pt x="2226" y="160"/>
                    <a:pt x="2067" y="1"/>
                    <a:pt x="1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64" name="Google Shape;2364;p124"/>
            <p:cNvSpPr/>
            <p:nvPr/>
          </p:nvSpPr>
          <p:spPr>
            <a:xfrm>
              <a:off x="3352243" y="1599142"/>
              <a:ext cx="260178" cy="130540"/>
            </a:xfrm>
            <a:custGeom>
              <a:avLst/>
              <a:gdLst/>
              <a:ahLst/>
              <a:cxnLst/>
              <a:rect l="l" t="t" r="r" b="b"/>
              <a:pathLst>
                <a:path w="12155" h="5937" extrusionOk="0">
                  <a:moveTo>
                    <a:pt x="8818" y="3088"/>
                  </a:moveTo>
                  <a:cubicBezTo>
                    <a:pt x="9015" y="3088"/>
                    <a:pt x="9175" y="3247"/>
                    <a:pt x="9175" y="3445"/>
                  </a:cubicBezTo>
                  <a:lnTo>
                    <a:pt x="9175" y="3920"/>
                  </a:lnTo>
                  <a:cubicBezTo>
                    <a:pt x="9175" y="4115"/>
                    <a:pt x="9015" y="4275"/>
                    <a:pt x="8818" y="4275"/>
                  </a:cubicBezTo>
                  <a:cubicBezTo>
                    <a:pt x="8622" y="4275"/>
                    <a:pt x="8463" y="4115"/>
                    <a:pt x="8463" y="3920"/>
                  </a:cubicBezTo>
                  <a:lnTo>
                    <a:pt x="8463" y="3445"/>
                  </a:lnTo>
                  <a:cubicBezTo>
                    <a:pt x="8463" y="3247"/>
                    <a:pt x="8622" y="3088"/>
                    <a:pt x="8818" y="3088"/>
                  </a:cubicBezTo>
                  <a:close/>
                  <a:moveTo>
                    <a:pt x="10242" y="3088"/>
                  </a:moveTo>
                  <a:cubicBezTo>
                    <a:pt x="10440" y="3088"/>
                    <a:pt x="10599" y="3247"/>
                    <a:pt x="10599" y="3445"/>
                  </a:cubicBezTo>
                  <a:lnTo>
                    <a:pt x="10599" y="3920"/>
                  </a:lnTo>
                  <a:cubicBezTo>
                    <a:pt x="10599" y="4115"/>
                    <a:pt x="10440" y="4275"/>
                    <a:pt x="10242" y="4275"/>
                  </a:cubicBezTo>
                  <a:cubicBezTo>
                    <a:pt x="10046" y="4275"/>
                    <a:pt x="9887" y="4115"/>
                    <a:pt x="9887" y="3920"/>
                  </a:cubicBezTo>
                  <a:lnTo>
                    <a:pt x="9887" y="3445"/>
                  </a:lnTo>
                  <a:cubicBezTo>
                    <a:pt x="9887" y="3247"/>
                    <a:pt x="10046" y="3088"/>
                    <a:pt x="10242" y="3088"/>
                  </a:cubicBezTo>
                  <a:close/>
                  <a:moveTo>
                    <a:pt x="4061" y="0"/>
                  </a:moveTo>
                  <a:lnTo>
                    <a:pt x="4061" y="5224"/>
                  </a:lnTo>
                  <a:lnTo>
                    <a:pt x="358" y="5224"/>
                  </a:lnTo>
                  <a:cubicBezTo>
                    <a:pt x="160" y="5224"/>
                    <a:pt x="1" y="5384"/>
                    <a:pt x="1" y="5579"/>
                  </a:cubicBezTo>
                  <a:cubicBezTo>
                    <a:pt x="1" y="5777"/>
                    <a:pt x="160" y="5936"/>
                    <a:pt x="358" y="5936"/>
                  </a:cubicBezTo>
                  <a:lnTo>
                    <a:pt x="11799" y="5936"/>
                  </a:lnTo>
                  <a:cubicBezTo>
                    <a:pt x="11995" y="5936"/>
                    <a:pt x="12154" y="5777"/>
                    <a:pt x="12154" y="5579"/>
                  </a:cubicBezTo>
                  <a:cubicBezTo>
                    <a:pt x="12154" y="5579"/>
                    <a:pt x="12154" y="5577"/>
                    <a:pt x="12154" y="5576"/>
                  </a:cubicBezTo>
                  <a:lnTo>
                    <a:pt x="12154" y="2156"/>
                  </a:lnTo>
                  <a:cubicBezTo>
                    <a:pt x="12154" y="1958"/>
                    <a:pt x="11995" y="1799"/>
                    <a:pt x="11799" y="1799"/>
                  </a:cubicBezTo>
                  <a:lnTo>
                    <a:pt x="7384" y="1799"/>
                  </a:lnTo>
                  <a:lnTo>
                    <a:pt x="7384" y="5224"/>
                  </a:lnTo>
                  <a:lnTo>
                    <a:pt x="6672" y="5224"/>
                  </a:lnTo>
                  <a:lnTo>
                    <a:pt x="66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365" name="Google Shape;2365;p124"/>
          <p:cNvGrpSpPr/>
          <p:nvPr/>
        </p:nvGrpSpPr>
        <p:grpSpPr>
          <a:xfrm>
            <a:off x="4078941" y="1462446"/>
            <a:ext cx="260156" cy="267236"/>
            <a:chOff x="4078941" y="1462446"/>
            <a:chExt cx="260156" cy="267236"/>
          </a:xfrm>
        </p:grpSpPr>
        <p:sp>
          <p:nvSpPr>
            <p:cNvPr id="2366" name="Google Shape;2366;p124"/>
            <p:cNvSpPr/>
            <p:nvPr/>
          </p:nvSpPr>
          <p:spPr>
            <a:xfrm>
              <a:off x="4078941" y="1650527"/>
              <a:ext cx="154801" cy="79155"/>
            </a:xfrm>
            <a:custGeom>
              <a:avLst/>
              <a:gdLst/>
              <a:ahLst/>
              <a:cxnLst/>
              <a:rect l="l" t="t" r="r" b="b"/>
              <a:pathLst>
                <a:path w="7232" h="3600" extrusionOk="0">
                  <a:moveTo>
                    <a:pt x="5583" y="1"/>
                  </a:moveTo>
                  <a:cubicBezTo>
                    <a:pt x="5106" y="578"/>
                    <a:pt x="4385" y="945"/>
                    <a:pt x="3582" y="945"/>
                  </a:cubicBezTo>
                  <a:cubicBezTo>
                    <a:pt x="2778" y="945"/>
                    <a:pt x="2061" y="580"/>
                    <a:pt x="1584" y="7"/>
                  </a:cubicBezTo>
                  <a:cubicBezTo>
                    <a:pt x="695" y="105"/>
                    <a:pt x="0" y="861"/>
                    <a:pt x="0" y="1776"/>
                  </a:cubicBezTo>
                  <a:lnTo>
                    <a:pt x="0" y="3244"/>
                  </a:lnTo>
                  <a:cubicBezTo>
                    <a:pt x="0" y="3440"/>
                    <a:pt x="160" y="3599"/>
                    <a:pt x="357" y="3599"/>
                  </a:cubicBezTo>
                  <a:lnTo>
                    <a:pt x="6874" y="3599"/>
                  </a:lnTo>
                  <a:cubicBezTo>
                    <a:pt x="7072" y="3599"/>
                    <a:pt x="7231" y="3440"/>
                    <a:pt x="7231" y="3244"/>
                  </a:cubicBezTo>
                  <a:lnTo>
                    <a:pt x="7231" y="1776"/>
                  </a:lnTo>
                  <a:cubicBezTo>
                    <a:pt x="7231" y="838"/>
                    <a:pt x="6502" y="69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67" name="Google Shape;2367;p124"/>
            <p:cNvSpPr/>
            <p:nvPr/>
          </p:nvSpPr>
          <p:spPr>
            <a:xfrm>
              <a:off x="4115223" y="1551825"/>
              <a:ext cx="80718" cy="103825"/>
            </a:xfrm>
            <a:custGeom>
              <a:avLst/>
              <a:gdLst/>
              <a:ahLst/>
              <a:cxnLst/>
              <a:rect l="l" t="t" r="r" b="b"/>
              <a:pathLst>
                <a:path w="3771" h="4722" extrusionOk="0">
                  <a:moveTo>
                    <a:pt x="1887" y="1"/>
                  </a:moveTo>
                  <a:cubicBezTo>
                    <a:pt x="846" y="1"/>
                    <a:pt x="1" y="846"/>
                    <a:pt x="1" y="1884"/>
                  </a:cubicBezTo>
                  <a:lnTo>
                    <a:pt x="1" y="2838"/>
                  </a:lnTo>
                  <a:cubicBezTo>
                    <a:pt x="1" y="3876"/>
                    <a:pt x="846" y="4722"/>
                    <a:pt x="1887" y="4722"/>
                  </a:cubicBezTo>
                  <a:cubicBezTo>
                    <a:pt x="2925" y="4722"/>
                    <a:pt x="3770" y="3876"/>
                    <a:pt x="3770" y="2838"/>
                  </a:cubicBezTo>
                  <a:lnTo>
                    <a:pt x="3770" y="1884"/>
                  </a:lnTo>
                  <a:cubicBezTo>
                    <a:pt x="3770" y="846"/>
                    <a:pt x="2925" y="1"/>
                    <a:pt x="1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68" name="Google Shape;2368;p124"/>
            <p:cNvSpPr/>
            <p:nvPr/>
          </p:nvSpPr>
          <p:spPr>
            <a:xfrm>
              <a:off x="4209533" y="1462446"/>
              <a:ext cx="129564" cy="133112"/>
            </a:xfrm>
            <a:custGeom>
              <a:avLst/>
              <a:gdLst/>
              <a:ahLst/>
              <a:cxnLst/>
              <a:rect l="l" t="t" r="r" b="b"/>
              <a:pathLst>
                <a:path w="6053" h="6054" extrusionOk="0">
                  <a:moveTo>
                    <a:pt x="2982" y="1069"/>
                  </a:moveTo>
                  <a:cubicBezTo>
                    <a:pt x="3179" y="1069"/>
                    <a:pt x="3339" y="1227"/>
                    <a:pt x="3339" y="1424"/>
                  </a:cubicBezTo>
                  <a:cubicBezTo>
                    <a:pt x="3339" y="1622"/>
                    <a:pt x="3179" y="1781"/>
                    <a:pt x="2982" y="1781"/>
                  </a:cubicBezTo>
                  <a:lnTo>
                    <a:pt x="2851" y="1781"/>
                  </a:lnTo>
                  <a:cubicBezTo>
                    <a:pt x="2655" y="1781"/>
                    <a:pt x="2496" y="1622"/>
                    <a:pt x="2496" y="1424"/>
                  </a:cubicBezTo>
                  <a:cubicBezTo>
                    <a:pt x="2496" y="1227"/>
                    <a:pt x="2655" y="1069"/>
                    <a:pt x="2851" y="1069"/>
                  </a:cubicBezTo>
                  <a:close/>
                  <a:moveTo>
                    <a:pt x="2927" y="2402"/>
                  </a:moveTo>
                  <a:cubicBezTo>
                    <a:pt x="2973" y="2402"/>
                    <a:pt x="3020" y="2411"/>
                    <a:pt x="3064" y="2429"/>
                  </a:cubicBezTo>
                  <a:cubicBezTo>
                    <a:pt x="3197" y="2484"/>
                    <a:pt x="3284" y="2615"/>
                    <a:pt x="3284" y="2759"/>
                  </a:cubicBezTo>
                  <a:lnTo>
                    <a:pt x="3284" y="4164"/>
                  </a:lnTo>
                  <a:lnTo>
                    <a:pt x="3673" y="4001"/>
                  </a:lnTo>
                  <a:cubicBezTo>
                    <a:pt x="3718" y="3982"/>
                    <a:pt x="3764" y="3973"/>
                    <a:pt x="3810" y="3973"/>
                  </a:cubicBezTo>
                  <a:cubicBezTo>
                    <a:pt x="3949" y="3973"/>
                    <a:pt x="4081" y="4056"/>
                    <a:pt x="4138" y="4193"/>
                  </a:cubicBezTo>
                  <a:cubicBezTo>
                    <a:pt x="4214" y="4373"/>
                    <a:pt x="4129" y="4582"/>
                    <a:pt x="3947" y="4658"/>
                  </a:cubicBezTo>
                  <a:lnTo>
                    <a:pt x="3426" y="4877"/>
                  </a:lnTo>
                  <a:cubicBezTo>
                    <a:pt x="3348" y="4909"/>
                    <a:pt x="3269" y="4924"/>
                    <a:pt x="3187" y="4924"/>
                  </a:cubicBezTo>
                  <a:cubicBezTo>
                    <a:pt x="3067" y="4924"/>
                    <a:pt x="2950" y="4890"/>
                    <a:pt x="2845" y="4821"/>
                  </a:cubicBezTo>
                  <a:cubicBezTo>
                    <a:pt x="2674" y="4706"/>
                    <a:pt x="2572" y="4514"/>
                    <a:pt x="2572" y="4307"/>
                  </a:cubicBezTo>
                  <a:lnTo>
                    <a:pt x="2572" y="3604"/>
                  </a:lnTo>
                  <a:cubicBezTo>
                    <a:pt x="2514" y="3639"/>
                    <a:pt x="2450" y="3656"/>
                    <a:pt x="2386" y="3656"/>
                  </a:cubicBezTo>
                  <a:cubicBezTo>
                    <a:pt x="2294" y="3656"/>
                    <a:pt x="2203" y="3621"/>
                    <a:pt x="2133" y="3551"/>
                  </a:cubicBezTo>
                  <a:cubicBezTo>
                    <a:pt x="1994" y="3412"/>
                    <a:pt x="1994" y="3186"/>
                    <a:pt x="2133" y="3048"/>
                  </a:cubicBezTo>
                  <a:lnTo>
                    <a:pt x="2674" y="2507"/>
                  </a:lnTo>
                  <a:cubicBezTo>
                    <a:pt x="2743" y="2438"/>
                    <a:pt x="2835" y="2402"/>
                    <a:pt x="2927" y="2402"/>
                  </a:cubicBezTo>
                  <a:close/>
                  <a:moveTo>
                    <a:pt x="3026" y="0"/>
                  </a:moveTo>
                  <a:cubicBezTo>
                    <a:pt x="1354" y="0"/>
                    <a:pt x="1" y="1356"/>
                    <a:pt x="1" y="3027"/>
                  </a:cubicBezTo>
                  <a:cubicBezTo>
                    <a:pt x="1" y="4698"/>
                    <a:pt x="1354" y="6054"/>
                    <a:pt x="3026" y="6054"/>
                  </a:cubicBezTo>
                  <a:cubicBezTo>
                    <a:pt x="4699" y="6054"/>
                    <a:pt x="6053" y="4698"/>
                    <a:pt x="6053" y="3027"/>
                  </a:cubicBezTo>
                  <a:cubicBezTo>
                    <a:pt x="6053" y="1356"/>
                    <a:pt x="4699" y="0"/>
                    <a:pt x="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369" name="Google Shape;2369;p124"/>
          <p:cNvGrpSpPr/>
          <p:nvPr/>
        </p:nvGrpSpPr>
        <p:grpSpPr>
          <a:xfrm>
            <a:off x="4805618" y="1462600"/>
            <a:ext cx="260156" cy="266906"/>
            <a:chOff x="4805618" y="1462600"/>
            <a:chExt cx="260156" cy="266906"/>
          </a:xfrm>
        </p:grpSpPr>
        <p:sp>
          <p:nvSpPr>
            <p:cNvPr id="2370" name="Google Shape;2370;p124"/>
            <p:cNvSpPr/>
            <p:nvPr/>
          </p:nvSpPr>
          <p:spPr>
            <a:xfrm>
              <a:off x="4805618" y="1462600"/>
              <a:ext cx="260156" cy="266906"/>
            </a:xfrm>
            <a:custGeom>
              <a:avLst/>
              <a:gdLst/>
              <a:ahLst/>
              <a:cxnLst/>
              <a:rect l="l" t="t" r="r" b="b"/>
              <a:pathLst>
                <a:path w="12154" h="12139" extrusionOk="0">
                  <a:moveTo>
                    <a:pt x="9510" y="1"/>
                  </a:moveTo>
                  <a:cubicBezTo>
                    <a:pt x="9313" y="1"/>
                    <a:pt x="9153" y="160"/>
                    <a:pt x="9153" y="356"/>
                  </a:cubicBezTo>
                  <a:lnTo>
                    <a:pt x="9153" y="2283"/>
                  </a:lnTo>
                  <a:lnTo>
                    <a:pt x="7222" y="2283"/>
                  </a:lnTo>
                  <a:cubicBezTo>
                    <a:pt x="7148" y="2283"/>
                    <a:pt x="7080" y="2308"/>
                    <a:pt x="7021" y="2346"/>
                  </a:cubicBezTo>
                  <a:cubicBezTo>
                    <a:pt x="6926" y="2410"/>
                    <a:pt x="6865" y="2519"/>
                    <a:pt x="6865" y="2642"/>
                  </a:cubicBezTo>
                  <a:lnTo>
                    <a:pt x="6865" y="4568"/>
                  </a:lnTo>
                  <a:lnTo>
                    <a:pt x="4934" y="4568"/>
                  </a:lnTo>
                  <a:cubicBezTo>
                    <a:pt x="4860" y="4568"/>
                    <a:pt x="4792" y="4590"/>
                    <a:pt x="4735" y="4630"/>
                  </a:cubicBezTo>
                  <a:cubicBezTo>
                    <a:pt x="4640" y="4693"/>
                    <a:pt x="4577" y="4803"/>
                    <a:pt x="4577" y="4927"/>
                  </a:cubicBezTo>
                  <a:lnTo>
                    <a:pt x="4577" y="6852"/>
                  </a:lnTo>
                  <a:lnTo>
                    <a:pt x="2648" y="6852"/>
                  </a:lnTo>
                  <a:cubicBezTo>
                    <a:pt x="2572" y="6852"/>
                    <a:pt x="2503" y="6875"/>
                    <a:pt x="2446" y="6915"/>
                  </a:cubicBezTo>
                  <a:cubicBezTo>
                    <a:pt x="2351" y="6977"/>
                    <a:pt x="2289" y="7086"/>
                    <a:pt x="2289" y="7209"/>
                  </a:cubicBezTo>
                  <a:lnTo>
                    <a:pt x="2289" y="9137"/>
                  </a:lnTo>
                  <a:lnTo>
                    <a:pt x="357" y="9137"/>
                  </a:lnTo>
                  <a:cubicBezTo>
                    <a:pt x="160" y="9137"/>
                    <a:pt x="0" y="9296"/>
                    <a:pt x="0" y="9494"/>
                  </a:cubicBezTo>
                  <a:lnTo>
                    <a:pt x="0" y="11784"/>
                  </a:lnTo>
                  <a:cubicBezTo>
                    <a:pt x="0" y="11979"/>
                    <a:pt x="160" y="12139"/>
                    <a:pt x="356" y="12139"/>
                  </a:cubicBezTo>
                  <a:lnTo>
                    <a:pt x="11797" y="12139"/>
                  </a:lnTo>
                  <a:cubicBezTo>
                    <a:pt x="11994" y="12139"/>
                    <a:pt x="12154" y="11979"/>
                    <a:pt x="12154" y="11784"/>
                  </a:cubicBezTo>
                  <a:lnTo>
                    <a:pt x="12154" y="380"/>
                  </a:lnTo>
                  <a:cubicBezTo>
                    <a:pt x="12154" y="373"/>
                    <a:pt x="12154" y="365"/>
                    <a:pt x="12154" y="356"/>
                  </a:cubicBezTo>
                  <a:cubicBezTo>
                    <a:pt x="12154" y="160"/>
                    <a:pt x="11994" y="1"/>
                    <a:pt x="117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71" name="Google Shape;2371;p124"/>
            <p:cNvSpPr/>
            <p:nvPr/>
          </p:nvSpPr>
          <p:spPr>
            <a:xfrm>
              <a:off x="4821436" y="1479508"/>
              <a:ext cx="89066" cy="90589"/>
            </a:xfrm>
            <a:custGeom>
              <a:avLst/>
              <a:gdLst/>
              <a:ahLst/>
              <a:cxnLst/>
              <a:rect l="l" t="t" r="r" b="b"/>
              <a:pathLst>
                <a:path w="4161" h="4120" extrusionOk="0">
                  <a:moveTo>
                    <a:pt x="2114" y="1"/>
                  </a:moveTo>
                  <a:cubicBezTo>
                    <a:pt x="1916" y="1"/>
                    <a:pt x="1759" y="160"/>
                    <a:pt x="1759" y="358"/>
                  </a:cubicBezTo>
                  <a:cubicBezTo>
                    <a:pt x="1759" y="553"/>
                    <a:pt x="1916" y="713"/>
                    <a:pt x="2114" y="713"/>
                  </a:cubicBezTo>
                  <a:lnTo>
                    <a:pt x="2944" y="713"/>
                  </a:lnTo>
                  <a:lnTo>
                    <a:pt x="141" y="3512"/>
                  </a:lnTo>
                  <a:cubicBezTo>
                    <a:pt x="2" y="3650"/>
                    <a:pt x="0" y="3875"/>
                    <a:pt x="141" y="4015"/>
                  </a:cubicBezTo>
                  <a:cubicBezTo>
                    <a:pt x="209" y="4083"/>
                    <a:pt x="300" y="4120"/>
                    <a:pt x="391" y="4120"/>
                  </a:cubicBezTo>
                  <a:cubicBezTo>
                    <a:pt x="482" y="4120"/>
                    <a:pt x="574" y="4083"/>
                    <a:pt x="644" y="4015"/>
                  </a:cubicBezTo>
                  <a:lnTo>
                    <a:pt x="3449" y="1216"/>
                  </a:lnTo>
                  <a:lnTo>
                    <a:pt x="3449" y="2044"/>
                  </a:lnTo>
                  <a:cubicBezTo>
                    <a:pt x="3449" y="2241"/>
                    <a:pt x="3606" y="2401"/>
                    <a:pt x="3804" y="2401"/>
                  </a:cubicBezTo>
                  <a:cubicBezTo>
                    <a:pt x="4001" y="2401"/>
                    <a:pt x="4161" y="2241"/>
                    <a:pt x="4161" y="2044"/>
                  </a:cubicBezTo>
                  <a:lnTo>
                    <a:pt x="4161" y="358"/>
                  </a:lnTo>
                  <a:cubicBezTo>
                    <a:pt x="4161" y="160"/>
                    <a:pt x="4001" y="1"/>
                    <a:pt x="38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372" name="Google Shape;2372;p124"/>
          <p:cNvGrpSpPr/>
          <p:nvPr/>
        </p:nvGrpSpPr>
        <p:grpSpPr>
          <a:xfrm>
            <a:off x="5532294" y="1480146"/>
            <a:ext cx="260178" cy="231836"/>
            <a:chOff x="5532294" y="1480146"/>
            <a:chExt cx="260178" cy="231836"/>
          </a:xfrm>
        </p:grpSpPr>
        <p:sp>
          <p:nvSpPr>
            <p:cNvPr id="2373" name="Google Shape;2373;p124"/>
            <p:cNvSpPr/>
            <p:nvPr/>
          </p:nvSpPr>
          <p:spPr>
            <a:xfrm>
              <a:off x="5532294" y="1634586"/>
              <a:ext cx="40712" cy="64203"/>
            </a:xfrm>
            <a:custGeom>
              <a:avLst/>
              <a:gdLst/>
              <a:ahLst/>
              <a:cxnLst/>
              <a:rect l="l" t="t" r="r" b="b"/>
              <a:pathLst>
                <a:path w="1902" h="2920" extrusionOk="0">
                  <a:moveTo>
                    <a:pt x="884" y="0"/>
                  </a:moveTo>
                  <a:cubicBezTo>
                    <a:pt x="398" y="0"/>
                    <a:pt x="1" y="395"/>
                    <a:pt x="1" y="883"/>
                  </a:cubicBezTo>
                  <a:lnTo>
                    <a:pt x="1" y="2562"/>
                  </a:lnTo>
                  <a:cubicBezTo>
                    <a:pt x="1" y="2760"/>
                    <a:pt x="160" y="2919"/>
                    <a:pt x="358" y="2919"/>
                  </a:cubicBezTo>
                  <a:lnTo>
                    <a:pt x="1007" y="2919"/>
                  </a:lnTo>
                  <a:cubicBezTo>
                    <a:pt x="1001" y="2862"/>
                    <a:pt x="998" y="2805"/>
                    <a:pt x="998" y="2748"/>
                  </a:cubicBezTo>
                  <a:cubicBezTo>
                    <a:pt x="998" y="2194"/>
                    <a:pt x="1303" y="1709"/>
                    <a:pt x="1757" y="1455"/>
                  </a:cubicBezTo>
                  <a:lnTo>
                    <a:pt x="1757" y="975"/>
                  </a:lnTo>
                  <a:cubicBezTo>
                    <a:pt x="1757" y="752"/>
                    <a:pt x="1755" y="356"/>
                    <a:pt x="1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74" name="Google Shape;2374;p124"/>
            <p:cNvSpPr/>
            <p:nvPr/>
          </p:nvSpPr>
          <p:spPr>
            <a:xfrm>
              <a:off x="5585100" y="1634586"/>
              <a:ext cx="117899" cy="64203"/>
            </a:xfrm>
            <a:custGeom>
              <a:avLst/>
              <a:gdLst/>
              <a:ahLst/>
              <a:cxnLst/>
              <a:rect l="l" t="t" r="r" b="b"/>
              <a:pathLst>
                <a:path w="5508" h="2920" extrusionOk="0">
                  <a:moveTo>
                    <a:pt x="413" y="0"/>
                  </a:moveTo>
                  <a:cubicBezTo>
                    <a:pt x="276" y="23"/>
                    <a:pt x="219" y="80"/>
                    <a:pt x="196" y="103"/>
                  </a:cubicBezTo>
                  <a:cubicBezTo>
                    <a:pt x="0" y="300"/>
                    <a:pt x="2" y="754"/>
                    <a:pt x="2" y="973"/>
                  </a:cubicBezTo>
                  <a:lnTo>
                    <a:pt x="2" y="1016"/>
                  </a:lnTo>
                  <a:lnTo>
                    <a:pt x="2" y="1265"/>
                  </a:lnTo>
                  <a:lnTo>
                    <a:pt x="21" y="1265"/>
                  </a:lnTo>
                  <a:cubicBezTo>
                    <a:pt x="844" y="1265"/>
                    <a:pt x="1512" y="1930"/>
                    <a:pt x="1512" y="2748"/>
                  </a:cubicBezTo>
                  <a:cubicBezTo>
                    <a:pt x="1512" y="2805"/>
                    <a:pt x="1508" y="2862"/>
                    <a:pt x="1501" y="2919"/>
                  </a:cubicBezTo>
                  <a:lnTo>
                    <a:pt x="4883" y="2919"/>
                  </a:lnTo>
                  <a:cubicBezTo>
                    <a:pt x="4877" y="2862"/>
                    <a:pt x="4873" y="2805"/>
                    <a:pt x="4873" y="2748"/>
                  </a:cubicBezTo>
                  <a:cubicBezTo>
                    <a:pt x="4873" y="2247"/>
                    <a:pt x="5124" y="1804"/>
                    <a:pt x="5507" y="1535"/>
                  </a:cubicBezTo>
                  <a:lnTo>
                    <a:pt x="5507" y="1176"/>
                  </a:lnTo>
                  <a:cubicBezTo>
                    <a:pt x="5507" y="948"/>
                    <a:pt x="5507" y="604"/>
                    <a:pt x="5411" y="340"/>
                  </a:cubicBezTo>
                  <a:cubicBezTo>
                    <a:pt x="5335" y="135"/>
                    <a:pt x="5223" y="31"/>
                    <a:pt x="50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75" name="Google Shape;2375;p124"/>
            <p:cNvSpPr/>
            <p:nvPr/>
          </p:nvSpPr>
          <p:spPr>
            <a:xfrm>
              <a:off x="5704647" y="1678055"/>
              <a:ext cx="33349" cy="33927"/>
            </a:xfrm>
            <a:custGeom>
              <a:avLst/>
              <a:gdLst/>
              <a:ahLst/>
              <a:cxnLst/>
              <a:rect l="l" t="t" r="r" b="b"/>
              <a:pathLst>
                <a:path w="1558" h="1543" extrusionOk="0">
                  <a:moveTo>
                    <a:pt x="779" y="0"/>
                  </a:moveTo>
                  <a:cubicBezTo>
                    <a:pt x="350" y="0"/>
                    <a:pt x="0" y="346"/>
                    <a:pt x="0" y="771"/>
                  </a:cubicBezTo>
                  <a:cubicBezTo>
                    <a:pt x="0" y="1197"/>
                    <a:pt x="350" y="1542"/>
                    <a:pt x="779" y="1542"/>
                  </a:cubicBezTo>
                  <a:cubicBezTo>
                    <a:pt x="1210" y="1542"/>
                    <a:pt x="1557" y="1197"/>
                    <a:pt x="1557" y="771"/>
                  </a:cubicBezTo>
                  <a:cubicBezTo>
                    <a:pt x="1557" y="346"/>
                    <a:pt x="1210" y="0"/>
                    <a:pt x="7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76" name="Google Shape;2376;p124"/>
            <p:cNvSpPr/>
            <p:nvPr/>
          </p:nvSpPr>
          <p:spPr>
            <a:xfrm>
              <a:off x="5568875" y="1678055"/>
              <a:ext cx="33349" cy="33927"/>
            </a:xfrm>
            <a:custGeom>
              <a:avLst/>
              <a:gdLst/>
              <a:ahLst/>
              <a:cxnLst/>
              <a:rect l="l" t="t" r="r" b="b"/>
              <a:pathLst>
                <a:path w="1558" h="1543" extrusionOk="0">
                  <a:moveTo>
                    <a:pt x="779" y="0"/>
                  </a:moveTo>
                  <a:cubicBezTo>
                    <a:pt x="348" y="0"/>
                    <a:pt x="1" y="346"/>
                    <a:pt x="1" y="771"/>
                  </a:cubicBezTo>
                  <a:cubicBezTo>
                    <a:pt x="1" y="1197"/>
                    <a:pt x="348" y="1542"/>
                    <a:pt x="779" y="1542"/>
                  </a:cubicBezTo>
                  <a:cubicBezTo>
                    <a:pt x="1209" y="1542"/>
                    <a:pt x="1558" y="1197"/>
                    <a:pt x="1558" y="771"/>
                  </a:cubicBezTo>
                  <a:cubicBezTo>
                    <a:pt x="1558" y="346"/>
                    <a:pt x="1209" y="0"/>
                    <a:pt x="7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77" name="Google Shape;2377;p124"/>
            <p:cNvSpPr/>
            <p:nvPr/>
          </p:nvSpPr>
          <p:spPr>
            <a:xfrm>
              <a:off x="5714601" y="1635092"/>
              <a:ext cx="77871" cy="63698"/>
            </a:xfrm>
            <a:custGeom>
              <a:avLst/>
              <a:gdLst/>
              <a:ahLst/>
              <a:cxnLst/>
              <a:rect l="l" t="t" r="r" b="b"/>
              <a:pathLst>
                <a:path w="3638" h="2897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3"/>
                    <a:pt x="20" y="48"/>
                    <a:pt x="29" y="72"/>
                  </a:cubicBezTo>
                  <a:cubicBezTo>
                    <a:pt x="170" y="454"/>
                    <a:pt x="170" y="893"/>
                    <a:pt x="170" y="1153"/>
                  </a:cubicBezTo>
                  <a:lnTo>
                    <a:pt x="170" y="1248"/>
                  </a:lnTo>
                  <a:cubicBezTo>
                    <a:pt x="217" y="1244"/>
                    <a:pt x="265" y="1242"/>
                    <a:pt x="314" y="1242"/>
                  </a:cubicBezTo>
                  <a:cubicBezTo>
                    <a:pt x="1136" y="1242"/>
                    <a:pt x="1805" y="1907"/>
                    <a:pt x="1805" y="2725"/>
                  </a:cubicBezTo>
                  <a:cubicBezTo>
                    <a:pt x="1805" y="2782"/>
                    <a:pt x="1801" y="2839"/>
                    <a:pt x="1795" y="2896"/>
                  </a:cubicBezTo>
                  <a:lnTo>
                    <a:pt x="3282" y="2896"/>
                  </a:lnTo>
                  <a:cubicBezTo>
                    <a:pt x="3478" y="2896"/>
                    <a:pt x="3637" y="2737"/>
                    <a:pt x="3637" y="2541"/>
                  </a:cubicBezTo>
                  <a:lnTo>
                    <a:pt x="3637" y="1715"/>
                  </a:lnTo>
                  <a:cubicBezTo>
                    <a:pt x="3630" y="1715"/>
                    <a:pt x="3622" y="1717"/>
                    <a:pt x="3614" y="1717"/>
                  </a:cubicBezTo>
                  <a:lnTo>
                    <a:pt x="2965" y="1717"/>
                  </a:lnTo>
                  <a:cubicBezTo>
                    <a:pt x="2769" y="1717"/>
                    <a:pt x="2610" y="1557"/>
                    <a:pt x="2610" y="1360"/>
                  </a:cubicBezTo>
                  <a:cubicBezTo>
                    <a:pt x="2610" y="1164"/>
                    <a:pt x="2769" y="1005"/>
                    <a:pt x="2965" y="1005"/>
                  </a:cubicBezTo>
                  <a:lnTo>
                    <a:pt x="3472" y="1005"/>
                  </a:lnTo>
                  <a:cubicBezTo>
                    <a:pt x="3278" y="655"/>
                    <a:pt x="2927" y="401"/>
                    <a:pt x="2509" y="3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78" name="Google Shape;2378;p124"/>
            <p:cNvSpPr/>
            <p:nvPr/>
          </p:nvSpPr>
          <p:spPr>
            <a:xfrm>
              <a:off x="5580627" y="1592612"/>
              <a:ext cx="48718" cy="26341"/>
            </a:xfrm>
            <a:custGeom>
              <a:avLst/>
              <a:gdLst/>
              <a:ahLst/>
              <a:cxnLst/>
              <a:rect l="l" t="t" r="r" b="b"/>
              <a:pathLst>
                <a:path w="2276" h="1198" extrusionOk="0">
                  <a:moveTo>
                    <a:pt x="1617" y="1"/>
                  </a:moveTo>
                  <a:cubicBezTo>
                    <a:pt x="1026" y="1"/>
                    <a:pt x="483" y="322"/>
                    <a:pt x="198" y="838"/>
                  </a:cubicBezTo>
                  <a:lnTo>
                    <a:pt x="1" y="1197"/>
                  </a:lnTo>
                  <a:lnTo>
                    <a:pt x="2276" y="1197"/>
                  </a:lnTo>
                  <a:lnTo>
                    <a:pt x="22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79" name="Google Shape;2379;p124"/>
            <p:cNvSpPr/>
            <p:nvPr/>
          </p:nvSpPr>
          <p:spPr>
            <a:xfrm>
              <a:off x="5644563" y="1578628"/>
              <a:ext cx="58800" cy="40325"/>
            </a:xfrm>
            <a:custGeom>
              <a:avLst/>
              <a:gdLst/>
              <a:ahLst/>
              <a:cxnLst/>
              <a:rect l="l" t="t" r="r" b="b"/>
              <a:pathLst>
                <a:path w="2747" h="1834" extrusionOk="0">
                  <a:moveTo>
                    <a:pt x="832" y="1"/>
                  </a:moveTo>
                  <a:cubicBezTo>
                    <a:pt x="637" y="1"/>
                    <a:pt x="477" y="160"/>
                    <a:pt x="477" y="356"/>
                  </a:cubicBezTo>
                  <a:lnTo>
                    <a:pt x="477" y="641"/>
                  </a:lnTo>
                  <a:cubicBezTo>
                    <a:pt x="434" y="639"/>
                    <a:pt x="392" y="637"/>
                    <a:pt x="348" y="637"/>
                  </a:cubicBezTo>
                  <a:lnTo>
                    <a:pt x="1" y="637"/>
                  </a:lnTo>
                  <a:lnTo>
                    <a:pt x="1" y="1833"/>
                  </a:lnTo>
                  <a:lnTo>
                    <a:pt x="2747" y="1833"/>
                  </a:lnTo>
                  <a:cubicBezTo>
                    <a:pt x="2376" y="1425"/>
                    <a:pt x="1852" y="984"/>
                    <a:pt x="1189" y="772"/>
                  </a:cubicBezTo>
                  <a:lnTo>
                    <a:pt x="1189" y="356"/>
                  </a:lnTo>
                  <a:cubicBezTo>
                    <a:pt x="1189" y="160"/>
                    <a:pt x="1030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80" name="Google Shape;2380;p124"/>
            <p:cNvSpPr/>
            <p:nvPr/>
          </p:nvSpPr>
          <p:spPr>
            <a:xfrm>
              <a:off x="5569603" y="1480674"/>
              <a:ext cx="48118" cy="68711"/>
            </a:xfrm>
            <a:custGeom>
              <a:avLst/>
              <a:gdLst/>
              <a:ahLst/>
              <a:cxnLst/>
              <a:rect l="l" t="t" r="r" b="b"/>
              <a:pathLst>
                <a:path w="2248" h="3125" extrusionOk="0">
                  <a:moveTo>
                    <a:pt x="200" y="1"/>
                  </a:moveTo>
                  <a:cubicBezTo>
                    <a:pt x="60" y="1"/>
                    <a:pt x="1" y="155"/>
                    <a:pt x="1" y="297"/>
                  </a:cubicBezTo>
                  <a:cubicBezTo>
                    <a:pt x="1" y="458"/>
                    <a:pt x="73" y="599"/>
                    <a:pt x="200" y="599"/>
                  </a:cubicBezTo>
                  <a:lnTo>
                    <a:pt x="791" y="599"/>
                  </a:lnTo>
                  <a:lnTo>
                    <a:pt x="791" y="2920"/>
                  </a:lnTo>
                  <a:cubicBezTo>
                    <a:pt x="791" y="3056"/>
                    <a:pt x="958" y="3125"/>
                    <a:pt x="1123" y="3125"/>
                  </a:cubicBezTo>
                  <a:cubicBezTo>
                    <a:pt x="1290" y="3125"/>
                    <a:pt x="1457" y="3056"/>
                    <a:pt x="1457" y="2920"/>
                  </a:cubicBezTo>
                  <a:lnTo>
                    <a:pt x="1457" y="599"/>
                  </a:lnTo>
                  <a:lnTo>
                    <a:pt x="2046" y="599"/>
                  </a:lnTo>
                  <a:cubicBezTo>
                    <a:pt x="2175" y="599"/>
                    <a:pt x="2247" y="458"/>
                    <a:pt x="2247" y="297"/>
                  </a:cubicBezTo>
                  <a:cubicBezTo>
                    <a:pt x="2247" y="155"/>
                    <a:pt x="2189" y="1"/>
                    <a:pt x="2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81" name="Google Shape;2381;p124"/>
            <p:cNvSpPr/>
            <p:nvPr/>
          </p:nvSpPr>
          <p:spPr>
            <a:xfrm>
              <a:off x="5617615" y="1480146"/>
              <a:ext cx="53149" cy="69239"/>
            </a:xfrm>
            <a:custGeom>
              <a:avLst/>
              <a:gdLst/>
              <a:ahLst/>
              <a:cxnLst/>
              <a:rect l="l" t="t" r="r" b="b"/>
              <a:pathLst>
                <a:path w="2483" h="3149" extrusionOk="0">
                  <a:moveTo>
                    <a:pt x="1239" y="834"/>
                  </a:moveTo>
                  <a:lnTo>
                    <a:pt x="1552" y="1979"/>
                  </a:lnTo>
                  <a:lnTo>
                    <a:pt x="927" y="1979"/>
                  </a:lnTo>
                  <a:lnTo>
                    <a:pt x="1239" y="834"/>
                  </a:lnTo>
                  <a:close/>
                  <a:moveTo>
                    <a:pt x="1239" y="0"/>
                  </a:moveTo>
                  <a:cubicBezTo>
                    <a:pt x="1043" y="0"/>
                    <a:pt x="851" y="72"/>
                    <a:pt x="804" y="222"/>
                  </a:cubicBezTo>
                  <a:lnTo>
                    <a:pt x="8" y="2828"/>
                  </a:lnTo>
                  <a:cubicBezTo>
                    <a:pt x="4" y="2845"/>
                    <a:pt x="1" y="2862"/>
                    <a:pt x="1" y="2875"/>
                  </a:cubicBezTo>
                  <a:cubicBezTo>
                    <a:pt x="1" y="3033"/>
                    <a:pt x="244" y="3149"/>
                    <a:pt x="428" y="3149"/>
                  </a:cubicBezTo>
                  <a:cubicBezTo>
                    <a:pt x="534" y="3149"/>
                    <a:pt x="620" y="3114"/>
                    <a:pt x="646" y="3025"/>
                  </a:cubicBezTo>
                  <a:lnTo>
                    <a:pt x="791" y="2492"/>
                  </a:lnTo>
                  <a:lnTo>
                    <a:pt x="1693" y="2492"/>
                  </a:lnTo>
                  <a:lnTo>
                    <a:pt x="1837" y="3025"/>
                  </a:lnTo>
                  <a:cubicBezTo>
                    <a:pt x="1864" y="3114"/>
                    <a:pt x="1949" y="3149"/>
                    <a:pt x="2055" y="3149"/>
                  </a:cubicBezTo>
                  <a:cubicBezTo>
                    <a:pt x="2240" y="3149"/>
                    <a:pt x="2483" y="3033"/>
                    <a:pt x="2483" y="2875"/>
                  </a:cubicBezTo>
                  <a:cubicBezTo>
                    <a:pt x="2483" y="2862"/>
                    <a:pt x="2479" y="2845"/>
                    <a:pt x="2475" y="2828"/>
                  </a:cubicBezTo>
                  <a:lnTo>
                    <a:pt x="1676" y="222"/>
                  </a:lnTo>
                  <a:cubicBezTo>
                    <a:pt x="1628" y="72"/>
                    <a:pt x="1436" y="0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82" name="Google Shape;2382;p124"/>
            <p:cNvSpPr/>
            <p:nvPr/>
          </p:nvSpPr>
          <p:spPr>
            <a:xfrm>
              <a:off x="5676435" y="1480146"/>
              <a:ext cx="52506" cy="69832"/>
            </a:xfrm>
            <a:custGeom>
              <a:avLst/>
              <a:gdLst/>
              <a:ahLst/>
              <a:cxnLst/>
              <a:rect l="l" t="t" r="r" b="b"/>
              <a:pathLst>
                <a:path w="2453" h="3176" extrusionOk="0">
                  <a:moveTo>
                    <a:pt x="456" y="0"/>
                  </a:moveTo>
                  <a:cubicBezTo>
                    <a:pt x="268" y="0"/>
                    <a:pt x="25" y="137"/>
                    <a:pt x="25" y="315"/>
                  </a:cubicBezTo>
                  <a:cubicBezTo>
                    <a:pt x="25" y="359"/>
                    <a:pt x="38" y="401"/>
                    <a:pt x="69" y="448"/>
                  </a:cubicBezTo>
                  <a:lnTo>
                    <a:pt x="777" y="1586"/>
                  </a:lnTo>
                  <a:lnTo>
                    <a:pt x="38" y="2725"/>
                  </a:lnTo>
                  <a:cubicBezTo>
                    <a:pt x="12" y="2769"/>
                    <a:pt x="0" y="2807"/>
                    <a:pt x="0" y="2845"/>
                  </a:cubicBezTo>
                  <a:cubicBezTo>
                    <a:pt x="0" y="3029"/>
                    <a:pt x="261" y="3175"/>
                    <a:pt x="445" y="3175"/>
                  </a:cubicBezTo>
                  <a:cubicBezTo>
                    <a:pt x="513" y="3175"/>
                    <a:pt x="572" y="3152"/>
                    <a:pt x="602" y="3107"/>
                  </a:cubicBezTo>
                  <a:lnTo>
                    <a:pt x="1225" y="2047"/>
                  </a:lnTo>
                  <a:lnTo>
                    <a:pt x="1850" y="3107"/>
                  </a:lnTo>
                  <a:cubicBezTo>
                    <a:pt x="1875" y="3152"/>
                    <a:pt x="1939" y="3175"/>
                    <a:pt x="2008" y="3175"/>
                  </a:cubicBezTo>
                  <a:cubicBezTo>
                    <a:pt x="2192" y="3175"/>
                    <a:pt x="2452" y="3029"/>
                    <a:pt x="2452" y="2845"/>
                  </a:cubicBezTo>
                  <a:cubicBezTo>
                    <a:pt x="2452" y="2807"/>
                    <a:pt x="2439" y="2769"/>
                    <a:pt x="2414" y="2725"/>
                  </a:cubicBezTo>
                  <a:lnTo>
                    <a:pt x="1675" y="1586"/>
                  </a:lnTo>
                  <a:lnTo>
                    <a:pt x="2384" y="448"/>
                  </a:lnTo>
                  <a:cubicBezTo>
                    <a:pt x="2414" y="401"/>
                    <a:pt x="2427" y="359"/>
                    <a:pt x="2427" y="315"/>
                  </a:cubicBezTo>
                  <a:cubicBezTo>
                    <a:pt x="2427" y="137"/>
                    <a:pt x="2182" y="0"/>
                    <a:pt x="1994" y="0"/>
                  </a:cubicBezTo>
                  <a:cubicBezTo>
                    <a:pt x="1901" y="0"/>
                    <a:pt x="1837" y="34"/>
                    <a:pt x="1795" y="110"/>
                  </a:cubicBezTo>
                  <a:lnTo>
                    <a:pt x="1225" y="1102"/>
                  </a:lnTo>
                  <a:lnTo>
                    <a:pt x="657" y="110"/>
                  </a:lnTo>
                  <a:cubicBezTo>
                    <a:pt x="616" y="34"/>
                    <a:pt x="551" y="0"/>
                    <a:pt x="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83" name="Google Shape;2383;p124"/>
            <p:cNvSpPr/>
            <p:nvPr/>
          </p:nvSpPr>
          <p:spPr>
            <a:xfrm>
              <a:off x="5739152" y="1480674"/>
              <a:ext cx="14299" cy="68711"/>
            </a:xfrm>
            <a:custGeom>
              <a:avLst/>
              <a:gdLst/>
              <a:ahLst/>
              <a:cxnLst/>
              <a:rect l="l" t="t" r="r" b="b"/>
              <a:pathLst>
                <a:path w="668" h="3125" extrusionOk="0">
                  <a:moveTo>
                    <a:pt x="335" y="1"/>
                  </a:moveTo>
                  <a:cubicBezTo>
                    <a:pt x="168" y="1"/>
                    <a:pt x="1" y="62"/>
                    <a:pt x="1" y="202"/>
                  </a:cubicBezTo>
                  <a:lnTo>
                    <a:pt x="1" y="2920"/>
                  </a:lnTo>
                  <a:cubicBezTo>
                    <a:pt x="1" y="3056"/>
                    <a:pt x="168" y="3125"/>
                    <a:pt x="335" y="3125"/>
                  </a:cubicBezTo>
                  <a:cubicBezTo>
                    <a:pt x="500" y="3125"/>
                    <a:pt x="667" y="3056"/>
                    <a:pt x="667" y="2920"/>
                  </a:cubicBezTo>
                  <a:lnTo>
                    <a:pt x="667" y="202"/>
                  </a:lnTo>
                  <a:cubicBezTo>
                    <a:pt x="667" y="62"/>
                    <a:pt x="500" y="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384" name="Google Shape;2384;p124"/>
          <p:cNvGrpSpPr/>
          <p:nvPr/>
        </p:nvGrpSpPr>
        <p:grpSpPr>
          <a:xfrm>
            <a:off x="6258971" y="1475243"/>
            <a:ext cx="260178" cy="241621"/>
            <a:chOff x="6258971" y="1475243"/>
            <a:chExt cx="260178" cy="241621"/>
          </a:xfrm>
        </p:grpSpPr>
        <p:sp>
          <p:nvSpPr>
            <p:cNvPr id="2385" name="Google Shape;2385;p124"/>
            <p:cNvSpPr/>
            <p:nvPr/>
          </p:nvSpPr>
          <p:spPr>
            <a:xfrm>
              <a:off x="6258971" y="1672778"/>
              <a:ext cx="260178" cy="44085"/>
            </a:xfrm>
            <a:custGeom>
              <a:avLst/>
              <a:gdLst/>
              <a:ahLst/>
              <a:cxnLst/>
              <a:rect l="l" t="t" r="r" b="b"/>
              <a:pathLst>
                <a:path w="12155" h="2005" extrusionOk="0">
                  <a:moveTo>
                    <a:pt x="1213" y="1"/>
                  </a:moveTo>
                  <a:lnTo>
                    <a:pt x="1213" y="1292"/>
                  </a:lnTo>
                  <a:lnTo>
                    <a:pt x="358" y="1292"/>
                  </a:lnTo>
                  <a:cubicBezTo>
                    <a:pt x="160" y="1292"/>
                    <a:pt x="1" y="1452"/>
                    <a:pt x="1" y="1649"/>
                  </a:cubicBezTo>
                  <a:cubicBezTo>
                    <a:pt x="1" y="1845"/>
                    <a:pt x="160" y="2004"/>
                    <a:pt x="358" y="2004"/>
                  </a:cubicBezTo>
                  <a:lnTo>
                    <a:pt x="11799" y="2004"/>
                  </a:lnTo>
                  <a:cubicBezTo>
                    <a:pt x="11995" y="2004"/>
                    <a:pt x="12154" y="1845"/>
                    <a:pt x="12154" y="1649"/>
                  </a:cubicBezTo>
                  <a:cubicBezTo>
                    <a:pt x="12154" y="1452"/>
                    <a:pt x="11995" y="1292"/>
                    <a:pt x="11799" y="1292"/>
                  </a:cubicBezTo>
                  <a:lnTo>
                    <a:pt x="10058" y="1292"/>
                  </a:lnTo>
                  <a:lnTo>
                    <a:pt x="10058" y="1"/>
                  </a:lnTo>
                  <a:lnTo>
                    <a:pt x="7922" y="1"/>
                  </a:lnTo>
                  <a:lnTo>
                    <a:pt x="7922" y="1292"/>
                  </a:lnTo>
                  <a:lnTo>
                    <a:pt x="3349" y="1292"/>
                  </a:lnTo>
                  <a:lnTo>
                    <a:pt x="3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86" name="Google Shape;2386;p124"/>
            <p:cNvSpPr/>
            <p:nvPr/>
          </p:nvSpPr>
          <p:spPr>
            <a:xfrm>
              <a:off x="6258971" y="1484895"/>
              <a:ext cx="107753" cy="172250"/>
            </a:xfrm>
            <a:custGeom>
              <a:avLst/>
              <a:gdLst/>
              <a:ahLst/>
              <a:cxnLst/>
              <a:rect l="l" t="t" r="r" b="b"/>
              <a:pathLst>
                <a:path w="5034" h="7834" extrusionOk="0">
                  <a:moveTo>
                    <a:pt x="358" y="1"/>
                  </a:moveTo>
                  <a:cubicBezTo>
                    <a:pt x="160" y="1"/>
                    <a:pt x="1" y="160"/>
                    <a:pt x="1" y="358"/>
                  </a:cubicBezTo>
                  <a:lnTo>
                    <a:pt x="1" y="7479"/>
                  </a:lnTo>
                  <a:cubicBezTo>
                    <a:pt x="1" y="7674"/>
                    <a:pt x="160" y="7834"/>
                    <a:pt x="358" y="7834"/>
                  </a:cubicBezTo>
                  <a:lnTo>
                    <a:pt x="4678" y="7834"/>
                  </a:lnTo>
                  <a:cubicBezTo>
                    <a:pt x="4874" y="7834"/>
                    <a:pt x="5033" y="7674"/>
                    <a:pt x="5033" y="7479"/>
                  </a:cubicBezTo>
                  <a:lnTo>
                    <a:pt x="5033" y="6672"/>
                  </a:lnTo>
                  <a:cubicBezTo>
                    <a:pt x="5033" y="6134"/>
                    <a:pt x="4596" y="5698"/>
                    <a:pt x="4061" y="5698"/>
                  </a:cubicBezTo>
                  <a:lnTo>
                    <a:pt x="2137" y="5698"/>
                  </a:lnTo>
                  <a:lnTo>
                    <a:pt x="2137" y="4985"/>
                  </a:lnTo>
                  <a:lnTo>
                    <a:pt x="4203" y="4985"/>
                  </a:lnTo>
                  <a:cubicBezTo>
                    <a:pt x="4399" y="4985"/>
                    <a:pt x="4559" y="4826"/>
                    <a:pt x="4559" y="4630"/>
                  </a:cubicBezTo>
                  <a:cubicBezTo>
                    <a:pt x="4559" y="4433"/>
                    <a:pt x="4399" y="4273"/>
                    <a:pt x="4203" y="4273"/>
                  </a:cubicBezTo>
                  <a:lnTo>
                    <a:pt x="2137" y="4273"/>
                  </a:lnTo>
                  <a:lnTo>
                    <a:pt x="2137" y="975"/>
                  </a:lnTo>
                  <a:cubicBezTo>
                    <a:pt x="2137" y="437"/>
                    <a:pt x="1701" y="1"/>
                    <a:pt x="1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87" name="Google Shape;2387;p124"/>
            <p:cNvSpPr/>
            <p:nvPr/>
          </p:nvSpPr>
          <p:spPr>
            <a:xfrm>
              <a:off x="6319633" y="1475243"/>
              <a:ext cx="55910" cy="32981"/>
            </a:xfrm>
            <a:custGeom>
              <a:avLst/>
              <a:gdLst/>
              <a:ahLst/>
              <a:cxnLst/>
              <a:rect l="l" t="t" r="r" b="b"/>
              <a:pathLst>
                <a:path w="2612" h="1500" extrusionOk="0">
                  <a:moveTo>
                    <a:pt x="1305" y="1"/>
                  </a:moveTo>
                  <a:cubicBezTo>
                    <a:pt x="585" y="1"/>
                    <a:pt x="0" y="586"/>
                    <a:pt x="0" y="1304"/>
                  </a:cubicBezTo>
                  <a:lnTo>
                    <a:pt x="0" y="1499"/>
                  </a:lnTo>
                  <a:lnTo>
                    <a:pt x="2611" y="1499"/>
                  </a:lnTo>
                  <a:lnTo>
                    <a:pt x="2611" y="1304"/>
                  </a:lnTo>
                  <a:cubicBezTo>
                    <a:pt x="2611" y="586"/>
                    <a:pt x="2026" y="1"/>
                    <a:pt x="1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88" name="Google Shape;2388;p124"/>
            <p:cNvSpPr/>
            <p:nvPr/>
          </p:nvSpPr>
          <p:spPr>
            <a:xfrm>
              <a:off x="6319633" y="1523857"/>
              <a:ext cx="55910" cy="34916"/>
            </a:xfrm>
            <a:custGeom>
              <a:avLst/>
              <a:gdLst/>
              <a:ahLst/>
              <a:cxnLst/>
              <a:rect l="l" t="t" r="r" b="b"/>
              <a:pathLst>
                <a:path w="2612" h="1588" extrusionOk="0">
                  <a:moveTo>
                    <a:pt x="0" y="0"/>
                  </a:moveTo>
                  <a:lnTo>
                    <a:pt x="0" y="283"/>
                  </a:lnTo>
                  <a:cubicBezTo>
                    <a:pt x="0" y="1003"/>
                    <a:pt x="585" y="1588"/>
                    <a:pt x="1305" y="1588"/>
                  </a:cubicBezTo>
                  <a:lnTo>
                    <a:pt x="1309" y="1588"/>
                  </a:lnTo>
                  <a:cubicBezTo>
                    <a:pt x="2026" y="1588"/>
                    <a:pt x="2611" y="1003"/>
                    <a:pt x="2611" y="283"/>
                  </a:cubicBezTo>
                  <a:lnTo>
                    <a:pt x="26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89" name="Google Shape;2389;p124"/>
            <p:cNvSpPr/>
            <p:nvPr/>
          </p:nvSpPr>
          <p:spPr>
            <a:xfrm>
              <a:off x="6402598" y="1484895"/>
              <a:ext cx="107731" cy="172250"/>
            </a:xfrm>
            <a:custGeom>
              <a:avLst/>
              <a:gdLst/>
              <a:ahLst/>
              <a:cxnLst/>
              <a:rect l="l" t="t" r="r" b="b"/>
              <a:pathLst>
                <a:path w="5033" h="7834" extrusionOk="0">
                  <a:moveTo>
                    <a:pt x="357" y="1"/>
                  </a:moveTo>
                  <a:cubicBezTo>
                    <a:pt x="160" y="1"/>
                    <a:pt x="0" y="160"/>
                    <a:pt x="0" y="358"/>
                  </a:cubicBezTo>
                  <a:lnTo>
                    <a:pt x="0" y="7479"/>
                  </a:lnTo>
                  <a:cubicBezTo>
                    <a:pt x="0" y="7674"/>
                    <a:pt x="160" y="7834"/>
                    <a:pt x="357" y="7834"/>
                  </a:cubicBezTo>
                  <a:lnTo>
                    <a:pt x="4677" y="7834"/>
                  </a:lnTo>
                  <a:cubicBezTo>
                    <a:pt x="4873" y="7834"/>
                    <a:pt x="5032" y="7674"/>
                    <a:pt x="5032" y="7479"/>
                  </a:cubicBezTo>
                  <a:lnTo>
                    <a:pt x="5032" y="6672"/>
                  </a:lnTo>
                  <a:cubicBezTo>
                    <a:pt x="5032" y="6134"/>
                    <a:pt x="4596" y="5698"/>
                    <a:pt x="4060" y="5698"/>
                  </a:cubicBezTo>
                  <a:lnTo>
                    <a:pt x="2136" y="5698"/>
                  </a:lnTo>
                  <a:lnTo>
                    <a:pt x="2136" y="4985"/>
                  </a:lnTo>
                  <a:lnTo>
                    <a:pt x="4202" y="4985"/>
                  </a:lnTo>
                  <a:cubicBezTo>
                    <a:pt x="4398" y="4985"/>
                    <a:pt x="4558" y="4826"/>
                    <a:pt x="4558" y="4630"/>
                  </a:cubicBezTo>
                  <a:cubicBezTo>
                    <a:pt x="4558" y="4433"/>
                    <a:pt x="4398" y="4273"/>
                    <a:pt x="4202" y="4273"/>
                  </a:cubicBezTo>
                  <a:lnTo>
                    <a:pt x="2136" y="4273"/>
                  </a:lnTo>
                  <a:lnTo>
                    <a:pt x="2136" y="975"/>
                  </a:lnTo>
                  <a:cubicBezTo>
                    <a:pt x="2136" y="437"/>
                    <a:pt x="1700" y="1"/>
                    <a:pt x="1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90" name="Google Shape;2390;p124"/>
            <p:cNvSpPr/>
            <p:nvPr/>
          </p:nvSpPr>
          <p:spPr>
            <a:xfrm>
              <a:off x="6463239" y="1475243"/>
              <a:ext cx="55910" cy="83531"/>
            </a:xfrm>
            <a:custGeom>
              <a:avLst/>
              <a:gdLst/>
              <a:ahLst/>
              <a:cxnLst/>
              <a:rect l="l" t="t" r="r" b="b"/>
              <a:pathLst>
                <a:path w="2612" h="3799" extrusionOk="0">
                  <a:moveTo>
                    <a:pt x="1305" y="1"/>
                  </a:moveTo>
                  <a:cubicBezTo>
                    <a:pt x="585" y="1"/>
                    <a:pt x="0" y="586"/>
                    <a:pt x="0" y="1304"/>
                  </a:cubicBezTo>
                  <a:lnTo>
                    <a:pt x="0" y="2494"/>
                  </a:lnTo>
                  <a:cubicBezTo>
                    <a:pt x="0" y="3214"/>
                    <a:pt x="585" y="3799"/>
                    <a:pt x="1305" y="3799"/>
                  </a:cubicBezTo>
                  <a:lnTo>
                    <a:pt x="1309" y="3799"/>
                  </a:lnTo>
                  <a:cubicBezTo>
                    <a:pt x="2027" y="3799"/>
                    <a:pt x="2611" y="3214"/>
                    <a:pt x="2611" y="2494"/>
                  </a:cubicBezTo>
                  <a:lnTo>
                    <a:pt x="2611" y="1304"/>
                  </a:lnTo>
                  <a:cubicBezTo>
                    <a:pt x="2611" y="586"/>
                    <a:pt x="2027" y="1"/>
                    <a:pt x="1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391" name="Google Shape;2391;p124"/>
          <p:cNvGrpSpPr/>
          <p:nvPr/>
        </p:nvGrpSpPr>
        <p:grpSpPr>
          <a:xfrm>
            <a:off x="7036955" y="1462446"/>
            <a:ext cx="157541" cy="267236"/>
            <a:chOff x="7036955" y="1462446"/>
            <a:chExt cx="157541" cy="267236"/>
          </a:xfrm>
        </p:grpSpPr>
        <p:sp>
          <p:nvSpPr>
            <p:cNvPr id="2392" name="Google Shape;2392;p124"/>
            <p:cNvSpPr/>
            <p:nvPr/>
          </p:nvSpPr>
          <p:spPr>
            <a:xfrm>
              <a:off x="7082698" y="1462446"/>
              <a:ext cx="66056" cy="48351"/>
            </a:xfrm>
            <a:custGeom>
              <a:avLst/>
              <a:gdLst/>
              <a:ahLst/>
              <a:cxnLst/>
              <a:rect l="l" t="t" r="r" b="b"/>
              <a:pathLst>
                <a:path w="3086" h="2199" extrusionOk="0">
                  <a:moveTo>
                    <a:pt x="927" y="0"/>
                  </a:moveTo>
                  <a:cubicBezTo>
                    <a:pt x="416" y="0"/>
                    <a:pt x="0" y="416"/>
                    <a:pt x="0" y="927"/>
                  </a:cubicBezTo>
                  <a:lnTo>
                    <a:pt x="0" y="2199"/>
                  </a:lnTo>
                  <a:lnTo>
                    <a:pt x="712" y="2199"/>
                  </a:lnTo>
                  <a:lnTo>
                    <a:pt x="712" y="927"/>
                  </a:lnTo>
                  <a:cubicBezTo>
                    <a:pt x="712" y="807"/>
                    <a:pt x="811" y="712"/>
                    <a:pt x="927" y="712"/>
                  </a:cubicBezTo>
                  <a:lnTo>
                    <a:pt x="2161" y="712"/>
                  </a:lnTo>
                  <a:cubicBezTo>
                    <a:pt x="2279" y="712"/>
                    <a:pt x="2374" y="807"/>
                    <a:pt x="2374" y="927"/>
                  </a:cubicBezTo>
                  <a:lnTo>
                    <a:pt x="2374" y="2199"/>
                  </a:lnTo>
                  <a:lnTo>
                    <a:pt x="3086" y="2199"/>
                  </a:lnTo>
                  <a:lnTo>
                    <a:pt x="3086" y="927"/>
                  </a:lnTo>
                  <a:cubicBezTo>
                    <a:pt x="3086" y="416"/>
                    <a:pt x="2672" y="0"/>
                    <a:pt x="2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93" name="Google Shape;2393;p124"/>
            <p:cNvSpPr/>
            <p:nvPr/>
          </p:nvSpPr>
          <p:spPr>
            <a:xfrm>
              <a:off x="7036955" y="1526452"/>
              <a:ext cx="157541" cy="203230"/>
            </a:xfrm>
            <a:custGeom>
              <a:avLst/>
              <a:gdLst/>
              <a:ahLst/>
              <a:cxnLst/>
              <a:rect l="l" t="t" r="r" b="b"/>
              <a:pathLst>
                <a:path w="7360" h="9243" extrusionOk="0">
                  <a:moveTo>
                    <a:pt x="1782" y="950"/>
                  </a:moveTo>
                  <a:cubicBezTo>
                    <a:pt x="1979" y="950"/>
                    <a:pt x="2137" y="1109"/>
                    <a:pt x="2137" y="1305"/>
                  </a:cubicBezTo>
                  <a:lnTo>
                    <a:pt x="2137" y="7226"/>
                  </a:lnTo>
                  <a:cubicBezTo>
                    <a:pt x="2137" y="7421"/>
                    <a:pt x="1979" y="7581"/>
                    <a:pt x="1782" y="7581"/>
                  </a:cubicBezTo>
                  <a:cubicBezTo>
                    <a:pt x="1586" y="7581"/>
                    <a:pt x="1425" y="7421"/>
                    <a:pt x="1425" y="7226"/>
                  </a:cubicBezTo>
                  <a:lnTo>
                    <a:pt x="1425" y="1305"/>
                  </a:lnTo>
                  <a:cubicBezTo>
                    <a:pt x="1425" y="1109"/>
                    <a:pt x="1586" y="950"/>
                    <a:pt x="1782" y="950"/>
                  </a:cubicBezTo>
                  <a:close/>
                  <a:moveTo>
                    <a:pt x="5580" y="950"/>
                  </a:moveTo>
                  <a:cubicBezTo>
                    <a:pt x="5777" y="950"/>
                    <a:pt x="5935" y="1109"/>
                    <a:pt x="5935" y="1305"/>
                  </a:cubicBezTo>
                  <a:lnTo>
                    <a:pt x="5935" y="7226"/>
                  </a:lnTo>
                  <a:cubicBezTo>
                    <a:pt x="5935" y="7421"/>
                    <a:pt x="5777" y="7581"/>
                    <a:pt x="5580" y="7581"/>
                  </a:cubicBezTo>
                  <a:cubicBezTo>
                    <a:pt x="5384" y="7581"/>
                    <a:pt x="5223" y="7421"/>
                    <a:pt x="5223" y="7226"/>
                  </a:cubicBezTo>
                  <a:lnTo>
                    <a:pt x="5223" y="1305"/>
                  </a:lnTo>
                  <a:cubicBezTo>
                    <a:pt x="5223" y="1109"/>
                    <a:pt x="5384" y="950"/>
                    <a:pt x="5580" y="950"/>
                  </a:cubicBezTo>
                  <a:close/>
                  <a:moveTo>
                    <a:pt x="833" y="0"/>
                  </a:moveTo>
                  <a:cubicBezTo>
                    <a:pt x="375" y="0"/>
                    <a:pt x="1" y="372"/>
                    <a:pt x="1" y="830"/>
                  </a:cubicBezTo>
                  <a:lnTo>
                    <a:pt x="1" y="7700"/>
                  </a:lnTo>
                  <a:cubicBezTo>
                    <a:pt x="1" y="8118"/>
                    <a:pt x="312" y="8464"/>
                    <a:pt x="713" y="8523"/>
                  </a:cubicBezTo>
                  <a:lnTo>
                    <a:pt x="713" y="8887"/>
                  </a:lnTo>
                  <a:cubicBezTo>
                    <a:pt x="713" y="9083"/>
                    <a:pt x="874" y="9242"/>
                    <a:pt x="1070" y="9242"/>
                  </a:cubicBezTo>
                  <a:cubicBezTo>
                    <a:pt x="1267" y="9242"/>
                    <a:pt x="1425" y="9083"/>
                    <a:pt x="1425" y="8887"/>
                  </a:cubicBezTo>
                  <a:lnTo>
                    <a:pt x="1425" y="8530"/>
                  </a:lnTo>
                  <a:lnTo>
                    <a:pt x="5935" y="8530"/>
                  </a:lnTo>
                  <a:lnTo>
                    <a:pt x="5935" y="8887"/>
                  </a:lnTo>
                  <a:cubicBezTo>
                    <a:pt x="5935" y="9083"/>
                    <a:pt x="6096" y="9242"/>
                    <a:pt x="6292" y="9242"/>
                  </a:cubicBezTo>
                  <a:cubicBezTo>
                    <a:pt x="6490" y="9242"/>
                    <a:pt x="6647" y="9083"/>
                    <a:pt x="6647" y="8887"/>
                  </a:cubicBezTo>
                  <a:lnTo>
                    <a:pt x="6647" y="8523"/>
                  </a:lnTo>
                  <a:cubicBezTo>
                    <a:pt x="7052" y="8464"/>
                    <a:pt x="7359" y="8118"/>
                    <a:pt x="7359" y="7700"/>
                  </a:cubicBezTo>
                  <a:lnTo>
                    <a:pt x="7359" y="830"/>
                  </a:lnTo>
                  <a:cubicBezTo>
                    <a:pt x="7359" y="372"/>
                    <a:pt x="6987" y="0"/>
                    <a:pt x="65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394" name="Google Shape;2394;p124"/>
          <p:cNvGrpSpPr/>
          <p:nvPr/>
        </p:nvGrpSpPr>
        <p:grpSpPr>
          <a:xfrm>
            <a:off x="7712388" y="1462446"/>
            <a:ext cx="260156" cy="267236"/>
            <a:chOff x="7712388" y="1462446"/>
            <a:chExt cx="260156" cy="267236"/>
          </a:xfrm>
        </p:grpSpPr>
        <p:sp>
          <p:nvSpPr>
            <p:cNvPr id="2395" name="Google Shape;2395;p124"/>
            <p:cNvSpPr/>
            <p:nvPr/>
          </p:nvSpPr>
          <p:spPr>
            <a:xfrm>
              <a:off x="7712388" y="1462446"/>
              <a:ext cx="216512" cy="222382"/>
            </a:xfrm>
            <a:custGeom>
              <a:avLst/>
              <a:gdLst/>
              <a:ahLst/>
              <a:cxnLst/>
              <a:rect l="l" t="t" r="r" b="b"/>
              <a:pathLst>
                <a:path w="10115" h="10114" extrusionOk="0">
                  <a:moveTo>
                    <a:pt x="6077" y="0"/>
                  </a:moveTo>
                  <a:cubicBezTo>
                    <a:pt x="4454" y="0"/>
                    <a:pt x="2927" y="632"/>
                    <a:pt x="1780" y="1779"/>
                  </a:cubicBezTo>
                  <a:cubicBezTo>
                    <a:pt x="631" y="2928"/>
                    <a:pt x="0" y="4453"/>
                    <a:pt x="0" y="6077"/>
                  </a:cubicBezTo>
                  <a:cubicBezTo>
                    <a:pt x="0" y="7581"/>
                    <a:pt x="544" y="9001"/>
                    <a:pt x="1535" y="10114"/>
                  </a:cubicBezTo>
                  <a:lnTo>
                    <a:pt x="4321" y="7330"/>
                  </a:lnTo>
                  <a:lnTo>
                    <a:pt x="4321" y="7051"/>
                  </a:lnTo>
                  <a:cubicBezTo>
                    <a:pt x="4321" y="6838"/>
                    <a:pt x="4341" y="6625"/>
                    <a:pt x="4387" y="6418"/>
                  </a:cubicBezTo>
                  <a:lnTo>
                    <a:pt x="4476" y="6008"/>
                  </a:lnTo>
                  <a:lnTo>
                    <a:pt x="4326" y="5325"/>
                  </a:lnTo>
                  <a:cubicBezTo>
                    <a:pt x="4322" y="5300"/>
                    <a:pt x="4321" y="5275"/>
                    <a:pt x="4321" y="5249"/>
                  </a:cubicBezTo>
                  <a:lnTo>
                    <a:pt x="4321" y="4937"/>
                  </a:lnTo>
                  <a:cubicBezTo>
                    <a:pt x="4321" y="4354"/>
                    <a:pt x="4503" y="3796"/>
                    <a:pt x="4847" y="3325"/>
                  </a:cubicBezTo>
                  <a:lnTo>
                    <a:pt x="5025" y="3082"/>
                  </a:lnTo>
                  <a:lnTo>
                    <a:pt x="5025" y="1747"/>
                  </a:lnTo>
                  <a:cubicBezTo>
                    <a:pt x="5025" y="1550"/>
                    <a:pt x="5185" y="1390"/>
                    <a:pt x="5380" y="1390"/>
                  </a:cubicBezTo>
                  <a:lnTo>
                    <a:pt x="6772" y="1390"/>
                  </a:lnTo>
                  <a:cubicBezTo>
                    <a:pt x="6970" y="1390"/>
                    <a:pt x="7127" y="1550"/>
                    <a:pt x="7127" y="1747"/>
                  </a:cubicBezTo>
                  <a:lnTo>
                    <a:pt x="7127" y="3082"/>
                  </a:lnTo>
                  <a:lnTo>
                    <a:pt x="7306" y="3325"/>
                  </a:lnTo>
                  <a:cubicBezTo>
                    <a:pt x="7456" y="3532"/>
                    <a:pt x="7577" y="3752"/>
                    <a:pt x="7663" y="3986"/>
                  </a:cubicBezTo>
                  <a:lnTo>
                    <a:pt x="10114" y="1536"/>
                  </a:lnTo>
                  <a:cubicBezTo>
                    <a:pt x="9002" y="543"/>
                    <a:pt x="7579" y="0"/>
                    <a:pt x="60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96" name="Google Shape;2396;p124"/>
            <p:cNvSpPr/>
            <p:nvPr/>
          </p:nvSpPr>
          <p:spPr>
            <a:xfrm>
              <a:off x="7756011" y="1507279"/>
              <a:ext cx="216533" cy="222404"/>
            </a:xfrm>
            <a:custGeom>
              <a:avLst/>
              <a:gdLst/>
              <a:ahLst/>
              <a:cxnLst/>
              <a:rect l="l" t="t" r="r" b="b"/>
              <a:pathLst>
                <a:path w="10116" h="10115" extrusionOk="0">
                  <a:moveTo>
                    <a:pt x="8580" y="0"/>
                  </a:moveTo>
                  <a:lnTo>
                    <a:pt x="5792" y="2786"/>
                  </a:lnTo>
                  <a:cubicBezTo>
                    <a:pt x="5792" y="2824"/>
                    <a:pt x="5796" y="2860"/>
                    <a:pt x="5796" y="2898"/>
                  </a:cubicBezTo>
                  <a:lnTo>
                    <a:pt x="5796" y="3210"/>
                  </a:lnTo>
                  <a:cubicBezTo>
                    <a:pt x="5796" y="3234"/>
                    <a:pt x="5792" y="3261"/>
                    <a:pt x="5786" y="3286"/>
                  </a:cubicBezTo>
                  <a:lnTo>
                    <a:pt x="5638" y="3967"/>
                  </a:lnTo>
                  <a:lnTo>
                    <a:pt x="5725" y="4379"/>
                  </a:lnTo>
                  <a:cubicBezTo>
                    <a:pt x="5771" y="4586"/>
                    <a:pt x="5796" y="4799"/>
                    <a:pt x="5796" y="5012"/>
                  </a:cubicBezTo>
                  <a:lnTo>
                    <a:pt x="5796" y="8024"/>
                  </a:lnTo>
                  <a:cubicBezTo>
                    <a:pt x="5796" y="8219"/>
                    <a:pt x="5636" y="8379"/>
                    <a:pt x="5439" y="8379"/>
                  </a:cubicBezTo>
                  <a:lnTo>
                    <a:pt x="2638" y="8379"/>
                  </a:lnTo>
                  <a:cubicBezTo>
                    <a:pt x="2440" y="8379"/>
                    <a:pt x="2283" y="8219"/>
                    <a:pt x="2283" y="8024"/>
                  </a:cubicBezTo>
                  <a:lnTo>
                    <a:pt x="2283" y="6297"/>
                  </a:lnTo>
                  <a:lnTo>
                    <a:pt x="0" y="8578"/>
                  </a:lnTo>
                  <a:cubicBezTo>
                    <a:pt x="1115" y="9571"/>
                    <a:pt x="2533" y="10114"/>
                    <a:pt x="4039" y="10114"/>
                  </a:cubicBezTo>
                  <a:cubicBezTo>
                    <a:pt x="5663" y="10114"/>
                    <a:pt x="7186" y="9482"/>
                    <a:pt x="8335" y="8335"/>
                  </a:cubicBezTo>
                  <a:cubicBezTo>
                    <a:pt x="9482" y="7186"/>
                    <a:pt x="10116" y="5661"/>
                    <a:pt x="10116" y="4038"/>
                  </a:cubicBezTo>
                  <a:cubicBezTo>
                    <a:pt x="10116" y="2534"/>
                    <a:pt x="9571" y="1113"/>
                    <a:pt x="8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97" name="Google Shape;2397;p124"/>
            <p:cNvSpPr/>
            <p:nvPr/>
          </p:nvSpPr>
          <p:spPr>
            <a:xfrm>
              <a:off x="7820098" y="1570449"/>
              <a:ext cx="36496" cy="36345"/>
            </a:xfrm>
            <a:custGeom>
              <a:avLst/>
              <a:gdLst/>
              <a:ahLst/>
              <a:cxnLst/>
              <a:rect l="l" t="t" r="r" b="b"/>
              <a:pathLst>
                <a:path w="1705" h="1653" extrusionOk="0">
                  <a:moveTo>
                    <a:pt x="1" y="1"/>
                  </a:moveTo>
                  <a:lnTo>
                    <a:pt x="1" y="25"/>
                  </a:lnTo>
                  <a:lnTo>
                    <a:pt x="1" y="299"/>
                  </a:lnTo>
                  <a:lnTo>
                    <a:pt x="156" y="1020"/>
                  </a:lnTo>
                  <a:lnTo>
                    <a:pt x="156" y="1022"/>
                  </a:lnTo>
                  <a:cubicBezTo>
                    <a:pt x="158" y="1030"/>
                    <a:pt x="158" y="1039"/>
                    <a:pt x="162" y="1047"/>
                  </a:cubicBezTo>
                  <a:lnTo>
                    <a:pt x="162" y="1058"/>
                  </a:lnTo>
                  <a:cubicBezTo>
                    <a:pt x="164" y="1066"/>
                    <a:pt x="164" y="1072"/>
                    <a:pt x="164" y="1079"/>
                  </a:cubicBezTo>
                  <a:lnTo>
                    <a:pt x="164" y="1094"/>
                  </a:lnTo>
                  <a:lnTo>
                    <a:pt x="164" y="1112"/>
                  </a:lnTo>
                  <a:cubicBezTo>
                    <a:pt x="164" y="1117"/>
                    <a:pt x="164" y="1125"/>
                    <a:pt x="162" y="1131"/>
                  </a:cubicBezTo>
                  <a:lnTo>
                    <a:pt x="162" y="1144"/>
                  </a:lnTo>
                  <a:cubicBezTo>
                    <a:pt x="158" y="1151"/>
                    <a:pt x="158" y="1159"/>
                    <a:pt x="156" y="1167"/>
                  </a:cubicBezTo>
                  <a:lnTo>
                    <a:pt x="156" y="1170"/>
                  </a:lnTo>
                  <a:lnTo>
                    <a:pt x="52" y="1653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98" name="Google Shape;2398;p124"/>
            <p:cNvSpPr/>
            <p:nvPr/>
          </p:nvSpPr>
          <p:spPr>
            <a:xfrm>
              <a:off x="7835189" y="1508664"/>
              <a:ext cx="14534" cy="16293"/>
            </a:xfrm>
            <a:custGeom>
              <a:avLst/>
              <a:gdLst/>
              <a:ahLst/>
              <a:cxnLst/>
              <a:rect l="l" t="t" r="r" b="b"/>
              <a:pathLst>
                <a:path w="679" h="741" extrusionOk="0">
                  <a:moveTo>
                    <a:pt x="0" y="0"/>
                  </a:moveTo>
                  <a:lnTo>
                    <a:pt x="0" y="741"/>
                  </a:lnTo>
                  <a:lnTo>
                    <a:pt x="678" y="741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399" name="Google Shape;2399;p124"/>
            <p:cNvSpPr/>
            <p:nvPr/>
          </p:nvSpPr>
          <p:spPr>
            <a:xfrm>
              <a:off x="7823031" y="1540853"/>
              <a:ext cx="38807" cy="13962"/>
            </a:xfrm>
            <a:custGeom>
              <a:avLst/>
              <a:gdLst/>
              <a:ahLst/>
              <a:cxnLst/>
              <a:rect l="l" t="t" r="r" b="b"/>
              <a:pathLst>
                <a:path w="1813" h="635" extrusionOk="0">
                  <a:moveTo>
                    <a:pt x="382" y="0"/>
                  </a:moveTo>
                  <a:lnTo>
                    <a:pt x="253" y="181"/>
                  </a:lnTo>
                  <a:cubicBezTo>
                    <a:pt x="149" y="321"/>
                    <a:pt x="65" y="475"/>
                    <a:pt x="0" y="635"/>
                  </a:cubicBezTo>
                  <a:lnTo>
                    <a:pt x="1812" y="635"/>
                  </a:lnTo>
                  <a:cubicBezTo>
                    <a:pt x="1749" y="475"/>
                    <a:pt x="1668" y="321"/>
                    <a:pt x="1563" y="181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00" name="Google Shape;2400;p124"/>
            <p:cNvSpPr/>
            <p:nvPr/>
          </p:nvSpPr>
          <p:spPr>
            <a:xfrm>
              <a:off x="7820098" y="1634212"/>
              <a:ext cx="44736" cy="41644"/>
            </a:xfrm>
            <a:custGeom>
              <a:avLst/>
              <a:gdLst/>
              <a:ahLst/>
              <a:cxnLst/>
              <a:rect l="l" t="t" r="r" b="b"/>
              <a:pathLst>
                <a:path w="2090" h="1894" extrusionOk="0">
                  <a:moveTo>
                    <a:pt x="1" y="0"/>
                  </a:moveTo>
                  <a:lnTo>
                    <a:pt x="1" y="1894"/>
                  </a:lnTo>
                  <a:lnTo>
                    <a:pt x="2090" y="1894"/>
                  </a:lnTo>
                  <a:lnTo>
                    <a:pt x="20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01" name="Google Shape;2401;p124"/>
            <p:cNvSpPr/>
            <p:nvPr/>
          </p:nvSpPr>
          <p:spPr>
            <a:xfrm>
              <a:off x="7831271" y="1586148"/>
              <a:ext cx="33563" cy="32432"/>
            </a:xfrm>
            <a:custGeom>
              <a:avLst/>
              <a:gdLst/>
              <a:ahLst/>
              <a:cxnLst/>
              <a:rect l="l" t="t" r="r" b="b"/>
              <a:pathLst>
                <a:path w="1568" h="1475" extrusionOk="0">
                  <a:moveTo>
                    <a:pt x="1476" y="1"/>
                  </a:moveTo>
                  <a:lnTo>
                    <a:pt x="1" y="1474"/>
                  </a:lnTo>
                  <a:lnTo>
                    <a:pt x="1568" y="1474"/>
                  </a:lnTo>
                  <a:lnTo>
                    <a:pt x="1568" y="1425"/>
                  </a:lnTo>
                  <a:cubicBezTo>
                    <a:pt x="1568" y="1263"/>
                    <a:pt x="1549" y="1100"/>
                    <a:pt x="1514" y="943"/>
                  </a:cubicBezTo>
                  <a:lnTo>
                    <a:pt x="1410" y="456"/>
                  </a:lnTo>
                  <a:lnTo>
                    <a:pt x="1410" y="453"/>
                  </a:lnTo>
                  <a:cubicBezTo>
                    <a:pt x="1408" y="445"/>
                    <a:pt x="1406" y="437"/>
                    <a:pt x="1406" y="430"/>
                  </a:cubicBezTo>
                  <a:cubicBezTo>
                    <a:pt x="1406" y="426"/>
                    <a:pt x="1402" y="422"/>
                    <a:pt x="1402" y="417"/>
                  </a:cubicBezTo>
                  <a:lnTo>
                    <a:pt x="1402" y="398"/>
                  </a:lnTo>
                  <a:cubicBezTo>
                    <a:pt x="1402" y="392"/>
                    <a:pt x="1400" y="386"/>
                    <a:pt x="1400" y="380"/>
                  </a:cubicBezTo>
                  <a:cubicBezTo>
                    <a:pt x="1400" y="375"/>
                    <a:pt x="1402" y="371"/>
                    <a:pt x="1402" y="365"/>
                  </a:cubicBezTo>
                  <a:lnTo>
                    <a:pt x="1402" y="344"/>
                  </a:lnTo>
                  <a:cubicBezTo>
                    <a:pt x="1402" y="341"/>
                    <a:pt x="1406" y="337"/>
                    <a:pt x="1406" y="333"/>
                  </a:cubicBezTo>
                  <a:cubicBezTo>
                    <a:pt x="1406" y="325"/>
                    <a:pt x="1408" y="316"/>
                    <a:pt x="1410" y="308"/>
                  </a:cubicBezTo>
                  <a:lnTo>
                    <a:pt x="1410" y="306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sp>
        <p:nvSpPr>
          <p:cNvPr id="2402" name="Google Shape;2402;p124"/>
          <p:cNvSpPr/>
          <p:nvPr/>
        </p:nvSpPr>
        <p:spPr>
          <a:xfrm>
            <a:off x="1210528" y="2246278"/>
            <a:ext cx="1520" cy="594"/>
          </a:xfrm>
          <a:custGeom>
            <a:avLst/>
            <a:gdLst/>
            <a:ahLst/>
            <a:cxnLst/>
            <a:rect l="l" t="t" r="r" b="b"/>
            <a:pathLst>
              <a:path w="71" h="27" extrusionOk="0">
                <a:moveTo>
                  <a:pt x="1" y="0"/>
                </a:moveTo>
                <a:lnTo>
                  <a:pt x="1" y="0"/>
                </a:lnTo>
                <a:cubicBezTo>
                  <a:pt x="41" y="17"/>
                  <a:pt x="71" y="27"/>
                  <a:pt x="71" y="27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grpSp>
        <p:nvGrpSpPr>
          <p:cNvPr id="2403" name="Google Shape;2403;p124"/>
          <p:cNvGrpSpPr/>
          <p:nvPr/>
        </p:nvGrpSpPr>
        <p:grpSpPr>
          <a:xfrm>
            <a:off x="1172214" y="2192629"/>
            <a:ext cx="261141" cy="226449"/>
            <a:chOff x="1172214" y="2192629"/>
            <a:chExt cx="261141" cy="226449"/>
          </a:xfrm>
        </p:grpSpPr>
        <p:sp>
          <p:nvSpPr>
            <p:cNvPr id="2404" name="Google Shape;2404;p124"/>
            <p:cNvSpPr/>
            <p:nvPr/>
          </p:nvSpPr>
          <p:spPr>
            <a:xfrm>
              <a:off x="1172214" y="2351071"/>
              <a:ext cx="45828" cy="68007"/>
            </a:xfrm>
            <a:custGeom>
              <a:avLst/>
              <a:gdLst/>
              <a:ahLst/>
              <a:cxnLst/>
              <a:rect l="l" t="t" r="r" b="b"/>
              <a:pathLst>
                <a:path w="2141" h="3093" extrusionOk="0">
                  <a:moveTo>
                    <a:pt x="357" y="1"/>
                  </a:moveTo>
                  <a:cubicBezTo>
                    <a:pt x="160" y="1"/>
                    <a:pt x="0" y="160"/>
                    <a:pt x="0" y="356"/>
                  </a:cubicBezTo>
                  <a:lnTo>
                    <a:pt x="0" y="2735"/>
                  </a:lnTo>
                  <a:cubicBezTo>
                    <a:pt x="0" y="2933"/>
                    <a:pt x="160" y="3092"/>
                    <a:pt x="357" y="3092"/>
                  </a:cubicBezTo>
                  <a:lnTo>
                    <a:pt x="1785" y="3092"/>
                  </a:lnTo>
                  <a:cubicBezTo>
                    <a:pt x="1981" y="3092"/>
                    <a:pt x="2140" y="2933"/>
                    <a:pt x="2140" y="2735"/>
                  </a:cubicBezTo>
                  <a:lnTo>
                    <a:pt x="2140" y="356"/>
                  </a:lnTo>
                  <a:cubicBezTo>
                    <a:pt x="2140" y="160"/>
                    <a:pt x="1981" y="1"/>
                    <a:pt x="17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05" name="Google Shape;2405;p124"/>
            <p:cNvSpPr/>
            <p:nvPr/>
          </p:nvSpPr>
          <p:spPr>
            <a:xfrm>
              <a:off x="1397137" y="2289110"/>
              <a:ext cx="36217" cy="54221"/>
            </a:xfrm>
            <a:custGeom>
              <a:avLst/>
              <a:gdLst/>
              <a:ahLst/>
              <a:cxnLst/>
              <a:rect l="l" t="t" r="r" b="b"/>
              <a:pathLst>
                <a:path w="1692" h="2466" extrusionOk="0">
                  <a:moveTo>
                    <a:pt x="810" y="1"/>
                  </a:moveTo>
                  <a:lnTo>
                    <a:pt x="1" y="2226"/>
                  </a:lnTo>
                  <a:lnTo>
                    <a:pt x="601" y="2445"/>
                  </a:lnTo>
                  <a:cubicBezTo>
                    <a:pt x="639" y="2460"/>
                    <a:pt x="681" y="2465"/>
                    <a:pt x="723" y="2465"/>
                  </a:cubicBezTo>
                  <a:cubicBezTo>
                    <a:pt x="774" y="2465"/>
                    <a:pt x="825" y="2454"/>
                    <a:pt x="873" y="2433"/>
                  </a:cubicBezTo>
                  <a:cubicBezTo>
                    <a:pt x="958" y="2393"/>
                    <a:pt x="1024" y="2321"/>
                    <a:pt x="1057" y="2232"/>
                  </a:cubicBezTo>
                  <a:lnTo>
                    <a:pt x="1625" y="675"/>
                  </a:lnTo>
                  <a:cubicBezTo>
                    <a:pt x="1691" y="490"/>
                    <a:pt x="1596" y="285"/>
                    <a:pt x="1410" y="219"/>
                  </a:cubicBezTo>
                  <a:lnTo>
                    <a:pt x="8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06" name="Google Shape;2406;p124"/>
            <p:cNvSpPr/>
            <p:nvPr/>
          </p:nvSpPr>
          <p:spPr>
            <a:xfrm>
              <a:off x="1207767" y="2192629"/>
              <a:ext cx="217411" cy="98306"/>
            </a:xfrm>
            <a:custGeom>
              <a:avLst/>
              <a:gdLst/>
              <a:ahLst/>
              <a:cxnLst/>
              <a:rect l="l" t="t" r="r" b="b"/>
              <a:pathLst>
                <a:path w="10157" h="4471" extrusionOk="0">
                  <a:moveTo>
                    <a:pt x="845" y="1"/>
                  </a:moveTo>
                  <a:cubicBezTo>
                    <a:pt x="700" y="1"/>
                    <a:pt x="563" y="92"/>
                    <a:pt x="510" y="236"/>
                  </a:cubicBezTo>
                  <a:lnTo>
                    <a:pt x="1" y="1635"/>
                  </a:lnTo>
                  <a:lnTo>
                    <a:pt x="7792" y="4470"/>
                  </a:lnTo>
                  <a:lnTo>
                    <a:pt x="10156" y="3367"/>
                  </a:lnTo>
                  <a:lnTo>
                    <a:pt x="967" y="23"/>
                  </a:lnTo>
                  <a:cubicBezTo>
                    <a:pt x="927" y="8"/>
                    <a:pt x="886" y="1"/>
                    <a:pt x="8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07" name="Google Shape;2407;p124"/>
            <p:cNvSpPr/>
            <p:nvPr/>
          </p:nvSpPr>
          <p:spPr>
            <a:xfrm>
              <a:off x="1198456" y="2246850"/>
              <a:ext cx="196476" cy="146085"/>
            </a:xfrm>
            <a:custGeom>
              <a:avLst/>
              <a:gdLst/>
              <a:ahLst/>
              <a:cxnLst/>
              <a:rect l="l" t="t" r="r" b="b"/>
              <a:pathLst>
                <a:path w="9179" h="6644" extrusionOk="0">
                  <a:moveTo>
                    <a:pt x="635" y="1"/>
                  </a:moveTo>
                  <a:lnTo>
                    <a:pt x="33" y="1661"/>
                  </a:lnTo>
                  <a:cubicBezTo>
                    <a:pt x="1" y="1750"/>
                    <a:pt x="5" y="1847"/>
                    <a:pt x="44" y="1934"/>
                  </a:cubicBezTo>
                  <a:cubicBezTo>
                    <a:pt x="84" y="2019"/>
                    <a:pt x="156" y="2086"/>
                    <a:pt x="246" y="2118"/>
                  </a:cubicBezTo>
                  <a:lnTo>
                    <a:pt x="2853" y="3068"/>
                  </a:lnTo>
                  <a:lnTo>
                    <a:pt x="2488" y="4072"/>
                  </a:lnTo>
                  <a:cubicBezTo>
                    <a:pt x="2420" y="4258"/>
                    <a:pt x="2515" y="4463"/>
                    <a:pt x="2701" y="4530"/>
                  </a:cubicBezTo>
                  <a:lnTo>
                    <a:pt x="3370" y="4773"/>
                  </a:lnTo>
                  <a:lnTo>
                    <a:pt x="3037" y="5694"/>
                  </a:lnTo>
                  <a:cubicBezTo>
                    <a:pt x="2986" y="5834"/>
                    <a:pt x="2851" y="5929"/>
                    <a:pt x="2701" y="5929"/>
                  </a:cubicBezTo>
                  <a:lnTo>
                    <a:pt x="1628" y="5929"/>
                  </a:lnTo>
                  <a:lnTo>
                    <a:pt x="1628" y="6643"/>
                  </a:lnTo>
                  <a:lnTo>
                    <a:pt x="2701" y="6643"/>
                  </a:lnTo>
                  <a:cubicBezTo>
                    <a:pt x="3151" y="6643"/>
                    <a:pt x="3556" y="6359"/>
                    <a:pt x="3709" y="5937"/>
                  </a:cubicBezTo>
                  <a:lnTo>
                    <a:pt x="4040" y="5018"/>
                  </a:lnTo>
                  <a:lnTo>
                    <a:pt x="4712" y="5263"/>
                  </a:lnTo>
                  <a:cubicBezTo>
                    <a:pt x="4752" y="5276"/>
                    <a:pt x="4794" y="5284"/>
                    <a:pt x="4836" y="5284"/>
                  </a:cubicBezTo>
                  <a:cubicBezTo>
                    <a:pt x="4887" y="5284"/>
                    <a:pt x="4938" y="5272"/>
                    <a:pt x="4986" y="5251"/>
                  </a:cubicBezTo>
                  <a:cubicBezTo>
                    <a:pt x="5071" y="5210"/>
                    <a:pt x="5137" y="5138"/>
                    <a:pt x="5170" y="5048"/>
                  </a:cubicBezTo>
                  <a:lnTo>
                    <a:pt x="5536" y="4044"/>
                  </a:lnTo>
                  <a:lnTo>
                    <a:pt x="8144" y="4993"/>
                  </a:lnTo>
                  <a:cubicBezTo>
                    <a:pt x="8166" y="5001"/>
                    <a:pt x="8187" y="5006"/>
                    <a:pt x="8210" y="5008"/>
                  </a:cubicBezTo>
                  <a:lnTo>
                    <a:pt x="9178" y="2348"/>
                  </a:lnTo>
                  <a:lnTo>
                    <a:pt x="8394" y="2714"/>
                  </a:lnTo>
                  <a:cubicBezTo>
                    <a:pt x="8347" y="2735"/>
                    <a:pt x="8295" y="2747"/>
                    <a:pt x="8244" y="2747"/>
                  </a:cubicBezTo>
                  <a:cubicBezTo>
                    <a:pt x="8202" y="2747"/>
                    <a:pt x="8161" y="2739"/>
                    <a:pt x="8121" y="2726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08" name="Google Shape;2408;p124"/>
          <p:cNvGrpSpPr/>
          <p:nvPr/>
        </p:nvGrpSpPr>
        <p:grpSpPr>
          <a:xfrm>
            <a:off x="1898890" y="2195993"/>
            <a:ext cx="260156" cy="219743"/>
            <a:chOff x="1898890" y="2195993"/>
            <a:chExt cx="260156" cy="219743"/>
          </a:xfrm>
        </p:grpSpPr>
        <p:sp>
          <p:nvSpPr>
            <p:cNvPr id="2409" name="Google Shape;2409;p124"/>
            <p:cNvSpPr/>
            <p:nvPr/>
          </p:nvSpPr>
          <p:spPr>
            <a:xfrm>
              <a:off x="1898890" y="2201556"/>
              <a:ext cx="260156" cy="177395"/>
            </a:xfrm>
            <a:custGeom>
              <a:avLst/>
              <a:gdLst/>
              <a:ahLst/>
              <a:cxnLst/>
              <a:rect l="l" t="t" r="r" b="b"/>
              <a:pathLst>
                <a:path w="12154" h="8068" extrusionOk="0">
                  <a:moveTo>
                    <a:pt x="1210" y="0"/>
                  </a:moveTo>
                  <a:cubicBezTo>
                    <a:pt x="543" y="0"/>
                    <a:pt x="0" y="544"/>
                    <a:pt x="0" y="1210"/>
                  </a:cubicBezTo>
                  <a:lnTo>
                    <a:pt x="0" y="1478"/>
                  </a:lnTo>
                  <a:cubicBezTo>
                    <a:pt x="0" y="1673"/>
                    <a:pt x="160" y="1833"/>
                    <a:pt x="357" y="1833"/>
                  </a:cubicBezTo>
                  <a:cubicBezTo>
                    <a:pt x="553" y="1833"/>
                    <a:pt x="712" y="1673"/>
                    <a:pt x="712" y="1478"/>
                  </a:cubicBezTo>
                  <a:lnTo>
                    <a:pt x="712" y="1210"/>
                  </a:lnTo>
                  <a:cubicBezTo>
                    <a:pt x="712" y="935"/>
                    <a:pt x="936" y="713"/>
                    <a:pt x="1210" y="713"/>
                  </a:cubicBezTo>
                  <a:cubicBezTo>
                    <a:pt x="1345" y="713"/>
                    <a:pt x="1470" y="766"/>
                    <a:pt x="1563" y="861"/>
                  </a:cubicBezTo>
                  <a:cubicBezTo>
                    <a:pt x="1658" y="956"/>
                    <a:pt x="1709" y="1081"/>
                    <a:pt x="1707" y="1214"/>
                  </a:cubicBezTo>
                  <a:lnTo>
                    <a:pt x="1707" y="1218"/>
                  </a:lnTo>
                  <a:lnTo>
                    <a:pt x="1707" y="6643"/>
                  </a:lnTo>
                  <a:lnTo>
                    <a:pt x="475" y="6643"/>
                  </a:lnTo>
                  <a:cubicBezTo>
                    <a:pt x="213" y="6643"/>
                    <a:pt x="0" y="6856"/>
                    <a:pt x="0" y="7118"/>
                  </a:cubicBezTo>
                  <a:lnTo>
                    <a:pt x="0" y="7712"/>
                  </a:lnTo>
                  <a:cubicBezTo>
                    <a:pt x="0" y="7908"/>
                    <a:pt x="160" y="8067"/>
                    <a:pt x="357" y="8067"/>
                  </a:cubicBezTo>
                  <a:lnTo>
                    <a:pt x="11799" y="8067"/>
                  </a:lnTo>
                  <a:cubicBezTo>
                    <a:pt x="11994" y="8067"/>
                    <a:pt x="12154" y="7908"/>
                    <a:pt x="12154" y="7712"/>
                  </a:cubicBezTo>
                  <a:lnTo>
                    <a:pt x="12154" y="7118"/>
                  </a:lnTo>
                  <a:cubicBezTo>
                    <a:pt x="12154" y="6856"/>
                    <a:pt x="11941" y="6643"/>
                    <a:pt x="11679" y="6643"/>
                  </a:cubicBezTo>
                  <a:lnTo>
                    <a:pt x="2420" y="6643"/>
                  </a:lnTo>
                  <a:lnTo>
                    <a:pt x="2420" y="1220"/>
                  </a:lnTo>
                  <a:cubicBezTo>
                    <a:pt x="2421" y="895"/>
                    <a:pt x="2298" y="589"/>
                    <a:pt x="2070" y="359"/>
                  </a:cubicBezTo>
                  <a:cubicBezTo>
                    <a:pt x="1840" y="128"/>
                    <a:pt x="1535" y="0"/>
                    <a:pt x="1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10" name="Google Shape;2410;p124"/>
            <p:cNvSpPr/>
            <p:nvPr/>
          </p:nvSpPr>
          <p:spPr>
            <a:xfrm>
              <a:off x="2018801" y="2195993"/>
              <a:ext cx="66077" cy="26121"/>
            </a:xfrm>
            <a:custGeom>
              <a:avLst/>
              <a:gdLst/>
              <a:ahLst/>
              <a:cxnLst/>
              <a:rect l="l" t="t" r="r" b="b"/>
              <a:pathLst>
                <a:path w="3087" h="1188" extrusionOk="0">
                  <a:moveTo>
                    <a:pt x="832" y="1"/>
                  </a:moveTo>
                  <a:cubicBezTo>
                    <a:pt x="372" y="1"/>
                    <a:pt x="0" y="373"/>
                    <a:pt x="0" y="831"/>
                  </a:cubicBezTo>
                  <a:lnTo>
                    <a:pt x="0" y="1188"/>
                  </a:lnTo>
                  <a:lnTo>
                    <a:pt x="712" y="1188"/>
                  </a:lnTo>
                  <a:lnTo>
                    <a:pt x="712" y="831"/>
                  </a:lnTo>
                  <a:cubicBezTo>
                    <a:pt x="712" y="766"/>
                    <a:pt x="766" y="713"/>
                    <a:pt x="832" y="713"/>
                  </a:cubicBezTo>
                  <a:lnTo>
                    <a:pt x="2256" y="713"/>
                  </a:lnTo>
                  <a:cubicBezTo>
                    <a:pt x="2321" y="713"/>
                    <a:pt x="2374" y="766"/>
                    <a:pt x="2374" y="831"/>
                  </a:cubicBezTo>
                  <a:lnTo>
                    <a:pt x="2374" y="1188"/>
                  </a:lnTo>
                  <a:lnTo>
                    <a:pt x="3086" y="1188"/>
                  </a:lnTo>
                  <a:lnTo>
                    <a:pt x="3086" y="831"/>
                  </a:lnTo>
                  <a:cubicBezTo>
                    <a:pt x="3086" y="373"/>
                    <a:pt x="2714" y="1"/>
                    <a:pt x="22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11" name="Google Shape;2411;p124"/>
            <p:cNvSpPr/>
            <p:nvPr/>
          </p:nvSpPr>
          <p:spPr>
            <a:xfrm>
              <a:off x="2013150" y="2237747"/>
              <a:ext cx="76223" cy="94216"/>
            </a:xfrm>
            <a:custGeom>
              <a:avLst/>
              <a:gdLst/>
              <a:ahLst/>
              <a:cxnLst/>
              <a:rect l="l" t="t" r="r" b="b"/>
              <a:pathLst>
                <a:path w="3561" h="4285" extrusionOk="0">
                  <a:moveTo>
                    <a:pt x="0" y="1"/>
                  </a:moveTo>
                  <a:lnTo>
                    <a:pt x="0" y="4285"/>
                  </a:lnTo>
                  <a:lnTo>
                    <a:pt x="3561" y="4285"/>
                  </a:lnTo>
                  <a:lnTo>
                    <a:pt x="35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12" name="Google Shape;2412;p124"/>
            <p:cNvSpPr/>
            <p:nvPr/>
          </p:nvSpPr>
          <p:spPr>
            <a:xfrm>
              <a:off x="2104592" y="2237747"/>
              <a:ext cx="27955" cy="94216"/>
            </a:xfrm>
            <a:custGeom>
              <a:avLst/>
              <a:gdLst/>
              <a:ahLst/>
              <a:cxnLst/>
              <a:rect l="l" t="t" r="r" b="b"/>
              <a:pathLst>
                <a:path w="1306" h="4285" extrusionOk="0">
                  <a:moveTo>
                    <a:pt x="1" y="1"/>
                  </a:moveTo>
                  <a:lnTo>
                    <a:pt x="1" y="4285"/>
                  </a:lnTo>
                  <a:lnTo>
                    <a:pt x="1306" y="4285"/>
                  </a:lnTo>
                  <a:lnTo>
                    <a:pt x="1306" y="356"/>
                  </a:lnTo>
                  <a:cubicBezTo>
                    <a:pt x="1306" y="160"/>
                    <a:pt x="1146" y="1"/>
                    <a:pt x="9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13" name="Google Shape;2413;p124"/>
            <p:cNvSpPr/>
            <p:nvPr/>
          </p:nvSpPr>
          <p:spPr>
            <a:xfrm>
              <a:off x="1970468" y="2237747"/>
              <a:ext cx="27463" cy="94216"/>
            </a:xfrm>
            <a:custGeom>
              <a:avLst/>
              <a:gdLst/>
              <a:ahLst/>
              <a:cxnLst/>
              <a:rect l="l" t="t" r="r" b="b"/>
              <a:pathLst>
                <a:path w="1283" h="4285" extrusionOk="0">
                  <a:moveTo>
                    <a:pt x="355" y="1"/>
                  </a:moveTo>
                  <a:cubicBezTo>
                    <a:pt x="160" y="1"/>
                    <a:pt x="0" y="160"/>
                    <a:pt x="0" y="356"/>
                  </a:cubicBezTo>
                  <a:lnTo>
                    <a:pt x="0" y="4285"/>
                  </a:lnTo>
                  <a:lnTo>
                    <a:pt x="1282" y="4285"/>
                  </a:lnTo>
                  <a:lnTo>
                    <a:pt x="12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14" name="Google Shape;2414;p124"/>
            <p:cNvSpPr/>
            <p:nvPr/>
          </p:nvSpPr>
          <p:spPr>
            <a:xfrm>
              <a:off x="1929200" y="2379171"/>
              <a:ext cx="35597" cy="36565"/>
            </a:xfrm>
            <a:custGeom>
              <a:avLst/>
              <a:gdLst/>
              <a:ahLst/>
              <a:cxnLst/>
              <a:rect l="l" t="t" r="r" b="b"/>
              <a:pathLst>
                <a:path w="1663" h="1663" extrusionOk="0">
                  <a:moveTo>
                    <a:pt x="833" y="1"/>
                  </a:moveTo>
                  <a:cubicBezTo>
                    <a:pt x="373" y="1"/>
                    <a:pt x="1" y="373"/>
                    <a:pt x="1" y="832"/>
                  </a:cubicBezTo>
                  <a:cubicBezTo>
                    <a:pt x="1" y="1290"/>
                    <a:pt x="373" y="1662"/>
                    <a:pt x="833" y="1662"/>
                  </a:cubicBezTo>
                  <a:cubicBezTo>
                    <a:pt x="1290" y="1662"/>
                    <a:pt x="1663" y="1290"/>
                    <a:pt x="1663" y="832"/>
                  </a:cubicBezTo>
                  <a:cubicBezTo>
                    <a:pt x="1663" y="373"/>
                    <a:pt x="1290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15" name="Google Shape;2415;p124"/>
            <p:cNvSpPr/>
            <p:nvPr/>
          </p:nvSpPr>
          <p:spPr>
            <a:xfrm>
              <a:off x="2093055" y="2379171"/>
              <a:ext cx="35597" cy="36565"/>
            </a:xfrm>
            <a:custGeom>
              <a:avLst/>
              <a:gdLst/>
              <a:ahLst/>
              <a:cxnLst/>
              <a:rect l="l" t="t" r="r" b="b"/>
              <a:pathLst>
                <a:path w="1663" h="1663" extrusionOk="0">
                  <a:moveTo>
                    <a:pt x="831" y="1"/>
                  </a:moveTo>
                  <a:cubicBezTo>
                    <a:pt x="371" y="1"/>
                    <a:pt x="1" y="373"/>
                    <a:pt x="1" y="832"/>
                  </a:cubicBezTo>
                  <a:cubicBezTo>
                    <a:pt x="1" y="1290"/>
                    <a:pt x="371" y="1662"/>
                    <a:pt x="831" y="1662"/>
                  </a:cubicBezTo>
                  <a:cubicBezTo>
                    <a:pt x="1290" y="1662"/>
                    <a:pt x="1662" y="1290"/>
                    <a:pt x="1662" y="832"/>
                  </a:cubicBezTo>
                  <a:cubicBezTo>
                    <a:pt x="1662" y="373"/>
                    <a:pt x="1290" y="1"/>
                    <a:pt x="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16" name="Google Shape;2416;p124"/>
          <p:cNvGrpSpPr/>
          <p:nvPr/>
        </p:nvGrpSpPr>
        <p:grpSpPr>
          <a:xfrm>
            <a:off x="2625567" y="2172246"/>
            <a:ext cx="260156" cy="267236"/>
            <a:chOff x="2625567" y="2172246"/>
            <a:chExt cx="260156" cy="267236"/>
          </a:xfrm>
        </p:grpSpPr>
        <p:sp>
          <p:nvSpPr>
            <p:cNvPr id="2417" name="Google Shape;2417;p124"/>
            <p:cNvSpPr/>
            <p:nvPr/>
          </p:nvSpPr>
          <p:spPr>
            <a:xfrm>
              <a:off x="2687063" y="2265649"/>
              <a:ext cx="61004" cy="173833"/>
            </a:xfrm>
            <a:custGeom>
              <a:avLst/>
              <a:gdLst/>
              <a:ahLst/>
              <a:cxnLst/>
              <a:rect l="l" t="t" r="r" b="b"/>
              <a:pathLst>
                <a:path w="2850" h="7906" extrusionOk="0">
                  <a:moveTo>
                    <a:pt x="1" y="0"/>
                  </a:moveTo>
                  <a:lnTo>
                    <a:pt x="1" y="7906"/>
                  </a:lnTo>
                  <a:lnTo>
                    <a:pt x="2849" y="7906"/>
                  </a:lnTo>
                  <a:lnTo>
                    <a:pt x="28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18" name="Google Shape;2418;p124"/>
            <p:cNvSpPr/>
            <p:nvPr/>
          </p:nvSpPr>
          <p:spPr>
            <a:xfrm>
              <a:off x="2625567" y="2172246"/>
              <a:ext cx="260156" cy="267236"/>
            </a:xfrm>
            <a:custGeom>
              <a:avLst/>
              <a:gdLst/>
              <a:ahLst/>
              <a:cxnLst/>
              <a:rect l="l" t="t" r="r" b="b"/>
              <a:pathLst>
                <a:path w="12154" h="12154" extrusionOk="0">
                  <a:moveTo>
                    <a:pt x="8926" y="712"/>
                  </a:moveTo>
                  <a:cubicBezTo>
                    <a:pt x="9123" y="712"/>
                    <a:pt x="9283" y="872"/>
                    <a:pt x="9283" y="1068"/>
                  </a:cubicBezTo>
                  <a:lnTo>
                    <a:pt x="9283" y="2492"/>
                  </a:lnTo>
                  <a:cubicBezTo>
                    <a:pt x="9283" y="2689"/>
                    <a:pt x="9123" y="2849"/>
                    <a:pt x="8926" y="2849"/>
                  </a:cubicBezTo>
                  <a:lnTo>
                    <a:pt x="3229" y="2849"/>
                  </a:lnTo>
                  <a:cubicBezTo>
                    <a:pt x="3033" y="2849"/>
                    <a:pt x="2874" y="2689"/>
                    <a:pt x="2874" y="2492"/>
                  </a:cubicBezTo>
                  <a:lnTo>
                    <a:pt x="2874" y="1068"/>
                  </a:lnTo>
                  <a:cubicBezTo>
                    <a:pt x="2874" y="872"/>
                    <a:pt x="3033" y="712"/>
                    <a:pt x="3229" y="712"/>
                  </a:cubicBezTo>
                  <a:close/>
                  <a:moveTo>
                    <a:pt x="358" y="0"/>
                  </a:moveTo>
                  <a:cubicBezTo>
                    <a:pt x="160" y="0"/>
                    <a:pt x="1" y="160"/>
                    <a:pt x="1" y="355"/>
                  </a:cubicBezTo>
                  <a:lnTo>
                    <a:pt x="1" y="11797"/>
                  </a:lnTo>
                  <a:cubicBezTo>
                    <a:pt x="1" y="11994"/>
                    <a:pt x="160" y="12154"/>
                    <a:pt x="358" y="12154"/>
                  </a:cubicBezTo>
                  <a:lnTo>
                    <a:pt x="2162" y="12154"/>
                  </a:lnTo>
                  <a:lnTo>
                    <a:pt x="2162" y="3893"/>
                  </a:lnTo>
                  <a:cubicBezTo>
                    <a:pt x="2162" y="3696"/>
                    <a:pt x="2321" y="3536"/>
                    <a:pt x="2517" y="3536"/>
                  </a:cubicBezTo>
                  <a:lnTo>
                    <a:pt x="9638" y="3536"/>
                  </a:lnTo>
                  <a:cubicBezTo>
                    <a:pt x="9835" y="3536"/>
                    <a:pt x="9995" y="3696"/>
                    <a:pt x="9995" y="3893"/>
                  </a:cubicBezTo>
                  <a:lnTo>
                    <a:pt x="9995" y="12154"/>
                  </a:lnTo>
                  <a:lnTo>
                    <a:pt x="11799" y="12154"/>
                  </a:lnTo>
                  <a:cubicBezTo>
                    <a:pt x="11994" y="12154"/>
                    <a:pt x="12154" y="11994"/>
                    <a:pt x="12154" y="11797"/>
                  </a:cubicBezTo>
                  <a:lnTo>
                    <a:pt x="12154" y="355"/>
                  </a:lnTo>
                  <a:cubicBezTo>
                    <a:pt x="12154" y="160"/>
                    <a:pt x="11994" y="0"/>
                    <a:pt x="117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19" name="Google Shape;2419;p124"/>
            <p:cNvSpPr/>
            <p:nvPr/>
          </p:nvSpPr>
          <p:spPr>
            <a:xfrm>
              <a:off x="2702304" y="2203557"/>
              <a:ext cx="15262" cy="15677"/>
            </a:xfrm>
            <a:custGeom>
              <a:avLst/>
              <a:gdLst/>
              <a:ahLst/>
              <a:cxnLst/>
              <a:rect l="l" t="t" r="r" b="b"/>
              <a:pathLst>
                <a:path w="713" h="713" extrusionOk="0">
                  <a:moveTo>
                    <a:pt x="1" y="1"/>
                  </a:moveTo>
                  <a:lnTo>
                    <a:pt x="1" y="713"/>
                  </a:lnTo>
                  <a:lnTo>
                    <a:pt x="713" y="713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20" name="Google Shape;2420;p124"/>
            <p:cNvSpPr/>
            <p:nvPr/>
          </p:nvSpPr>
          <p:spPr>
            <a:xfrm>
              <a:off x="2763286" y="2265649"/>
              <a:ext cx="60983" cy="173833"/>
            </a:xfrm>
            <a:custGeom>
              <a:avLst/>
              <a:gdLst/>
              <a:ahLst/>
              <a:cxnLst/>
              <a:rect l="l" t="t" r="r" b="b"/>
              <a:pathLst>
                <a:path w="2849" h="7906" extrusionOk="0">
                  <a:moveTo>
                    <a:pt x="0" y="0"/>
                  </a:moveTo>
                  <a:lnTo>
                    <a:pt x="0" y="7906"/>
                  </a:lnTo>
                  <a:lnTo>
                    <a:pt x="2849" y="7906"/>
                  </a:lnTo>
                  <a:lnTo>
                    <a:pt x="28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21" name="Google Shape;2421;p124"/>
            <p:cNvSpPr/>
            <p:nvPr/>
          </p:nvSpPr>
          <p:spPr>
            <a:xfrm>
              <a:off x="2732806" y="2203557"/>
              <a:ext cx="15262" cy="15677"/>
            </a:xfrm>
            <a:custGeom>
              <a:avLst/>
              <a:gdLst/>
              <a:ahLst/>
              <a:cxnLst/>
              <a:rect l="l" t="t" r="r" b="b"/>
              <a:pathLst>
                <a:path w="713" h="713" extrusionOk="0">
                  <a:moveTo>
                    <a:pt x="0" y="1"/>
                  </a:moveTo>
                  <a:lnTo>
                    <a:pt x="0" y="713"/>
                  </a:lnTo>
                  <a:lnTo>
                    <a:pt x="712" y="71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22" name="Google Shape;2422;p124"/>
            <p:cNvSpPr/>
            <p:nvPr/>
          </p:nvSpPr>
          <p:spPr>
            <a:xfrm>
              <a:off x="2763286" y="2203557"/>
              <a:ext cx="15262" cy="15677"/>
            </a:xfrm>
            <a:custGeom>
              <a:avLst/>
              <a:gdLst/>
              <a:ahLst/>
              <a:cxnLst/>
              <a:rect l="l" t="t" r="r" b="b"/>
              <a:pathLst>
                <a:path w="713" h="713" extrusionOk="0">
                  <a:moveTo>
                    <a:pt x="0" y="1"/>
                  </a:moveTo>
                  <a:lnTo>
                    <a:pt x="0" y="713"/>
                  </a:lnTo>
                  <a:lnTo>
                    <a:pt x="712" y="71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23" name="Google Shape;2423;p124"/>
            <p:cNvSpPr/>
            <p:nvPr/>
          </p:nvSpPr>
          <p:spPr>
            <a:xfrm>
              <a:off x="2793767" y="2203557"/>
              <a:ext cx="15262" cy="15677"/>
            </a:xfrm>
            <a:custGeom>
              <a:avLst/>
              <a:gdLst/>
              <a:ahLst/>
              <a:cxnLst/>
              <a:rect l="l" t="t" r="r" b="b"/>
              <a:pathLst>
                <a:path w="713" h="713" extrusionOk="0">
                  <a:moveTo>
                    <a:pt x="1" y="1"/>
                  </a:moveTo>
                  <a:lnTo>
                    <a:pt x="1" y="713"/>
                  </a:lnTo>
                  <a:lnTo>
                    <a:pt x="713" y="713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24" name="Google Shape;2424;p124"/>
          <p:cNvGrpSpPr/>
          <p:nvPr/>
        </p:nvGrpSpPr>
        <p:grpSpPr>
          <a:xfrm>
            <a:off x="3352051" y="2172246"/>
            <a:ext cx="261227" cy="267236"/>
            <a:chOff x="3352051" y="2172246"/>
            <a:chExt cx="261227" cy="267236"/>
          </a:xfrm>
        </p:grpSpPr>
        <p:sp>
          <p:nvSpPr>
            <p:cNvPr id="2425" name="Google Shape;2425;p124"/>
            <p:cNvSpPr/>
            <p:nvPr/>
          </p:nvSpPr>
          <p:spPr>
            <a:xfrm>
              <a:off x="3554221" y="2244058"/>
              <a:ext cx="49531" cy="41732"/>
            </a:xfrm>
            <a:custGeom>
              <a:avLst/>
              <a:gdLst/>
              <a:ahLst/>
              <a:cxnLst/>
              <a:rect l="l" t="t" r="r" b="b"/>
              <a:pathLst>
                <a:path w="2314" h="1898" extrusionOk="0">
                  <a:moveTo>
                    <a:pt x="405" y="0"/>
                  </a:moveTo>
                  <a:cubicBezTo>
                    <a:pt x="269" y="0"/>
                    <a:pt x="139" y="78"/>
                    <a:pt x="81" y="211"/>
                  </a:cubicBezTo>
                  <a:cubicBezTo>
                    <a:pt x="1" y="392"/>
                    <a:pt x="83" y="603"/>
                    <a:pt x="261" y="682"/>
                  </a:cubicBezTo>
                  <a:cubicBezTo>
                    <a:pt x="798" y="920"/>
                    <a:pt x="1271" y="1292"/>
                    <a:pt x="1628" y="1757"/>
                  </a:cubicBezTo>
                  <a:cubicBezTo>
                    <a:pt x="1699" y="1850"/>
                    <a:pt x="1805" y="1898"/>
                    <a:pt x="1911" y="1898"/>
                  </a:cubicBezTo>
                  <a:cubicBezTo>
                    <a:pt x="1987" y="1898"/>
                    <a:pt x="2063" y="1873"/>
                    <a:pt x="2128" y="1824"/>
                  </a:cubicBezTo>
                  <a:cubicBezTo>
                    <a:pt x="2283" y="1704"/>
                    <a:pt x="2314" y="1480"/>
                    <a:pt x="2194" y="1324"/>
                  </a:cubicBezTo>
                  <a:cubicBezTo>
                    <a:pt x="1763" y="764"/>
                    <a:pt x="1195" y="318"/>
                    <a:pt x="550" y="31"/>
                  </a:cubicBezTo>
                  <a:cubicBezTo>
                    <a:pt x="503" y="10"/>
                    <a:pt x="454" y="0"/>
                    <a:pt x="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26" name="Google Shape;2426;p124"/>
            <p:cNvSpPr/>
            <p:nvPr/>
          </p:nvSpPr>
          <p:spPr>
            <a:xfrm>
              <a:off x="3361554" y="2269431"/>
              <a:ext cx="49381" cy="34608"/>
            </a:xfrm>
            <a:custGeom>
              <a:avLst/>
              <a:gdLst/>
              <a:ahLst/>
              <a:cxnLst/>
              <a:rect l="l" t="t" r="r" b="b"/>
              <a:pathLst>
                <a:path w="2307" h="1574" extrusionOk="0">
                  <a:moveTo>
                    <a:pt x="408" y="1"/>
                  </a:moveTo>
                  <a:cubicBezTo>
                    <a:pt x="285" y="1"/>
                    <a:pt x="166" y="65"/>
                    <a:pt x="99" y="180"/>
                  </a:cubicBezTo>
                  <a:cubicBezTo>
                    <a:pt x="1" y="349"/>
                    <a:pt x="60" y="567"/>
                    <a:pt x="229" y="666"/>
                  </a:cubicBezTo>
                  <a:lnTo>
                    <a:pt x="1721" y="1526"/>
                  </a:lnTo>
                  <a:cubicBezTo>
                    <a:pt x="1778" y="1558"/>
                    <a:pt x="1839" y="1573"/>
                    <a:pt x="1900" y="1573"/>
                  </a:cubicBezTo>
                  <a:cubicBezTo>
                    <a:pt x="2021" y="1573"/>
                    <a:pt x="2141" y="1511"/>
                    <a:pt x="2207" y="1397"/>
                  </a:cubicBezTo>
                  <a:cubicBezTo>
                    <a:pt x="2306" y="1226"/>
                    <a:pt x="2247" y="1008"/>
                    <a:pt x="2078" y="911"/>
                  </a:cubicBezTo>
                  <a:lnTo>
                    <a:pt x="586" y="49"/>
                  </a:lnTo>
                  <a:cubicBezTo>
                    <a:pt x="529" y="16"/>
                    <a:pt x="468" y="1"/>
                    <a:pt x="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27" name="Google Shape;2427;p124"/>
            <p:cNvSpPr/>
            <p:nvPr/>
          </p:nvSpPr>
          <p:spPr>
            <a:xfrm>
              <a:off x="3352051" y="2172246"/>
              <a:ext cx="261227" cy="211542"/>
            </a:xfrm>
            <a:custGeom>
              <a:avLst/>
              <a:gdLst/>
              <a:ahLst/>
              <a:cxnLst/>
              <a:rect l="l" t="t" r="r" b="b"/>
              <a:pathLst>
                <a:path w="12204" h="9621" extrusionOk="0">
                  <a:moveTo>
                    <a:pt x="4685" y="5756"/>
                  </a:moveTo>
                  <a:lnTo>
                    <a:pt x="5065" y="5976"/>
                  </a:lnTo>
                  <a:lnTo>
                    <a:pt x="4676" y="6651"/>
                  </a:lnTo>
                  <a:cubicBezTo>
                    <a:pt x="4649" y="6654"/>
                    <a:pt x="4621" y="6658"/>
                    <a:pt x="4594" y="6666"/>
                  </a:cubicBezTo>
                  <a:cubicBezTo>
                    <a:pt x="4493" y="6692"/>
                    <a:pt x="4406" y="6744"/>
                    <a:pt x="4334" y="6814"/>
                  </a:cubicBezTo>
                  <a:cubicBezTo>
                    <a:pt x="4377" y="6675"/>
                    <a:pt x="4368" y="6529"/>
                    <a:pt x="4313" y="6402"/>
                  </a:cubicBezTo>
                  <a:lnTo>
                    <a:pt x="4685" y="5756"/>
                  </a:lnTo>
                  <a:close/>
                  <a:moveTo>
                    <a:pt x="808" y="1"/>
                  </a:moveTo>
                  <a:cubicBezTo>
                    <a:pt x="760" y="1"/>
                    <a:pt x="712" y="6"/>
                    <a:pt x="663" y="17"/>
                  </a:cubicBezTo>
                  <a:cubicBezTo>
                    <a:pt x="395" y="80"/>
                    <a:pt x="202" y="308"/>
                    <a:pt x="181" y="581"/>
                  </a:cubicBezTo>
                  <a:lnTo>
                    <a:pt x="12" y="2826"/>
                  </a:lnTo>
                  <a:cubicBezTo>
                    <a:pt x="0" y="2963"/>
                    <a:pt x="71" y="3092"/>
                    <a:pt x="188" y="3160"/>
                  </a:cubicBezTo>
                  <a:lnTo>
                    <a:pt x="4068" y="5401"/>
                  </a:lnTo>
                  <a:lnTo>
                    <a:pt x="3698" y="6045"/>
                  </a:lnTo>
                  <a:cubicBezTo>
                    <a:pt x="3669" y="6049"/>
                    <a:pt x="3643" y="6054"/>
                    <a:pt x="3614" y="6060"/>
                  </a:cubicBezTo>
                  <a:cubicBezTo>
                    <a:pt x="3462" y="6102"/>
                    <a:pt x="3333" y="6200"/>
                    <a:pt x="3253" y="6337"/>
                  </a:cubicBezTo>
                  <a:cubicBezTo>
                    <a:pt x="3090" y="6620"/>
                    <a:pt x="3189" y="6985"/>
                    <a:pt x="3472" y="7148"/>
                  </a:cubicBezTo>
                  <a:cubicBezTo>
                    <a:pt x="3565" y="7201"/>
                    <a:pt x="3667" y="7228"/>
                    <a:pt x="3768" y="7228"/>
                  </a:cubicBezTo>
                  <a:cubicBezTo>
                    <a:pt x="3920" y="7228"/>
                    <a:pt x="4070" y="7169"/>
                    <a:pt x="4182" y="7061"/>
                  </a:cubicBezTo>
                  <a:lnTo>
                    <a:pt x="4182" y="7061"/>
                  </a:lnTo>
                  <a:cubicBezTo>
                    <a:pt x="4098" y="7319"/>
                    <a:pt x="4205" y="7611"/>
                    <a:pt x="4450" y="7754"/>
                  </a:cubicBezTo>
                  <a:cubicBezTo>
                    <a:pt x="4543" y="7807"/>
                    <a:pt x="4645" y="7832"/>
                    <a:pt x="4746" y="7832"/>
                  </a:cubicBezTo>
                  <a:cubicBezTo>
                    <a:pt x="4951" y="7832"/>
                    <a:pt x="5150" y="7725"/>
                    <a:pt x="5261" y="7535"/>
                  </a:cubicBezTo>
                  <a:cubicBezTo>
                    <a:pt x="5357" y="7368"/>
                    <a:pt x="5363" y="7173"/>
                    <a:pt x="5293" y="7006"/>
                  </a:cubicBezTo>
                  <a:lnTo>
                    <a:pt x="5682" y="6332"/>
                  </a:lnTo>
                  <a:lnTo>
                    <a:pt x="8179" y="7775"/>
                  </a:lnTo>
                  <a:lnTo>
                    <a:pt x="7796" y="8437"/>
                  </a:lnTo>
                  <a:cubicBezTo>
                    <a:pt x="7617" y="8460"/>
                    <a:pt x="7450" y="8563"/>
                    <a:pt x="7353" y="8730"/>
                  </a:cubicBezTo>
                  <a:cubicBezTo>
                    <a:pt x="7190" y="9015"/>
                    <a:pt x="7287" y="9377"/>
                    <a:pt x="7570" y="9541"/>
                  </a:cubicBezTo>
                  <a:cubicBezTo>
                    <a:pt x="7663" y="9596"/>
                    <a:pt x="7765" y="9621"/>
                    <a:pt x="7866" y="9621"/>
                  </a:cubicBezTo>
                  <a:cubicBezTo>
                    <a:pt x="8071" y="9621"/>
                    <a:pt x="8270" y="9514"/>
                    <a:pt x="8381" y="9324"/>
                  </a:cubicBezTo>
                  <a:cubicBezTo>
                    <a:pt x="8477" y="9157"/>
                    <a:pt x="8483" y="8960"/>
                    <a:pt x="8413" y="8794"/>
                  </a:cubicBezTo>
                  <a:lnTo>
                    <a:pt x="8796" y="8130"/>
                  </a:lnTo>
                  <a:lnTo>
                    <a:pt x="10380" y="9045"/>
                  </a:lnTo>
                  <a:cubicBezTo>
                    <a:pt x="10562" y="9151"/>
                    <a:pt x="10766" y="9203"/>
                    <a:pt x="10967" y="9203"/>
                  </a:cubicBezTo>
                  <a:cubicBezTo>
                    <a:pt x="11183" y="9203"/>
                    <a:pt x="11398" y="9144"/>
                    <a:pt x="11590" y="9024"/>
                  </a:cubicBezTo>
                  <a:lnTo>
                    <a:pt x="11611" y="9011"/>
                  </a:lnTo>
                  <a:cubicBezTo>
                    <a:pt x="11892" y="8836"/>
                    <a:pt x="12085" y="8549"/>
                    <a:pt x="12144" y="8225"/>
                  </a:cubicBezTo>
                  <a:cubicBezTo>
                    <a:pt x="12203" y="7900"/>
                    <a:pt x="12121" y="7564"/>
                    <a:pt x="11922" y="7302"/>
                  </a:cubicBezTo>
                  <a:lnTo>
                    <a:pt x="10507" y="5458"/>
                  </a:lnTo>
                  <a:cubicBezTo>
                    <a:pt x="10223" y="5086"/>
                    <a:pt x="9847" y="4788"/>
                    <a:pt x="9417" y="4598"/>
                  </a:cubicBezTo>
                  <a:lnTo>
                    <a:pt x="8417" y="4153"/>
                  </a:lnTo>
                  <a:lnTo>
                    <a:pt x="8466" y="4227"/>
                  </a:lnTo>
                  <a:cubicBezTo>
                    <a:pt x="8663" y="4520"/>
                    <a:pt x="8682" y="4894"/>
                    <a:pt x="8519" y="5202"/>
                  </a:cubicBezTo>
                  <a:cubicBezTo>
                    <a:pt x="8352" y="5515"/>
                    <a:pt x="8031" y="5709"/>
                    <a:pt x="7680" y="5709"/>
                  </a:cubicBezTo>
                  <a:cubicBezTo>
                    <a:pt x="7515" y="5709"/>
                    <a:pt x="7349" y="5665"/>
                    <a:pt x="7203" y="5580"/>
                  </a:cubicBezTo>
                  <a:lnTo>
                    <a:pt x="4345" y="3929"/>
                  </a:lnTo>
                  <a:cubicBezTo>
                    <a:pt x="4134" y="3808"/>
                    <a:pt x="3981" y="3614"/>
                    <a:pt x="3910" y="3381"/>
                  </a:cubicBezTo>
                  <a:lnTo>
                    <a:pt x="3485" y="1966"/>
                  </a:lnTo>
                  <a:lnTo>
                    <a:pt x="1926" y="1275"/>
                  </a:lnTo>
                  <a:lnTo>
                    <a:pt x="1347" y="306"/>
                  </a:lnTo>
                  <a:cubicBezTo>
                    <a:pt x="1232" y="113"/>
                    <a:pt x="1026" y="1"/>
                    <a:pt x="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28" name="Google Shape;2428;p124"/>
            <p:cNvSpPr/>
            <p:nvPr/>
          </p:nvSpPr>
          <p:spPr>
            <a:xfrm>
              <a:off x="3433860" y="2182581"/>
              <a:ext cx="89237" cy="99559"/>
            </a:xfrm>
            <a:custGeom>
              <a:avLst/>
              <a:gdLst/>
              <a:ahLst/>
              <a:cxnLst/>
              <a:rect l="l" t="t" r="r" b="b"/>
              <a:pathLst>
                <a:path w="4169" h="4528" extrusionOk="0">
                  <a:moveTo>
                    <a:pt x="277" y="1"/>
                  </a:moveTo>
                  <a:cubicBezTo>
                    <a:pt x="129" y="1"/>
                    <a:pt x="1" y="145"/>
                    <a:pt x="50" y="307"/>
                  </a:cubicBezTo>
                  <a:lnTo>
                    <a:pt x="770" y="2705"/>
                  </a:lnTo>
                  <a:cubicBezTo>
                    <a:pt x="789" y="2764"/>
                    <a:pt x="827" y="2814"/>
                    <a:pt x="880" y="2842"/>
                  </a:cubicBezTo>
                  <a:lnTo>
                    <a:pt x="3738" y="4494"/>
                  </a:lnTo>
                  <a:cubicBezTo>
                    <a:pt x="3778" y="4517"/>
                    <a:pt x="3819" y="4528"/>
                    <a:pt x="3858" y="4528"/>
                  </a:cubicBezTo>
                  <a:cubicBezTo>
                    <a:pt x="4031" y="4528"/>
                    <a:pt x="4168" y="4327"/>
                    <a:pt x="4053" y="4156"/>
                  </a:cubicBezTo>
                  <a:lnTo>
                    <a:pt x="1877" y="917"/>
                  </a:lnTo>
                  <a:cubicBezTo>
                    <a:pt x="1856" y="886"/>
                    <a:pt x="1830" y="862"/>
                    <a:pt x="1799" y="843"/>
                  </a:cubicBezTo>
                  <a:lnTo>
                    <a:pt x="396" y="34"/>
                  </a:lnTo>
                  <a:cubicBezTo>
                    <a:pt x="357" y="11"/>
                    <a:pt x="316" y="1"/>
                    <a:pt x="2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29" name="Google Shape;2429;p124"/>
            <p:cNvSpPr/>
            <p:nvPr/>
          </p:nvSpPr>
          <p:spPr>
            <a:xfrm>
              <a:off x="3352243" y="2423805"/>
              <a:ext cx="260178" cy="15677"/>
            </a:xfrm>
            <a:custGeom>
              <a:avLst/>
              <a:gdLst/>
              <a:ahLst/>
              <a:cxnLst/>
              <a:rect l="l" t="t" r="r" b="b"/>
              <a:pathLst>
                <a:path w="12155" h="713" extrusionOk="0">
                  <a:moveTo>
                    <a:pt x="358" y="1"/>
                  </a:moveTo>
                  <a:cubicBezTo>
                    <a:pt x="160" y="1"/>
                    <a:pt x="1" y="160"/>
                    <a:pt x="1" y="356"/>
                  </a:cubicBezTo>
                  <a:cubicBezTo>
                    <a:pt x="1" y="553"/>
                    <a:pt x="160" y="713"/>
                    <a:pt x="358" y="713"/>
                  </a:cubicBezTo>
                  <a:lnTo>
                    <a:pt x="11799" y="713"/>
                  </a:lnTo>
                  <a:cubicBezTo>
                    <a:pt x="11995" y="713"/>
                    <a:pt x="12154" y="553"/>
                    <a:pt x="12154" y="356"/>
                  </a:cubicBezTo>
                  <a:cubicBezTo>
                    <a:pt x="12154" y="160"/>
                    <a:pt x="11995" y="1"/>
                    <a:pt x="117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30" name="Google Shape;2430;p124"/>
          <p:cNvGrpSpPr/>
          <p:nvPr/>
        </p:nvGrpSpPr>
        <p:grpSpPr>
          <a:xfrm>
            <a:off x="4116807" y="2172246"/>
            <a:ext cx="184404" cy="267236"/>
            <a:chOff x="4116807" y="2172246"/>
            <a:chExt cx="184404" cy="267236"/>
          </a:xfrm>
        </p:grpSpPr>
        <p:sp>
          <p:nvSpPr>
            <p:cNvPr id="2431" name="Google Shape;2431;p124"/>
            <p:cNvSpPr/>
            <p:nvPr/>
          </p:nvSpPr>
          <p:spPr>
            <a:xfrm>
              <a:off x="4147373" y="2248433"/>
              <a:ext cx="123314" cy="191049"/>
            </a:xfrm>
            <a:custGeom>
              <a:avLst/>
              <a:gdLst/>
              <a:ahLst/>
              <a:cxnLst/>
              <a:rect l="l" t="t" r="r" b="b"/>
              <a:pathLst>
                <a:path w="5761" h="8689" extrusionOk="0">
                  <a:moveTo>
                    <a:pt x="2880" y="1334"/>
                  </a:moveTo>
                  <a:cubicBezTo>
                    <a:pt x="3732" y="1334"/>
                    <a:pt x="4426" y="2029"/>
                    <a:pt x="4426" y="2880"/>
                  </a:cubicBezTo>
                  <a:cubicBezTo>
                    <a:pt x="4426" y="3732"/>
                    <a:pt x="3732" y="4426"/>
                    <a:pt x="2880" y="4426"/>
                  </a:cubicBezTo>
                  <a:cubicBezTo>
                    <a:pt x="2027" y="4426"/>
                    <a:pt x="1334" y="3732"/>
                    <a:pt x="1334" y="2880"/>
                  </a:cubicBezTo>
                  <a:cubicBezTo>
                    <a:pt x="1334" y="2029"/>
                    <a:pt x="2027" y="1334"/>
                    <a:pt x="2880" y="1334"/>
                  </a:cubicBezTo>
                  <a:close/>
                  <a:moveTo>
                    <a:pt x="2880" y="1"/>
                  </a:moveTo>
                  <a:cubicBezTo>
                    <a:pt x="1292" y="1"/>
                    <a:pt x="1" y="1292"/>
                    <a:pt x="1" y="2880"/>
                  </a:cubicBezTo>
                  <a:cubicBezTo>
                    <a:pt x="1" y="4279"/>
                    <a:pt x="472" y="5711"/>
                    <a:pt x="1363" y="7023"/>
                  </a:cubicBezTo>
                  <a:cubicBezTo>
                    <a:pt x="2033" y="8009"/>
                    <a:pt x="2699" y="8580"/>
                    <a:pt x="2728" y="8603"/>
                  </a:cubicBezTo>
                  <a:cubicBezTo>
                    <a:pt x="2794" y="8660"/>
                    <a:pt x="2876" y="8689"/>
                    <a:pt x="2958" y="8689"/>
                  </a:cubicBezTo>
                  <a:cubicBezTo>
                    <a:pt x="3043" y="8689"/>
                    <a:pt x="3129" y="8658"/>
                    <a:pt x="3197" y="8598"/>
                  </a:cubicBezTo>
                  <a:cubicBezTo>
                    <a:pt x="3224" y="8573"/>
                    <a:pt x="3852" y="8001"/>
                    <a:pt x="4481" y="7016"/>
                  </a:cubicBezTo>
                  <a:cubicBezTo>
                    <a:pt x="5318" y="5705"/>
                    <a:pt x="5761" y="4276"/>
                    <a:pt x="5761" y="2880"/>
                  </a:cubicBezTo>
                  <a:cubicBezTo>
                    <a:pt x="5761" y="1292"/>
                    <a:pt x="4467" y="1"/>
                    <a:pt x="28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32" name="Google Shape;2432;p124"/>
            <p:cNvSpPr/>
            <p:nvPr/>
          </p:nvSpPr>
          <p:spPr>
            <a:xfrm>
              <a:off x="4191210" y="2293464"/>
              <a:ext cx="35618" cy="36631"/>
            </a:xfrm>
            <a:custGeom>
              <a:avLst/>
              <a:gdLst/>
              <a:ahLst/>
              <a:cxnLst/>
              <a:rect l="l" t="t" r="r" b="b"/>
              <a:pathLst>
                <a:path w="1664" h="1666" extrusionOk="0">
                  <a:moveTo>
                    <a:pt x="832" y="0"/>
                  </a:moveTo>
                  <a:cubicBezTo>
                    <a:pt x="372" y="0"/>
                    <a:pt x="0" y="372"/>
                    <a:pt x="0" y="832"/>
                  </a:cubicBezTo>
                  <a:cubicBezTo>
                    <a:pt x="0" y="1291"/>
                    <a:pt x="372" y="1665"/>
                    <a:pt x="832" y="1665"/>
                  </a:cubicBezTo>
                  <a:cubicBezTo>
                    <a:pt x="1291" y="1665"/>
                    <a:pt x="1664" y="1291"/>
                    <a:pt x="1664" y="832"/>
                  </a:cubicBezTo>
                  <a:cubicBezTo>
                    <a:pt x="1664" y="372"/>
                    <a:pt x="1291" y="0"/>
                    <a:pt x="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33" name="Google Shape;2433;p124"/>
            <p:cNvSpPr/>
            <p:nvPr/>
          </p:nvSpPr>
          <p:spPr>
            <a:xfrm>
              <a:off x="4116807" y="2253754"/>
              <a:ext cx="31893" cy="114951"/>
            </a:xfrm>
            <a:custGeom>
              <a:avLst/>
              <a:gdLst/>
              <a:ahLst/>
              <a:cxnLst/>
              <a:rect l="l" t="t" r="r" b="b"/>
              <a:pathLst>
                <a:path w="1490" h="5228" extrusionOk="0">
                  <a:moveTo>
                    <a:pt x="1086" y="1"/>
                  </a:moveTo>
                  <a:cubicBezTo>
                    <a:pt x="974" y="1"/>
                    <a:pt x="864" y="53"/>
                    <a:pt x="795" y="150"/>
                  </a:cubicBezTo>
                  <a:cubicBezTo>
                    <a:pt x="276" y="881"/>
                    <a:pt x="1" y="1741"/>
                    <a:pt x="1" y="2638"/>
                  </a:cubicBezTo>
                  <a:cubicBezTo>
                    <a:pt x="1" y="3413"/>
                    <a:pt x="121" y="4199"/>
                    <a:pt x="352" y="4974"/>
                  </a:cubicBezTo>
                  <a:cubicBezTo>
                    <a:pt x="400" y="5129"/>
                    <a:pt x="540" y="5228"/>
                    <a:pt x="694" y="5228"/>
                  </a:cubicBezTo>
                  <a:cubicBezTo>
                    <a:pt x="728" y="5228"/>
                    <a:pt x="762" y="5222"/>
                    <a:pt x="797" y="5213"/>
                  </a:cubicBezTo>
                  <a:cubicBezTo>
                    <a:pt x="987" y="5156"/>
                    <a:pt x="1093" y="4956"/>
                    <a:pt x="1036" y="4768"/>
                  </a:cubicBezTo>
                  <a:cubicBezTo>
                    <a:pt x="823" y="4060"/>
                    <a:pt x="715" y="3344"/>
                    <a:pt x="715" y="2638"/>
                  </a:cubicBezTo>
                  <a:cubicBezTo>
                    <a:pt x="715" y="1890"/>
                    <a:pt x="943" y="1174"/>
                    <a:pt x="1376" y="564"/>
                  </a:cubicBezTo>
                  <a:cubicBezTo>
                    <a:pt x="1490" y="403"/>
                    <a:pt x="1452" y="181"/>
                    <a:pt x="1292" y="67"/>
                  </a:cubicBezTo>
                  <a:cubicBezTo>
                    <a:pt x="1229" y="22"/>
                    <a:pt x="1157" y="1"/>
                    <a:pt x="1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34" name="Google Shape;2434;p124"/>
            <p:cNvSpPr/>
            <p:nvPr/>
          </p:nvSpPr>
          <p:spPr>
            <a:xfrm>
              <a:off x="4270345" y="2255271"/>
              <a:ext cx="30866" cy="112114"/>
            </a:xfrm>
            <a:custGeom>
              <a:avLst/>
              <a:gdLst/>
              <a:ahLst/>
              <a:cxnLst/>
              <a:rect l="l" t="t" r="r" b="b"/>
              <a:pathLst>
                <a:path w="1442" h="5099" extrusionOk="0">
                  <a:moveTo>
                    <a:pt x="406" y="1"/>
                  </a:moveTo>
                  <a:cubicBezTo>
                    <a:pt x="337" y="1"/>
                    <a:pt x="267" y="21"/>
                    <a:pt x="205" y="62"/>
                  </a:cubicBezTo>
                  <a:cubicBezTo>
                    <a:pt x="42" y="172"/>
                    <a:pt x="0" y="394"/>
                    <a:pt x="111" y="558"/>
                  </a:cubicBezTo>
                  <a:cubicBezTo>
                    <a:pt x="515" y="1152"/>
                    <a:pt x="728" y="1849"/>
                    <a:pt x="728" y="2569"/>
                  </a:cubicBezTo>
                  <a:cubicBezTo>
                    <a:pt x="728" y="3262"/>
                    <a:pt x="631" y="3959"/>
                    <a:pt x="441" y="4644"/>
                  </a:cubicBezTo>
                  <a:cubicBezTo>
                    <a:pt x="388" y="4834"/>
                    <a:pt x="498" y="5032"/>
                    <a:pt x="688" y="5085"/>
                  </a:cubicBezTo>
                  <a:cubicBezTo>
                    <a:pt x="720" y="5093"/>
                    <a:pt x="752" y="5098"/>
                    <a:pt x="785" y="5098"/>
                  </a:cubicBezTo>
                  <a:cubicBezTo>
                    <a:pt x="940" y="5098"/>
                    <a:pt x="1085" y="4994"/>
                    <a:pt x="1128" y="4836"/>
                  </a:cubicBezTo>
                  <a:cubicBezTo>
                    <a:pt x="1335" y="4088"/>
                    <a:pt x="1442" y="3326"/>
                    <a:pt x="1442" y="2569"/>
                  </a:cubicBezTo>
                  <a:cubicBezTo>
                    <a:pt x="1442" y="1705"/>
                    <a:pt x="1185" y="871"/>
                    <a:pt x="701" y="157"/>
                  </a:cubicBezTo>
                  <a:cubicBezTo>
                    <a:pt x="632" y="55"/>
                    <a:pt x="520" y="1"/>
                    <a:pt x="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35" name="Google Shape;2435;p124"/>
            <p:cNvSpPr/>
            <p:nvPr/>
          </p:nvSpPr>
          <p:spPr>
            <a:xfrm>
              <a:off x="4126011" y="2172246"/>
              <a:ext cx="12736" cy="61191"/>
            </a:xfrm>
            <a:custGeom>
              <a:avLst/>
              <a:gdLst/>
              <a:ahLst/>
              <a:cxnLst/>
              <a:rect l="l" t="t" r="r" b="b"/>
              <a:pathLst>
                <a:path w="595" h="2783" extrusionOk="0">
                  <a:moveTo>
                    <a:pt x="296" y="0"/>
                  </a:moveTo>
                  <a:cubicBezTo>
                    <a:pt x="148" y="0"/>
                    <a:pt x="0" y="54"/>
                    <a:pt x="0" y="179"/>
                  </a:cubicBezTo>
                  <a:lnTo>
                    <a:pt x="0" y="2598"/>
                  </a:lnTo>
                  <a:cubicBezTo>
                    <a:pt x="0" y="2720"/>
                    <a:pt x="148" y="2782"/>
                    <a:pt x="296" y="2782"/>
                  </a:cubicBezTo>
                  <a:cubicBezTo>
                    <a:pt x="444" y="2782"/>
                    <a:pt x="595" y="2720"/>
                    <a:pt x="595" y="2598"/>
                  </a:cubicBezTo>
                  <a:lnTo>
                    <a:pt x="595" y="179"/>
                  </a:lnTo>
                  <a:cubicBezTo>
                    <a:pt x="595" y="54"/>
                    <a:pt x="444" y="0"/>
                    <a:pt x="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36" name="Google Shape;2436;p124"/>
            <p:cNvSpPr/>
            <p:nvPr/>
          </p:nvSpPr>
          <p:spPr>
            <a:xfrm>
              <a:off x="4153195" y="2172246"/>
              <a:ext cx="41654" cy="61191"/>
            </a:xfrm>
            <a:custGeom>
              <a:avLst/>
              <a:gdLst/>
              <a:ahLst/>
              <a:cxnLst/>
              <a:rect l="l" t="t" r="r" b="b"/>
              <a:pathLst>
                <a:path w="1946" h="2783" extrusionOk="0">
                  <a:moveTo>
                    <a:pt x="297" y="0"/>
                  </a:moveTo>
                  <a:cubicBezTo>
                    <a:pt x="149" y="0"/>
                    <a:pt x="1" y="57"/>
                    <a:pt x="1" y="183"/>
                  </a:cubicBezTo>
                  <a:lnTo>
                    <a:pt x="1" y="2598"/>
                  </a:lnTo>
                  <a:cubicBezTo>
                    <a:pt x="1" y="2720"/>
                    <a:pt x="149" y="2782"/>
                    <a:pt x="297" y="2782"/>
                  </a:cubicBezTo>
                  <a:cubicBezTo>
                    <a:pt x="447" y="2782"/>
                    <a:pt x="595" y="2720"/>
                    <a:pt x="595" y="2598"/>
                  </a:cubicBezTo>
                  <a:lnTo>
                    <a:pt x="595" y="1305"/>
                  </a:lnTo>
                  <a:lnTo>
                    <a:pt x="1317" y="2621"/>
                  </a:lnTo>
                  <a:cubicBezTo>
                    <a:pt x="1391" y="2756"/>
                    <a:pt x="1512" y="2782"/>
                    <a:pt x="1649" y="2782"/>
                  </a:cubicBezTo>
                  <a:cubicBezTo>
                    <a:pt x="1797" y="2782"/>
                    <a:pt x="1945" y="2720"/>
                    <a:pt x="1945" y="2598"/>
                  </a:cubicBezTo>
                  <a:lnTo>
                    <a:pt x="1945" y="179"/>
                  </a:lnTo>
                  <a:cubicBezTo>
                    <a:pt x="1945" y="54"/>
                    <a:pt x="1797" y="0"/>
                    <a:pt x="1649" y="0"/>
                  </a:cubicBezTo>
                  <a:cubicBezTo>
                    <a:pt x="1501" y="0"/>
                    <a:pt x="1351" y="54"/>
                    <a:pt x="1351" y="179"/>
                  </a:cubicBezTo>
                  <a:lnTo>
                    <a:pt x="1351" y="1472"/>
                  </a:lnTo>
                  <a:lnTo>
                    <a:pt x="735" y="297"/>
                  </a:lnTo>
                  <a:cubicBezTo>
                    <a:pt x="591" y="19"/>
                    <a:pt x="511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37" name="Google Shape;2437;p124"/>
            <p:cNvSpPr/>
            <p:nvPr/>
          </p:nvSpPr>
          <p:spPr>
            <a:xfrm>
              <a:off x="4209340" y="2172246"/>
              <a:ext cx="37609" cy="61191"/>
            </a:xfrm>
            <a:custGeom>
              <a:avLst/>
              <a:gdLst/>
              <a:ahLst/>
              <a:cxnLst/>
              <a:rect l="l" t="t" r="r" b="b"/>
              <a:pathLst>
                <a:path w="1757" h="2783" extrusionOk="0">
                  <a:moveTo>
                    <a:pt x="258" y="0"/>
                  </a:moveTo>
                  <a:cubicBezTo>
                    <a:pt x="129" y="0"/>
                    <a:pt x="0" y="61"/>
                    <a:pt x="0" y="183"/>
                  </a:cubicBezTo>
                  <a:lnTo>
                    <a:pt x="0" y="2598"/>
                  </a:lnTo>
                  <a:cubicBezTo>
                    <a:pt x="0" y="2720"/>
                    <a:pt x="148" y="2782"/>
                    <a:pt x="296" y="2782"/>
                  </a:cubicBezTo>
                  <a:cubicBezTo>
                    <a:pt x="444" y="2782"/>
                    <a:pt x="593" y="2720"/>
                    <a:pt x="593" y="2598"/>
                  </a:cubicBezTo>
                  <a:lnTo>
                    <a:pt x="593" y="1616"/>
                  </a:lnTo>
                  <a:lnTo>
                    <a:pt x="1168" y="1616"/>
                  </a:lnTo>
                  <a:cubicBezTo>
                    <a:pt x="1293" y="1616"/>
                    <a:pt x="1346" y="1495"/>
                    <a:pt x="1346" y="1392"/>
                  </a:cubicBezTo>
                  <a:cubicBezTo>
                    <a:pt x="1346" y="1271"/>
                    <a:pt x="1282" y="1161"/>
                    <a:pt x="1168" y="1161"/>
                  </a:cubicBezTo>
                  <a:lnTo>
                    <a:pt x="593" y="1161"/>
                  </a:lnTo>
                  <a:lnTo>
                    <a:pt x="593" y="517"/>
                  </a:lnTo>
                  <a:lnTo>
                    <a:pt x="1578" y="517"/>
                  </a:lnTo>
                  <a:cubicBezTo>
                    <a:pt x="1692" y="517"/>
                    <a:pt x="1757" y="395"/>
                    <a:pt x="1757" y="255"/>
                  </a:cubicBezTo>
                  <a:cubicBezTo>
                    <a:pt x="1757" y="133"/>
                    <a:pt x="1703" y="0"/>
                    <a:pt x="1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38" name="Google Shape;2438;p124"/>
            <p:cNvSpPr/>
            <p:nvPr/>
          </p:nvSpPr>
          <p:spPr>
            <a:xfrm>
              <a:off x="4255746" y="2172246"/>
              <a:ext cx="40027" cy="61697"/>
            </a:xfrm>
            <a:custGeom>
              <a:avLst/>
              <a:gdLst/>
              <a:ahLst/>
              <a:cxnLst/>
              <a:rect l="l" t="t" r="r" b="b"/>
              <a:pathLst>
                <a:path w="1870" h="2806" extrusionOk="0">
                  <a:moveTo>
                    <a:pt x="933" y="517"/>
                  </a:moveTo>
                  <a:cubicBezTo>
                    <a:pt x="1146" y="517"/>
                    <a:pt x="1275" y="635"/>
                    <a:pt x="1275" y="899"/>
                  </a:cubicBezTo>
                  <a:lnTo>
                    <a:pt x="1275" y="1907"/>
                  </a:lnTo>
                  <a:cubicBezTo>
                    <a:pt x="1275" y="2169"/>
                    <a:pt x="1146" y="2287"/>
                    <a:pt x="933" y="2287"/>
                  </a:cubicBezTo>
                  <a:cubicBezTo>
                    <a:pt x="718" y="2287"/>
                    <a:pt x="593" y="2169"/>
                    <a:pt x="593" y="1907"/>
                  </a:cubicBezTo>
                  <a:lnTo>
                    <a:pt x="593" y="899"/>
                  </a:lnTo>
                  <a:cubicBezTo>
                    <a:pt x="593" y="635"/>
                    <a:pt x="718" y="517"/>
                    <a:pt x="933" y="517"/>
                  </a:cubicBezTo>
                  <a:close/>
                  <a:moveTo>
                    <a:pt x="933" y="0"/>
                  </a:moveTo>
                  <a:cubicBezTo>
                    <a:pt x="407" y="0"/>
                    <a:pt x="1" y="243"/>
                    <a:pt x="1" y="899"/>
                  </a:cubicBezTo>
                  <a:lnTo>
                    <a:pt x="1" y="1907"/>
                  </a:lnTo>
                  <a:cubicBezTo>
                    <a:pt x="1" y="2560"/>
                    <a:pt x="407" y="2805"/>
                    <a:pt x="933" y="2805"/>
                  </a:cubicBezTo>
                  <a:cubicBezTo>
                    <a:pt x="1457" y="2805"/>
                    <a:pt x="1869" y="2560"/>
                    <a:pt x="1869" y="1907"/>
                  </a:cubicBezTo>
                  <a:lnTo>
                    <a:pt x="1869" y="899"/>
                  </a:lnTo>
                  <a:cubicBezTo>
                    <a:pt x="1869" y="243"/>
                    <a:pt x="1457" y="0"/>
                    <a:pt x="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sp>
        <p:nvSpPr>
          <p:cNvPr id="2439" name="Google Shape;2439;p124"/>
          <p:cNvSpPr/>
          <p:nvPr/>
        </p:nvSpPr>
        <p:spPr>
          <a:xfrm>
            <a:off x="4805618" y="2238011"/>
            <a:ext cx="260156" cy="135707"/>
          </a:xfrm>
          <a:custGeom>
            <a:avLst/>
            <a:gdLst/>
            <a:ahLst/>
            <a:cxnLst/>
            <a:rect l="l" t="t" r="r" b="b"/>
            <a:pathLst>
              <a:path w="12154" h="6172" extrusionOk="0">
                <a:moveTo>
                  <a:pt x="3869" y="1626"/>
                </a:moveTo>
                <a:cubicBezTo>
                  <a:pt x="4002" y="1626"/>
                  <a:pt x="4059" y="1766"/>
                  <a:pt x="4059" y="1895"/>
                </a:cubicBezTo>
                <a:cubicBezTo>
                  <a:pt x="4059" y="2045"/>
                  <a:pt x="3990" y="2175"/>
                  <a:pt x="3869" y="2175"/>
                </a:cubicBezTo>
                <a:lnTo>
                  <a:pt x="2786" y="2175"/>
                </a:lnTo>
                <a:lnTo>
                  <a:pt x="2786" y="2856"/>
                </a:lnTo>
                <a:lnTo>
                  <a:pt x="3392" y="2856"/>
                </a:lnTo>
                <a:cubicBezTo>
                  <a:pt x="3514" y="2856"/>
                  <a:pt x="3582" y="2974"/>
                  <a:pt x="3582" y="3103"/>
                </a:cubicBezTo>
                <a:cubicBezTo>
                  <a:pt x="3582" y="3211"/>
                  <a:pt x="3525" y="3341"/>
                  <a:pt x="3392" y="3341"/>
                </a:cubicBezTo>
                <a:lnTo>
                  <a:pt x="2786" y="3341"/>
                </a:lnTo>
                <a:lnTo>
                  <a:pt x="2786" y="4026"/>
                </a:lnTo>
                <a:lnTo>
                  <a:pt x="3869" y="4026"/>
                </a:lnTo>
                <a:cubicBezTo>
                  <a:pt x="3990" y="4026"/>
                  <a:pt x="4059" y="4155"/>
                  <a:pt x="4059" y="4305"/>
                </a:cubicBezTo>
                <a:cubicBezTo>
                  <a:pt x="4059" y="4434"/>
                  <a:pt x="4002" y="4575"/>
                  <a:pt x="3869" y="4575"/>
                </a:cubicBezTo>
                <a:lnTo>
                  <a:pt x="2431" y="4575"/>
                </a:lnTo>
                <a:cubicBezTo>
                  <a:pt x="2294" y="4575"/>
                  <a:pt x="2158" y="4510"/>
                  <a:pt x="2158" y="4381"/>
                </a:cubicBezTo>
                <a:lnTo>
                  <a:pt x="2158" y="1819"/>
                </a:lnTo>
                <a:cubicBezTo>
                  <a:pt x="2158" y="1690"/>
                  <a:pt x="2294" y="1626"/>
                  <a:pt x="2431" y="1626"/>
                </a:cubicBezTo>
                <a:close/>
                <a:moveTo>
                  <a:pt x="7593" y="1626"/>
                </a:moveTo>
                <a:cubicBezTo>
                  <a:pt x="7750" y="1626"/>
                  <a:pt x="7908" y="1683"/>
                  <a:pt x="7908" y="1816"/>
                </a:cubicBezTo>
                <a:lnTo>
                  <a:pt x="7908" y="4381"/>
                </a:lnTo>
                <a:cubicBezTo>
                  <a:pt x="7908" y="4510"/>
                  <a:pt x="7750" y="4575"/>
                  <a:pt x="7593" y="4575"/>
                </a:cubicBezTo>
                <a:cubicBezTo>
                  <a:pt x="7435" y="4575"/>
                  <a:pt x="7277" y="4510"/>
                  <a:pt x="7277" y="4381"/>
                </a:cubicBezTo>
                <a:lnTo>
                  <a:pt x="7277" y="1816"/>
                </a:lnTo>
                <a:cubicBezTo>
                  <a:pt x="7277" y="1683"/>
                  <a:pt x="7435" y="1626"/>
                  <a:pt x="7593" y="1626"/>
                </a:cubicBezTo>
                <a:close/>
                <a:moveTo>
                  <a:pt x="10373" y="1626"/>
                </a:moveTo>
                <a:cubicBezTo>
                  <a:pt x="10506" y="1626"/>
                  <a:pt x="10562" y="1772"/>
                  <a:pt x="10562" y="1905"/>
                </a:cubicBezTo>
                <a:cubicBezTo>
                  <a:pt x="10562" y="2057"/>
                  <a:pt x="10494" y="2192"/>
                  <a:pt x="10373" y="2192"/>
                </a:cubicBezTo>
                <a:lnTo>
                  <a:pt x="9816" y="2192"/>
                </a:lnTo>
                <a:lnTo>
                  <a:pt x="9816" y="4381"/>
                </a:lnTo>
                <a:cubicBezTo>
                  <a:pt x="9816" y="4510"/>
                  <a:pt x="9659" y="4575"/>
                  <a:pt x="9501" y="4575"/>
                </a:cubicBezTo>
                <a:cubicBezTo>
                  <a:pt x="9343" y="4575"/>
                  <a:pt x="9188" y="4510"/>
                  <a:pt x="9188" y="4381"/>
                </a:cubicBezTo>
                <a:lnTo>
                  <a:pt x="9188" y="2192"/>
                </a:lnTo>
                <a:lnTo>
                  <a:pt x="8629" y="2192"/>
                </a:lnTo>
                <a:cubicBezTo>
                  <a:pt x="8510" y="2192"/>
                  <a:pt x="8439" y="2057"/>
                  <a:pt x="8439" y="1905"/>
                </a:cubicBezTo>
                <a:cubicBezTo>
                  <a:pt x="8439" y="1772"/>
                  <a:pt x="8496" y="1626"/>
                  <a:pt x="8629" y="1626"/>
                </a:cubicBezTo>
                <a:close/>
                <a:moveTo>
                  <a:pt x="6385" y="1601"/>
                </a:moveTo>
                <a:cubicBezTo>
                  <a:pt x="6563" y="1601"/>
                  <a:pt x="6793" y="1730"/>
                  <a:pt x="6793" y="1901"/>
                </a:cubicBezTo>
                <a:cubicBezTo>
                  <a:pt x="6793" y="1941"/>
                  <a:pt x="6780" y="1981"/>
                  <a:pt x="6751" y="2025"/>
                </a:cubicBezTo>
                <a:lnTo>
                  <a:pt x="6083" y="3099"/>
                </a:lnTo>
                <a:lnTo>
                  <a:pt x="6780" y="4176"/>
                </a:lnTo>
                <a:cubicBezTo>
                  <a:pt x="6804" y="4216"/>
                  <a:pt x="6816" y="4252"/>
                  <a:pt x="6816" y="4290"/>
                </a:cubicBezTo>
                <a:cubicBezTo>
                  <a:pt x="6818" y="4463"/>
                  <a:pt x="6571" y="4600"/>
                  <a:pt x="6398" y="4600"/>
                </a:cubicBezTo>
                <a:cubicBezTo>
                  <a:pt x="6333" y="4600"/>
                  <a:pt x="6273" y="4581"/>
                  <a:pt x="6248" y="4535"/>
                </a:cubicBezTo>
                <a:lnTo>
                  <a:pt x="5659" y="3534"/>
                </a:lnTo>
                <a:lnTo>
                  <a:pt x="5069" y="4535"/>
                </a:lnTo>
                <a:cubicBezTo>
                  <a:pt x="5042" y="4581"/>
                  <a:pt x="4985" y="4600"/>
                  <a:pt x="4921" y="4600"/>
                </a:cubicBezTo>
                <a:cubicBezTo>
                  <a:pt x="4746" y="4600"/>
                  <a:pt x="4501" y="4463"/>
                  <a:pt x="4501" y="4290"/>
                </a:cubicBezTo>
                <a:cubicBezTo>
                  <a:pt x="4501" y="4252"/>
                  <a:pt x="4512" y="4216"/>
                  <a:pt x="4537" y="4176"/>
                </a:cubicBezTo>
                <a:lnTo>
                  <a:pt x="5236" y="3099"/>
                </a:lnTo>
                <a:lnTo>
                  <a:pt x="4566" y="2025"/>
                </a:lnTo>
                <a:cubicBezTo>
                  <a:pt x="4537" y="1981"/>
                  <a:pt x="4526" y="1941"/>
                  <a:pt x="4526" y="1901"/>
                </a:cubicBezTo>
                <a:cubicBezTo>
                  <a:pt x="4526" y="1730"/>
                  <a:pt x="4755" y="1601"/>
                  <a:pt x="4932" y="1601"/>
                </a:cubicBezTo>
                <a:cubicBezTo>
                  <a:pt x="5021" y="1601"/>
                  <a:pt x="5082" y="1633"/>
                  <a:pt x="5122" y="1707"/>
                </a:cubicBezTo>
                <a:lnTo>
                  <a:pt x="5659" y="2644"/>
                </a:lnTo>
                <a:lnTo>
                  <a:pt x="6195" y="1707"/>
                </a:lnTo>
                <a:cubicBezTo>
                  <a:pt x="6235" y="1633"/>
                  <a:pt x="6296" y="1601"/>
                  <a:pt x="6385" y="1601"/>
                </a:cubicBezTo>
                <a:close/>
                <a:moveTo>
                  <a:pt x="357" y="0"/>
                </a:moveTo>
                <a:cubicBezTo>
                  <a:pt x="160" y="0"/>
                  <a:pt x="0" y="160"/>
                  <a:pt x="0" y="355"/>
                </a:cubicBezTo>
                <a:lnTo>
                  <a:pt x="0" y="5815"/>
                </a:lnTo>
                <a:cubicBezTo>
                  <a:pt x="0" y="6012"/>
                  <a:pt x="160" y="6172"/>
                  <a:pt x="357" y="6172"/>
                </a:cubicBezTo>
                <a:lnTo>
                  <a:pt x="11799" y="6172"/>
                </a:lnTo>
                <a:cubicBezTo>
                  <a:pt x="11994" y="6172"/>
                  <a:pt x="12154" y="6012"/>
                  <a:pt x="12154" y="5815"/>
                </a:cubicBezTo>
                <a:lnTo>
                  <a:pt x="12154" y="355"/>
                </a:lnTo>
                <a:cubicBezTo>
                  <a:pt x="12154" y="160"/>
                  <a:pt x="11994" y="0"/>
                  <a:pt x="117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grpSp>
        <p:nvGrpSpPr>
          <p:cNvPr id="2440" name="Google Shape;2440;p124"/>
          <p:cNvGrpSpPr/>
          <p:nvPr/>
        </p:nvGrpSpPr>
        <p:grpSpPr>
          <a:xfrm>
            <a:off x="5537945" y="2172224"/>
            <a:ext cx="248876" cy="267258"/>
            <a:chOff x="5537945" y="2172224"/>
            <a:chExt cx="248876" cy="267258"/>
          </a:xfrm>
        </p:grpSpPr>
        <p:sp>
          <p:nvSpPr>
            <p:cNvPr id="2441" name="Google Shape;2441;p124"/>
            <p:cNvSpPr/>
            <p:nvPr/>
          </p:nvSpPr>
          <p:spPr>
            <a:xfrm>
              <a:off x="5630308" y="2374158"/>
              <a:ext cx="64194" cy="53100"/>
            </a:xfrm>
            <a:custGeom>
              <a:avLst/>
              <a:gdLst/>
              <a:ahLst/>
              <a:cxnLst/>
              <a:rect l="l" t="t" r="r" b="b"/>
              <a:pathLst>
                <a:path w="2999" h="2415" extrusionOk="0">
                  <a:moveTo>
                    <a:pt x="0" y="1"/>
                  </a:moveTo>
                  <a:lnTo>
                    <a:pt x="1498" y="2414"/>
                  </a:lnTo>
                  <a:lnTo>
                    <a:pt x="2999" y="1"/>
                  </a:lnTo>
                  <a:lnTo>
                    <a:pt x="2999" y="1"/>
                  </a:lnTo>
                  <a:cubicBezTo>
                    <a:pt x="2581" y="206"/>
                    <a:pt x="2110" y="320"/>
                    <a:pt x="1614" y="320"/>
                  </a:cubicBezTo>
                  <a:lnTo>
                    <a:pt x="1383" y="320"/>
                  </a:lnTo>
                  <a:cubicBezTo>
                    <a:pt x="887" y="320"/>
                    <a:pt x="418" y="20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42" name="Google Shape;2442;p124"/>
            <p:cNvSpPr/>
            <p:nvPr/>
          </p:nvSpPr>
          <p:spPr>
            <a:xfrm>
              <a:off x="5672946" y="2366616"/>
              <a:ext cx="113875" cy="72867"/>
            </a:xfrm>
            <a:custGeom>
              <a:avLst/>
              <a:gdLst/>
              <a:ahLst/>
              <a:cxnLst/>
              <a:rect l="l" t="t" r="r" b="b"/>
              <a:pathLst>
                <a:path w="5320" h="3314" extrusionOk="0">
                  <a:moveTo>
                    <a:pt x="2059" y="0"/>
                  </a:moveTo>
                  <a:lnTo>
                    <a:pt x="0" y="3314"/>
                  </a:lnTo>
                  <a:lnTo>
                    <a:pt x="4945" y="3314"/>
                  </a:lnTo>
                  <a:cubicBezTo>
                    <a:pt x="5061" y="3314"/>
                    <a:pt x="5169" y="3257"/>
                    <a:pt x="5236" y="3164"/>
                  </a:cubicBezTo>
                  <a:cubicBezTo>
                    <a:pt x="5304" y="3069"/>
                    <a:pt x="5319" y="2947"/>
                    <a:pt x="5281" y="2839"/>
                  </a:cubicBezTo>
                  <a:lnTo>
                    <a:pt x="5023" y="2108"/>
                  </a:lnTo>
                  <a:cubicBezTo>
                    <a:pt x="4723" y="1259"/>
                    <a:pt x="4030" y="596"/>
                    <a:pt x="3168" y="336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43" name="Google Shape;2443;p124"/>
            <p:cNvSpPr/>
            <p:nvPr/>
          </p:nvSpPr>
          <p:spPr>
            <a:xfrm>
              <a:off x="5537945" y="2366902"/>
              <a:ext cx="113917" cy="72581"/>
            </a:xfrm>
            <a:custGeom>
              <a:avLst/>
              <a:gdLst/>
              <a:ahLst/>
              <a:cxnLst/>
              <a:rect l="l" t="t" r="r" b="b"/>
              <a:pathLst>
                <a:path w="5322" h="3301" extrusionOk="0">
                  <a:moveTo>
                    <a:pt x="3271" y="0"/>
                  </a:moveTo>
                  <a:lnTo>
                    <a:pt x="2186" y="355"/>
                  </a:lnTo>
                  <a:cubicBezTo>
                    <a:pt x="1446" y="599"/>
                    <a:pt x="830" y="1140"/>
                    <a:pt x="498" y="1846"/>
                  </a:cubicBezTo>
                  <a:lnTo>
                    <a:pt x="52" y="2792"/>
                  </a:lnTo>
                  <a:cubicBezTo>
                    <a:pt x="1" y="2904"/>
                    <a:pt x="8" y="3033"/>
                    <a:pt x="75" y="3136"/>
                  </a:cubicBezTo>
                  <a:cubicBezTo>
                    <a:pt x="139" y="3238"/>
                    <a:pt x="253" y="3301"/>
                    <a:pt x="375" y="3301"/>
                  </a:cubicBezTo>
                  <a:lnTo>
                    <a:pt x="5322" y="3301"/>
                  </a:lnTo>
                  <a:lnTo>
                    <a:pt x="32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44" name="Google Shape;2444;p124"/>
            <p:cNvSpPr/>
            <p:nvPr/>
          </p:nvSpPr>
          <p:spPr>
            <a:xfrm>
              <a:off x="5607212" y="2273125"/>
              <a:ext cx="110343" cy="92413"/>
            </a:xfrm>
            <a:custGeom>
              <a:avLst/>
              <a:gdLst/>
              <a:ahLst/>
              <a:cxnLst/>
              <a:rect l="l" t="t" r="r" b="b"/>
              <a:pathLst>
                <a:path w="5155" h="4203" extrusionOk="0">
                  <a:moveTo>
                    <a:pt x="5154" y="0"/>
                  </a:moveTo>
                  <a:cubicBezTo>
                    <a:pt x="5109" y="21"/>
                    <a:pt x="5059" y="40"/>
                    <a:pt x="5008" y="59"/>
                  </a:cubicBezTo>
                  <a:cubicBezTo>
                    <a:pt x="4733" y="154"/>
                    <a:pt x="4383" y="202"/>
                    <a:pt x="3969" y="202"/>
                  </a:cubicBezTo>
                  <a:cubicBezTo>
                    <a:pt x="3574" y="202"/>
                    <a:pt x="3086" y="154"/>
                    <a:pt x="2579" y="61"/>
                  </a:cubicBezTo>
                  <a:cubicBezTo>
                    <a:pt x="1837" y="610"/>
                    <a:pt x="927" y="912"/>
                    <a:pt x="0" y="912"/>
                  </a:cubicBezTo>
                  <a:lnTo>
                    <a:pt x="0" y="1732"/>
                  </a:lnTo>
                  <a:cubicBezTo>
                    <a:pt x="0" y="3097"/>
                    <a:pt x="1104" y="4203"/>
                    <a:pt x="2462" y="4203"/>
                  </a:cubicBezTo>
                  <a:lnTo>
                    <a:pt x="2693" y="4203"/>
                  </a:lnTo>
                  <a:cubicBezTo>
                    <a:pt x="4053" y="4203"/>
                    <a:pt x="5154" y="3097"/>
                    <a:pt x="5154" y="1732"/>
                  </a:cubicBezTo>
                  <a:lnTo>
                    <a:pt x="5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45" name="Google Shape;2445;p124"/>
            <p:cNvSpPr/>
            <p:nvPr/>
          </p:nvSpPr>
          <p:spPr>
            <a:xfrm>
              <a:off x="5607212" y="2253622"/>
              <a:ext cx="34205" cy="23900"/>
            </a:xfrm>
            <a:custGeom>
              <a:avLst/>
              <a:gdLst/>
              <a:ahLst/>
              <a:cxnLst/>
              <a:rect l="l" t="t" r="r" b="b"/>
              <a:pathLst>
                <a:path w="1598" h="1087" extrusionOk="0">
                  <a:moveTo>
                    <a:pt x="27" y="0"/>
                  </a:moveTo>
                  <a:cubicBezTo>
                    <a:pt x="10" y="120"/>
                    <a:pt x="0" y="242"/>
                    <a:pt x="0" y="367"/>
                  </a:cubicBezTo>
                  <a:lnTo>
                    <a:pt x="0" y="1087"/>
                  </a:lnTo>
                  <a:cubicBezTo>
                    <a:pt x="564" y="1087"/>
                    <a:pt x="1106" y="959"/>
                    <a:pt x="1598" y="718"/>
                  </a:cubicBezTo>
                  <a:cubicBezTo>
                    <a:pt x="992" y="540"/>
                    <a:pt x="424" y="29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46" name="Google Shape;2446;p124"/>
            <p:cNvSpPr/>
            <p:nvPr/>
          </p:nvSpPr>
          <p:spPr>
            <a:xfrm>
              <a:off x="5606741" y="2172224"/>
              <a:ext cx="110814" cy="89665"/>
            </a:xfrm>
            <a:custGeom>
              <a:avLst/>
              <a:gdLst/>
              <a:ahLst/>
              <a:cxnLst/>
              <a:rect l="l" t="t" r="r" b="b"/>
              <a:pathLst>
                <a:path w="5177" h="4078" extrusionOk="0">
                  <a:moveTo>
                    <a:pt x="3754" y="1"/>
                  </a:moveTo>
                  <a:cubicBezTo>
                    <a:pt x="3689" y="1"/>
                    <a:pt x="3623" y="10"/>
                    <a:pt x="3558" y="30"/>
                  </a:cubicBezTo>
                  <a:lnTo>
                    <a:pt x="2795" y="263"/>
                  </a:lnTo>
                  <a:cubicBezTo>
                    <a:pt x="2731" y="282"/>
                    <a:pt x="2665" y="292"/>
                    <a:pt x="2599" y="292"/>
                  </a:cubicBezTo>
                  <a:cubicBezTo>
                    <a:pt x="2533" y="292"/>
                    <a:pt x="2467" y="282"/>
                    <a:pt x="2404" y="263"/>
                  </a:cubicBezTo>
                  <a:lnTo>
                    <a:pt x="1654" y="34"/>
                  </a:lnTo>
                  <a:cubicBezTo>
                    <a:pt x="1590" y="14"/>
                    <a:pt x="1524" y="5"/>
                    <a:pt x="1460" y="5"/>
                  </a:cubicBezTo>
                  <a:cubicBezTo>
                    <a:pt x="1214" y="5"/>
                    <a:pt x="981" y="141"/>
                    <a:pt x="864" y="368"/>
                  </a:cubicBezTo>
                  <a:cubicBezTo>
                    <a:pt x="640" y="803"/>
                    <a:pt x="332" y="1481"/>
                    <a:pt x="157" y="2584"/>
                  </a:cubicBezTo>
                  <a:cubicBezTo>
                    <a:pt x="1" y="3333"/>
                    <a:pt x="2455" y="4078"/>
                    <a:pt x="3990" y="4078"/>
                  </a:cubicBezTo>
                  <a:cubicBezTo>
                    <a:pt x="4630" y="4078"/>
                    <a:pt x="5111" y="3948"/>
                    <a:pt x="5176" y="3636"/>
                  </a:cubicBezTo>
                  <a:cubicBezTo>
                    <a:pt x="5176" y="3188"/>
                    <a:pt x="5133" y="2772"/>
                    <a:pt x="5064" y="2396"/>
                  </a:cubicBezTo>
                  <a:lnTo>
                    <a:pt x="4415" y="2396"/>
                  </a:lnTo>
                  <a:cubicBezTo>
                    <a:pt x="4219" y="2396"/>
                    <a:pt x="4060" y="2236"/>
                    <a:pt x="4060" y="2039"/>
                  </a:cubicBezTo>
                  <a:cubicBezTo>
                    <a:pt x="4060" y="1843"/>
                    <a:pt x="4219" y="1684"/>
                    <a:pt x="4415" y="1684"/>
                  </a:cubicBezTo>
                  <a:lnTo>
                    <a:pt x="4893" y="1684"/>
                  </a:lnTo>
                  <a:cubicBezTo>
                    <a:pt x="4724" y="1114"/>
                    <a:pt x="4512" y="666"/>
                    <a:pt x="4343" y="353"/>
                  </a:cubicBezTo>
                  <a:cubicBezTo>
                    <a:pt x="4224" y="131"/>
                    <a:pt x="3996" y="1"/>
                    <a:pt x="3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47" name="Google Shape;2447;p124"/>
          <p:cNvGrpSpPr/>
          <p:nvPr/>
        </p:nvGrpSpPr>
        <p:grpSpPr>
          <a:xfrm>
            <a:off x="6258607" y="2172246"/>
            <a:ext cx="260948" cy="267236"/>
            <a:chOff x="6258607" y="2172246"/>
            <a:chExt cx="260948" cy="267236"/>
          </a:xfrm>
        </p:grpSpPr>
        <p:sp>
          <p:nvSpPr>
            <p:cNvPr id="2448" name="Google Shape;2448;p124"/>
            <p:cNvSpPr/>
            <p:nvPr/>
          </p:nvSpPr>
          <p:spPr>
            <a:xfrm>
              <a:off x="6349064" y="2348190"/>
              <a:ext cx="68432" cy="35356"/>
            </a:xfrm>
            <a:custGeom>
              <a:avLst/>
              <a:gdLst/>
              <a:ahLst/>
              <a:cxnLst/>
              <a:rect l="l" t="t" r="r" b="b"/>
              <a:pathLst>
                <a:path w="3197" h="1608" extrusionOk="0">
                  <a:moveTo>
                    <a:pt x="0" y="1"/>
                  </a:moveTo>
                  <a:lnTo>
                    <a:pt x="13" y="1091"/>
                  </a:lnTo>
                  <a:cubicBezTo>
                    <a:pt x="283" y="1258"/>
                    <a:pt x="953" y="1607"/>
                    <a:pt x="1871" y="1607"/>
                  </a:cubicBezTo>
                  <a:cubicBezTo>
                    <a:pt x="2178" y="1607"/>
                    <a:pt x="2459" y="1567"/>
                    <a:pt x="2706" y="1510"/>
                  </a:cubicBezTo>
                  <a:cubicBezTo>
                    <a:pt x="2793" y="996"/>
                    <a:pt x="3016" y="559"/>
                    <a:pt x="3196" y="270"/>
                  </a:cubicBezTo>
                  <a:lnTo>
                    <a:pt x="3196" y="270"/>
                  </a:lnTo>
                  <a:cubicBezTo>
                    <a:pt x="2822" y="416"/>
                    <a:pt x="2417" y="496"/>
                    <a:pt x="1992" y="496"/>
                  </a:cubicBezTo>
                  <a:lnTo>
                    <a:pt x="1745" y="496"/>
                  </a:lnTo>
                  <a:cubicBezTo>
                    <a:pt x="1107" y="496"/>
                    <a:pt x="509" y="31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49" name="Google Shape;2449;p124"/>
            <p:cNvSpPr/>
            <p:nvPr/>
          </p:nvSpPr>
          <p:spPr>
            <a:xfrm>
              <a:off x="6440014" y="2348652"/>
              <a:ext cx="36410" cy="37423"/>
            </a:xfrm>
            <a:custGeom>
              <a:avLst/>
              <a:gdLst/>
              <a:ahLst/>
              <a:cxnLst/>
              <a:rect l="l" t="t" r="r" b="b"/>
              <a:pathLst>
                <a:path w="1701" h="1702" extrusionOk="0">
                  <a:moveTo>
                    <a:pt x="1" y="0"/>
                  </a:moveTo>
                  <a:cubicBezTo>
                    <a:pt x="90" y="329"/>
                    <a:pt x="265" y="768"/>
                    <a:pt x="599" y="1102"/>
                  </a:cubicBezTo>
                  <a:cubicBezTo>
                    <a:pt x="935" y="1438"/>
                    <a:pt x="1372" y="1613"/>
                    <a:pt x="1701" y="1702"/>
                  </a:cubicBezTo>
                  <a:cubicBezTo>
                    <a:pt x="1611" y="1372"/>
                    <a:pt x="1437" y="933"/>
                    <a:pt x="1102" y="599"/>
                  </a:cubicBezTo>
                  <a:cubicBezTo>
                    <a:pt x="768" y="264"/>
                    <a:pt x="330" y="9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50" name="Google Shape;2450;p124"/>
            <p:cNvSpPr/>
            <p:nvPr/>
          </p:nvSpPr>
          <p:spPr>
            <a:xfrm>
              <a:off x="6421328" y="2364945"/>
              <a:ext cx="15262" cy="52880"/>
            </a:xfrm>
            <a:custGeom>
              <a:avLst/>
              <a:gdLst/>
              <a:ahLst/>
              <a:cxnLst/>
              <a:rect l="l" t="t" r="r" b="b"/>
              <a:pathLst>
                <a:path w="713" h="2405" extrusionOk="0">
                  <a:moveTo>
                    <a:pt x="357" y="0"/>
                  </a:moveTo>
                  <a:cubicBezTo>
                    <a:pt x="188" y="294"/>
                    <a:pt x="0" y="729"/>
                    <a:pt x="0" y="1202"/>
                  </a:cubicBezTo>
                  <a:cubicBezTo>
                    <a:pt x="0" y="1673"/>
                    <a:pt x="188" y="2108"/>
                    <a:pt x="357" y="2404"/>
                  </a:cubicBezTo>
                  <a:cubicBezTo>
                    <a:pt x="526" y="2108"/>
                    <a:pt x="713" y="1675"/>
                    <a:pt x="713" y="1202"/>
                  </a:cubicBezTo>
                  <a:cubicBezTo>
                    <a:pt x="713" y="729"/>
                    <a:pt x="526" y="294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51" name="Google Shape;2451;p124"/>
            <p:cNvSpPr/>
            <p:nvPr/>
          </p:nvSpPr>
          <p:spPr>
            <a:xfrm>
              <a:off x="6258607" y="2363274"/>
              <a:ext cx="260948" cy="76209"/>
            </a:xfrm>
            <a:custGeom>
              <a:avLst/>
              <a:gdLst/>
              <a:ahLst/>
              <a:cxnLst/>
              <a:rect l="l" t="t" r="r" b="b"/>
              <a:pathLst>
                <a:path w="12191" h="3466" extrusionOk="0">
                  <a:moveTo>
                    <a:pt x="3523" y="0"/>
                  </a:moveTo>
                  <a:lnTo>
                    <a:pt x="2285" y="405"/>
                  </a:lnTo>
                  <a:cubicBezTo>
                    <a:pt x="1511" y="657"/>
                    <a:pt x="869" y="1225"/>
                    <a:pt x="521" y="1962"/>
                  </a:cubicBezTo>
                  <a:lnTo>
                    <a:pt x="52" y="2957"/>
                  </a:lnTo>
                  <a:cubicBezTo>
                    <a:pt x="1" y="3069"/>
                    <a:pt x="8" y="3198"/>
                    <a:pt x="73" y="3301"/>
                  </a:cubicBezTo>
                  <a:cubicBezTo>
                    <a:pt x="139" y="3403"/>
                    <a:pt x="253" y="3466"/>
                    <a:pt x="375" y="3466"/>
                  </a:cubicBezTo>
                  <a:lnTo>
                    <a:pt x="7959" y="3466"/>
                  </a:lnTo>
                  <a:cubicBezTo>
                    <a:pt x="7855" y="3466"/>
                    <a:pt x="7758" y="3420"/>
                    <a:pt x="7690" y="3342"/>
                  </a:cubicBezTo>
                  <a:cubicBezTo>
                    <a:pt x="7659" y="3308"/>
                    <a:pt x="7016" y="2554"/>
                    <a:pt x="6906" y="1557"/>
                  </a:cubicBezTo>
                  <a:cubicBezTo>
                    <a:pt x="6661" y="1605"/>
                    <a:pt x="6389" y="1633"/>
                    <a:pt x="6097" y="1633"/>
                  </a:cubicBezTo>
                  <a:cubicBezTo>
                    <a:pt x="4631" y="1633"/>
                    <a:pt x="3702" y="902"/>
                    <a:pt x="3664" y="872"/>
                  </a:cubicBezTo>
                  <a:cubicBezTo>
                    <a:pt x="3580" y="805"/>
                    <a:pt x="3531" y="705"/>
                    <a:pt x="3531" y="598"/>
                  </a:cubicBezTo>
                  <a:lnTo>
                    <a:pt x="3523" y="0"/>
                  </a:lnTo>
                  <a:close/>
                  <a:moveTo>
                    <a:pt x="10859" y="836"/>
                  </a:moveTo>
                  <a:lnTo>
                    <a:pt x="10859" y="836"/>
                  </a:lnTo>
                  <a:cubicBezTo>
                    <a:pt x="10954" y="1179"/>
                    <a:pt x="10975" y="1432"/>
                    <a:pt x="10975" y="1455"/>
                  </a:cubicBezTo>
                  <a:cubicBezTo>
                    <a:pt x="10983" y="1557"/>
                    <a:pt x="10945" y="1658"/>
                    <a:pt x="10873" y="1732"/>
                  </a:cubicBezTo>
                  <a:cubicBezTo>
                    <a:pt x="10806" y="1798"/>
                    <a:pt x="10715" y="1836"/>
                    <a:pt x="10620" y="1836"/>
                  </a:cubicBezTo>
                  <a:cubicBezTo>
                    <a:pt x="10612" y="1836"/>
                    <a:pt x="10605" y="1836"/>
                    <a:pt x="10595" y="1835"/>
                  </a:cubicBezTo>
                  <a:cubicBezTo>
                    <a:pt x="10555" y="1833"/>
                    <a:pt x="9754" y="1770"/>
                    <a:pt x="9027" y="1305"/>
                  </a:cubicBezTo>
                  <a:cubicBezTo>
                    <a:pt x="9015" y="2423"/>
                    <a:pt x="8260" y="3306"/>
                    <a:pt x="8227" y="3342"/>
                  </a:cubicBezTo>
                  <a:cubicBezTo>
                    <a:pt x="8161" y="3420"/>
                    <a:pt x="8062" y="3466"/>
                    <a:pt x="7959" y="3466"/>
                  </a:cubicBezTo>
                  <a:lnTo>
                    <a:pt x="11816" y="3466"/>
                  </a:lnTo>
                  <a:cubicBezTo>
                    <a:pt x="11932" y="3466"/>
                    <a:pt x="12040" y="3409"/>
                    <a:pt x="12107" y="3316"/>
                  </a:cubicBezTo>
                  <a:cubicBezTo>
                    <a:pt x="12173" y="3221"/>
                    <a:pt x="12190" y="3099"/>
                    <a:pt x="12152" y="2991"/>
                  </a:cubicBezTo>
                  <a:lnTo>
                    <a:pt x="11881" y="2222"/>
                  </a:lnTo>
                  <a:cubicBezTo>
                    <a:pt x="11683" y="1664"/>
                    <a:pt x="11323" y="1183"/>
                    <a:pt x="10859" y="8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52" name="Google Shape;2452;p124"/>
            <p:cNvSpPr/>
            <p:nvPr/>
          </p:nvSpPr>
          <p:spPr>
            <a:xfrm>
              <a:off x="6330121" y="2172246"/>
              <a:ext cx="81553" cy="72163"/>
            </a:xfrm>
            <a:custGeom>
              <a:avLst/>
              <a:gdLst/>
              <a:ahLst/>
              <a:cxnLst/>
              <a:rect l="l" t="t" r="r" b="b"/>
              <a:pathLst>
                <a:path w="3810" h="3282" extrusionOk="0">
                  <a:moveTo>
                    <a:pt x="2752" y="0"/>
                  </a:moveTo>
                  <a:cubicBezTo>
                    <a:pt x="1236" y="0"/>
                    <a:pt x="0" y="1229"/>
                    <a:pt x="0" y="2744"/>
                  </a:cubicBezTo>
                  <a:lnTo>
                    <a:pt x="0" y="3282"/>
                  </a:lnTo>
                  <a:cubicBezTo>
                    <a:pt x="898" y="3282"/>
                    <a:pt x="1740" y="2987"/>
                    <a:pt x="2435" y="2429"/>
                  </a:cubicBezTo>
                  <a:cubicBezTo>
                    <a:pt x="3109" y="1890"/>
                    <a:pt x="3587" y="1130"/>
                    <a:pt x="3785" y="291"/>
                  </a:cubicBezTo>
                  <a:cubicBezTo>
                    <a:pt x="3787" y="285"/>
                    <a:pt x="3789" y="281"/>
                    <a:pt x="3791" y="276"/>
                  </a:cubicBezTo>
                  <a:lnTo>
                    <a:pt x="3810" y="207"/>
                  </a:lnTo>
                  <a:cubicBezTo>
                    <a:pt x="3485" y="74"/>
                    <a:pt x="3130" y="0"/>
                    <a:pt x="2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53" name="Google Shape;2453;p124"/>
            <p:cNvSpPr/>
            <p:nvPr/>
          </p:nvSpPr>
          <p:spPr>
            <a:xfrm>
              <a:off x="6330121" y="2184977"/>
              <a:ext cx="117899" cy="158486"/>
            </a:xfrm>
            <a:custGeom>
              <a:avLst/>
              <a:gdLst/>
              <a:ahLst/>
              <a:cxnLst/>
              <a:rect l="l" t="t" r="r" b="b"/>
              <a:pathLst>
                <a:path w="5508" h="7208" extrusionOk="0">
                  <a:moveTo>
                    <a:pt x="4448" y="1"/>
                  </a:moveTo>
                  <a:cubicBezTo>
                    <a:pt x="4197" y="942"/>
                    <a:pt x="3644" y="1793"/>
                    <a:pt x="2881" y="2407"/>
                  </a:cubicBezTo>
                  <a:cubicBezTo>
                    <a:pt x="2059" y="3065"/>
                    <a:pt x="1062" y="3415"/>
                    <a:pt x="0" y="3415"/>
                  </a:cubicBezTo>
                  <a:lnTo>
                    <a:pt x="0" y="4566"/>
                  </a:lnTo>
                  <a:cubicBezTo>
                    <a:pt x="0" y="6020"/>
                    <a:pt x="1183" y="7207"/>
                    <a:pt x="2630" y="7207"/>
                  </a:cubicBezTo>
                  <a:lnTo>
                    <a:pt x="2877" y="7207"/>
                  </a:lnTo>
                  <a:cubicBezTo>
                    <a:pt x="4326" y="7207"/>
                    <a:pt x="5507" y="6020"/>
                    <a:pt x="5507" y="4566"/>
                  </a:cubicBezTo>
                  <a:lnTo>
                    <a:pt x="5507" y="2167"/>
                  </a:lnTo>
                  <a:cubicBezTo>
                    <a:pt x="5507" y="1286"/>
                    <a:pt x="5091" y="504"/>
                    <a:pt x="4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54" name="Google Shape;2454;p124"/>
            <p:cNvSpPr/>
            <p:nvPr/>
          </p:nvSpPr>
          <p:spPr>
            <a:xfrm>
              <a:off x="6460670" y="2222554"/>
              <a:ext cx="37673" cy="82365"/>
            </a:xfrm>
            <a:custGeom>
              <a:avLst/>
              <a:gdLst/>
              <a:ahLst/>
              <a:cxnLst/>
              <a:rect l="l" t="t" r="r" b="b"/>
              <a:pathLst>
                <a:path w="1760" h="3746" extrusionOk="0">
                  <a:moveTo>
                    <a:pt x="90" y="1"/>
                  </a:moveTo>
                  <a:cubicBezTo>
                    <a:pt x="111" y="151"/>
                    <a:pt x="120" y="303"/>
                    <a:pt x="120" y="456"/>
                  </a:cubicBezTo>
                  <a:lnTo>
                    <a:pt x="120" y="2857"/>
                  </a:lnTo>
                  <a:cubicBezTo>
                    <a:pt x="120" y="3164"/>
                    <a:pt x="79" y="3462"/>
                    <a:pt x="1" y="3745"/>
                  </a:cubicBezTo>
                  <a:cubicBezTo>
                    <a:pt x="981" y="3683"/>
                    <a:pt x="1759" y="2864"/>
                    <a:pt x="1759" y="1869"/>
                  </a:cubicBezTo>
                  <a:cubicBezTo>
                    <a:pt x="1759" y="905"/>
                    <a:pt x="1028" y="107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55" name="Google Shape;2455;p124"/>
          <p:cNvGrpSpPr/>
          <p:nvPr/>
        </p:nvGrpSpPr>
        <p:grpSpPr>
          <a:xfrm>
            <a:off x="6985669" y="2172246"/>
            <a:ext cx="260156" cy="267236"/>
            <a:chOff x="6985669" y="2172246"/>
            <a:chExt cx="260156" cy="267236"/>
          </a:xfrm>
        </p:grpSpPr>
        <p:sp>
          <p:nvSpPr>
            <p:cNvPr id="2456" name="Google Shape;2456;p124"/>
            <p:cNvSpPr/>
            <p:nvPr/>
          </p:nvSpPr>
          <p:spPr>
            <a:xfrm>
              <a:off x="7078331" y="2347201"/>
              <a:ext cx="23246" cy="8157"/>
            </a:xfrm>
            <a:custGeom>
              <a:avLst/>
              <a:gdLst/>
              <a:ahLst/>
              <a:cxnLst/>
              <a:rect l="l" t="t" r="r" b="b"/>
              <a:pathLst>
                <a:path w="1086" h="371" extrusionOk="0">
                  <a:moveTo>
                    <a:pt x="373" y="0"/>
                  </a:moveTo>
                  <a:lnTo>
                    <a:pt x="1" y="370"/>
                  </a:lnTo>
                  <a:lnTo>
                    <a:pt x="1085" y="370"/>
                  </a:lnTo>
                  <a:cubicBezTo>
                    <a:pt x="825" y="291"/>
                    <a:pt x="584" y="163"/>
                    <a:pt x="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57" name="Google Shape;2457;p124"/>
            <p:cNvSpPr/>
            <p:nvPr/>
          </p:nvSpPr>
          <p:spPr>
            <a:xfrm>
              <a:off x="7097210" y="2288868"/>
              <a:ext cx="51543" cy="52990"/>
            </a:xfrm>
            <a:custGeom>
              <a:avLst/>
              <a:gdLst/>
              <a:ahLst/>
              <a:cxnLst/>
              <a:rect l="l" t="t" r="r" b="b"/>
              <a:pathLst>
                <a:path w="2408" h="2410" extrusionOk="0">
                  <a:moveTo>
                    <a:pt x="2142" y="0"/>
                  </a:moveTo>
                  <a:lnTo>
                    <a:pt x="0" y="2144"/>
                  </a:lnTo>
                  <a:cubicBezTo>
                    <a:pt x="245" y="2311"/>
                    <a:pt x="545" y="2410"/>
                    <a:pt x="866" y="2410"/>
                  </a:cubicBezTo>
                  <a:cubicBezTo>
                    <a:pt x="1719" y="2410"/>
                    <a:pt x="2408" y="1719"/>
                    <a:pt x="2408" y="868"/>
                  </a:cubicBezTo>
                  <a:cubicBezTo>
                    <a:pt x="2408" y="547"/>
                    <a:pt x="2311" y="249"/>
                    <a:pt x="2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58" name="Google Shape;2458;p124"/>
            <p:cNvSpPr/>
            <p:nvPr/>
          </p:nvSpPr>
          <p:spPr>
            <a:xfrm>
              <a:off x="7129960" y="2260548"/>
              <a:ext cx="64536" cy="94810"/>
            </a:xfrm>
            <a:custGeom>
              <a:avLst/>
              <a:gdLst/>
              <a:ahLst/>
              <a:cxnLst/>
              <a:rect l="l" t="t" r="r" b="b"/>
              <a:pathLst>
                <a:path w="3015" h="4312" extrusionOk="0">
                  <a:moveTo>
                    <a:pt x="1901" y="1"/>
                  </a:moveTo>
                  <a:lnTo>
                    <a:pt x="1121" y="779"/>
                  </a:lnTo>
                  <a:cubicBezTo>
                    <a:pt x="1415" y="1161"/>
                    <a:pt x="1590" y="1638"/>
                    <a:pt x="1590" y="2156"/>
                  </a:cubicBezTo>
                  <a:cubicBezTo>
                    <a:pt x="1590" y="3168"/>
                    <a:pt x="922" y="4026"/>
                    <a:pt x="1" y="4311"/>
                  </a:cubicBezTo>
                  <a:lnTo>
                    <a:pt x="3014" y="4311"/>
                  </a:lnTo>
                  <a:lnTo>
                    <a:pt x="30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59" name="Google Shape;2459;p124"/>
            <p:cNvSpPr/>
            <p:nvPr/>
          </p:nvSpPr>
          <p:spPr>
            <a:xfrm>
              <a:off x="7130538" y="2260636"/>
              <a:ext cx="18430" cy="6332"/>
            </a:xfrm>
            <a:custGeom>
              <a:avLst/>
              <a:gdLst/>
              <a:ahLst/>
              <a:cxnLst/>
              <a:rect l="l" t="t" r="r" b="b"/>
              <a:pathLst>
                <a:path w="861" h="288" extrusionOk="0">
                  <a:moveTo>
                    <a:pt x="860" y="0"/>
                  </a:moveTo>
                  <a:lnTo>
                    <a:pt x="860" y="0"/>
                  </a:lnTo>
                  <a:cubicBezTo>
                    <a:pt x="847" y="2"/>
                    <a:pt x="832" y="4"/>
                    <a:pt x="817" y="4"/>
                  </a:cubicBezTo>
                  <a:lnTo>
                    <a:pt x="0" y="4"/>
                  </a:lnTo>
                  <a:cubicBezTo>
                    <a:pt x="205" y="71"/>
                    <a:pt x="401" y="168"/>
                    <a:pt x="576" y="287"/>
                  </a:cubicBezTo>
                  <a:lnTo>
                    <a:pt x="8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60" name="Google Shape;2460;p124"/>
            <p:cNvSpPr/>
            <p:nvPr/>
          </p:nvSpPr>
          <p:spPr>
            <a:xfrm>
              <a:off x="7082698" y="2274005"/>
              <a:ext cx="49124" cy="50461"/>
            </a:xfrm>
            <a:custGeom>
              <a:avLst/>
              <a:gdLst/>
              <a:ahLst/>
              <a:cxnLst/>
              <a:rect l="l" t="t" r="r" b="b"/>
              <a:pathLst>
                <a:path w="2295" h="2295" extrusionOk="0">
                  <a:moveTo>
                    <a:pt x="1544" y="0"/>
                  </a:moveTo>
                  <a:cubicBezTo>
                    <a:pt x="693" y="0"/>
                    <a:pt x="0" y="693"/>
                    <a:pt x="0" y="1544"/>
                  </a:cubicBezTo>
                  <a:cubicBezTo>
                    <a:pt x="0" y="1816"/>
                    <a:pt x="72" y="2072"/>
                    <a:pt x="198" y="2294"/>
                  </a:cubicBezTo>
                  <a:lnTo>
                    <a:pt x="2294" y="196"/>
                  </a:lnTo>
                  <a:cubicBezTo>
                    <a:pt x="2074" y="72"/>
                    <a:pt x="1817" y="0"/>
                    <a:pt x="1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61" name="Google Shape;2461;p124"/>
            <p:cNvSpPr/>
            <p:nvPr/>
          </p:nvSpPr>
          <p:spPr>
            <a:xfrm>
              <a:off x="7036955" y="2260548"/>
              <a:ext cx="64044" cy="94810"/>
            </a:xfrm>
            <a:custGeom>
              <a:avLst/>
              <a:gdLst/>
              <a:ahLst/>
              <a:cxnLst/>
              <a:rect l="l" t="t" r="r" b="b"/>
              <a:pathLst>
                <a:path w="2992" h="4312" extrusionOk="0">
                  <a:moveTo>
                    <a:pt x="1" y="1"/>
                  </a:moveTo>
                  <a:lnTo>
                    <a:pt x="1" y="4311"/>
                  </a:lnTo>
                  <a:lnTo>
                    <a:pt x="927" y="4311"/>
                  </a:lnTo>
                  <a:lnTo>
                    <a:pt x="1818" y="3423"/>
                  </a:lnTo>
                  <a:cubicBezTo>
                    <a:pt x="1571" y="3060"/>
                    <a:pt x="1425" y="2625"/>
                    <a:pt x="1425" y="2156"/>
                  </a:cubicBezTo>
                  <a:cubicBezTo>
                    <a:pt x="1425" y="1153"/>
                    <a:pt x="2086" y="301"/>
                    <a:pt x="2992" y="8"/>
                  </a:cubicBezTo>
                  <a:lnTo>
                    <a:pt x="2175" y="8"/>
                  </a:lnTo>
                  <a:cubicBezTo>
                    <a:pt x="2150" y="8"/>
                    <a:pt x="2124" y="6"/>
                    <a:pt x="20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62" name="Google Shape;2462;p124"/>
            <p:cNvSpPr/>
            <p:nvPr/>
          </p:nvSpPr>
          <p:spPr>
            <a:xfrm>
              <a:off x="7091838" y="2225060"/>
              <a:ext cx="47862" cy="19855"/>
            </a:xfrm>
            <a:custGeom>
              <a:avLst/>
              <a:gdLst/>
              <a:ahLst/>
              <a:cxnLst/>
              <a:rect l="l" t="t" r="r" b="b"/>
              <a:pathLst>
                <a:path w="2236" h="903" extrusionOk="0">
                  <a:moveTo>
                    <a:pt x="82" y="1"/>
                  </a:moveTo>
                  <a:lnTo>
                    <a:pt x="0" y="903"/>
                  </a:lnTo>
                  <a:lnTo>
                    <a:pt x="2235" y="903"/>
                  </a:lnTo>
                  <a:lnTo>
                    <a:pt x="21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63" name="Google Shape;2463;p124"/>
            <p:cNvSpPr/>
            <p:nvPr/>
          </p:nvSpPr>
          <p:spPr>
            <a:xfrm>
              <a:off x="7029271" y="2217079"/>
              <a:ext cx="216554" cy="222404"/>
            </a:xfrm>
            <a:custGeom>
              <a:avLst/>
              <a:gdLst/>
              <a:ahLst/>
              <a:cxnLst/>
              <a:rect l="l" t="t" r="r" b="b"/>
              <a:pathLst>
                <a:path w="10117" h="10115" extrusionOk="0">
                  <a:moveTo>
                    <a:pt x="8580" y="1"/>
                  </a:moveTo>
                  <a:lnTo>
                    <a:pt x="7318" y="1266"/>
                  </a:lnTo>
                  <a:lnTo>
                    <a:pt x="8075" y="1266"/>
                  </a:lnTo>
                  <a:cubicBezTo>
                    <a:pt x="8273" y="1266"/>
                    <a:pt x="8430" y="1425"/>
                    <a:pt x="8430" y="1621"/>
                  </a:cubicBezTo>
                  <a:lnTo>
                    <a:pt x="8430" y="6643"/>
                  </a:lnTo>
                  <a:cubicBezTo>
                    <a:pt x="8430" y="6841"/>
                    <a:pt x="8273" y="7000"/>
                    <a:pt x="8075" y="7000"/>
                  </a:cubicBezTo>
                  <a:lnTo>
                    <a:pt x="1581" y="7000"/>
                  </a:lnTo>
                  <a:lnTo>
                    <a:pt x="1" y="8578"/>
                  </a:lnTo>
                  <a:cubicBezTo>
                    <a:pt x="1116" y="9572"/>
                    <a:pt x="2538" y="10115"/>
                    <a:pt x="4040" y="10115"/>
                  </a:cubicBezTo>
                  <a:cubicBezTo>
                    <a:pt x="5664" y="10115"/>
                    <a:pt x="7190" y="9482"/>
                    <a:pt x="8339" y="8335"/>
                  </a:cubicBezTo>
                  <a:cubicBezTo>
                    <a:pt x="9484" y="7187"/>
                    <a:pt x="10117" y="5662"/>
                    <a:pt x="10117" y="4038"/>
                  </a:cubicBezTo>
                  <a:cubicBezTo>
                    <a:pt x="10117" y="2534"/>
                    <a:pt x="9575" y="1114"/>
                    <a:pt x="8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64" name="Google Shape;2464;p124"/>
            <p:cNvSpPr/>
            <p:nvPr/>
          </p:nvSpPr>
          <p:spPr>
            <a:xfrm>
              <a:off x="6985669" y="2172246"/>
              <a:ext cx="216512" cy="222404"/>
            </a:xfrm>
            <a:custGeom>
              <a:avLst/>
              <a:gdLst/>
              <a:ahLst/>
              <a:cxnLst/>
              <a:rect l="l" t="t" r="r" b="b"/>
              <a:pathLst>
                <a:path w="10115" h="10115" extrusionOk="0">
                  <a:moveTo>
                    <a:pt x="6077" y="0"/>
                  </a:moveTo>
                  <a:cubicBezTo>
                    <a:pt x="4455" y="0"/>
                    <a:pt x="2928" y="633"/>
                    <a:pt x="1780" y="1780"/>
                  </a:cubicBezTo>
                  <a:cubicBezTo>
                    <a:pt x="635" y="2929"/>
                    <a:pt x="0" y="4453"/>
                    <a:pt x="0" y="6077"/>
                  </a:cubicBezTo>
                  <a:cubicBezTo>
                    <a:pt x="0" y="7581"/>
                    <a:pt x="543" y="9001"/>
                    <a:pt x="1537" y="10114"/>
                  </a:cubicBezTo>
                  <a:lnTo>
                    <a:pt x="2611" y="9039"/>
                  </a:lnTo>
                  <a:lnTo>
                    <a:pt x="2042" y="9039"/>
                  </a:lnTo>
                  <a:cubicBezTo>
                    <a:pt x="1846" y="9039"/>
                    <a:pt x="1685" y="8880"/>
                    <a:pt x="1685" y="8682"/>
                  </a:cubicBezTo>
                  <a:lnTo>
                    <a:pt x="1685" y="3660"/>
                  </a:lnTo>
                  <a:cubicBezTo>
                    <a:pt x="1685" y="3464"/>
                    <a:pt x="1846" y="3305"/>
                    <a:pt x="2042" y="3305"/>
                  </a:cubicBezTo>
                  <a:lnTo>
                    <a:pt x="2539" y="3305"/>
                  </a:lnTo>
                  <a:lnTo>
                    <a:pt x="2539" y="3046"/>
                  </a:lnTo>
                  <a:cubicBezTo>
                    <a:pt x="2539" y="2849"/>
                    <a:pt x="2699" y="2689"/>
                    <a:pt x="2896" y="2689"/>
                  </a:cubicBezTo>
                  <a:cubicBezTo>
                    <a:pt x="3094" y="2689"/>
                    <a:pt x="3251" y="2849"/>
                    <a:pt x="3251" y="3046"/>
                  </a:cubicBezTo>
                  <a:lnTo>
                    <a:pt x="3251" y="3305"/>
                  </a:lnTo>
                  <a:lnTo>
                    <a:pt x="4246" y="3305"/>
                  </a:lnTo>
                  <a:lnTo>
                    <a:pt x="4362" y="2013"/>
                  </a:lnTo>
                  <a:cubicBezTo>
                    <a:pt x="4379" y="1831"/>
                    <a:pt x="4533" y="1690"/>
                    <a:pt x="4717" y="1690"/>
                  </a:cubicBezTo>
                  <a:lnTo>
                    <a:pt x="7439" y="1690"/>
                  </a:lnTo>
                  <a:cubicBezTo>
                    <a:pt x="7623" y="1690"/>
                    <a:pt x="7777" y="1831"/>
                    <a:pt x="7794" y="2013"/>
                  </a:cubicBezTo>
                  <a:lnTo>
                    <a:pt x="7909" y="3305"/>
                  </a:lnTo>
                  <a:lnTo>
                    <a:pt x="8346" y="3305"/>
                  </a:lnTo>
                  <a:lnTo>
                    <a:pt x="10114" y="1535"/>
                  </a:lnTo>
                  <a:cubicBezTo>
                    <a:pt x="9001" y="543"/>
                    <a:pt x="7581" y="0"/>
                    <a:pt x="60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65" name="Google Shape;2465;p124"/>
          <p:cNvGrpSpPr/>
          <p:nvPr/>
        </p:nvGrpSpPr>
        <p:grpSpPr>
          <a:xfrm>
            <a:off x="7712302" y="2193201"/>
            <a:ext cx="260242" cy="225328"/>
            <a:chOff x="7712302" y="2193201"/>
            <a:chExt cx="260242" cy="225328"/>
          </a:xfrm>
        </p:grpSpPr>
        <p:sp>
          <p:nvSpPr>
            <p:cNvPr id="2466" name="Google Shape;2466;p124"/>
            <p:cNvSpPr/>
            <p:nvPr/>
          </p:nvSpPr>
          <p:spPr>
            <a:xfrm>
              <a:off x="7842573" y="2193201"/>
              <a:ext cx="129971" cy="225328"/>
            </a:xfrm>
            <a:custGeom>
              <a:avLst/>
              <a:gdLst/>
              <a:ahLst/>
              <a:cxnLst/>
              <a:rect l="l" t="t" r="r" b="b"/>
              <a:pathLst>
                <a:path w="6072" h="10248" extrusionOk="0">
                  <a:moveTo>
                    <a:pt x="3395" y="3697"/>
                  </a:moveTo>
                  <a:cubicBezTo>
                    <a:pt x="3486" y="3697"/>
                    <a:pt x="3578" y="3731"/>
                    <a:pt x="3647" y="3800"/>
                  </a:cubicBezTo>
                  <a:lnTo>
                    <a:pt x="4982" y="5135"/>
                  </a:lnTo>
                  <a:cubicBezTo>
                    <a:pt x="5048" y="5202"/>
                    <a:pt x="5086" y="5293"/>
                    <a:pt x="5086" y="5388"/>
                  </a:cubicBezTo>
                  <a:cubicBezTo>
                    <a:pt x="5086" y="5481"/>
                    <a:pt x="5048" y="5572"/>
                    <a:pt x="4982" y="5639"/>
                  </a:cubicBezTo>
                  <a:lnTo>
                    <a:pt x="3645" y="6976"/>
                  </a:lnTo>
                  <a:cubicBezTo>
                    <a:pt x="3577" y="7046"/>
                    <a:pt x="3484" y="7080"/>
                    <a:pt x="3394" y="7080"/>
                  </a:cubicBezTo>
                  <a:cubicBezTo>
                    <a:pt x="3301" y="7080"/>
                    <a:pt x="3210" y="7046"/>
                    <a:pt x="3142" y="6976"/>
                  </a:cubicBezTo>
                  <a:cubicBezTo>
                    <a:pt x="3001" y="6837"/>
                    <a:pt x="3001" y="6611"/>
                    <a:pt x="3142" y="6472"/>
                  </a:cubicBezTo>
                  <a:lnTo>
                    <a:pt x="3871" y="5743"/>
                  </a:lnTo>
                  <a:lnTo>
                    <a:pt x="1425" y="5743"/>
                  </a:lnTo>
                  <a:cubicBezTo>
                    <a:pt x="1229" y="5743"/>
                    <a:pt x="1070" y="5584"/>
                    <a:pt x="1070" y="5388"/>
                  </a:cubicBezTo>
                  <a:cubicBezTo>
                    <a:pt x="1070" y="5191"/>
                    <a:pt x="1229" y="5031"/>
                    <a:pt x="1425" y="5031"/>
                  </a:cubicBezTo>
                  <a:lnTo>
                    <a:pt x="3871" y="5031"/>
                  </a:lnTo>
                  <a:lnTo>
                    <a:pt x="3144" y="4304"/>
                  </a:lnTo>
                  <a:cubicBezTo>
                    <a:pt x="3005" y="4165"/>
                    <a:pt x="3005" y="3939"/>
                    <a:pt x="3144" y="3800"/>
                  </a:cubicBezTo>
                  <a:cubicBezTo>
                    <a:pt x="3213" y="3731"/>
                    <a:pt x="3304" y="3697"/>
                    <a:pt x="3395" y="3697"/>
                  </a:cubicBezTo>
                  <a:close/>
                  <a:moveTo>
                    <a:pt x="358" y="1"/>
                  </a:moveTo>
                  <a:cubicBezTo>
                    <a:pt x="160" y="1"/>
                    <a:pt x="1" y="158"/>
                    <a:pt x="1" y="356"/>
                  </a:cubicBezTo>
                  <a:lnTo>
                    <a:pt x="1" y="9892"/>
                  </a:lnTo>
                  <a:cubicBezTo>
                    <a:pt x="1" y="10088"/>
                    <a:pt x="160" y="10247"/>
                    <a:pt x="358" y="10247"/>
                  </a:cubicBezTo>
                  <a:lnTo>
                    <a:pt x="5715" y="10247"/>
                  </a:lnTo>
                  <a:cubicBezTo>
                    <a:pt x="5912" y="10247"/>
                    <a:pt x="6072" y="10088"/>
                    <a:pt x="6072" y="9892"/>
                  </a:cubicBezTo>
                  <a:lnTo>
                    <a:pt x="6072" y="356"/>
                  </a:lnTo>
                  <a:cubicBezTo>
                    <a:pt x="6072" y="158"/>
                    <a:pt x="5912" y="1"/>
                    <a:pt x="57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67" name="Google Shape;2467;p124"/>
            <p:cNvSpPr/>
            <p:nvPr/>
          </p:nvSpPr>
          <p:spPr>
            <a:xfrm>
              <a:off x="7712302" y="2210659"/>
              <a:ext cx="130292" cy="207870"/>
            </a:xfrm>
            <a:custGeom>
              <a:avLst/>
              <a:gdLst/>
              <a:ahLst/>
              <a:cxnLst/>
              <a:rect l="l" t="t" r="r" b="b"/>
              <a:pathLst>
                <a:path w="6087" h="9454" extrusionOk="0">
                  <a:moveTo>
                    <a:pt x="4309" y="0"/>
                  </a:moveTo>
                  <a:cubicBezTo>
                    <a:pt x="3719" y="0"/>
                    <a:pt x="3242" y="479"/>
                    <a:pt x="3242" y="1068"/>
                  </a:cubicBezTo>
                  <a:cubicBezTo>
                    <a:pt x="3242" y="1396"/>
                    <a:pt x="3388" y="1690"/>
                    <a:pt x="3624" y="1886"/>
                  </a:cubicBezTo>
                  <a:lnTo>
                    <a:pt x="3531" y="2137"/>
                  </a:lnTo>
                  <a:lnTo>
                    <a:pt x="2103" y="2137"/>
                  </a:lnTo>
                  <a:cubicBezTo>
                    <a:pt x="1953" y="2137"/>
                    <a:pt x="1820" y="2232"/>
                    <a:pt x="1767" y="2372"/>
                  </a:cubicBezTo>
                  <a:lnTo>
                    <a:pt x="1001" y="4478"/>
                  </a:lnTo>
                  <a:cubicBezTo>
                    <a:pt x="935" y="4662"/>
                    <a:pt x="1030" y="4867"/>
                    <a:pt x="1214" y="4936"/>
                  </a:cubicBezTo>
                  <a:cubicBezTo>
                    <a:pt x="1254" y="4949"/>
                    <a:pt x="1296" y="4957"/>
                    <a:pt x="1336" y="4957"/>
                  </a:cubicBezTo>
                  <a:cubicBezTo>
                    <a:pt x="1482" y="4957"/>
                    <a:pt x="1619" y="4867"/>
                    <a:pt x="1670" y="4721"/>
                  </a:cubicBezTo>
                  <a:lnTo>
                    <a:pt x="2352" y="2851"/>
                  </a:lnTo>
                  <a:lnTo>
                    <a:pt x="3273" y="2851"/>
                  </a:lnTo>
                  <a:lnTo>
                    <a:pt x="2479" y="5031"/>
                  </a:lnTo>
                  <a:cubicBezTo>
                    <a:pt x="2479" y="5031"/>
                    <a:pt x="2479" y="5033"/>
                    <a:pt x="2477" y="5033"/>
                  </a:cubicBezTo>
                  <a:lnTo>
                    <a:pt x="2477" y="5036"/>
                  </a:lnTo>
                  <a:cubicBezTo>
                    <a:pt x="2477" y="5038"/>
                    <a:pt x="2475" y="5040"/>
                    <a:pt x="2475" y="5042"/>
                  </a:cubicBezTo>
                  <a:cubicBezTo>
                    <a:pt x="2473" y="5048"/>
                    <a:pt x="2473" y="5054"/>
                    <a:pt x="2469" y="5059"/>
                  </a:cubicBezTo>
                  <a:cubicBezTo>
                    <a:pt x="2467" y="5061"/>
                    <a:pt x="2467" y="5065"/>
                    <a:pt x="2467" y="5067"/>
                  </a:cubicBezTo>
                  <a:cubicBezTo>
                    <a:pt x="2466" y="5071"/>
                    <a:pt x="2466" y="5074"/>
                    <a:pt x="2466" y="5078"/>
                  </a:cubicBezTo>
                  <a:cubicBezTo>
                    <a:pt x="2464" y="5084"/>
                    <a:pt x="2464" y="5088"/>
                    <a:pt x="2460" y="5092"/>
                  </a:cubicBezTo>
                  <a:lnTo>
                    <a:pt x="2460" y="5101"/>
                  </a:lnTo>
                  <a:cubicBezTo>
                    <a:pt x="2458" y="5107"/>
                    <a:pt x="2458" y="5111"/>
                    <a:pt x="2458" y="5116"/>
                  </a:cubicBezTo>
                  <a:lnTo>
                    <a:pt x="2458" y="5124"/>
                  </a:lnTo>
                  <a:lnTo>
                    <a:pt x="2257" y="7194"/>
                  </a:lnTo>
                  <a:lnTo>
                    <a:pt x="360" y="7184"/>
                  </a:lnTo>
                  <a:cubicBezTo>
                    <a:pt x="162" y="7184"/>
                    <a:pt x="4" y="7342"/>
                    <a:pt x="4" y="7539"/>
                  </a:cubicBezTo>
                  <a:cubicBezTo>
                    <a:pt x="1" y="7735"/>
                    <a:pt x="160" y="7894"/>
                    <a:pt x="358" y="7896"/>
                  </a:cubicBezTo>
                  <a:lnTo>
                    <a:pt x="2578" y="7906"/>
                  </a:lnTo>
                  <a:lnTo>
                    <a:pt x="2579" y="7906"/>
                  </a:lnTo>
                  <a:cubicBezTo>
                    <a:pt x="2762" y="7906"/>
                    <a:pt x="2916" y="7767"/>
                    <a:pt x="2933" y="7585"/>
                  </a:cubicBezTo>
                  <a:lnTo>
                    <a:pt x="3085" y="6020"/>
                  </a:lnTo>
                  <a:lnTo>
                    <a:pt x="3950" y="7023"/>
                  </a:lnTo>
                  <a:lnTo>
                    <a:pt x="3950" y="9098"/>
                  </a:lnTo>
                  <a:cubicBezTo>
                    <a:pt x="3950" y="9294"/>
                    <a:pt x="4110" y="9453"/>
                    <a:pt x="4308" y="9453"/>
                  </a:cubicBezTo>
                  <a:cubicBezTo>
                    <a:pt x="4505" y="9453"/>
                    <a:pt x="4663" y="9294"/>
                    <a:pt x="4663" y="9098"/>
                  </a:cubicBezTo>
                  <a:lnTo>
                    <a:pt x="4663" y="6890"/>
                  </a:lnTo>
                  <a:cubicBezTo>
                    <a:pt x="4663" y="6804"/>
                    <a:pt x="4632" y="6723"/>
                    <a:pt x="4577" y="6658"/>
                  </a:cubicBezTo>
                  <a:lnTo>
                    <a:pt x="3217" y="5084"/>
                  </a:lnTo>
                  <a:lnTo>
                    <a:pt x="3424" y="4512"/>
                  </a:lnTo>
                  <a:lnTo>
                    <a:pt x="3424" y="4600"/>
                  </a:lnTo>
                  <a:cubicBezTo>
                    <a:pt x="3424" y="4797"/>
                    <a:pt x="3586" y="4957"/>
                    <a:pt x="3780" y="4957"/>
                  </a:cubicBezTo>
                  <a:lnTo>
                    <a:pt x="5732" y="4957"/>
                  </a:lnTo>
                  <a:cubicBezTo>
                    <a:pt x="5929" y="4957"/>
                    <a:pt x="6087" y="4797"/>
                    <a:pt x="6087" y="4600"/>
                  </a:cubicBezTo>
                  <a:cubicBezTo>
                    <a:pt x="6087" y="4404"/>
                    <a:pt x="5929" y="4245"/>
                    <a:pt x="5732" y="4245"/>
                  </a:cubicBezTo>
                  <a:lnTo>
                    <a:pt x="4137" y="4245"/>
                  </a:lnTo>
                  <a:lnTo>
                    <a:pt x="4137" y="2556"/>
                  </a:lnTo>
                  <a:lnTo>
                    <a:pt x="4290" y="2135"/>
                  </a:lnTo>
                  <a:cubicBezTo>
                    <a:pt x="4296" y="2135"/>
                    <a:pt x="4302" y="2137"/>
                    <a:pt x="4309" y="2137"/>
                  </a:cubicBezTo>
                  <a:cubicBezTo>
                    <a:pt x="4898" y="2137"/>
                    <a:pt x="5379" y="1656"/>
                    <a:pt x="5379" y="1068"/>
                  </a:cubicBezTo>
                  <a:cubicBezTo>
                    <a:pt x="5379" y="479"/>
                    <a:pt x="4898" y="0"/>
                    <a:pt x="4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68" name="Google Shape;2468;p124"/>
          <p:cNvGrpSpPr/>
          <p:nvPr/>
        </p:nvGrpSpPr>
        <p:grpSpPr>
          <a:xfrm>
            <a:off x="1172214" y="2882179"/>
            <a:ext cx="260156" cy="266950"/>
            <a:chOff x="1172214" y="2882179"/>
            <a:chExt cx="260156" cy="266950"/>
          </a:xfrm>
        </p:grpSpPr>
        <p:sp>
          <p:nvSpPr>
            <p:cNvPr id="2469" name="Google Shape;2469;p124"/>
            <p:cNvSpPr/>
            <p:nvPr/>
          </p:nvSpPr>
          <p:spPr>
            <a:xfrm>
              <a:off x="1172214" y="2882179"/>
              <a:ext cx="260156" cy="266950"/>
            </a:xfrm>
            <a:custGeom>
              <a:avLst/>
              <a:gdLst/>
              <a:ahLst/>
              <a:cxnLst/>
              <a:rect l="l" t="t" r="r" b="b"/>
              <a:pathLst>
                <a:path w="12154" h="12141" extrusionOk="0">
                  <a:moveTo>
                    <a:pt x="357" y="0"/>
                  </a:moveTo>
                  <a:cubicBezTo>
                    <a:pt x="160" y="0"/>
                    <a:pt x="0" y="160"/>
                    <a:pt x="0" y="357"/>
                  </a:cubicBezTo>
                  <a:cubicBezTo>
                    <a:pt x="0" y="365"/>
                    <a:pt x="0" y="375"/>
                    <a:pt x="2" y="382"/>
                  </a:cubicBezTo>
                  <a:lnTo>
                    <a:pt x="2" y="11783"/>
                  </a:lnTo>
                  <a:cubicBezTo>
                    <a:pt x="2" y="11981"/>
                    <a:pt x="161" y="12140"/>
                    <a:pt x="357" y="12140"/>
                  </a:cubicBezTo>
                  <a:lnTo>
                    <a:pt x="11798" y="12140"/>
                  </a:lnTo>
                  <a:cubicBezTo>
                    <a:pt x="11994" y="12139"/>
                    <a:pt x="12153" y="11981"/>
                    <a:pt x="12153" y="11783"/>
                  </a:cubicBezTo>
                  <a:lnTo>
                    <a:pt x="12153" y="9493"/>
                  </a:lnTo>
                  <a:cubicBezTo>
                    <a:pt x="12153" y="9298"/>
                    <a:pt x="11994" y="9138"/>
                    <a:pt x="11798" y="9138"/>
                  </a:cubicBezTo>
                  <a:lnTo>
                    <a:pt x="9865" y="9138"/>
                  </a:lnTo>
                  <a:lnTo>
                    <a:pt x="9865" y="7211"/>
                  </a:lnTo>
                  <a:cubicBezTo>
                    <a:pt x="9865" y="7087"/>
                    <a:pt x="9803" y="6979"/>
                    <a:pt x="9708" y="6915"/>
                  </a:cubicBezTo>
                  <a:cubicBezTo>
                    <a:pt x="9651" y="6875"/>
                    <a:pt x="9582" y="6852"/>
                    <a:pt x="9508" y="6852"/>
                  </a:cubicBezTo>
                  <a:lnTo>
                    <a:pt x="7577" y="6852"/>
                  </a:lnTo>
                  <a:lnTo>
                    <a:pt x="7577" y="4926"/>
                  </a:lnTo>
                  <a:cubicBezTo>
                    <a:pt x="7577" y="4803"/>
                    <a:pt x="7514" y="4695"/>
                    <a:pt x="7419" y="4630"/>
                  </a:cubicBezTo>
                  <a:cubicBezTo>
                    <a:pt x="7362" y="4592"/>
                    <a:pt x="7294" y="4569"/>
                    <a:pt x="7220" y="4569"/>
                  </a:cubicBezTo>
                  <a:lnTo>
                    <a:pt x="5291" y="4569"/>
                  </a:lnTo>
                  <a:lnTo>
                    <a:pt x="5291" y="2642"/>
                  </a:lnTo>
                  <a:cubicBezTo>
                    <a:pt x="5291" y="2520"/>
                    <a:pt x="5228" y="2412"/>
                    <a:pt x="5133" y="2348"/>
                  </a:cubicBezTo>
                  <a:cubicBezTo>
                    <a:pt x="5076" y="2308"/>
                    <a:pt x="5006" y="2285"/>
                    <a:pt x="4932" y="2285"/>
                  </a:cubicBezTo>
                  <a:lnTo>
                    <a:pt x="3000" y="2285"/>
                  </a:lnTo>
                  <a:lnTo>
                    <a:pt x="3000" y="357"/>
                  </a:lnTo>
                  <a:cubicBezTo>
                    <a:pt x="3000" y="160"/>
                    <a:pt x="2841" y="0"/>
                    <a:pt x="26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70" name="Google Shape;2470;p124"/>
            <p:cNvSpPr/>
            <p:nvPr/>
          </p:nvSpPr>
          <p:spPr>
            <a:xfrm>
              <a:off x="1326736" y="2899131"/>
              <a:ext cx="89045" cy="90545"/>
            </a:xfrm>
            <a:custGeom>
              <a:avLst/>
              <a:gdLst/>
              <a:ahLst/>
              <a:cxnLst/>
              <a:rect l="l" t="t" r="r" b="b"/>
              <a:pathLst>
                <a:path w="4160" h="4118" extrusionOk="0">
                  <a:moveTo>
                    <a:pt x="392" y="0"/>
                  </a:moveTo>
                  <a:cubicBezTo>
                    <a:pt x="301" y="0"/>
                    <a:pt x="210" y="35"/>
                    <a:pt x="140" y="105"/>
                  </a:cubicBezTo>
                  <a:cubicBezTo>
                    <a:pt x="1" y="243"/>
                    <a:pt x="1" y="469"/>
                    <a:pt x="141" y="608"/>
                  </a:cubicBezTo>
                  <a:lnTo>
                    <a:pt x="2944" y="3405"/>
                  </a:lnTo>
                  <a:lnTo>
                    <a:pt x="2114" y="3405"/>
                  </a:lnTo>
                  <a:cubicBezTo>
                    <a:pt x="1917" y="3405"/>
                    <a:pt x="1757" y="3565"/>
                    <a:pt x="1757" y="3762"/>
                  </a:cubicBezTo>
                  <a:cubicBezTo>
                    <a:pt x="1757" y="3958"/>
                    <a:pt x="1917" y="4117"/>
                    <a:pt x="2114" y="4117"/>
                  </a:cubicBezTo>
                  <a:lnTo>
                    <a:pt x="3805" y="4117"/>
                  </a:lnTo>
                  <a:cubicBezTo>
                    <a:pt x="4000" y="4117"/>
                    <a:pt x="4160" y="3958"/>
                    <a:pt x="4160" y="3762"/>
                  </a:cubicBezTo>
                  <a:lnTo>
                    <a:pt x="4160" y="2074"/>
                  </a:lnTo>
                  <a:cubicBezTo>
                    <a:pt x="4160" y="1878"/>
                    <a:pt x="4000" y="1719"/>
                    <a:pt x="3805" y="1719"/>
                  </a:cubicBezTo>
                  <a:cubicBezTo>
                    <a:pt x="3607" y="1719"/>
                    <a:pt x="3448" y="1878"/>
                    <a:pt x="3448" y="2074"/>
                  </a:cubicBezTo>
                  <a:lnTo>
                    <a:pt x="3448" y="2902"/>
                  </a:lnTo>
                  <a:lnTo>
                    <a:pt x="645" y="105"/>
                  </a:lnTo>
                  <a:cubicBezTo>
                    <a:pt x="574" y="35"/>
                    <a:pt x="483" y="0"/>
                    <a:pt x="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71" name="Google Shape;2471;p124"/>
          <p:cNvGrpSpPr/>
          <p:nvPr/>
        </p:nvGrpSpPr>
        <p:grpSpPr>
          <a:xfrm>
            <a:off x="1926074" y="2882047"/>
            <a:ext cx="205788" cy="267258"/>
            <a:chOff x="1926074" y="2882047"/>
            <a:chExt cx="205788" cy="267258"/>
          </a:xfrm>
        </p:grpSpPr>
        <p:sp>
          <p:nvSpPr>
            <p:cNvPr id="2472" name="Google Shape;2472;p124"/>
            <p:cNvSpPr/>
            <p:nvPr/>
          </p:nvSpPr>
          <p:spPr>
            <a:xfrm>
              <a:off x="2060712" y="3055880"/>
              <a:ext cx="71150" cy="15677"/>
            </a:xfrm>
            <a:custGeom>
              <a:avLst/>
              <a:gdLst/>
              <a:ahLst/>
              <a:cxnLst/>
              <a:rect l="l" t="t" r="r" b="b"/>
              <a:pathLst>
                <a:path w="3324" h="713" extrusionOk="0">
                  <a:moveTo>
                    <a:pt x="0" y="0"/>
                  </a:moveTo>
                  <a:lnTo>
                    <a:pt x="0" y="712"/>
                  </a:lnTo>
                  <a:lnTo>
                    <a:pt x="3323" y="712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73" name="Google Shape;2473;p124"/>
            <p:cNvSpPr/>
            <p:nvPr/>
          </p:nvSpPr>
          <p:spPr>
            <a:xfrm>
              <a:off x="1959081" y="3055880"/>
              <a:ext cx="71150" cy="15677"/>
            </a:xfrm>
            <a:custGeom>
              <a:avLst/>
              <a:gdLst/>
              <a:ahLst/>
              <a:cxnLst/>
              <a:rect l="l" t="t" r="r" b="b"/>
              <a:pathLst>
                <a:path w="3324" h="713" extrusionOk="0">
                  <a:moveTo>
                    <a:pt x="1" y="0"/>
                  </a:moveTo>
                  <a:lnTo>
                    <a:pt x="1" y="712"/>
                  </a:lnTo>
                  <a:lnTo>
                    <a:pt x="3324" y="712"/>
                  </a:lnTo>
                  <a:lnTo>
                    <a:pt x="33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74" name="Google Shape;2474;p124"/>
            <p:cNvSpPr/>
            <p:nvPr/>
          </p:nvSpPr>
          <p:spPr>
            <a:xfrm>
              <a:off x="1959081" y="3087190"/>
              <a:ext cx="71150" cy="62115"/>
            </a:xfrm>
            <a:custGeom>
              <a:avLst/>
              <a:gdLst/>
              <a:ahLst/>
              <a:cxnLst/>
              <a:rect l="l" t="t" r="r" b="b"/>
              <a:pathLst>
                <a:path w="3324" h="2825" extrusionOk="0">
                  <a:moveTo>
                    <a:pt x="1" y="0"/>
                  </a:moveTo>
                  <a:lnTo>
                    <a:pt x="1" y="712"/>
                  </a:lnTo>
                  <a:cubicBezTo>
                    <a:pt x="1" y="910"/>
                    <a:pt x="160" y="1069"/>
                    <a:pt x="358" y="1069"/>
                  </a:cubicBezTo>
                  <a:lnTo>
                    <a:pt x="1307" y="1069"/>
                  </a:lnTo>
                  <a:lnTo>
                    <a:pt x="1307" y="2112"/>
                  </a:lnTo>
                  <a:lnTo>
                    <a:pt x="1003" y="2112"/>
                  </a:lnTo>
                  <a:cubicBezTo>
                    <a:pt x="808" y="2112"/>
                    <a:pt x="648" y="2270"/>
                    <a:pt x="648" y="2467"/>
                  </a:cubicBezTo>
                  <a:cubicBezTo>
                    <a:pt x="648" y="2665"/>
                    <a:pt x="808" y="2824"/>
                    <a:pt x="1003" y="2824"/>
                  </a:cubicBezTo>
                  <a:lnTo>
                    <a:pt x="2321" y="2824"/>
                  </a:lnTo>
                  <a:cubicBezTo>
                    <a:pt x="2519" y="2824"/>
                    <a:pt x="2678" y="2665"/>
                    <a:pt x="2678" y="2467"/>
                  </a:cubicBezTo>
                  <a:cubicBezTo>
                    <a:pt x="2678" y="2270"/>
                    <a:pt x="2519" y="2112"/>
                    <a:pt x="2321" y="2112"/>
                  </a:cubicBezTo>
                  <a:lnTo>
                    <a:pt x="2019" y="2112"/>
                  </a:lnTo>
                  <a:lnTo>
                    <a:pt x="2019" y="1069"/>
                  </a:lnTo>
                  <a:lnTo>
                    <a:pt x="2969" y="1069"/>
                  </a:lnTo>
                  <a:cubicBezTo>
                    <a:pt x="3164" y="1069"/>
                    <a:pt x="3324" y="910"/>
                    <a:pt x="3324" y="712"/>
                  </a:cubicBezTo>
                  <a:lnTo>
                    <a:pt x="33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75" name="Google Shape;2475;p124"/>
            <p:cNvSpPr/>
            <p:nvPr/>
          </p:nvSpPr>
          <p:spPr>
            <a:xfrm>
              <a:off x="2060712" y="3087190"/>
              <a:ext cx="71150" cy="62115"/>
            </a:xfrm>
            <a:custGeom>
              <a:avLst/>
              <a:gdLst/>
              <a:ahLst/>
              <a:cxnLst/>
              <a:rect l="l" t="t" r="r" b="b"/>
              <a:pathLst>
                <a:path w="3324" h="2825" extrusionOk="0">
                  <a:moveTo>
                    <a:pt x="0" y="0"/>
                  </a:moveTo>
                  <a:lnTo>
                    <a:pt x="0" y="712"/>
                  </a:lnTo>
                  <a:cubicBezTo>
                    <a:pt x="0" y="910"/>
                    <a:pt x="160" y="1069"/>
                    <a:pt x="357" y="1069"/>
                  </a:cubicBezTo>
                  <a:lnTo>
                    <a:pt x="1307" y="1069"/>
                  </a:lnTo>
                  <a:lnTo>
                    <a:pt x="1307" y="2112"/>
                  </a:lnTo>
                  <a:lnTo>
                    <a:pt x="1005" y="2112"/>
                  </a:lnTo>
                  <a:cubicBezTo>
                    <a:pt x="807" y="2112"/>
                    <a:pt x="648" y="2270"/>
                    <a:pt x="648" y="2467"/>
                  </a:cubicBezTo>
                  <a:cubicBezTo>
                    <a:pt x="648" y="2665"/>
                    <a:pt x="807" y="2824"/>
                    <a:pt x="1005" y="2824"/>
                  </a:cubicBezTo>
                  <a:lnTo>
                    <a:pt x="2321" y="2824"/>
                  </a:lnTo>
                  <a:cubicBezTo>
                    <a:pt x="2518" y="2824"/>
                    <a:pt x="2678" y="2665"/>
                    <a:pt x="2678" y="2467"/>
                  </a:cubicBezTo>
                  <a:cubicBezTo>
                    <a:pt x="2678" y="2270"/>
                    <a:pt x="2518" y="2112"/>
                    <a:pt x="2321" y="2112"/>
                  </a:cubicBezTo>
                  <a:lnTo>
                    <a:pt x="2019" y="2112"/>
                  </a:lnTo>
                  <a:lnTo>
                    <a:pt x="2019" y="1069"/>
                  </a:lnTo>
                  <a:lnTo>
                    <a:pt x="2968" y="1069"/>
                  </a:lnTo>
                  <a:cubicBezTo>
                    <a:pt x="3164" y="1069"/>
                    <a:pt x="3323" y="910"/>
                    <a:pt x="3323" y="712"/>
                  </a:cubicBezTo>
                  <a:lnTo>
                    <a:pt x="3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76" name="Google Shape;2476;p124"/>
            <p:cNvSpPr/>
            <p:nvPr/>
          </p:nvSpPr>
          <p:spPr>
            <a:xfrm>
              <a:off x="1926074" y="2882047"/>
              <a:ext cx="205788" cy="158178"/>
            </a:xfrm>
            <a:custGeom>
              <a:avLst/>
              <a:gdLst/>
              <a:ahLst/>
              <a:cxnLst/>
              <a:rect l="l" t="t" r="r" b="b"/>
              <a:pathLst>
                <a:path w="9614" h="7194" extrusionOk="0">
                  <a:moveTo>
                    <a:pt x="4628" y="1"/>
                  </a:moveTo>
                  <a:cubicBezTo>
                    <a:pt x="2925" y="1"/>
                    <a:pt x="1543" y="1381"/>
                    <a:pt x="1543" y="3087"/>
                  </a:cubicBezTo>
                  <a:lnTo>
                    <a:pt x="1543" y="5770"/>
                  </a:lnTo>
                  <a:lnTo>
                    <a:pt x="1068" y="5770"/>
                  </a:lnTo>
                  <a:cubicBezTo>
                    <a:pt x="872" y="5770"/>
                    <a:pt x="713" y="5610"/>
                    <a:pt x="713" y="5415"/>
                  </a:cubicBezTo>
                  <a:lnTo>
                    <a:pt x="713" y="2984"/>
                  </a:lnTo>
                  <a:cubicBezTo>
                    <a:pt x="713" y="2788"/>
                    <a:pt x="553" y="2629"/>
                    <a:pt x="356" y="2629"/>
                  </a:cubicBezTo>
                  <a:cubicBezTo>
                    <a:pt x="160" y="2629"/>
                    <a:pt x="1" y="2788"/>
                    <a:pt x="1" y="2984"/>
                  </a:cubicBezTo>
                  <a:lnTo>
                    <a:pt x="1" y="5415"/>
                  </a:lnTo>
                  <a:cubicBezTo>
                    <a:pt x="1" y="6003"/>
                    <a:pt x="479" y="6482"/>
                    <a:pt x="1068" y="6482"/>
                  </a:cubicBezTo>
                  <a:lnTo>
                    <a:pt x="1543" y="6482"/>
                  </a:lnTo>
                  <a:lnTo>
                    <a:pt x="1543" y="7194"/>
                  </a:lnTo>
                  <a:lnTo>
                    <a:pt x="4866" y="7194"/>
                  </a:lnTo>
                  <a:lnTo>
                    <a:pt x="4866" y="5523"/>
                  </a:lnTo>
                  <a:cubicBezTo>
                    <a:pt x="4866" y="5401"/>
                    <a:pt x="4803" y="5289"/>
                    <a:pt x="4703" y="5223"/>
                  </a:cubicBezTo>
                  <a:cubicBezTo>
                    <a:pt x="4262" y="4936"/>
                    <a:pt x="3970" y="4441"/>
                    <a:pt x="3970" y="3875"/>
                  </a:cubicBezTo>
                  <a:cubicBezTo>
                    <a:pt x="3970" y="2995"/>
                    <a:pt x="4703" y="2266"/>
                    <a:pt x="5582" y="2266"/>
                  </a:cubicBezTo>
                  <a:cubicBezTo>
                    <a:pt x="5588" y="2266"/>
                    <a:pt x="5593" y="2266"/>
                    <a:pt x="5599" y="2266"/>
                  </a:cubicBezTo>
                  <a:cubicBezTo>
                    <a:pt x="6478" y="2278"/>
                    <a:pt x="7186" y="2993"/>
                    <a:pt x="7186" y="3875"/>
                  </a:cubicBezTo>
                  <a:cubicBezTo>
                    <a:pt x="7186" y="4441"/>
                    <a:pt x="6896" y="4936"/>
                    <a:pt x="6455" y="5223"/>
                  </a:cubicBezTo>
                  <a:cubicBezTo>
                    <a:pt x="6355" y="5289"/>
                    <a:pt x="6290" y="5401"/>
                    <a:pt x="6290" y="5523"/>
                  </a:cubicBezTo>
                  <a:lnTo>
                    <a:pt x="6290" y="7194"/>
                  </a:lnTo>
                  <a:lnTo>
                    <a:pt x="9613" y="7194"/>
                  </a:lnTo>
                  <a:lnTo>
                    <a:pt x="9613" y="3087"/>
                  </a:lnTo>
                  <a:cubicBezTo>
                    <a:pt x="9613" y="1381"/>
                    <a:pt x="8233" y="1"/>
                    <a:pt x="6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77" name="Google Shape;2477;p124"/>
          <p:cNvGrpSpPr/>
          <p:nvPr/>
        </p:nvGrpSpPr>
        <p:grpSpPr>
          <a:xfrm>
            <a:off x="2671823" y="2882025"/>
            <a:ext cx="167687" cy="267280"/>
            <a:chOff x="2671823" y="2882025"/>
            <a:chExt cx="167687" cy="267280"/>
          </a:xfrm>
        </p:grpSpPr>
        <p:sp>
          <p:nvSpPr>
            <p:cNvPr id="2478" name="Google Shape;2478;p124"/>
            <p:cNvSpPr/>
            <p:nvPr/>
          </p:nvSpPr>
          <p:spPr>
            <a:xfrm>
              <a:off x="2729017" y="2882025"/>
              <a:ext cx="95252" cy="26781"/>
            </a:xfrm>
            <a:custGeom>
              <a:avLst/>
              <a:gdLst/>
              <a:ahLst/>
              <a:cxnLst/>
              <a:rect l="l" t="t" r="r" b="b"/>
              <a:pathLst>
                <a:path w="4450" h="1218" extrusionOk="0">
                  <a:moveTo>
                    <a:pt x="4094" y="1"/>
                  </a:moveTo>
                  <a:cubicBezTo>
                    <a:pt x="4060" y="1"/>
                    <a:pt x="4025" y="6"/>
                    <a:pt x="3990" y="17"/>
                  </a:cubicBezTo>
                  <a:lnTo>
                    <a:pt x="0" y="1217"/>
                  </a:lnTo>
                  <a:lnTo>
                    <a:pt x="4450" y="1217"/>
                  </a:lnTo>
                  <a:lnTo>
                    <a:pt x="4450" y="357"/>
                  </a:lnTo>
                  <a:cubicBezTo>
                    <a:pt x="4450" y="245"/>
                    <a:pt x="4397" y="138"/>
                    <a:pt x="4305" y="72"/>
                  </a:cubicBezTo>
                  <a:cubicBezTo>
                    <a:pt x="4243" y="25"/>
                    <a:pt x="4169" y="1"/>
                    <a:pt x="40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79" name="Google Shape;2479;p124"/>
            <p:cNvSpPr/>
            <p:nvPr/>
          </p:nvSpPr>
          <p:spPr>
            <a:xfrm>
              <a:off x="2748046" y="2974526"/>
              <a:ext cx="15262" cy="31420"/>
            </a:xfrm>
            <a:custGeom>
              <a:avLst/>
              <a:gdLst/>
              <a:ahLst/>
              <a:cxnLst/>
              <a:rect l="l" t="t" r="r" b="b"/>
              <a:pathLst>
                <a:path w="713" h="1429" extrusionOk="0">
                  <a:moveTo>
                    <a:pt x="355" y="1"/>
                  </a:moveTo>
                  <a:cubicBezTo>
                    <a:pt x="160" y="1"/>
                    <a:pt x="0" y="160"/>
                    <a:pt x="0" y="356"/>
                  </a:cubicBezTo>
                  <a:lnTo>
                    <a:pt x="0" y="1429"/>
                  </a:lnTo>
                  <a:lnTo>
                    <a:pt x="712" y="1429"/>
                  </a:lnTo>
                  <a:lnTo>
                    <a:pt x="712" y="356"/>
                  </a:lnTo>
                  <a:cubicBezTo>
                    <a:pt x="712" y="160"/>
                    <a:pt x="553" y="1"/>
                    <a:pt x="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80" name="Google Shape;2480;p124"/>
            <p:cNvSpPr/>
            <p:nvPr/>
          </p:nvSpPr>
          <p:spPr>
            <a:xfrm>
              <a:off x="2748046" y="3021602"/>
              <a:ext cx="15262" cy="31420"/>
            </a:xfrm>
            <a:custGeom>
              <a:avLst/>
              <a:gdLst/>
              <a:ahLst/>
              <a:cxnLst/>
              <a:rect l="l" t="t" r="r" b="b"/>
              <a:pathLst>
                <a:path w="713" h="1429" extrusionOk="0">
                  <a:moveTo>
                    <a:pt x="0" y="0"/>
                  </a:moveTo>
                  <a:lnTo>
                    <a:pt x="0" y="1073"/>
                  </a:lnTo>
                  <a:cubicBezTo>
                    <a:pt x="0" y="1269"/>
                    <a:pt x="160" y="1428"/>
                    <a:pt x="355" y="1428"/>
                  </a:cubicBezTo>
                  <a:cubicBezTo>
                    <a:pt x="553" y="1428"/>
                    <a:pt x="712" y="1269"/>
                    <a:pt x="712" y="1073"/>
                  </a:cubicBezTo>
                  <a:lnTo>
                    <a:pt x="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81" name="Google Shape;2481;p124"/>
            <p:cNvSpPr/>
            <p:nvPr/>
          </p:nvSpPr>
          <p:spPr>
            <a:xfrm>
              <a:off x="2718293" y="2982376"/>
              <a:ext cx="14534" cy="23571"/>
            </a:xfrm>
            <a:custGeom>
              <a:avLst/>
              <a:gdLst/>
              <a:ahLst/>
              <a:cxnLst/>
              <a:rect l="l" t="t" r="r" b="b"/>
              <a:pathLst>
                <a:path w="679" h="1072" extrusionOk="0">
                  <a:moveTo>
                    <a:pt x="678" y="1"/>
                  </a:moveTo>
                  <a:cubicBezTo>
                    <a:pt x="336" y="259"/>
                    <a:pt x="89" y="637"/>
                    <a:pt x="0" y="1072"/>
                  </a:cubicBezTo>
                  <a:lnTo>
                    <a:pt x="678" y="1072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82" name="Google Shape;2482;p124"/>
            <p:cNvSpPr/>
            <p:nvPr/>
          </p:nvSpPr>
          <p:spPr>
            <a:xfrm>
              <a:off x="2718293" y="3021602"/>
              <a:ext cx="14534" cy="23571"/>
            </a:xfrm>
            <a:custGeom>
              <a:avLst/>
              <a:gdLst/>
              <a:ahLst/>
              <a:cxnLst/>
              <a:rect l="l" t="t" r="r" b="b"/>
              <a:pathLst>
                <a:path w="679" h="1072" extrusionOk="0">
                  <a:moveTo>
                    <a:pt x="0" y="0"/>
                  </a:moveTo>
                  <a:cubicBezTo>
                    <a:pt x="89" y="435"/>
                    <a:pt x="336" y="813"/>
                    <a:pt x="678" y="1071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83" name="Google Shape;2483;p124"/>
            <p:cNvSpPr/>
            <p:nvPr/>
          </p:nvSpPr>
          <p:spPr>
            <a:xfrm>
              <a:off x="2778527" y="3021602"/>
              <a:ext cx="14491" cy="23571"/>
            </a:xfrm>
            <a:custGeom>
              <a:avLst/>
              <a:gdLst/>
              <a:ahLst/>
              <a:cxnLst/>
              <a:rect l="l" t="t" r="r" b="b"/>
              <a:pathLst>
                <a:path w="677" h="1072" extrusionOk="0">
                  <a:moveTo>
                    <a:pt x="0" y="0"/>
                  </a:moveTo>
                  <a:lnTo>
                    <a:pt x="0" y="1071"/>
                  </a:lnTo>
                  <a:cubicBezTo>
                    <a:pt x="342" y="813"/>
                    <a:pt x="587" y="435"/>
                    <a:pt x="6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84" name="Google Shape;2484;p124"/>
            <p:cNvSpPr/>
            <p:nvPr/>
          </p:nvSpPr>
          <p:spPr>
            <a:xfrm>
              <a:off x="2778527" y="2982376"/>
              <a:ext cx="14491" cy="23571"/>
            </a:xfrm>
            <a:custGeom>
              <a:avLst/>
              <a:gdLst/>
              <a:ahLst/>
              <a:cxnLst/>
              <a:rect l="l" t="t" r="r" b="b"/>
              <a:pathLst>
                <a:path w="677" h="1072" extrusionOk="0">
                  <a:moveTo>
                    <a:pt x="0" y="1"/>
                  </a:moveTo>
                  <a:lnTo>
                    <a:pt x="0" y="1072"/>
                  </a:lnTo>
                  <a:lnTo>
                    <a:pt x="676" y="1072"/>
                  </a:lnTo>
                  <a:cubicBezTo>
                    <a:pt x="587" y="637"/>
                    <a:pt x="342" y="25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85" name="Google Shape;2485;p124"/>
            <p:cNvSpPr/>
            <p:nvPr/>
          </p:nvSpPr>
          <p:spPr>
            <a:xfrm>
              <a:off x="2671823" y="2924439"/>
              <a:ext cx="167687" cy="224866"/>
            </a:xfrm>
            <a:custGeom>
              <a:avLst/>
              <a:gdLst/>
              <a:ahLst/>
              <a:cxnLst/>
              <a:rect l="l" t="t" r="r" b="b"/>
              <a:pathLst>
                <a:path w="7834" h="10227" extrusionOk="0">
                  <a:moveTo>
                    <a:pt x="3916" y="1567"/>
                  </a:moveTo>
                  <a:cubicBezTo>
                    <a:pt x="5291" y="1567"/>
                    <a:pt x="6410" y="2685"/>
                    <a:pt x="6410" y="4062"/>
                  </a:cubicBezTo>
                  <a:cubicBezTo>
                    <a:pt x="6410" y="5439"/>
                    <a:pt x="5291" y="6559"/>
                    <a:pt x="3916" y="6559"/>
                  </a:cubicBezTo>
                  <a:cubicBezTo>
                    <a:pt x="2541" y="6559"/>
                    <a:pt x="1425" y="5439"/>
                    <a:pt x="1425" y="4062"/>
                  </a:cubicBezTo>
                  <a:cubicBezTo>
                    <a:pt x="1425" y="2685"/>
                    <a:pt x="2541" y="1567"/>
                    <a:pt x="3916" y="1567"/>
                  </a:cubicBezTo>
                  <a:close/>
                  <a:moveTo>
                    <a:pt x="5739" y="7681"/>
                  </a:moveTo>
                  <a:cubicBezTo>
                    <a:pt x="5935" y="7681"/>
                    <a:pt x="6094" y="7841"/>
                    <a:pt x="6094" y="8037"/>
                  </a:cubicBezTo>
                  <a:cubicBezTo>
                    <a:pt x="6094" y="8234"/>
                    <a:pt x="5935" y="8394"/>
                    <a:pt x="5739" y="8394"/>
                  </a:cubicBezTo>
                  <a:lnTo>
                    <a:pt x="2095" y="8394"/>
                  </a:lnTo>
                  <a:cubicBezTo>
                    <a:pt x="1898" y="8394"/>
                    <a:pt x="1738" y="8234"/>
                    <a:pt x="1738" y="8037"/>
                  </a:cubicBezTo>
                  <a:cubicBezTo>
                    <a:pt x="1738" y="7841"/>
                    <a:pt x="1898" y="7681"/>
                    <a:pt x="2095" y="7681"/>
                  </a:cubicBezTo>
                  <a:close/>
                  <a:moveTo>
                    <a:pt x="356" y="0"/>
                  </a:moveTo>
                  <a:cubicBezTo>
                    <a:pt x="160" y="0"/>
                    <a:pt x="1" y="158"/>
                    <a:pt x="1" y="355"/>
                  </a:cubicBezTo>
                  <a:lnTo>
                    <a:pt x="1" y="9869"/>
                  </a:lnTo>
                  <a:cubicBezTo>
                    <a:pt x="1" y="10067"/>
                    <a:pt x="160" y="10226"/>
                    <a:pt x="356" y="10226"/>
                  </a:cubicBezTo>
                  <a:lnTo>
                    <a:pt x="7477" y="10226"/>
                  </a:lnTo>
                  <a:cubicBezTo>
                    <a:pt x="7674" y="10226"/>
                    <a:pt x="7834" y="10067"/>
                    <a:pt x="7834" y="9869"/>
                  </a:cubicBezTo>
                  <a:lnTo>
                    <a:pt x="7834" y="355"/>
                  </a:lnTo>
                  <a:cubicBezTo>
                    <a:pt x="7834" y="158"/>
                    <a:pt x="7674" y="0"/>
                    <a:pt x="7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86" name="Google Shape;2486;p124"/>
          <p:cNvGrpSpPr/>
          <p:nvPr/>
        </p:nvGrpSpPr>
        <p:grpSpPr>
          <a:xfrm>
            <a:off x="3352243" y="2937367"/>
            <a:ext cx="260178" cy="156595"/>
            <a:chOff x="3352243" y="2937367"/>
            <a:chExt cx="260178" cy="156595"/>
          </a:xfrm>
        </p:grpSpPr>
        <p:sp>
          <p:nvSpPr>
            <p:cNvPr id="2487" name="Google Shape;2487;p124"/>
            <p:cNvSpPr/>
            <p:nvPr/>
          </p:nvSpPr>
          <p:spPr>
            <a:xfrm>
              <a:off x="3352243" y="2937367"/>
              <a:ext cx="260178" cy="30892"/>
            </a:xfrm>
            <a:custGeom>
              <a:avLst/>
              <a:gdLst/>
              <a:ahLst/>
              <a:cxnLst/>
              <a:rect l="l" t="t" r="r" b="b"/>
              <a:pathLst>
                <a:path w="12155" h="1405" extrusionOk="0">
                  <a:moveTo>
                    <a:pt x="1307" y="1"/>
                  </a:moveTo>
                  <a:cubicBezTo>
                    <a:pt x="588" y="1"/>
                    <a:pt x="1" y="586"/>
                    <a:pt x="1" y="1305"/>
                  </a:cubicBezTo>
                  <a:lnTo>
                    <a:pt x="1" y="1404"/>
                  </a:lnTo>
                  <a:lnTo>
                    <a:pt x="12154" y="1404"/>
                  </a:lnTo>
                  <a:lnTo>
                    <a:pt x="12154" y="1305"/>
                  </a:lnTo>
                  <a:cubicBezTo>
                    <a:pt x="12154" y="586"/>
                    <a:pt x="11569" y="1"/>
                    <a:pt x="108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88" name="Google Shape;2488;p124"/>
            <p:cNvSpPr/>
            <p:nvPr/>
          </p:nvSpPr>
          <p:spPr>
            <a:xfrm>
              <a:off x="3352243" y="2983893"/>
              <a:ext cx="260178" cy="110069"/>
            </a:xfrm>
            <a:custGeom>
              <a:avLst/>
              <a:gdLst/>
              <a:ahLst/>
              <a:cxnLst/>
              <a:rect l="l" t="t" r="r" b="b"/>
              <a:pathLst>
                <a:path w="12155" h="5006" extrusionOk="0">
                  <a:moveTo>
                    <a:pt x="10612" y="950"/>
                  </a:moveTo>
                  <a:cubicBezTo>
                    <a:pt x="10808" y="950"/>
                    <a:pt x="10967" y="1109"/>
                    <a:pt x="10967" y="1307"/>
                  </a:cubicBezTo>
                  <a:cubicBezTo>
                    <a:pt x="10967" y="1502"/>
                    <a:pt x="10808" y="1662"/>
                    <a:pt x="10612" y="1662"/>
                  </a:cubicBezTo>
                  <a:lnTo>
                    <a:pt x="8958" y="1662"/>
                  </a:lnTo>
                  <a:cubicBezTo>
                    <a:pt x="8763" y="1662"/>
                    <a:pt x="8603" y="1502"/>
                    <a:pt x="8603" y="1307"/>
                  </a:cubicBezTo>
                  <a:cubicBezTo>
                    <a:pt x="8603" y="1109"/>
                    <a:pt x="8763" y="950"/>
                    <a:pt x="8958" y="950"/>
                  </a:cubicBezTo>
                  <a:close/>
                  <a:moveTo>
                    <a:pt x="7297" y="1801"/>
                  </a:moveTo>
                  <a:cubicBezTo>
                    <a:pt x="7494" y="1801"/>
                    <a:pt x="7654" y="1960"/>
                    <a:pt x="7654" y="2158"/>
                  </a:cubicBezTo>
                  <a:lnTo>
                    <a:pt x="7654" y="2632"/>
                  </a:lnTo>
                  <a:cubicBezTo>
                    <a:pt x="7654" y="2828"/>
                    <a:pt x="7494" y="2987"/>
                    <a:pt x="7297" y="2987"/>
                  </a:cubicBezTo>
                  <a:cubicBezTo>
                    <a:pt x="7101" y="2987"/>
                    <a:pt x="6942" y="2828"/>
                    <a:pt x="6942" y="2632"/>
                  </a:cubicBezTo>
                  <a:lnTo>
                    <a:pt x="6942" y="2158"/>
                  </a:lnTo>
                  <a:cubicBezTo>
                    <a:pt x="6942" y="1960"/>
                    <a:pt x="7101" y="1801"/>
                    <a:pt x="7297" y="1801"/>
                  </a:cubicBezTo>
                  <a:close/>
                  <a:moveTo>
                    <a:pt x="10612" y="2374"/>
                  </a:moveTo>
                  <a:cubicBezTo>
                    <a:pt x="10808" y="2374"/>
                    <a:pt x="10967" y="2534"/>
                    <a:pt x="10967" y="2731"/>
                  </a:cubicBezTo>
                  <a:cubicBezTo>
                    <a:pt x="10967" y="2927"/>
                    <a:pt x="10808" y="3086"/>
                    <a:pt x="10612" y="3086"/>
                  </a:cubicBezTo>
                  <a:lnTo>
                    <a:pt x="8958" y="3086"/>
                  </a:lnTo>
                  <a:cubicBezTo>
                    <a:pt x="8763" y="3086"/>
                    <a:pt x="8603" y="2927"/>
                    <a:pt x="8603" y="2731"/>
                  </a:cubicBezTo>
                  <a:cubicBezTo>
                    <a:pt x="8603" y="2534"/>
                    <a:pt x="8763" y="2374"/>
                    <a:pt x="8958" y="2374"/>
                  </a:cubicBezTo>
                  <a:close/>
                  <a:moveTo>
                    <a:pt x="3441" y="713"/>
                  </a:moveTo>
                  <a:cubicBezTo>
                    <a:pt x="3532" y="713"/>
                    <a:pt x="3623" y="748"/>
                    <a:pt x="3692" y="817"/>
                  </a:cubicBezTo>
                  <a:lnTo>
                    <a:pt x="4667" y="1791"/>
                  </a:lnTo>
                  <a:lnTo>
                    <a:pt x="5314" y="1791"/>
                  </a:lnTo>
                  <a:cubicBezTo>
                    <a:pt x="5512" y="1791"/>
                    <a:pt x="5671" y="1951"/>
                    <a:pt x="5671" y="2148"/>
                  </a:cubicBezTo>
                  <a:cubicBezTo>
                    <a:pt x="5671" y="2344"/>
                    <a:pt x="5512" y="2503"/>
                    <a:pt x="5314" y="2503"/>
                  </a:cubicBezTo>
                  <a:lnTo>
                    <a:pt x="4667" y="2503"/>
                  </a:lnTo>
                  <a:lnTo>
                    <a:pt x="3692" y="3477"/>
                  </a:lnTo>
                  <a:cubicBezTo>
                    <a:pt x="3624" y="3546"/>
                    <a:pt x="3533" y="3582"/>
                    <a:pt x="3442" y="3582"/>
                  </a:cubicBezTo>
                  <a:cubicBezTo>
                    <a:pt x="3351" y="3582"/>
                    <a:pt x="3259" y="3546"/>
                    <a:pt x="3189" y="3477"/>
                  </a:cubicBezTo>
                  <a:cubicBezTo>
                    <a:pt x="3051" y="3337"/>
                    <a:pt x="3051" y="3113"/>
                    <a:pt x="3189" y="2974"/>
                  </a:cubicBezTo>
                  <a:lnTo>
                    <a:pt x="3660" y="2503"/>
                  </a:lnTo>
                  <a:lnTo>
                    <a:pt x="2414" y="2503"/>
                  </a:lnTo>
                  <a:lnTo>
                    <a:pt x="2114" y="2803"/>
                  </a:lnTo>
                  <a:cubicBezTo>
                    <a:pt x="2044" y="2873"/>
                    <a:pt x="1953" y="2908"/>
                    <a:pt x="1862" y="2908"/>
                  </a:cubicBezTo>
                  <a:cubicBezTo>
                    <a:pt x="1771" y="2908"/>
                    <a:pt x="1680" y="2873"/>
                    <a:pt x="1611" y="2803"/>
                  </a:cubicBezTo>
                  <a:cubicBezTo>
                    <a:pt x="1473" y="2665"/>
                    <a:pt x="1473" y="2439"/>
                    <a:pt x="1611" y="2300"/>
                  </a:cubicBezTo>
                  <a:lnTo>
                    <a:pt x="1763" y="2148"/>
                  </a:lnTo>
                  <a:lnTo>
                    <a:pt x="1611" y="1994"/>
                  </a:lnTo>
                  <a:cubicBezTo>
                    <a:pt x="1473" y="1856"/>
                    <a:pt x="1473" y="1630"/>
                    <a:pt x="1611" y="1491"/>
                  </a:cubicBezTo>
                  <a:cubicBezTo>
                    <a:pt x="1680" y="1422"/>
                    <a:pt x="1772" y="1387"/>
                    <a:pt x="1863" y="1387"/>
                  </a:cubicBezTo>
                  <a:cubicBezTo>
                    <a:pt x="1954" y="1387"/>
                    <a:pt x="2045" y="1422"/>
                    <a:pt x="2114" y="1491"/>
                  </a:cubicBezTo>
                  <a:lnTo>
                    <a:pt x="2414" y="1791"/>
                  </a:lnTo>
                  <a:lnTo>
                    <a:pt x="3660" y="1791"/>
                  </a:lnTo>
                  <a:lnTo>
                    <a:pt x="3189" y="1320"/>
                  </a:lnTo>
                  <a:cubicBezTo>
                    <a:pt x="3051" y="1181"/>
                    <a:pt x="3051" y="955"/>
                    <a:pt x="3189" y="817"/>
                  </a:cubicBezTo>
                  <a:cubicBezTo>
                    <a:pt x="3259" y="748"/>
                    <a:pt x="3350" y="713"/>
                    <a:pt x="3441" y="713"/>
                  </a:cubicBezTo>
                  <a:close/>
                  <a:moveTo>
                    <a:pt x="1" y="0"/>
                  </a:moveTo>
                  <a:lnTo>
                    <a:pt x="1" y="3699"/>
                  </a:lnTo>
                  <a:cubicBezTo>
                    <a:pt x="1" y="4419"/>
                    <a:pt x="588" y="5006"/>
                    <a:pt x="1307" y="5006"/>
                  </a:cubicBezTo>
                  <a:lnTo>
                    <a:pt x="6942" y="5006"/>
                  </a:lnTo>
                  <a:lnTo>
                    <a:pt x="6942" y="4056"/>
                  </a:lnTo>
                  <a:cubicBezTo>
                    <a:pt x="6942" y="3859"/>
                    <a:pt x="7101" y="3699"/>
                    <a:pt x="7297" y="3699"/>
                  </a:cubicBezTo>
                  <a:cubicBezTo>
                    <a:pt x="7494" y="3699"/>
                    <a:pt x="7654" y="3859"/>
                    <a:pt x="7654" y="4056"/>
                  </a:cubicBezTo>
                  <a:lnTo>
                    <a:pt x="7654" y="5006"/>
                  </a:lnTo>
                  <a:lnTo>
                    <a:pt x="10850" y="5006"/>
                  </a:lnTo>
                  <a:cubicBezTo>
                    <a:pt x="11569" y="5006"/>
                    <a:pt x="12154" y="4419"/>
                    <a:pt x="12154" y="3699"/>
                  </a:cubicBezTo>
                  <a:lnTo>
                    <a:pt x="12154" y="0"/>
                  </a:lnTo>
                  <a:lnTo>
                    <a:pt x="7654" y="0"/>
                  </a:lnTo>
                  <a:lnTo>
                    <a:pt x="7654" y="733"/>
                  </a:lnTo>
                  <a:cubicBezTo>
                    <a:pt x="7654" y="929"/>
                    <a:pt x="7494" y="1088"/>
                    <a:pt x="7297" y="1088"/>
                  </a:cubicBezTo>
                  <a:cubicBezTo>
                    <a:pt x="7101" y="1088"/>
                    <a:pt x="6942" y="929"/>
                    <a:pt x="6942" y="733"/>
                  </a:cubicBezTo>
                  <a:lnTo>
                    <a:pt x="69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89" name="Google Shape;2489;p124"/>
          <p:cNvGrpSpPr/>
          <p:nvPr/>
        </p:nvGrpSpPr>
        <p:grpSpPr>
          <a:xfrm>
            <a:off x="4078941" y="2926945"/>
            <a:ext cx="260156" cy="177461"/>
            <a:chOff x="4078941" y="2926945"/>
            <a:chExt cx="260156" cy="177461"/>
          </a:xfrm>
        </p:grpSpPr>
        <p:sp>
          <p:nvSpPr>
            <p:cNvPr id="2490" name="Google Shape;2490;p124"/>
            <p:cNvSpPr/>
            <p:nvPr/>
          </p:nvSpPr>
          <p:spPr>
            <a:xfrm>
              <a:off x="4130270" y="2978088"/>
              <a:ext cx="25429" cy="36543"/>
            </a:xfrm>
            <a:custGeom>
              <a:avLst/>
              <a:gdLst/>
              <a:ahLst/>
              <a:cxnLst/>
              <a:rect l="l" t="t" r="r" b="b"/>
              <a:pathLst>
                <a:path w="1188" h="1662" extrusionOk="0">
                  <a:moveTo>
                    <a:pt x="593" y="0"/>
                  </a:moveTo>
                  <a:cubicBezTo>
                    <a:pt x="266" y="0"/>
                    <a:pt x="1" y="266"/>
                    <a:pt x="1" y="593"/>
                  </a:cubicBezTo>
                  <a:lnTo>
                    <a:pt x="1" y="1068"/>
                  </a:lnTo>
                  <a:cubicBezTo>
                    <a:pt x="1" y="1394"/>
                    <a:pt x="266" y="1662"/>
                    <a:pt x="593" y="1662"/>
                  </a:cubicBezTo>
                  <a:cubicBezTo>
                    <a:pt x="922" y="1662"/>
                    <a:pt x="1187" y="1394"/>
                    <a:pt x="1187" y="1068"/>
                  </a:cubicBezTo>
                  <a:lnTo>
                    <a:pt x="1187" y="593"/>
                  </a:lnTo>
                  <a:cubicBezTo>
                    <a:pt x="1187" y="266"/>
                    <a:pt x="922" y="0"/>
                    <a:pt x="5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91" name="Google Shape;2491;p124"/>
            <p:cNvSpPr/>
            <p:nvPr/>
          </p:nvSpPr>
          <p:spPr>
            <a:xfrm>
              <a:off x="4219700" y="2973911"/>
              <a:ext cx="78749" cy="15677"/>
            </a:xfrm>
            <a:custGeom>
              <a:avLst/>
              <a:gdLst/>
              <a:ahLst/>
              <a:cxnLst/>
              <a:rect l="l" t="t" r="r" b="b"/>
              <a:pathLst>
                <a:path w="3679" h="713" extrusionOk="0">
                  <a:moveTo>
                    <a:pt x="0" y="0"/>
                  </a:moveTo>
                  <a:lnTo>
                    <a:pt x="0" y="713"/>
                  </a:lnTo>
                  <a:lnTo>
                    <a:pt x="3679" y="71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92" name="Google Shape;2492;p124"/>
            <p:cNvSpPr/>
            <p:nvPr/>
          </p:nvSpPr>
          <p:spPr>
            <a:xfrm>
              <a:off x="4078941" y="2926945"/>
              <a:ext cx="260156" cy="177461"/>
            </a:xfrm>
            <a:custGeom>
              <a:avLst/>
              <a:gdLst/>
              <a:ahLst/>
              <a:cxnLst/>
              <a:rect l="l" t="t" r="r" b="b"/>
              <a:pathLst>
                <a:path w="12154" h="8071" extrusionOk="0">
                  <a:moveTo>
                    <a:pt x="10612" y="1424"/>
                  </a:moveTo>
                  <a:cubicBezTo>
                    <a:pt x="10807" y="1424"/>
                    <a:pt x="10967" y="1584"/>
                    <a:pt x="10967" y="1779"/>
                  </a:cubicBezTo>
                  <a:lnTo>
                    <a:pt x="10967" y="3204"/>
                  </a:lnTo>
                  <a:cubicBezTo>
                    <a:pt x="10967" y="3401"/>
                    <a:pt x="10807" y="3561"/>
                    <a:pt x="10612" y="3561"/>
                  </a:cubicBezTo>
                  <a:lnTo>
                    <a:pt x="6219" y="3561"/>
                  </a:lnTo>
                  <a:cubicBezTo>
                    <a:pt x="6024" y="3561"/>
                    <a:pt x="5864" y="3401"/>
                    <a:pt x="5864" y="3204"/>
                  </a:cubicBezTo>
                  <a:lnTo>
                    <a:pt x="5864" y="1779"/>
                  </a:lnTo>
                  <a:cubicBezTo>
                    <a:pt x="5864" y="1584"/>
                    <a:pt x="6024" y="1424"/>
                    <a:pt x="6219" y="1424"/>
                  </a:cubicBezTo>
                  <a:close/>
                  <a:moveTo>
                    <a:pt x="10612" y="4269"/>
                  </a:moveTo>
                  <a:cubicBezTo>
                    <a:pt x="10807" y="4269"/>
                    <a:pt x="10967" y="4428"/>
                    <a:pt x="10967" y="4626"/>
                  </a:cubicBezTo>
                  <a:cubicBezTo>
                    <a:pt x="10967" y="4823"/>
                    <a:pt x="10807" y="4981"/>
                    <a:pt x="10612" y="4981"/>
                  </a:cubicBezTo>
                  <a:lnTo>
                    <a:pt x="6219" y="4981"/>
                  </a:lnTo>
                  <a:cubicBezTo>
                    <a:pt x="6024" y="4981"/>
                    <a:pt x="5864" y="4823"/>
                    <a:pt x="5864" y="4626"/>
                  </a:cubicBezTo>
                  <a:cubicBezTo>
                    <a:pt x="5864" y="4428"/>
                    <a:pt x="6024" y="4269"/>
                    <a:pt x="6219" y="4269"/>
                  </a:cubicBezTo>
                  <a:close/>
                  <a:moveTo>
                    <a:pt x="9662" y="5693"/>
                  </a:moveTo>
                  <a:cubicBezTo>
                    <a:pt x="9858" y="5693"/>
                    <a:pt x="10017" y="5853"/>
                    <a:pt x="10017" y="6050"/>
                  </a:cubicBezTo>
                  <a:cubicBezTo>
                    <a:pt x="10017" y="6248"/>
                    <a:pt x="9858" y="6405"/>
                    <a:pt x="9662" y="6405"/>
                  </a:cubicBezTo>
                  <a:lnTo>
                    <a:pt x="6219" y="6405"/>
                  </a:lnTo>
                  <a:cubicBezTo>
                    <a:pt x="6024" y="6405"/>
                    <a:pt x="5864" y="6248"/>
                    <a:pt x="5864" y="6050"/>
                  </a:cubicBezTo>
                  <a:cubicBezTo>
                    <a:pt x="5864" y="5853"/>
                    <a:pt x="6024" y="5693"/>
                    <a:pt x="6219" y="5693"/>
                  </a:cubicBezTo>
                  <a:close/>
                  <a:moveTo>
                    <a:pt x="2991" y="1614"/>
                  </a:moveTo>
                  <a:cubicBezTo>
                    <a:pt x="3711" y="1614"/>
                    <a:pt x="4298" y="2199"/>
                    <a:pt x="4298" y="2919"/>
                  </a:cubicBezTo>
                  <a:lnTo>
                    <a:pt x="4298" y="3394"/>
                  </a:lnTo>
                  <a:cubicBezTo>
                    <a:pt x="4298" y="3640"/>
                    <a:pt x="4229" y="3870"/>
                    <a:pt x="4110" y="4068"/>
                  </a:cubicBezTo>
                  <a:cubicBezTo>
                    <a:pt x="4497" y="4227"/>
                    <a:pt x="4772" y="4611"/>
                    <a:pt x="4772" y="5055"/>
                  </a:cubicBezTo>
                  <a:lnTo>
                    <a:pt x="4772" y="6242"/>
                  </a:lnTo>
                  <a:cubicBezTo>
                    <a:pt x="4772" y="6439"/>
                    <a:pt x="4613" y="6599"/>
                    <a:pt x="4415" y="6599"/>
                  </a:cubicBezTo>
                  <a:lnTo>
                    <a:pt x="1567" y="6599"/>
                  </a:lnTo>
                  <a:cubicBezTo>
                    <a:pt x="1371" y="6599"/>
                    <a:pt x="1212" y="6439"/>
                    <a:pt x="1212" y="6242"/>
                  </a:cubicBezTo>
                  <a:lnTo>
                    <a:pt x="1212" y="5055"/>
                  </a:lnTo>
                  <a:cubicBezTo>
                    <a:pt x="1212" y="4611"/>
                    <a:pt x="1485" y="4227"/>
                    <a:pt x="1874" y="4068"/>
                  </a:cubicBezTo>
                  <a:cubicBezTo>
                    <a:pt x="1755" y="3870"/>
                    <a:pt x="1686" y="3640"/>
                    <a:pt x="1686" y="3394"/>
                  </a:cubicBezTo>
                  <a:lnTo>
                    <a:pt x="1686" y="2919"/>
                  </a:lnTo>
                  <a:cubicBezTo>
                    <a:pt x="1686" y="2199"/>
                    <a:pt x="2271" y="1614"/>
                    <a:pt x="2991" y="1614"/>
                  </a:cubicBezTo>
                  <a:close/>
                  <a:moveTo>
                    <a:pt x="1069" y="0"/>
                  </a:moveTo>
                  <a:cubicBezTo>
                    <a:pt x="481" y="0"/>
                    <a:pt x="0" y="479"/>
                    <a:pt x="0" y="1067"/>
                  </a:cubicBezTo>
                  <a:lnTo>
                    <a:pt x="0" y="7002"/>
                  </a:lnTo>
                  <a:cubicBezTo>
                    <a:pt x="0" y="7590"/>
                    <a:pt x="481" y="8071"/>
                    <a:pt x="1069" y="8071"/>
                  </a:cubicBezTo>
                  <a:lnTo>
                    <a:pt x="11086" y="8071"/>
                  </a:lnTo>
                  <a:cubicBezTo>
                    <a:pt x="11675" y="8071"/>
                    <a:pt x="12154" y="7590"/>
                    <a:pt x="12154" y="7002"/>
                  </a:cubicBezTo>
                  <a:lnTo>
                    <a:pt x="12154" y="1067"/>
                  </a:lnTo>
                  <a:cubicBezTo>
                    <a:pt x="12154" y="479"/>
                    <a:pt x="11675" y="0"/>
                    <a:pt x="11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93" name="Google Shape;2493;p124"/>
            <p:cNvSpPr/>
            <p:nvPr/>
          </p:nvSpPr>
          <p:spPr>
            <a:xfrm>
              <a:off x="4120103" y="3030287"/>
              <a:ext cx="45764" cy="26099"/>
            </a:xfrm>
            <a:custGeom>
              <a:avLst/>
              <a:gdLst/>
              <a:ahLst/>
              <a:cxnLst/>
              <a:rect l="l" t="t" r="r" b="b"/>
              <a:pathLst>
                <a:path w="2138" h="1187" extrusionOk="0">
                  <a:moveTo>
                    <a:pt x="356" y="0"/>
                  </a:moveTo>
                  <a:cubicBezTo>
                    <a:pt x="160" y="0"/>
                    <a:pt x="1" y="160"/>
                    <a:pt x="1" y="355"/>
                  </a:cubicBezTo>
                  <a:lnTo>
                    <a:pt x="1" y="1187"/>
                  </a:lnTo>
                  <a:lnTo>
                    <a:pt x="2137" y="1187"/>
                  </a:lnTo>
                  <a:lnTo>
                    <a:pt x="2137" y="355"/>
                  </a:lnTo>
                  <a:cubicBezTo>
                    <a:pt x="2137" y="160"/>
                    <a:pt x="1978" y="0"/>
                    <a:pt x="17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494" name="Google Shape;2494;p124"/>
          <p:cNvGrpSpPr/>
          <p:nvPr/>
        </p:nvGrpSpPr>
        <p:grpSpPr>
          <a:xfrm>
            <a:off x="4841471" y="2882047"/>
            <a:ext cx="188450" cy="267258"/>
            <a:chOff x="4841471" y="2882047"/>
            <a:chExt cx="188450" cy="267258"/>
          </a:xfrm>
        </p:grpSpPr>
        <p:sp>
          <p:nvSpPr>
            <p:cNvPr id="2495" name="Google Shape;2495;p124"/>
            <p:cNvSpPr/>
            <p:nvPr/>
          </p:nvSpPr>
          <p:spPr>
            <a:xfrm>
              <a:off x="4953740" y="2882047"/>
              <a:ext cx="76180" cy="99735"/>
            </a:xfrm>
            <a:custGeom>
              <a:avLst/>
              <a:gdLst/>
              <a:ahLst/>
              <a:cxnLst/>
              <a:rect l="l" t="t" r="r" b="b"/>
              <a:pathLst>
                <a:path w="3559" h="4536" extrusionOk="0">
                  <a:moveTo>
                    <a:pt x="355" y="1"/>
                  </a:moveTo>
                  <a:cubicBezTo>
                    <a:pt x="160" y="1"/>
                    <a:pt x="0" y="160"/>
                    <a:pt x="0" y="356"/>
                  </a:cubicBezTo>
                  <a:lnTo>
                    <a:pt x="0" y="2993"/>
                  </a:lnTo>
                  <a:cubicBezTo>
                    <a:pt x="0" y="3844"/>
                    <a:pt x="691" y="4535"/>
                    <a:pt x="1542" y="4535"/>
                  </a:cubicBezTo>
                  <a:lnTo>
                    <a:pt x="2017" y="4535"/>
                  </a:lnTo>
                  <a:cubicBezTo>
                    <a:pt x="2868" y="4535"/>
                    <a:pt x="3559" y="3844"/>
                    <a:pt x="3559" y="2993"/>
                  </a:cubicBezTo>
                  <a:lnTo>
                    <a:pt x="3559" y="356"/>
                  </a:lnTo>
                  <a:cubicBezTo>
                    <a:pt x="3559" y="160"/>
                    <a:pt x="3399" y="1"/>
                    <a:pt x="3204" y="1"/>
                  </a:cubicBezTo>
                  <a:cubicBezTo>
                    <a:pt x="3006" y="1"/>
                    <a:pt x="2849" y="160"/>
                    <a:pt x="2849" y="356"/>
                  </a:cubicBezTo>
                  <a:lnTo>
                    <a:pt x="2849" y="2993"/>
                  </a:lnTo>
                  <a:cubicBezTo>
                    <a:pt x="2849" y="3411"/>
                    <a:pt x="2537" y="3757"/>
                    <a:pt x="2137" y="3816"/>
                  </a:cubicBezTo>
                  <a:lnTo>
                    <a:pt x="2137" y="360"/>
                  </a:lnTo>
                  <a:cubicBezTo>
                    <a:pt x="2137" y="162"/>
                    <a:pt x="1977" y="3"/>
                    <a:pt x="1780" y="3"/>
                  </a:cubicBezTo>
                  <a:cubicBezTo>
                    <a:pt x="1584" y="3"/>
                    <a:pt x="1424" y="162"/>
                    <a:pt x="1424" y="360"/>
                  </a:cubicBezTo>
                  <a:lnTo>
                    <a:pt x="1424" y="3816"/>
                  </a:lnTo>
                  <a:cubicBezTo>
                    <a:pt x="1022" y="3757"/>
                    <a:pt x="712" y="3411"/>
                    <a:pt x="712" y="2993"/>
                  </a:cubicBezTo>
                  <a:lnTo>
                    <a:pt x="712" y="356"/>
                  </a:lnTo>
                  <a:cubicBezTo>
                    <a:pt x="712" y="160"/>
                    <a:pt x="553" y="1"/>
                    <a:pt x="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96" name="Google Shape;2496;p124"/>
            <p:cNvSpPr/>
            <p:nvPr/>
          </p:nvSpPr>
          <p:spPr>
            <a:xfrm>
              <a:off x="4968981" y="2993919"/>
              <a:ext cx="45742" cy="23856"/>
            </a:xfrm>
            <a:custGeom>
              <a:avLst/>
              <a:gdLst/>
              <a:ahLst/>
              <a:cxnLst/>
              <a:rect l="l" t="t" r="r" b="b"/>
              <a:pathLst>
                <a:path w="2137" h="1085" extrusionOk="0">
                  <a:moveTo>
                    <a:pt x="0" y="0"/>
                  </a:moveTo>
                  <a:lnTo>
                    <a:pt x="0" y="1084"/>
                  </a:lnTo>
                  <a:lnTo>
                    <a:pt x="2137" y="1084"/>
                  </a:lnTo>
                  <a:lnTo>
                    <a:pt x="2137" y="0"/>
                  </a:lnTo>
                  <a:cubicBezTo>
                    <a:pt x="1878" y="103"/>
                    <a:pt x="1597" y="160"/>
                    <a:pt x="1305" y="160"/>
                  </a:cubicBezTo>
                  <a:lnTo>
                    <a:pt x="830" y="160"/>
                  </a:lnTo>
                  <a:cubicBezTo>
                    <a:pt x="538" y="160"/>
                    <a:pt x="257" y="10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97" name="Google Shape;2497;p124"/>
            <p:cNvSpPr/>
            <p:nvPr/>
          </p:nvSpPr>
          <p:spPr>
            <a:xfrm>
              <a:off x="4968981" y="3033409"/>
              <a:ext cx="45742" cy="115896"/>
            </a:xfrm>
            <a:custGeom>
              <a:avLst/>
              <a:gdLst/>
              <a:ahLst/>
              <a:cxnLst/>
              <a:rect l="l" t="t" r="r" b="b"/>
              <a:pathLst>
                <a:path w="2137" h="5271" extrusionOk="0">
                  <a:moveTo>
                    <a:pt x="0" y="0"/>
                  </a:moveTo>
                  <a:lnTo>
                    <a:pt x="0" y="4201"/>
                  </a:lnTo>
                  <a:cubicBezTo>
                    <a:pt x="0" y="4790"/>
                    <a:pt x="479" y="5270"/>
                    <a:pt x="1068" y="5270"/>
                  </a:cubicBezTo>
                  <a:cubicBezTo>
                    <a:pt x="1656" y="5270"/>
                    <a:pt x="2137" y="4790"/>
                    <a:pt x="2137" y="4201"/>
                  </a:cubicBezTo>
                  <a:lnTo>
                    <a:pt x="21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98" name="Google Shape;2498;p124"/>
            <p:cNvSpPr/>
            <p:nvPr/>
          </p:nvSpPr>
          <p:spPr>
            <a:xfrm>
              <a:off x="4841471" y="2882091"/>
              <a:ext cx="76223" cy="99691"/>
            </a:xfrm>
            <a:custGeom>
              <a:avLst/>
              <a:gdLst/>
              <a:ahLst/>
              <a:cxnLst/>
              <a:rect l="l" t="t" r="r" b="b"/>
              <a:pathLst>
                <a:path w="3561" h="4534" extrusionOk="0">
                  <a:moveTo>
                    <a:pt x="1780" y="1"/>
                  </a:moveTo>
                  <a:cubicBezTo>
                    <a:pt x="1094" y="1"/>
                    <a:pt x="576" y="371"/>
                    <a:pt x="279" y="1068"/>
                  </a:cubicBezTo>
                  <a:cubicBezTo>
                    <a:pt x="48" y="1611"/>
                    <a:pt x="0" y="2243"/>
                    <a:pt x="0" y="2678"/>
                  </a:cubicBezTo>
                  <a:cubicBezTo>
                    <a:pt x="0" y="3702"/>
                    <a:pt x="798" y="4533"/>
                    <a:pt x="1780" y="4533"/>
                  </a:cubicBezTo>
                  <a:cubicBezTo>
                    <a:pt x="2761" y="4533"/>
                    <a:pt x="3561" y="3702"/>
                    <a:pt x="3561" y="2678"/>
                  </a:cubicBezTo>
                  <a:cubicBezTo>
                    <a:pt x="3561" y="2243"/>
                    <a:pt x="3512" y="1611"/>
                    <a:pt x="3282" y="1068"/>
                  </a:cubicBezTo>
                  <a:cubicBezTo>
                    <a:pt x="2985" y="371"/>
                    <a:pt x="2465" y="1"/>
                    <a:pt x="17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499" name="Google Shape;2499;p124"/>
            <p:cNvSpPr/>
            <p:nvPr/>
          </p:nvSpPr>
          <p:spPr>
            <a:xfrm>
              <a:off x="4856711" y="2991940"/>
              <a:ext cx="45742" cy="25835"/>
            </a:xfrm>
            <a:custGeom>
              <a:avLst/>
              <a:gdLst/>
              <a:ahLst/>
              <a:cxnLst/>
              <a:rect l="l" t="t" r="r" b="b"/>
              <a:pathLst>
                <a:path w="2137" h="1175" extrusionOk="0">
                  <a:moveTo>
                    <a:pt x="0" y="1"/>
                  </a:moveTo>
                  <a:lnTo>
                    <a:pt x="0" y="1174"/>
                  </a:lnTo>
                  <a:lnTo>
                    <a:pt x="2137" y="1174"/>
                  </a:lnTo>
                  <a:lnTo>
                    <a:pt x="2137" y="1"/>
                  </a:lnTo>
                  <a:cubicBezTo>
                    <a:pt x="1812" y="160"/>
                    <a:pt x="1449" y="250"/>
                    <a:pt x="1068" y="250"/>
                  </a:cubicBezTo>
                  <a:cubicBezTo>
                    <a:pt x="686" y="250"/>
                    <a:pt x="323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00" name="Google Shape;2500;p124"/>
            <p:cNvSpPr/>
            <p:nvPr/>
          </p:nvSpPr>
          <p:spPr>
            <a:xfrm>
              <a:off x="4856711" y="3033409"/>
              <a:ext cx="45742" cy="115896"/>
            </a:xfrm>
            <a:custGeom>
              <a:avLst/>
              <a:gdLst/>
              <a:ahLst/>
              <a:cxnLst/>
              <a:rect l="l" t="t" r="r" b="b"/>
              <a:pathLst>
                <a:path w="2137" h="5271" extrusionOk="0">
                  <a:moveTo>
                    <a:pt x="0" y="0"/>
                  </a:moveTo>
                  <a:lnTo>
                    <a:pt x="0" y="4201"/>
                  </a:lnTo>
                  <a:cubicBezTo>
                    <a:pt x="0" y="4790"/>
                    <a:pt x="479" y="5270"/>
                    <a:pt x="1068" y="5270"/>
                  </a:cubicBezTo>
                  <a:cubicBezTo>
                    <a:pt x="1656" y="5270"/>
                    <a:pt x="2137" y="4790"/>
                    <a:pt x="2137" y="4201"/>
                  </a:cubicBezTo>
                  <a:lnTo>
                    <a:pt x="21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01" name="Google Shape;2501;p124"/>
          <p:cNvGrpSpPr/>
          <p:nvPr/>
        </p:nvGrpSpPr>
        <p:grpSpPr>
          <a:xfrm>
            <a:off x="5532294" y="2882047"/>
            <a:ext cx="260178" cy="267258"/>
            <a:chOff x="5532294" y="2882047"/>
            <a:chExt cx="260178" cy="267258"/>
          </a:xfrm>
        </p:grpSpPr>
        <p:sp>
          <p:nvSpPr>
            <p:cNvPr id="2502" name="Google Shape;2502;p124"/>
            <p:cNvSpPr/>
            <p:nvPr/>
          </p:nvSpPr>
          <p:spPr>
            <a:xfrm>
              <a:off x="5575960" y="2926857"/>
              <a:ext cx="216512" cy="222448"/>
            </a:xfrm>
            <a:custGeom>
              <a:avLst/>
              <a:gdLst/>
              <a:ahLst/>
              <a:cxnLst/>
              <a:rect l="l" t="t" r="r" b="b"/>
              <a:pathLst>
                <a:path w="10115" h="10117" extrusionOk="0">
                  <a:moveTo>
                    <a:pt x="8580" y="0"/>
                  </a:moveTo>
                  <a:lnTo>
                    <a:pt x="7323" y="1257"/>
                  </a:lnTo>
                  <a:cubicBezTo>
                    <a:pt x="7473" y="1318"/>
                    <a:pt x="7634" y="1417"/>
                    <a:pt x="7805" y="1586"/>
                  </a:cubicBezTo>
                  <a:cubicBezTo>
                    <a:pt x="8143" y="1926"/>
                    <a:pt x="8198" y="2232"/>
                    <a:pt x="8240" y="2478"/>
                  </a:cubicBezTo>
                  <a:cubicBezTo>
                    <a:pt x="8268" y="2638"/>
                    <a:pt x="8289" y="2754"/>
                    <a:pt x="8388" y="2885"/>
                  </a:cubicBezTo>
                  <a:lnTo>
                    <a:pt x="8667" y="2885"/>
                  </a:lnTo>
                  <a:cubicBezTo>
                    <a:pt x="8863" y="2885"/>
                    <a:pt x="9022" y="3044"/>
                    <a:pt x="9022" y="3242"/>
                  </a:cubicBezTo>
                  <a:lnTo>
                    <a:pt x="9022" y="4788"/>
                  </a:lnTo>
                  <a:cubicBezTo>
                    <a:pt x="9022" y="4985"/>
                    <a:pt x="8863" y="5145"/>
                    <a:pt x="8667" y="5145"/>
                  </a:cubicBezTo>
                  <a:lnTo>
                    <a:pt x="3435" y="5145"/>
                  </a:lnTo>
                  <a:lnTo>
                    <a:pt x="0" y="8580"/>
                  </a:lnTo>
                  <a:cubicBezTo>
                    <a:pt x="1113" y="9573"/>
                    <a:pt x="2533" y="10116"/>
                    <a:pt x="4037" y="10116"/>
                  </a:cubicBezTo>
                  <a:cubicBezTo>
                    <a:pt x="5661" y="10116"/>
                    <a:pt x="7188" y="9484"/>
                    <a:pt x="8335" y="8335"/>
                  </a:cubicBezTo>
                  <a:cubicBezTo>
                    <a:pt x="9482" y="7188"/>
                    <a:pt x="10114" y="5661"/>
                    <a:pt x="10114" y="4039"/>
                  </a:cubicBezTo>
                  <a:cubicBezTo>
                    <a:pt x="10114" y="2535"/>
                    <a:pt x="9571" y="1115"/>
                    <a:pt x="8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03" name="Google Shape;2503;p124"/>
            <p:cNvSpPr/>
            <p:nvPr/>
          </p:nvSpPr>
          <p:spPr>
            <a:xfrm>
              <a:off x="5532294" y="2883212"/>
              <a:ext cx="172824" cy="221238"/>
            </a:xfrm>
            <a:custGeom>
              <a:avLst/>
              <a:gdLst/>
              <a:ahLst/>
              <a:cxnLst/>
              <a:rect l="l" t="t" r="r" b="b"/>
              <a:pathLst>
                <a:path w="8074" h="10062" extrusionOk="0">
                  <a:moveTo>
                    <a:pt x="5263" y="1"/>
                  </a:moveTo>
                  <a:cubicBezTo>
                    <a:pt x="3949" y="176"/>
                    <a:pt x="2733" y="774"/>
                    <a:pt x="1780" y="1727"/>
                  </a:cubicBezTo>
                  <a:cubicBezTo>
                    <a:pt x="633" y="2874"/>
                    <a:pt x="1" y="4401"/>
                    <a:pt x="1" y="6024"/>
                  </a:cubicBezTo>
                  <a:cubicBezTo>
                    <a:pt x="1" y="7526"/>
                    <a:pt x="544" y="8947"/>
                    <a:pt x="1537" y="10062"/>
                  </a:cubicBezTo>
                  <a:lnTo>
                    <a:pt x="4469" y="7130"/>
                  </a:lnTo>
                  <a:lnTo>
                    <a:pt x="1687" y="7130"/>
                  </a:lnTo>
                  <a:cubicBezTo>
                    <a:pt x="1489" y="7130"/>
                    <a:pt x="1330" y="6970"/>
                    <a:pt x="1330" y="6773"/>
                  </a:cubicBezTo>
                  <a:lnTo>
                    <a:pt x="1330" y="5227"/>
                  </a:lnTo>
                  <a:cubicBezTo>
                    <a:pt x="1330" y="5029"/>
                    <a:pt x="1489" y="4870"/>
                    <a:pt x="1687" y="4870"/>
                  </a:cubicBezTo>
                  <a:lnTo>
                    <a:pt x="6727" y="4870"/>
                  </a:lnTo>
                  <a:lnTo>
                    <a:pt x="8073" y="3523"/>
                  </a:lnTo>
                  <a:cubicBezTo>
                    <a:pt x="8030" y="3487"/>
                    <a:pt x="7984" y="3448"/>
                    <a:pt x="7938" y="3402"/>
                  </a:cubicBezTo>
                  <a:cubicBezTo>
                    <a:pt x="7598" y="3062"/>
                    <a:pt x="7545" y="2756"/>
                    <a:pt x="7502" y="2509"/>
                  </a:cubicBezTo>
                  <a:cubicBezTo>
                    <a:pt x="7467" y="2310"/>
                    <a:pt x="7445" y="2179"/>
                    <a:pt x="7264" y="1999"/>
                  </a:cubicBezTo>
                  <a:cubicBezTo>
                    <a:pt x="7084" y="1818"/>
                    <a:pt x="6953" y="1795"/>
                    <a:pt x="6753" y="1759"/>
                  </a:cubicBezTo>
                  <a:cubicBezTo>
                    <a:pt x="6507" y="1718"/>
                    <a:pt x="6201" y="1662"/>
                    <a:pt x="5861" y="1324"/>
                  </a:cubicBezTo>
                  <a:cubicBezTo>
                    <a:pt x="5521" y="985"/>
                    <a:pt x="5468" y="679"/>
                    <a:pt x="5424" y="432"/>
                  </a:cubicBezTo>
                  <a:cubicBezTo>
                    <a:pt x="5398" y="274"/>
                    <a:pt x="5377" y="160"/>
                    <a:pt x="5282" y="31"/>
                  </a:cubicBezTo>
                  <a:cubicBezTo>
                    <a:pt x="5274" y="22"/>
                    <a:pt x="5268" y="10"/>
                    <a:pt x="5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04" name="Google Shape;2504;p124"/>
            <p:cNvSpPr/>
            <p:nvPr/>
          </p:nvSpPr>
          <p:spPr>
            <a:xfrm>
              <a:off x="5661516" y="2882047"/>
              <a:ext cx="87290" cy="67458"/>
            </a:xfrm>
            <a:custGeom>
              <a:avLst/>
              <a:gdLst/>
              <a:ahLst/>
              <a:cxnLst/>
              <a:rect l="l" t="t" r="r" b="b"/>
              <a:pathLst>
                <a:path w="4078" h="3068" extrusionOk="0">
                  <a:moveTo>
                    <a:pt x="1" y="1"/>
                  </a:moveTo>
                  <a:cubicBezTo>
                    <a:pt x="48" y="134"/>
                    <a:pt x="71" y="255"/>
                    <a:pt x="90" y="363"/>
                  </a:cubicBezTo>
                  <a:cubicBezTo>
                    <a:pt x="124" y="563"/>
                    <a:pt x="147" y="694"/>
                    <a:pt x="327" y="874"/>
                  </a:cubicBezTo>
                  <a:cubicBezTo>
                    <a:pt x="508" y="1055"/>
                    <a:pt x="639" y="1077"/>
                    <a:pt x="838" y="1112"/>
                  </a:cubicBezTo>
                  <a:cubicBezTo>
                    <a:pt x="1085" y="1155"/>
                    <a:pt x="1391" y="1208"/>
                    <a:pt x="1730" y="1548"/>
                  </a:cubicBezTo>
                  <a:cubicBezTo>
                    <a:pt x="2069" y="1886"/>
                    <a:pt x="2124" y="2194"/>
                    <a:pt x="2165" y="2439"/>
                  </a:cubicBezTo>
                  <a:cubicBezTo>
                    <a:pt x="2201" y="2638"/>
                    <a:pt x="2224" y="2771"/>
                    <a:pt x="2405" y="2950"/>
                  </a:cubicBezTo>
                  <a:cubicBezTo>
                    <a:pt x="2454" y="3001"/>
                    <a:pt x="2501" y="3039"/>
                    <a:pt x="2545" y="3068"/>
                  </a:cubicBezTo>
                  <a:lnTo>
                    <a:pt x="4078" y="1535"/>
                  </a:lnTo>
                  <a:cubicBezTo>
                    <a:pt x="2965" y="542"/>
                    <a:pt x="1544" y="1"/>
                    <a:pt x="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05" name="Google Shape;2505;p124"/>
            <p:cNvSpPr/>
            <p:nvPr/>
          </p:nvSpPr>
          <p:spPr>
            <a:xfrm>
              <a:off x="5697862" y="2967358"/>
              <a:ext cx="40819" cy="22933"/>
            </a:xfrm>
            <a:custGeom>
              <a:avLst/>
              <a:gdLst/>
              <a:ahLst/>
              <a:cxnLst/>
              <a:rect l="l" t="t" r="r" b="b"/>
              <a:pathLst>
                <a:path w="1907" h="1043" extrusionOk="0">
                  <a:moveTo>
                    <a:pt x="1043" y="0"/>
                  </a:moveTo>
                  <a:lnTo>
                    <a:pt x="0" y="1043"/>
                  </a:lnTo>
                  <a:lnTo>
                    <a:pt x="1907" y="1043"/>
                  </a:lnTo>
                  <a:cubicBezTo>
                    <a:pt x="1876" y="942"/>
                    <a:pt x="1859" y="847"/>
                    <a:pt x="1844" y="760"/>
                  </a:cubicBezTo>
                  <a:cubicBezTo>
                    <a:pt x="1808" y="561"/>
                    <a:pt x="1785" y="428"/>
                    <a:pt x="1605" y="249"/>
                  </a:cubicBezTo>
                  <a:cubicBezTo>
                    <a:pt x="1426" y="69"/>
                    <a:pt x="1293" y="46"/>
                    <a:pt x="1094" y="10"/>
                  </a:cubicBezTo>
                  <a:cubicBezTo>
                    <a:pt x="1077" y="8"/>
                    <a:pt x="1060" y="4"/>
                    <a:pt x="10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06" name="Google Shape;2506;p124"/>
            <p:cNvSpPr/>
            <p:nvPr/>
          </p:nvSpPr>
          <p:spPr>
            <a:xfrm>
              <a:off x="5735984" y="3005925"/>
              <a:ext cx="17873" cy="18404"/>
            </a:xfrm>
            <a:custGeom>
              <a:avLst/>
              <a:gdLst/>
              <a:ahLst/>
              <a:cxnLst/>
              <a:rect l="l" t="t" r="r" b="b"/>
              <a:pathLst>
                <a:path w="835" h="837" extrusionOk="0">
                  <a:moveTo>
                    <a:pt x="0" y="1"/>
                  </a:moveTo>
                  <a:lnTo>
                    <a:pt x="0" y="836"/>
                  </a:lnTo>
                  <a:lnTo>
                    <a:pt x="834" y="836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07" name="Google Shape;2507;p124"/>
            <p:cNvSpPr/>
            <p:nvPr/>
          </p:nvSpPr>
          <p:spPr>
            <a:xfrm>
              <a:off x="5664727" y="3005925"/>
              <a:ext cx="56038" cy="18404"/>
            </a:xfrm>
            <a:custGeom>
              <a:avLst/>
              <a:gdLst/>
              <a:ahLst/>
              <a:cxnLst/>
              <a:rect l="l" t="t" r="r" b="b"/>
              <a:pathLst>
                <a:path w="2618" h="837" extrusionOk="0">
                  <a:moveTo>
                    <a:pt x="836" y="1"/>
                  </a:moveTo>
                  <a:lnTo>
                    <a:pt x="1" y="836"/>
                  </a:lnTo>
                  <a:lnTo>
                    <a:pt x="2617" y="836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08" name="Google Shape;2508;p124"/>
            <p:cNvSpPr/>
            <p:nvPr/>
          </p:nvSpPr>
          <p:spPr>
            <a:xfrm>
              <a:off x="5641931" y="3005925"/>
              <a:ext cx="19115" cy="18404"/>
            </a:xfrm>
            <a:custGeom>
              <a:avLst/>
              <a:gdLst/>
              <a:ahLst/>
              <a:cxnLst/>
              <a:rect l="l" t="t" r="r" b="b"/>
              <a:pathLst>
                <a:path w="893" h="837" extrusionOk="0">
                  <a:moveTo>
                    <a:pt x="0" y="1"/>
                  </a:moveTo>
                  <a:lnTo>
                    <a:pt x="0" y="836"/>
                  </a:lnTo>
                  <a:lnTo>
                    <a:pt x="59" y="836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09" name="Google Shape;2509;p124"/>
            <p:cNvSpPr/>
            <p:nvPr/>
          </p:nvSpPr>
          <p:spPr>
            <a:xfrm>
              <a:off x="5576003" y="3005925"/>
              <a:ext cx="50708" cy="18404"/>
            </a:xfrm>
            <a:custGeom>
              <a:avLst/>
              <a:gdLst/>
              <a:ahLst/>
              <a:cxnLst/>
              <a:rect l="l" t="t" r="r" b="b"/>
              <a:pathLst>
                <a:path w="2369" h="837" extrusionOk="0">
                  <a:moveTo>
                    <a:pt x="0" y="1"/>
                  </a:moveTo>
                  <a:lnTo>
                    <a:pt x="0" y="836"/>
                  </a:lnTo>
                  <a:lnTo>
                    <a:pt x="2368" y="836"/>
                  </a:lnTo>
                  <a:lnTo>
                    <a:pt x="23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10" name="Google Shape;2510;p124"/>
          <p:cNvGrpSpPr/>
          <p:nvPr/>
        </p:nvGrpSpPr>
        <p:grpSpPr>
          <a:xfrm>
            <a:off x="6258971" y="2882047"/>
            <a:ext cx="260178" cy="267258"/>
            <a:chOff x="6258971" y="2882047"/>
            <a:chExt cx="260178" cy="267258"/>
          </a:xfrm>
        </p:grpSpPr>
        <p:sp>
          <p:nvSpPr>
            <p:cNvPr id="2511" name="Google Shape;2511;p124"/>
            <p:cNvSpPr/>
            <p:nvPr/>
          </p:nvSpPr>
          <p:spPr>
            <a:xfrm>
              <a:off x="6407350" y="2882047"/>
              <a:ext cx="66077" cy="48329"/>
            </a:xfrm>
            <a:custGeom>
              <a:avLst/>
              <a:gdLst/>
              <a:ahLst/>
              <a:cxnLst/>
              <a:rect l="l" t="t" r="r" b="b"/>
              <a:pathLst>
                <a:path w="3087" h="2198" extrusionOk="0">
                  <a:moveTo>
                    <a:pt x="927" y="1"/>
                  </a:moveTo>
                  <a:cubicBezTo>
                    <a:pt x="416" y="1"/>
                    <a:pt x="0" y="415"/>
                    <a:pt x="0" y="926"/>
                  </a:cubicBezTo>
                  <a:lnTo>
                    <a:pt x="0" y="2198"/>
                  </a:lnTo>
                  <a:lnTo>
                    <a:pt x="712" y="2198"/>
                  </a:lnTo>
                  <a:lnTo>
                    <a:pt x="712" y="926"/>
                  </a:lnTo>
                  <a:cubicBezTo>
                    <a:pt x="712" y="808"/>
                    <a:pt x="809" y="713"/>
                    <a:pt x="927" y="713"/>
                  </a:cubicBezTo>
                  <a:lnTo>
                    <a:pt x="2161" y="713"/>
                  </a:lnTo>
                  <a:cubicBezTo>
                    <a:pt x="2279" y="713"/>
                    <a:pt x="2374" y="808"/>
                    <a:pt x="2374" y="926"/>
                  </a:cubicBezTo>
                  <a:lnTo>
                    <a:pt x="2374" y="2198"/>
                  </a:lnTo>
                  <a:lnTo>
                    <a:pt x="3086" y="2198"/>
                  </a:lnTo>
                  <a:lnTo>
                    <a:pt x="3086" y="926"/>
                  </a:lnTo>
                  <a:cubicBezTo>
                    <a:pt x="3086" y="415"/>
                    <a:pt x="2672" y="1"/>
                    <a:pt x="2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12" name="Google Shape;2512;p124"/>
            <p:cNvSpPr/>
            <p:nvPr/>
          </p:nvSpPr>
          <p:spPr>
            <a:xfrm>
              <a:off x="6258971" y="2997965"/>
              <a:ext cx="92662" cy="151340"/>
            </a:xfrm>
            <a:custGeom>
              <a:avLst/>
              <a:gdLst/>
              <a:ahLst/>
              <a:cxnLst/>
              <a:rect l="l" t="t" r="r" b="b"/>
              <a:pathLst>
                <a:path w="4329" h="6883" extrusionOk="0">
                  <a:moveTo>
                    <a:pt x="1782" y="950"/>
                  </a:moveTo>
                  <a:cubicBezTo>
                    <a:pt x="1978" y="950"/>
                    <a:pt x="2137" y="1109"/>
                    <a:pt x="2137" y="1307"/>
                  </a:cubicBezTo>
                  <a:lnTo>
                    <a:pt x="2137" y="4863"/>
                  </a:lnTo>
                  <a:cubicBezTo>
                    <a:pt x="2137" y="5061"/>
                    <a:pt x="1978" y="5220"/>
                    <a:pt x="1782" y="5220"/>
                  </a:cubicBezTo>
                  <a:cubicBezTo>
                    <a:pt x="1585" y="5220"/>
                    <a:pt x="1425" y="5061"/>
                    <a:pt x="1425" y="4863"/>
                  </a:cubicBezTo>
                  <a:lnTo>
                    <a:pt x="1425" y="1307"/>
                  </a:lnTo>
                  <a:cubicBezTo>
                    <a:pt x="1425" y="1109"/>
                    <a:pt x="1585" y="950"/>
                    <a:pt x="1782" y="950"/>
                  </a:cubicBezTo>
                  <a:close/>
                  <a:moveTo>
                    <a:pt x="833" y="0"/>
                  </a:moveTo>
                  <a:cubicBezTo>
                    <a:pt x="375" y="0"/>
                    <a:pt x="1" y="372"/>
                    <a:pt x="1" y="832"/>
                  </a:cubicBezTo>
                  <a:lnTo>
                    <a:pt x="1" y="5338"/>
                  </a:lnTo>
                  <a:cubicBezTo>
                    <a:pt x="1" y="5756"/>
                    <a:pt x="312" y="6104"/>
                    <a:pt x="713" y="6160"/>
                  </a:cubicBezTo>
                  <a:lnTo>
                    <a:pt x="713" y="6525"/>
                  </a:lnTo>
                  <a:cubicBezTo>
                    <a:pt x="713" y="6723"/>
                    <a:pt x="873" y="6882"/>
                    <a:pt x="1070" y="6882"/>
                  </a:cubicBezTo>
                  <a:cubicBezTo>
                    <a:pt x="1266" y="6882"/>
                    <a:pt x="1425" y="6723"/>
                    <a:pt x="1425" y="6525"/>
                  </a:cubicBezTo>
                  <a:lnTo>
                    <a:pt x="1425" y="6170"/>
                  </a:lnTo>
                  <a:lnTo>
                    <a:pt x="4329" y="6170"/>
                  </a:lnTo>
                  <a:cubicBezTo>
                    <a:pt x="4175" y="5927"/>
                    <a:pt x="4084" y="5642"/>
                    <a:pt x="4084" y="5338"/>
                  </a:cubicBezTo>
                  <a:lnTo>
                    <a:pt x="40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13" name="Google Shape;2513;p124"/>
            <p:cNvSpPr/>
            <p:nvPr/>
          </p:nvSpPr>
          <p:spPr>
            <a:xfrm>
              <a:off x="6314881" y="2949615"/>
              <a:ext cx="34762" cy="32717"/>
            </a:xfrm>
            <a:custGeom>
              <a:avLst/>
              <a:gdLst/>
              <a:ahLst/>
              <a:cxnLst/>
              <a:rect l="l" t="t" r="r" b="b"/>
              <a:pathLst>
                <a:path w="1624" h="1488" extrusionOk="0">
                  <a:moveTo>
                    <a:pt x="927" y="0"/>
                  </a:moveTo>
                  <a:cubicBezTo>
                    <a:pt x="416" y="0"/>
                    <a:pt x="0" y="416"/>
                    <a:pt x="0" y="927"/>
                  </a:cubicBezTo>
                  <a:lnTo>
                    <a:pt x="0" y="1487"/>
                  </a:lnTo>
                  <a:lnTo>
                    <a:pt x="712" y="1487"/>
                  </a:lnTo>
                  <a:lnTo>
                    <a:pt x="712" y="927"/>
                  </a:lnTo>
                  <a:cubicBezTo>
                    <a:pt x="712" y="809"/>
                    <a:pt x="809" y="712"/>
                    <a:pt x="927" y="712"/>
                  </a:cubicBezTo>
                  <a:lnTo>
                    <a:pt x="1472" y="712"/>
                  </a:lnTo>
                  <a:lnTo>
                    <a:pt x="1472" y="669"/>
                  </a:lnTo>
                  <a:cubicBezTo>
                    <a:pt x="1472" y="429"/>
                    <a:pt x="1527" y="203"/>
                    <a:pt x="1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14" name="Google Shape;2514;p124"/>
            <p:cNvSpPr/>
            <p:nvPr/>
          </p:nvSpPr>
          <p:spPr>
            <a:xfrm>
              <a:off x="6361608" y="2946009"/>
              <a:ext cx="157541" cy="203296"/>
            </a:xfrm>
            <a:custGeom>
              <a:avLst/>
              <a:gdLst/>
              <a:ahLst/>
              <a:cxnLst/>
              <a:rect l="l" t="t" r="r" b="b"/>
              <a:pathLst>
                <a:path w="7360" h="9246" extrusionOk="0">
                  <a:moveTo>
                    <a:pt x="1782" y="950"/>
                  </a:moveTo>
                  <a:cubicBezTo>
                    <a:pt x="1978" y="950"/>
                    <a:pt x="2137" y="1110"/>
                    <a:pt x="2137" y="1307"/>
                  </a:cubicBezTo>
                  <a:lnTo>
                    <a:pt x="2137" y="7226"/>
                  </a:lnTo>
                  <a:cubicBezTo>
                    <a:pt x="2137" y="7424"/>
                    <a:pt x="1978" y="7583"/>
                    <a:pt x="1782" y="7583"/>
                  </a:cubicBezTo>
                  <a:cubicBezTo>
                    <a:pt x="1585" y="7583"/>
                    <a:pt x="1425" y="7424"/>
                    <a:pt x="1425" y="7226"/>
                  </a:cubicBezTo>
                  <a:lnTo>
                    <a:pt x="1425" y="1307"/>
                  </a:lnTo>
                  <a:cubicBezTo>
                    <a:pt x="1425" y="1110"/>
                    <a:pt x="1585" y="950"/>
                    <a:pt x="1782" y="950"/>
                  </a:cubicBezTo>
                  <a:close/>
                  <a:moveTo>
                    <a:pt x="5580" y="950"/>
                  </a:moveTo>
                  <a:cubicBezTo>
                    <a:pt x="5776" y="950"/>
                    <a:pt x="5935" y="1110"/>
                    <a:pt x="5935" y="1307"/>
                  </a:cubicBezTo>
                  <a:lnTo>
                    <a:pt x="5935" y="7226"/>
                  </a:lnTo>
                  <a:cubicBezTo>
                    <a:pt x="5935" y="7424"/>
                    <a:pt x="5776" y="7583"/>
                    <a:pt x="5580" y="7583"/>
                  </a:cubicBezTo>
                  <a:cubicBezTo>
                    <a:pt x="5383" y="7583"/>
                    <a:pt x="5223" y="7424"/>
                    <a:pt x="5223" y="7226"/>
                  </a:cubicBezTo>
                  <a:lnTo>
                    <a:pt x="5223" y="1307"/>
                  </a:lnTo>
                  <a:cubicBezTo>
                    <a:pt x="5223" y="1110"/>
                    <a:pt x="5383" y="950"/>
                    <a:pt x="5580" y="950"/>
                  </a:cubicBezTo>
                  <a:close/>
                  <a:moveTo>
                    <a:pt x="833" y="1"/>
                  </a:moveTo>
                  <a:cubicBezTo>
                    <a:pt x="375" y="1"/>
                    <a:pt x="1" y="375"/>
                    <a:pt x="1" y="833"/>
                  </a:cubicBezTo>
                  <a:lnTo>
                    <a:pt x="1" y="7701"/>
                  </a:lnTo>
                  <a:cubicBezTo>
                    <a:pt x="1" y="8119"/>
                    <a:pt x="312" y="8467"/>
                    <a:pt x="713" y="8523"/>
                  </a:cubicBezTo>
                  <a:lnTo>
                    <a:pt x="713" y="8888"/>
                  </a:lnTo>
                  <a:cubicBezTo>
                    <a:pt x="713" y="9086"/>
                    <a:pt x="873" y="9245"/>
                    <a:pt x="1070" y="9245"/>
                  </a:cubicBezTo>
                  <a:cubicBezTo>
                    <a:pt x="1266" y="9245"/>
                    <a:pt x="1425" y="9086"/>
                    <a:pt x="1425" y="8888"/>
                  </a:cubicBezTo>
                  <a:lnTo>
                    <a:pt x="1425" y="8533"/>
                  </a:lnTo>
                  <a:lnTo>
                    <a:pt x="5935" y="8533"/>
                  </a:lnTo>
                  <a:lnTo>
                    <a:pt x="5935" y="8888"/>
                  </a:lnTo>
                  <a:cubicBezTo>
                    <a:pt x="5935" y="9086"/>
                    <a:pt x="6095" y="9245"/>
                    <a:pt x="6292" y="9245"/>
                  </a:cubicBezTo>
                  <a:cubicBezTo>
                    <a:pt x="6488" y="9245"/>
                    <a:pt x="6647" y="9086"/>
                    <a:pt x="6647" y="8888"/>
                  </a:cubicBezTo>
                  <a:lnTo>
                    <a:pt x="6647" y="8523"/>
                  </a:lnTo>
                  <a:cubicBezTo>
                    <a:pt x="7050" y="8467"/>
                    <a:pt x="7359" y="8119"/>
                    <a:pt x="7359" y="7701"/>
                  </a:cubicBezTo>
                  <a:lnTo>
                    <a:pt x="7359" y="833"/>
                  </a:lnTo>
                  <a:cubicBezTo>
                    <a:pt x="7359" y="375"/>
                    <a:pt x="6987" y="1"/>
                    <a:pt x="65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15" name="Google Shape;2515;p124"/>
          <p:cNvGrpSpPr/>
          <p:nvPr/>
        </p:nvGrpSpPr>
        <p:grpSpPr>
          <a:xfrm>
            <a:off x="6985669" y="2882047"/>
            <a:ext cx="260156" cy="267258"/>
            <a:chOff x="6985669" y="2882047"/>
            <a:chExt cx="260156" cy="267258"/>
          </a:xfrm>
        </p:grpSpPr>
        <p:sp>
          <p:nvSpPr>
            <p:cNvPr id="2516" name="Google Shape;2516;p124"/>
            <p:cNvSpPr/>
            <p:nvPr/>
          </p:nvSpPr>
          <p:spPr>
            <a:xfrm>
              <a:off x="7147812" y="2882047"/>
              <a:ext cx="98013" cy="100703"/>
            </a:xfrm>
            <a:custGeom>
              <a:avLst/>
              <a:gdLst/>
              <a:ahLst/>
              <a:cxnLst/>
              <a:rect l="l" t="t" r="r" b="b"/>
              <a:pathLst>
                <a:path w="4579" h="4580" extrusionOk="0">
                  <a:moveTo>
                    <a:pt x="2613" y="1"/>
                  </a:moveTo>
                  <a:cubicBezTo>
                    <a:pt x="2518" y="1"/>
                    <a:pt x="2427" y="37"/>
                    <a:pt x="2359" y="103"/>
                  </a:cubicBezTo>
                  <a:lnTo>
                    <a:pt x="0" y="2466"/>
                  </a:lnTo>
                  <a:lnTo>
                    <a:pt x="2114" y="4579"/>
                  </a:lnTo>
                  <a:lnTo>
                    <a:pt x="4474" y="2219"/>
                  </a:lnTo>
                  <a:cubicBezTo>
                    <a:pt x="4543" y="2152"/>
                    <a:pt x="4579" y="2061"/>
                    <a:pt x="4579" y="1968"/>
                  </a:cubicBezTo>
                  <a:lnTo>
                    <a:pt x="4579" y="356"/>
                  </a:lnTo>
                  <a:cubicBezTo>
                    <a:pt x="4579" y="160"/>
                    <a:pt x="4419" y="1"/>
                    <a:pt x="4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17" name="Google Shape;2517;p124"/>
            <p:cNvSpPr/>
            <p:nvPr/>
          </p:nvSpPr>
          <p:spPr>
            <a:xfrm>
              <a:off x="7044490" y="2971734"/>
              <a:ext cx="113982" cy="116380"/>
            </a:xfrm>
            <a:custGeom>
              <a:avLst/>
              <a:gdLst/>
              <a:ahLst/>
              <a:cxnLst/>
              <a:rect l="l" t="t" r="r" b="b"/>
              <a:pathLst>
                <a:path w="5325" h="5293" extrusionOk="0">
                  <a:moveTo>
                    <a:pt x="2535" y="1"/>
                  </a:moveTo>
                  <a:lnTo>
                    <a:pt x="139" y="2399"/>
                  </a:lnTo>
                  <a:cubicBezTo>
                    <a:pt x="0" y="2538"/>
                    <a:pt x="0" y="2764"/>
                    <a:pt x="139" y="2902"/>
                  </a:cubicBezTo>
                  <a:lnTo>
                    <a:pt x="2423" y="5189"/>
                  </a:lnTo>
                  <a:cubicBezTo>
                    <a:pt x="2493" y="5258"/>
                    <a:pt x="2585" y="5293"/>
                    <a:pt x="2676" y="5293"/>
                  </a:cubicBezTo>
                  <a:cubicBezTo>
                    <a:pt x="2768" y="5293"/>
                    <a:pt x="2859" y="5258"/>
                    <a:pt x="2928" y="5189"/>
                  </a:cubicBezTo>
                  <a:lnTo>
                    <a:pt x="5325" y="2790"/>
                  </a:lnTo>
                  <a:lnTo>
                    <a:pt x="4318" y="1784"/>
                  </a:lnTo>
                  <a:lnTo>
                    <a:pt x="3730" y="2373"/>
                  </a:lnTo>
                  <a:cubicBezTo>
                    <a:pt x="3661" y="2443"/>
                    <a:pt x="3568" y="2477"/>
                    <a:pt x="3479" y="2477"/>
                  </a:cubicBezTo>
                  <a:cubicBezTo>
                    <a:pt x="3386" y="2477"/>
                    <a:pt x="3295" y="2443"/>
                    <a:pt x="3226" y="2373"/>
                  </a:cubicBezTo>
                  <a:lnTo>
                    <a:pt x="2953" y="2101"/>
                  </a:lnTo>
                  <a:cubicBezTo>
                    <a:pt x="2816" y="1962"/>
                    <a:pt x="2816" y="1736"/>
                    <a:pt x="2953" y="1598"/>
                  </a:cubicBezTo>
                  <a:lnTo>
                    <a:pt x="3545" y="1009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18" name="Google Shape;2518;p124"/>
            <p:cNvSpPr/>
            <p:nvPr/>
          </p:nvSpPr>
          <p:spPr>
            <a:xfrm>
              <a:off x="7109518" y="2943150"/>
              <a:ext cx="77572" cy="78891"/>
            </a:xfrm>
            <a:custGeom>
              <a:avLst/>
              <a:gdLst/>
              <a:ahLst/>
              <a:cxnLst/>
              <a:rect l="l" t="t" r="r" b="b"/>
              <a:pathLst>
                <a:path w="3624" h="3588" extrusionOk="0">
                  <a:moveTo>
                    <a:pt x="948" y="0"/>
                  </a:moveTo>
                  <a:cubicBezTo>
                    <a:pt x="856" y="0"/>
                    <a:pt x="766" y="35"/>
                    <a:pt x="697" y="104"/>
                  </a:cubicBezTo>
                  <a:lnTo>
                    <a:pt x="0" y="797"/>
                  </a:lnTo>
                  <a:lnTo>
                    <a:pt x="2792" y="3587"/>
                  </a:lnTo>
                  <a:lnTo>
                    <a:pt x="3485" y="2894"/>
                  </a:lnTo>
                  <a:cubicBezTo>
                    <a:pt x="3624" y="2753"/>
                    <a:pt x="3624" y="2529"/>
                    <a:pt x="3485" y="2389"/>
                  </a:cubicBezTo>
                  <a:lnTo>
                    <a:pt x="1201" y="104"/>
                  </a:lnTo>
                  <a:cubicBezTo>
                    <a:pt x="1130" y="35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19" name="Google Shape;2519;p124"/>
            <p:cNvSpPr/>
            <p:nvPr/>
          </p:nvSpPr>
          <p:spPr>
            <a:xfrm>
              <a:off x="6985669" y="3048470"/>
              <a:ext cx="98142" cy="100835"/>
            </a:xfrm>
            <a:custGeom>
              <a:avLst/>
              <a:gdLst/>
              <a:ahLst/>
              <a:cxnLst/>
              <a:rect l="l" t="t" r="r" b="b"/>
              <a:pathLst>
                <a:path w="4585" h="4586" extrusionOk="0">
                  <a:moveTo>
                    <a:pt x="2469" y="1"/>
                  </a:moveTo>
                  <a:lnTo>
                    <a:pt x="105" y="2365"/>
                  </a:lnTo>
                  <a:cubicBezTo>
                    <a:pt x="38" y="2432"/>
                    <a:pt x="0" y="2523"/>
                    <a:pt x="0" y="2618"/>
                  </a:cubicBezTo>
                  <a:lnTo>
                    <a:pt x="0" y="4228"/>
                  </a:lnTo>
                  <a:cubicBezTo>
                    <a:pt x="0" y="4426"/>
                    <a:pt x="162" y="4585"/>
                    <a:pt x="355" y="4585"/>
                  </a:cubicBezTo>
                  <a:lnTo>
                    <a:pt x="1968" y="4585"/>
                  </a:lnTo>
                  <a:cubicBezTo>
                    <a:pt x="2063" y="4585"/>
                    <a:pt x="2154" y="4547"/>
                    <a:pt x="2220" y="4481"/>
                  </a:cubicBezTo>
                  <a:lnTo>
                    <a:pt x="4584" y="2116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20" name="Google Shape;2520;p124"/>
          <p:cNvGrpSpPr/>
          <p:nvPr/>
        </p:nvGrpSpPr>
        <p:grpSpPr>
          <a:xfrm>
            <a:off x="7712388" y="2882047"/>
            <a:ext cx="260156" cy="267258"/>
            <a:chOff x="7712388" y="2882047"/>
            <a:chExt cx="260156" cy="267258"/>
          </a:xfrm>
        </p:grpSpPr>
        <p:sp>
          <p:nvSpPr>
            <p:cNvPr id="2521" name="Google Shape;2521;p124"/>
            <p:cNvSpPr/>
            <p:nvPr/>
          </p:nvSpPr>
          <p:spPr>
            <a:xfrm>
              <a:off x="7832791" y="2965358"/>
              <a:ext cx="58585" cy="59454"/>
            </a:xfrm>
            <a:custGeom>
              <a:avLst/>
              <a:gdLst/>
              <a:ahLst/>
              <a:cxnLst/>
              <a:rect l="l" t="t" r="r" b="b"/>
              <a:pathLst>
                <a:path w="2737" h="2704" extrusionOk="0">
                  <a:moveTo>
                    <a:pt x="955" y="0"/>
                  </a:moveTo>
                  <a:lnTo>
                    <a:pt x="139" y="819"/>
                  </a:lnTo>
                  <a:cubicBezTo>
                    <a:pt x="0" y="957"/>
                    <a:pt x="0" y="1183"/>
                    <a:pt x="139" y="1322"/>
                  </a:cubicBezTo>
                  <a:lnTo>
                    <a:pt x="1417" y="2600"/>
                  </a:lnTo>
                  <a:cubicBezTo>
                    <a:pt x="1486" y="2669"/>
                    <a:pt x="1577" y="2704"/>
                    <a:pt x="1668" y="2704"/>
                  </a:cubicBezTo>
                  <a:cubicBezTo>
                    <a:pt x="1760" y="2704"/>
                    <a:pt x="1851" y="2669"/>
                    <a:pt x="1920" y="2600"/>
                  </a:cubicBezTo>
                  <a:lnTo>
                    <a:pt x="2737" y="1783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22" name="Google Shape;2522;p124"/>
            <p:cNvSpPr/>
            <p:nvPr/>
          </p:nvSpPr>
          <p:spPr>
            <a:xfrm>
              <a:off x="7903428" y="2882047"/>
              <a:ext cx="69117" cy="70976"/>
            </a:xfrm>
            <a:custGeom>
              <a:avLst/>
              <a:gdLst/>
              <a:ahLst/>
              <a:cxnLst/>
              <a:rect l="l" t="t" r="r" b="b"/>
              <a:pathLst>
                <a:path w="3229" h="3228" extrusionOk="0">
                  <a:moveTo>
                    <a:pt x="1260" y="1"/>
                  </a:moveTo>
                  <a:cubicBezTo>
                    <a:pt x="1165" y="1"/>
                    <a:pt x="1075" y="37"/>
                    <a:pt x="1009" y="103"/>
                  </a:cubicBezTo>
                  <a:lnTo>
                    <a:pt x="1" y="1114"/>
                  </a:lnTo>
                  <a:lnTo>
                    <a:pt x="2114" y="3227"/>
                  </a:lnTo>
                  <a:lnTo>
                    <a:pt x="3124" y="2219"/>
                  </a:lnTo>
                  <a:cubicBezTo>
                    <a:pt x="3191" y="2152"/>
                    <a:pt x="3229" y="2061"/>
                    <a:pt x="3229" y="1968"/>
                  </a:cubicBezTo>
                  <a:lnTo>
                    <a:pt x="3229" y="356"/>
                  </a:lnTo>
                  <a:cubicBezTo>
                    <a:pt x="3229" y="160"/>
                    <a:pt x="3069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23" name="Google Shape;2523;p124"/>
            <p:cNvSpPr/>
            <p:nvPr/>
          </p:nvSpPr>
          <p:spPr>
            <a:xfrm>
              <a:off x="7855759" y="2913423"/>
              <a:ext cx="86947" cy="87796"/>
            </a:xfrm>
            <a:custGeom>
              <a:avLst/>
              <a:gdLst/>
              <a:ahLst/>
              <a:cxnLst/>
              <a:rect l="l" t="t" r="r" b="b"/>
              <a:pathLst>
                <a:path w="4062" h="3993" extrusionOk="0">
                  <a:moveTo>
                    <a:pt x="1386" y="0"/>
                  </a:moveTo>
                  <a:cubicBezTo>
                    <a:pt x="1295" y="0"/>
                    <a:pt x="1204" y="35"/>
                    <a:pt x="1136" y="104"/>
                  </a:cubicBezTo>
                  <a:lnTo>
                    <a:pt x="141" y="1099"/>
                  </a:lnTo>
                  <a:cubicBezTo>
                    <a:pt x="0" y="1238"/>
                    <a:pt x="0" y="1464"/>
                    <a:pt x="141" y="1603"/>
                  </a:cubicBezTo>
                  <a:lnTo>
                    <a:pt x="2427" y="3889"/>
                  </a:lnTo>
                  <a:cubicBezTo>
                    <a:pt x="2495" y="3958"/>
                    <a:pt x="2586" y="3993"/>
                    <a:pt x="2677" y="3993"/>
                  </a:cubicBezTo>
                  <a:cubicBezTo>
                    <a:pt x="2768" y="3993"/>
                    <a:pt x="2860" y="3958"/>
                    <a:pt x="2930" y="3889"/>
                  </a:cubicBezTo>
                  <a:lnTo>
                    <a:pt x="3923" y="2894"/>
                  </a:lnTo>
                  <a:cubicBezTo>
                    <a:pt x="4062" y="2755"/>
                    <a:pt x="4062" y="2529"/>
                    <a:pt x="3923" y="2391"/>
                  </a:cubicBezTo>
                  <a:lnTo>
                    <a:pt x="1639" y="104"/>
                  </a:lnTo>
                  <a:cubicBezTo>
                    <a:pt x="1569" y="35"/>
                    <a:pt x="1477" y="0"/>
                    <a:pt x="13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24" name="Google Shape;2524;p124"/>
            <p:cNvSpPr/>
            <p:nvPr/>
          </p:nvSpPr>
          <p:spPr>
            <a:xfrm>
              <a:off x="7742055" y="2992116"/>
              <a:ext cx="124042" cy="125900"/>
            </a:xfrm>
            <a:custGeom>
              <a:avLst/>
              <a:gdLst/>
              <a:ahLst/>
              <a:cxnLst/>
              <a:rect l="l" t="t" r="r" b="b"/>
              <a:pathLst>
                <a:path w="5795" h="5726" extrusionOk="0">
                  <a:moveTo>
                    <a:pt x="3118" y="1"/>
                  </a:moveTo>
                  <a:cubicBezTo>
                    <a:pt x="3027" y="1"/>
                    <a:pt x="2936" y="36"/>
                    <a:pt x="2868" y="105"/>
                  </a:cubicBezTo>
                  <a:lnTo>
                    <a:pt x="139" y="2832"/>
                  </a:lnTo>
                  <a:cubicBezTo>
                    <a:pt x="1" y="2970"/>
                    <a:pt x="1" y="3196"/>
                    <a:pt x="139" y="3335"/>
                  </a:cubicBezTo>
                  <a:lnTo>
                    <a:pt x="2426" y="5621"/>
                  </a:lnTo>
                  <a:cubicBezTo>
                    <a:pt x="2495" y="5691"/>
                    <a:pt x="2586" y="5725"/>
                    <a:pt x="2677" y="5725"/>
                  </a:cubicBezTo>
                  <a:cubicBezTo>
                    <a:pt x="2767" y="5725"/>
                    <a:pt x="2859" y="5691"/>
                    <a:pt x="2929" y="5621"/>
                  </a:cubicBezTo>
                  <a:lnTo>
                    <a:pt x="5656" y="2894"/>
                  </a:lnTo>
                  <a:cubicBezTo>
                    <a:pt x="5794" y="2754"/>
                    <a:pt x="5794" y="2530"/>
                    <a:pt x="5656" y="2389"/>
                  </a:cubicBezTo>
                  <a:lnTo>
                    <a:pt x="4902" y="1635"/>
                  </a:lnTo>
                  <a:lnTo>
                    <a:pt x="3808" y="2727"/>
                  </a:lnTo>
                  <a:cubicBezTo>
                    <a:pt x="3738" y="2798"/>
                    <a:pt x="3647" y="2832"/>
                    <a:pt x="3556" y="2832"/>
                  </a:cubicBezTo>
                  <a:cubicBezTo>
                    <a:pt x="3466" y="2832"/>
                    <a:pt x="3373" y="2798"/>
                    <a:pt x="3305" y="2727"/>
                  </a:cubicBezTo>
                  <a:lnTo>
                    <a:pt x="3033" y="2456"/>
                  </a:lnTo>
                  <a:cubicBezTo>
                    <a:pt x="2893" y="2317"/>
                    <a:pt x="2893" y="2091"/>
                    <a:pt x="3033" y="1953"/>
                  </a:cubicBezTo>
                  <a:lnTo>
                    <a:pt x="4125" y="861"/>
                  </a:lnTo>
                  <a:lnTo>
                    <a:pt x="3371" y="105"/>
                  </a:lnTo>
                  <a:cubicBezTo>
                    <a:pt x="3301" y="36"/>
                    <a:pt x="3209" y="1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25" name="Google Shape;2525;p124"/>
            <p:cNvSpPr/>
            <p:nvPr/>
          </p:nvSpPr>
          <p:spPr>
            <a:xfrm>
              <a:off x="7712388" y="3078461"/>
              <a:ext cx="68967" cy="70844"/>
            </a:xfrm>
            <a:custGeom>
              <a:avLst/>
              <a:gdLst/>
              <a:ahLst/>
              <a:cxnLst/>
              <a:rect l="l" t="t" r="r" b="b"/>
              <a:pathLst>
                <a:path w="3222" h="3222" extrusionOk="0">
                  <a:moveTo>
                    <a:pt x="1106" y="0"/>
                  </a:moveTo>
                  <a:lnTo>
                    <a:pt x="105" y="1001"/>
                  </a:lnTo>
                  <a:cubicBezTo>
                    <a:pt x="38" y="1068"/>
                    <a:pt x="0" y="1159"/>
                    <a:pt x="0" y="1254"/>
                  </a:cubicBezTo>
                  <a:lnTo>
                    <a:pt x="0" y="2864"/>
                  </a:lnTo>
                  <a:cubicBezTo>
                    <a:pt x="0" y="3062"/>
                    <a:pt x="158" y="3221"/>
                    <a:pt x="356" y="3221"/>
                  </a:cubicBezTo>
                  <a:lnTo>
                    <a:pt x="1968" y="3221"/>
                  </a:lnTo>
                  <a:cubicBezTo>
                    <a:pt x="2061" y="3221"/>
                    <a:pt x="2152" y="3183"/>
                    <a:pt x="2218" y="3117"/>
                  </a:cubicBezTo>
                  <a:lnTo>
                    <a:pt x="3221" y="2114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26" name="Google Shape;2526;p124"/>
            <p:cNvSpPr/>
            <p:nvPr/>
          </p:nvSpPr>
          <p:spPr>
            <a:xfrm>
              <a:off x="7812906" y="2921163"/>
              <a:ext cx="19693" cy="26341"/>
            </a:xfrm>
            <a:custGeom>
              <a:avLst/>
              <a:gdLst/>
              <a:ahLst/>
              <a:cxnLst/>
              <a:rect l="l" t="t" r="r" b="b"/>
              <a:pathLst>
                <a:path w="920" h="1198" extrusionOk="0">
                  <a:moveTo>
                    <a:pt x="393" y="1"/>
                  </a:moveTo>
                  <a:cubicBezTo>
                    <a:pt x="363" y="1"/>
                    <a:pt x="333" y="5"/>
                    <a:pt x="303" y="12"/>
                  </a:cubicBezTo>
                  <a:cubicBezTo>
                    <a:pt x="113" y="64"/>
                    <a:pt x="1" y="259"/>
                    <a:pt x="52" y="449"/>
                  </a:cubicBezTo>
                  <a:lnTo>
                    <a:pt x="181" y="933"/>
                  </a:lnTo>
                  <a:cubicBezTo>
                    <a:pt x="225" y="1091"/>
                    <a:pt x="367" y="1197"/>
                    <a:pt x="523" y="1197"/>
                  </a:cubicBezTo>
                  <a:cubicBezTo>
                    <a:pt x="555" y="1197"/>
                    <a:pt x="585" y="1192"/>
                    <a:pt x="616" y="1184"/>
                  </a:cubicBezTo>
                  <a:cubicBezTo>
                    <a:pt x="806" y="1133"/>
                    <a:pt x="920" y="937"/>
                    <a:pt x="868" y="747"/>
                  </a:cubicBezTo>
                  <a:lnTo>
                    <a:pt x="739" y="265"/>
                  </a:lnTo>
                  <a:cubicBezTo>
                    <a:pt x="696" y="105"/>
                    <a:pt x="551" y="1"/>
                    <a:pt x="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27" name="Google Shape;2527;p124"/>
            <p:cNvSpPr/>
            <p:nvPr/>
          </p:nvSpPr>
          <p:spPr>
            <a:xfrm>
              <a:off x="7855352" y="3083826"/>
              <a:ext cx="19693" cy="26297"/>
            </a:xfrm>
            <a:custGeom>
              <a:avLst/>
              <a:gdLst/>
              <a:ahLst/>
              <a:cxnLst/>
              <a:rect l="l" t="t" r="r" b="b"/>
              <a:pathLst>
                <a:path w="920" h="1196" extrusionOk="0">
                  <a:moveTo>
                    <a:pt x="395" y="0"/>
                  </a:moveTo>
                  <a:cubicBezTo>
                    <a:pt x="364" y="0"/>
                    <a:pt x="333" y="4"/>
                    <a:pt x="302" y="13"/>
                  </a:cubicBezTo>
                  <a:cubicBezTo>
                    <a:pt x="112" y="64"/>
                    <a:pt x="0" y="258"/>
                    <a:pt x="49" y="448"/>
                  </a:cubicBezTo>
                  <a:lnTo>
                    <a:pt x="181" y="932"/>
                  </a:lnTo>
                  <a:cubicBezTo>
                    <a:pt x="224" y="1091"/>
                    <a:pt x="367" y="1196"/>
                    <a:pt x="522" y="1196"/>
                  </a:cubicBezTo>
                  <a:cubicBezTo>
                    <a:pt x="553" y="1196"/>
                    <a:pt x="585" y="1192"/>
                    <a:pt x="615" y="1184"/>
                  </a:cubicBezTo>
                  <a:cubicBezTo>
                    <a:pt x="805" y="1133"/>
                    <a:pt x="919" y="938"/>
                    <a:pt x="866" y="748"/>
                  </a:cubicBezTo>
                  <a:lnTo>
                    <a:pt x="739" y="263"/>
                  </a:lnTo>
                  <a:cubicBezTo>
                    <a:pt x="694" y="105"/>
                    <a:pt x="552" y="0"/>
                    <a:pt x="3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28" name="Google Shape;2528;p124"/>
            <p:cNvSpPr/>
            <p:nvPr/>
          </p:nvSpPr>
          <p:spPr>
            <a:xfrm>
              <a:off x="7751131" y="2984597"/>
              <a:ext cx="27334" cy="18513"/>
            </a:xfrm>
            <a:custGeom>
              <a:avLst/>
              <a:gdLst/>
              <a:ahLst/>
              <a:cxnLst/>
              <a:rect l="l" t="t" r="r" b="b"/>
              <a:pathLst>
                <a:path w="1277" h="842" extrusionOk="0">
                  <a:moveTo>
                    <a:pt x="399" y="0"/>
                  </a:moveTo>
                  <a:cubicBezTo>
                    <a:pt x="241" y="0"/>
                    <a:pt x="95" y="105"/>
                    <a:pt x="53" y="265"/>
                  </a:cubicBezTo>
                  <a:cubicBezTo>
                    <a:pt x="0" y="454"/>
                    <a:pt x="114" y="650"/>
                    <a:pt x="304" y="701"/>
                  </a:cubicBezTo>
                  <a:lnTo>
                    <a:pt x="788" y="830"/>
                  </a:lnTo>
                  <a:cubicBezTo>
                    <a:pt x="821" y="838"/>
                    <a:pt x="851" y="842"/>
                    <a:pt x="881" y="842"/>
                  </a:cubicBezTo>
                  <a:cubicBezTo>
                    <a:pt x="1039" y="842"/>
                    <a:pt x="1181" y="737"/>
                    <a:pt x="1223" y="578"/>
                  </a:cubicBezTo>
                  <a:cubicBezTo>
                    <a:pt x="1276" y="388"/>
                    <a:pt x="1162" y="192"/>
                    <a:pt x="972" y="143"/>
                  </a:cubicBezTo>
                  <a:lnTo>
                    <a:pt x="490" y="12"/>
                  </a:lnTo>
                  <a:cubicBezTo>
                    <a:pt x="460" y="4"/>
                    <a:pt x="429" y="0"/>
                    <a:pt x="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29" name="Google Shape;2529;p124"/>
            <p:cNvSpPr/>
            <p:nvPr/>
          </p:nvSpPr>
          <p:spPr>
            <a:xfrm>
              <a:off x="7909528" y="3028176"/>
              <a:ext cx="27249" cy="18535"/>
            </a:xfrm>
            <a:custGeom>
              <a:avLst/>
              <a:gdLst/>
              <a:ahLst/>
              <a:cxnLst/>
              <a:rect l="l" t="t" r="r" b="b"/>
              <a:pathLst>
                <a:path w="1273" h="843" extrusionOk="0">
                  <a:moveTo>
                    <a:pt x="394" y="0"/>
                  </a:moveTo>
                  <a:cubicBezTo>
                    <a:pt x="237" y="0"/>
                    <a:pt x="93" y="106"/>
                    <a:pt x="50" y="265"/>
                  </a:cubicBezTo>
                  <a:cubicBezTo>
                    <a:pt x="0" y="455"/>
                    <a:pt x="111" y="651"/>
                    <a:pt x="300" y="700"/>
                  </a:cubicBezTo>
                  <a:lnTo>
                    <a:pt x="785" y="831"/>
                  </a:lnTo>
                  <a:cubicBezTo>
                    <a:pt x="817" y="839"/>
                    <a:pt x="847" y="842"/>
                    <a:pt x="878" y="842"/>
                  </a:cubicBezTo>
                  <a:cubicBezTo>
                    <a:pt x="1035" y="842"/>
                    <a:pt x="1180" y="738"/>
                    <a:pt x="1221" y="578"/>
                  </a:cubicBezTo>
                  <a:cubicBezTo>
                    <a:pt x="1273" y="388"/>
                    <a:pt x="1161" y="193"/>
                    <a:pt x="971" y="142"/>
                  </a:cubicBezTo>
                  <a:lnTo>
                    <a:pt x="487" y="12"/>
                  </a:lnTo>
                  <a:cubicBezTo>
                    <a:pt x="456" y="4"/>
                    <a:pt x="425" y="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30" name="Google Shape;2530;p124"/>
            <p:cNvSpPr/>
            <p:nvPr/>
          </p:nvSpPr>
          <p:spPr>
            <a:xfrm>
              <a:off x="7773842" y="2944403"/>
              <a:ext cx="24337" cy="23439"/>
            </a:xfrm>
            <a:custGeom>
              <a:avLst/>
              <a:gdLst/>
              <a:ahLst/>
              <a:cxnLst/>
              <a:rect l="l" t="t" r="r" b="b"/>
              <a:pathLst>
                <a:path w="1137" h="1066" extrusionOk="0">
                  <a:moveTo>
                    <a:pt x="391" y="0"/>
                  </a:moveTo>
                  <a:cubicBezTo>
                    <a:pt x="300" y="0"/>
                    <a:pt x="210" y="35"/>
                    <a:pt x="141" y="104"/>
                  </a:cubicBezTo>
                  <a:cubicBezTo>
                    <a:pt x="1" y="243"/>
                    <a:pt x="1" y="469"/>
                    <a:pt x="141" y="608"/>
                  </a:cubicBezTo>
                  <a:lnTo>
                    <a:pt x="494" y="961"/>
                  </a:lnTo>
                  <a:cubicBezTo>
                    <a:pt x="563" y="1031"/>
                    <a:pt x="654" y="1065"/>
                    <a:pt x="747" y="1065"/>
                  </a:cubicBezTo>
                  <a:cubicBezTo>
                    <a:pt x="836" y="1065"/>
                    <a:pt x="927" y="1031"/>
                    <a:pt x="998" y="961"/>
                  </a:cubicBezTo>
                  <a:cubicBezTo>
                    <a:pt x="1136" y="822"/>
                    <a:pt x="1136" y="596"/>
                    <a:pt x="998" y="458"/>
                  </a:cubicBezTo>
                  <a:lnTo>
                    <a:pt x="644" y="104"/>
                  </a:lnTo>
                  <a:cubicBezTo>
                    <a:pt x="574" y="35"/>
                    <a:pt x="483" y="0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31" name="Google Shape;2531;p124"/>
            <p:cNvSpPr/>
            <p:nvPr/>
          </p:nvSpPr>
          <p:spPr>
            <a:xfrm>
              <a:off x="7889728" y="3063444"/>
              <a:ext cx="24380" cy="23483"/>
            </a:xfrm>
            <a:custGeom>
              <a:avLst/>
              <a:gdLst/>
              <a:ahLst/>
              <a:cxnLst/>
              <a:rect l="l" t="t" r="r" b="b"/>
              <a:pathLst>
                <a:path w="1139" h="1068" extrusionOk="0">
                  <a:moveTo>
                    <a:pt x="392" y="0"/>
                  </a:moveTo>
                  <a:cubicBezTo>
                    <a:pt x="301" y="0"/>
                    <a:pt x="210" y="35"/>
                    <a:pt x="141" y="104"/>
                  </a:cubicBezTo>
                  <a:cubicBezTo>
                    <a:pt x="1" y="245"/>
                    <a:pt x="1" y="469"/>
                    <a:pt x="141" y="609"/>
                  </a:cubicBezTo>
                  <a:lnTo>
                    <a:pt x="494" y="963"/>
                  </a:lnTo>
                  <a:cubicBezTo>
                    <a:pt x="565" y="1033"/>
                    <a:pt x="656" y="1067"/>
                    <a:pt x="747" y="1067"/>
                  </a:cubicBezTo>
                  <a:cubicBezTo>
                    <a:pt x="836" y="1067"/>
                    <a:pt x="929" y="1033"/>
                    <a:pt x="998" y="963"/>
                  </a:cubicBezTo>
                  <a:cubicBezTo>
                    <a:pt x="1138" y="824"/>
                    <a:pt x="1138" y="598"/>
                    <a:pt x="998" y="459"/>
                  </a:cubicBezTo>
                  <a:lnTo>
                    <a:pt x="644" y="104"/>
                  </a:lnTo>
                  <a:cubicBezTo>
                    <a:pt x="574" y="35"/>
                    <a:pt x="483" y="0"/>
                    <a:pt x="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32" name="Google Shape;2532;p124"/>
          <p:cNvGrpSpPr/>
          <p:nvPr/>
        </p:nvGrpSpPr>
        <p:grpSpPr>
          <a:xfrm>
            <a:off x="1172214" y="3610779"/>
            <a:ext cx="260156" cy="229374"/>
            <a:chOff x="1172214" y="3610779"/>
            <a:chExt cx="260156" cy="229374"/>
          </a:xfrm>
        </p:grpSpPr>
        <p:sp>
          <p:nvSpPr>
            <p:cNvPr id="2533" name="Google Shape;2533;p124"/>
            <p:cNvSpPr/>
            <p:nvPr/>
          </p:nvSpPr>
          <p:spPr>
            <a:xfrm>
              <a:off x="1172214" y="3652863"/>
              <a:ext cx="260156" cy="187290"/>
            </a:xfrm>
            <a:custGeom>
              <a:avLst/>
              <a:gdLst/>
              <a:ahLst/>
              <a:cxnLst/>
              <a:rect l="l" t="t" r="r" b="b"/>
              <a:pathLst>
                <a:path w="12154" h="8518" extrusionOk="0">
                  <a:moveTo>
                    <a:pt x="8973" y="0"/>
                  </a:moveTo>
                  <a:cubicBezTo>
                    <a:pt x="8878" y="0"/>
                    <a:pt x="8787" y="37"/>
                    <a:pt x="8720" y="103"/>
                  </a:cubicBezTo>
                  <a:lnTo>
                    <a:pt x="2444" y="6381"/>
                  </a:lnTo>
                  <a:lnTo>
                    <a:pt x="1069" y="6381"/>
                  </a:lnTo>
                  <a:cubicBezTo>
                    <a:pt x="479" y="6381"/>
                    <a:pt x="0" y="6860"/>
                    <a:pt x="0" y="7448"/>
                  </a:cubicBezTo>
                  <a:cubicBezTo>
                    <a:pt x="0" y="8037"/>
                    <a:pt x="479" y="8517"/>
                    <a:pt x="1069" y="8517"/>
                  </a:cubicBezTo>
                  <a:lnTo>
                    <a:pt x="3181" y="8517"/>
                  </a:lnTo>
                  <a:cubicBezTo>
                    <a:pt x="3232" y="8517"/>
                    <a:pt x="3280" y="8506"/>
                    <a:pt x="3321" y="8487"/>
                  </a:cubicBezTo>
                  <a:cubicBezTo>
                    <a:pt x="3363" y="8470"/>
                    <a:pt x="3401" y="8445"/>
                    <a:pt x="3433" y="8413"/>
                  </a:cubicBezTo>
                  <a:lnTo>
                    <a:pt x="9709" y="2137"/>
                  </a:lnTo>
                  <a:lnTo>
                    <a:pt x="11086" y="2137"/>
                  </a:lnTo>
                  <a:cubicBezTo>
                    <a:pt x="11675" y="2137"/>
                    <a:pt x="12153" y="1656"/>
                    <a:pt x="12153" y="1068"/>
                  </a:cubicBezTo>
                  <a:cubicBezTo>
                    <a:pt x="12153" y="479"/>
                    <a:pt x="11675" y="0"/>
                    <a:pt x="11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34" name="Google Shape;2534;p124"/>
            <p:cNvSpPr/>
            <p:nvPr/>
          </p:nvSpPr>
          <p:spPr>
            <a:xfrm>
              <a:off x="1279388" y="3610779"/>
              <a:ext cx="45742" cy="103869"/>
            </a:xfrm>
            <a:custGeom>
              <a:avLst/>
              <a:gdLst/>
              <a:ahLst/>
              <a:cxnLst/>
              <a:rect l="l" t="t" r="r" b="b"/>
              <a:pathLst>
                <a:path w="2137" h="4724" extrusionOk="0">
                  <a:moveTo>
                    <a:pt x="1070" y="0"/>
                  </a:moveTo>
                  <a:cubicBezTo>
                    <a:pt x="481" y="0"/>
                    <a:pt x="1" y="479"/>
                    <a:pt x="1" y="1069"/>
                  </a:cubicBezTo>
                  <a:cubicBezTo>
                    <a:pt x="1" y="1482"/>
                    <a:pt x="238" y="1840"/>
                    <a:pt x="582" y="2019"/>
                  </a:cubicBezTo>
                  <a:cubicBezTo>
                    <a:pt x="238" y="2196"/>
                    <a:pt x="1" y="2554"/>
                    <a:pt x="1" y="2968"/>
                  </a:cubicBezTo>
                  <a:lnTo>
                    <a:pt x="1" y="4723"/>
                  </a:lnTo>
                  <a:lnTo>
                    <a:pt x="2086" y="2638"/>
                  </a:lnTo>
                  <a:cubicBezTo>
                    <a:pt x="1998" y="2368"/>
                    <a:pt x="1807" y="2146"/>
                    <a:pt x="1558" y="2017"/>
                  </a:cubicBezTo>
                  <a:cubicBezTo>
                    <a:pt x="1901" y="1840"/>
                    <a:pt x="2137" y="1482"/>
                    <a:pt x="2137" y="1069"/>
                  </a:cubicBezTo>
                  <a:cubicBezTo>
                    <a:pt x="2137" y="479"/>
                    <a:pt x="165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35" name="Google Shape;2535;p124"/>
            <p:cNvSpPr/>
            <p:nvPr/>
          </p:nvSpPr>
          <p:spPr>
            <a:xfrm>
              <a:off x="1312930" y="3772079"/>
              <a:ext cx="60341" cy="61807"/>
            </a:xfrm>
            <a:custGeom>
              <a:avLst/>
              <a:gdLst/>
              <a:ahLst/>
              <a:cxnLst/>
              <a:rect l="l" t="t" r="r" b="b"/>
              <a:pathLst>
                <a:path w="2819" h="2811" extrusionOk="0">
                  <a:moveTo>
                    <a:pt x="1386" y="0"/>
                  </a:moveTo>
                  <a:cubicBezTo>
                    <a:pt x="1189" y="0"/>
                    <a:pt x="1029" y="160"/>
                    <a:pt x="1029" y="355"/>
                  </a:cubicBezTo>
                  <a:cubicBezTo>
                    <a:pt x="1029" y="553"/>
                    <a:pt x="1189" y="712"/>
                    <a:pt x="1386" y="712"/>
                  </a:cubicBezTo>
                  <a:lnTo>
                    <a:pt x="1631" y="712"/>
                  </a:lnTo>
                  <a:lnTo>
                    <a:pt x="141" y="2203"/>
                  </a:lnTo>
                  <a:cubicBezTo>
                    <a:pt x="0" y="2341"/>
                    <a:pt x="0" y="2566"/>
                    <a:pt x="141" y="2706"/>
                  </a:cubicBezTo>
                  <a:cubicBezTo>
                    <a:pt x="209" y="2774"/>
                    <a:pt x="300" y="2810"/>
                    <a:pt x="391" y="2810"/>
                  </a:cubicBezTo>
                  <a:cubicBezTo>
                    <a:pt x="483" y="2810"/>
                    <a:pt x="574" y="2774"/>
                    <a:pt x="644" y="2706"/>
                  </a:cubicBezTo>
                  <a:lnTo>
                    <a:pt x="2106" y="1244"/>
                  </a:lnTo>
                  <a:lnTo>
                    <a:pt x="2106" y="1432"/>
                  </a:lnTo>
                  <a:cubicBezTo>
                    <a:pt x="2106" y="1627"/>
                    <a:pt x="2264" y="1787"/>
                    <a:pt x="2461" y="1787"/>
                  </a:cubicBezTo>
                  <a:cubicBezTo>
                    <a:pt x="2659" y="1787"/>
                    <a:pt x="2818" y="1627"/>
                    <a:pt x="2818" y="1432"/>
                  </a:cubicBezTo>
                  <a:lnTo>
                    <a:pt x="2818" y="355"/>
                  </a:lnTo>
                  <a:cubicBezTo>
                    <a:pt x="2818" y="160"/>
                    <a:pt x="2659" y="0"/>
                    <a:pt x="2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36" name="Google Shape;2536;p124"/>
          <p:cNvGrpSpPr/>
          <p:nvPr/>
        </p:nvGrpSpPr>
        <p:grpSpPr>
          <a:xfrm>
            <a:off x="1909571" y="3591825"/>
            <a:ext cx="238837" cy="267236"/>
            <a:chOff x="1909571" y="3591825"/>
            <a:chExt cx="238837" cy="267236"/>
          </a:xfrm>
        </p:grpSpPr>
        <p:sp>
          <p:nvSpPr>
            <p:cNvPr id="2537" name="Google Shape;2537;p124"/>
            <p:cNvSpPr/>
            <p:nvPr/>
          </p:nvSpPr>
          <p:spPr>
            <a:xfrm>
              <a:off x="1909571" y="3822496"/>
              <a:ext cx="238837" cy="36565"/>
            </a:xfrm>
            <a:custGeom>
              <a:avLst/>
              <a:gdLst/>
              <a:ahLst/>
              <a:cxnLst/>
              <a:rect l="l" t="t" r="r" b="b"/>
              <a:pathLst>
                <a:path w="11158" h="1663" extrusionOk="0">
                  <a:moveTo>
                    <a:pt x="356" y="1"/>
                  </a:moveTo>
                  <a:cubicBezTo>
                    <a:pt x="160" y="1"/>
                    <a:pt x="1" y="160"/>
                    <a:pt x="1" y="358"/>
                  </a:cubicBezTo>
                  <a:cubicBezTo>
                    <a:pt x="1" y="554"/>
                    <a:pt x="160" y="713"/>
                    <a:pt x="356" y="713"/>
                  </a:cubicBezTo>
                  <a:lnTo>
                    <a:pt x="1940" y="713"/>
                  </a:lnTo>
                  <a:lnTo>
                    <a:pt x="2464" y="1503"/>
                  </a:lnTo>
                  <a:cubicBezTo>
                    <a:pt x="2530" y="1604"/>
                    <a:pt x="2642" y="1663"/>
                    <a:pt x="2762" y="1663"/>
                  </a:cubicBezTo>
                  <a:lnTo>
                    <a:pt x="8396" y="1663"/>
                  </a:lnTo>
                  <a:cubicBezTo>
                    <a:pt x="8514" y="1663"/>
                    <a:pt x="8626" y="1604"/>
                    <a:pt x="8692" y="1503"/>
                  </a:cubicBezTo>
                  <a:lnTo>
                    <a:pt x="9216" y="713"/>
                  </a:lnTo>
                  <a:lnTo>
                    <a:pt x="10800" y="713"/>
                  </a:lnTo>
                  <a:cubicBezTo>
                    <a:pt x="10998" y="713"/>
                    <a:pt x="11157" y="554"/>
                    <a:pt x="11157" y="358"/>
                  </a:cubicBezTo>
                  <a:cubicBezTo>
                    <a:pt x="11157" y="160"/>
                    <a:pt x="10998" y="1"/>
                    <a:pt x="10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38" name="Google Shape;2538;p124"/>
            <p:cNvSpPr/>
            <p:nvPr/>
          </p:nvSpPr>
          <p:spPr>
            <a:xfrm>
              <a:off x="1958803" y="3702093"/>
              <a:ext cx="179973" cy="104770"/>
            </a:xfrm>
            <a:custGeom>
              <a:avLst/>
              <a:gdLst/>
              <a:ahLst/>
              <a:cxnLst/>
              <a:rect l="l" t="t" r="r" b="b"/>
              <a:pathLst>
                <a:path w="8408" h="4765" extrusionOk="0">
                  <a:moveTo>
                    <a:pt x="7340" y="1689"/>
                  </a:moveTo>
                  <a:cubicBezTo>
                    <a:pt x="7535" y="1689"/>
                    <a:pt x="7695" y="1848"/>
                    <a:pt x="7695" y="2046"/>
                  </a:cubicBezTo>
                  <a:lnTo>
                    <a:pt x="7695" y="2758"/>
                  </a:lnTo>
                  <a:cubicBezTo>
                    <a:pt x="7695" y="2953"/>
                    <a:pt x="7535" y="3113"/>
                    <a:pt x="7340" y="3113"/>
                  </a:cubicBezTo>
                  <a:lnTo>
                    <a:pt x="6561" y="3113"/>
                  </a:lnTo>
                  <a:lnTo>
                    <a:pt x="6561" y="1689"/>
                  </a:lnTo>
                  <a:close/>
                  <a:moveTo>
                    <a:pt x="355" y="0"/>
                  </a:moveTo>
                  <a:cubicBezTo>
                    <a:pt x="160" y="0"/>
                    <a:pt x="0" y="158"/>
                    <a:pt x="0" y="355"/>
                  </a:cubicBezTo>
                  <a:lnTo>
                    <a:pt x="0" y="3844"/>
                  </a:lnTo>
                  <a:cubicBezTo>
                    <a:pt x="0" y="4182"/>
                    <a:pt x="93" y="4497"/>
                    <a:pt x="257" y="4765"/>
                  </a:cubicBezTo>
                  <a:lnTo>
                    <a:pt x="6303" y="4765"/>
                  </a:lnTo>
                  <a:cubicBezTo>
                    <a:pt x="6466" y="4497"/>
                    <a:pt x="6559" y="4182"/>
                    <a:pt x="6559" y="3844"/>
                  </a:cubicBezTo>
                  <a:lnTo>
                    <a:pt x="6559" y="3825"/>
                  </a:lnTo>
                  <a:lnTo>
                    <a:pt x="7340" y="3825"/>
                  </a:lnTo>
                  <a:cubicBezTo>
                    <a:pt x="7929" y="3825"/>
                    <a:pt x="8407" y="3346"/>
                    <a:pt x="8407" y="2758"/>
                  </a:cubicBezTo>
                  <a:lnTo>
                    <a:pt x="8407" y="2046"/>
                  </a:lnTo>
                  <a:cubicBezTo>
                    <a:pt x="8407" y="1457"/>
                    <a:pt x="7929" y="976"/>
                    <a:pt x="7340" y="976"/>
                  </a:cubicBezTo>
                  <a:lnTo>
                    <a:pt x="6561" y="976"/>
                  </a:lnTo>
                  <a:lnTo>
                    <a:pt x="6561" y="355"/>
                  </a:lnTo>
                  <a:cubicBezTo>
                    <a:pt x="6561" y="158"/>
                    <a:pt x="6402" y="0"/>
                    <a:pt x="62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39" name="Google Shape;2539;p124"/>
            <p:cNvSpPr/>
            <p:nvPr/>
          </p:nvSpPr>
          <p:spPr>
            <a:xfrm>
              <a:off x="1971025" y="3591825"/>
              <a:ext cx="29496" cy="94634"/>
            </a:xfrm>
            <a:custGeom>
              <a:avLst/>
              <a:gdLst/>
              <a:ahLst/>
              <a:cxnLst/>
              <a:rect l="l" t="t" r="r" b="b"/>
              <a:pathLst>
                <a:path w="1378" h="4304" extrusionOk="0">
                  <a:moveTo>
                    <a:pt x="1023" y="0"/>
                  </a:moveTo>
                  <a:cubicBezTo>
                    <a:pt x="825" y="0"/>
                    <a:pt x="666" y="160"/>
                    <a:pt x="666" y="357"/>
                  </a:cubicBezTo>
                  <a:cubicBezTo>
                    <a:pt x="666" y="688"/>
                    <a:pt x="555" y="838"/>
                    <a:pt x="404" y="1043"/>
                  </a:cubicBezTo>
                  <a:cubicBezTo>
                    <a:pt x="225" y="1284"/>
                    <a:pt x="1" y="1586"/>
                    <a:pt x="1" y="2152"/>
                  </a:cubicBezTo>
                  <a:cubicBezTo>
                    <a:pt x="1" y="2718"/>
                    <a:pt x="225" y="3020"/>
                    <a:pt x="404" y="3261"/>
                  </a:cubicBezTo>
                  <a:cubicBezTo>
                    <a:pt x="555" y="3466"/>
                    <a:pt x="666" y="3616"/>
                    <a:pt x="666" y="3946"/>
                  </a:cubicBezTo>
                  <a:cubicBezTo>
                    <a:pt x="666" y="4142"/>
                    <a:pt x="825" y="4303"/>
                    <a:pt x="1023" y="4303"/>
                  </a:cubicBezTo>
                  <a:cubicBezTo>
                    <a:pt x="1218" y="4303"/>
                    <a:pt x="1378" y="4142"/>
                    <a:pt x="1378" y="3946"/>
                  </a:cubicBezTo>
                  <a:cubicBezTo>
                    <a:pt x="1378" y="3380"/>
                    <a:pt x="1156" y="3078"/>
                    <a:pt x="975" y="2837"/>
                  </a:cubicBezTo>
                  <a:cubicBezTo>
                    <a:pt x="823" y="2632"/>
                    <a:pt x="713" y="2482"/>
                    <a:pt x="713" y="2152"/>
                  </a:cubicBezTo>
                  <a:cubicBezTo>
                    <a:pt x="713" y="1821"/>
                    <a:pt x="823" y="1671"/>
                    <a:pt x="975" y="1466"/>
                  </a:cubicBezTo>
                  <a:cubicBezTo>
                    <a:pt x="1156" y="1223"/>
                    <a:pt x="1378" y="923"/>
                    <a:pt x="1378" y="357"/>
                  </a:cubicBezTo>
                  <a:cubicBezTo>
                    <a:pt x="1378" y="160"/>
                    <a:pt x="1218" y="0"/>
                    <a:pt x="10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40" name="Google Shape;2540;p124"/>
            <p:cNvSpPr/>
            <p:nvPr/>
          </p:nvSpPr>
          <p:spPr>
            <a:xfrm>
              <a:off x="2006600" y="3591825"/>
              <a:ext cx="29496" cy="94634"/>
            </a:xfrm>
            <a:custGeom>
              <a:avLst/>
              <a:gdLst/>
              <a:ahLst/>
              <a:cxnLst/>
              <a:rect l="l" t="t" r="r" b="b"/>
              <a:pathLst>
                <a:path w="1378" h="4304" extrusionOk="0">
                  <a:moveTo>
                    <a:pt x="1022" y="0"/>
                  </a:moveTo>
                  <a:cubicBezTo>
                    <a:pt x="825" y="0"/>
                    <a:pt x="665" y="160"/>
                    <a:pt x="665" y="357"/>
                  </a:cubicBezTo>
                  <a:cubicBezTo>
                    <a:pt x="665" y="688"/>
                    <a:pt x="555" y="838"/>
                    <a:pt x="403" y="1043"/>
                  </a:cubicBezTo>
                  <a:cubicBezTo>
                    <a:pt x="225" y="1284"/>
                    <a:pt x="1" y="1586"/>
                    <a:pt x="1" y="2152"/>
                  </a:cubicBezTo>
                  <a:cubicBezTo>
                    <a:pt x="1" y="2718"/>
                    <a:pt x="225" y="3020"/>
                    <a:pt x="403" y="3261"/>
                  </a:cubicBezTo>
                  <a:cubicBezTo>
                    <a:pt x="555" y="3466"/>
                    <a:pt x="665" y="3616"/>
                    <a:pt x="665" y="3946"/>
                  </a:cubicBezTo>
                  <a:cubicBezTo>
                    <a:pt x="665" y="4142"/>
                    <a:pt x="825" y="4303"/>
                    <a:pt x="1022" y="4303"/>
                  </a:cubicBezTo>
                  <a:cubicBezTo>
                    <a:pt x="1218" y="4303"/>
                    <a:pt x="1377" y="4142"/>
                    <a:pt x="1377" y="3946"/>
                  </a:cubicBezTo>
                  <a:cubicBezTo>
                    <a:pt x="1377" y="3380"/>
                    <a:pt x="1155" y="3078"/>
                    <a:pt x="975" y="2837"/>
                  </a:cubicBezTo>
                  <a:cubicBezTo>
                    <a:pt x="823" y="2632"/>
                    <a:pt x="713" y="2482"/>
                    <a:pt x="713" y="2152"/>
                  </a:cubicBezTo>
                  <a:cubicBezTo>
                    <a:pt x="713" y="1821"/>
                    <a:pt x="823" y="1671"/>
                    <a:pt x="975" y="1466"/>
                  </a:cubicBezTo>
                  <a:cubicBezTo>
                    <a:pt x="1155" y="1223"/>
                    <a:pt x="1377" y="923"/>
                    <a:pt x="1377" y="357"/>
                  </a:cubicBezTo>
                  <a:cubicBezTo>
                    <a:pt x="1377" y="160"/>
                    <a:pt x="1218" y="0"/>
                    <a:pt x="1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41" name="Google Shape;2541;p124"/>
            <p:cNvSpPr/>
            <p:nvPr/>
          </p:nvSpPr>
          <p:spPr>
            <a:xfrm>
              <a:off x="2042175" y="3591825"/>
              <a:ext cx="29475" cy="94634"/>
            </a:xfrm>
            <a:custGeom>
              <a:avLst/>
              <a:gdLst/>
              <a:ahLst/>
              <a:cxnLst/>
              <a:rect l="l" t="t" r="r" b="b"/>
              <a:pathLst>
                <a:path w="1377" h="4304" extrusionOk="0">
                  <a:moveTo>
                    <a:pt x="1022" y="0"/>
                  </a:moveTo>
                  <a:cubicBezTo>
                    <a:pt x="824" y="0"/>
                    <a:pt x="665" y="160"/>
                    <a:pt x="665" y="357"/>
                  </a:cubicBezTo>
                  <a:cubicBezTo>
                    <a:pt x="665" y="688"/>
                    <a:pt x="555" y="838"/>
                    <a:pt x="403" y="1043"/>
                  </a:cubicBezTo>
                  <a:cubicBezTo>
                    <a:pt x="224" y="1284"/>
                    <a:pt x="0" y="1586"/>
                    <a:pt x="0" y="2152"/>
                  </a:cubicBezTo>
                  <a:cubicBezTo>
                    <a:pt x="0" y="2718"/>
                    <a:pt x="224" y="3020"/>
                    <a:pt x="403" y="3261"/>
                  </a:cubicBezTo>
                  <a:cubicBezTo>
                    <a:pt x="555" y="3466"/>
                    <a:pt x="665" y="3616"/>
                    <a:pt x="665" y="3946"/>
                  </a:cubicBezTo>
                  <a:cubicBezTo>
                    <a:pt x="665" y="4142"/>
                    <a:pt x="824" y="4303"/>
                    <a:pt x="1022" y="4303"/>
                  </a:cubicBezTo>
                  <a:cubicBezTo>
                    <a:pt x="1217" y="4303"/>
                    <a:pt x="1377" y="4142"/>
                    <a:pt x="1377" y="3946"/>
                  </a:cubicBezTo>
                  <a:cubicBezTo>
                    <a:pt x="1377" y="3380"/>
                    <a:pt x="1155" y="3078"/>
                    <a:pt x="974" y="2837"/>
                  </a:cubicBezTo>
                  <a:cubicBezTo>
                    <a:pt x="822" y="2632"/>
                    <a:pt x="712" y="2482"/>
                    <a:pt x="712" y="2152"/>
                  </a:cubicBezTo>
                  <a:cubicBezTo>
                    <a:pt x="712" y="1821"/>
                    <a:pt x="822" y="1671"/>
                    <a:pt x="974" y="1466"/>
                  </a:cubicBezTo>
                  <a:cubicBezTo>
                    <a:pt x="1155" y="1223"/>
                    <a:pt x="1377" y="923"/>
                    <a:pt x="1377" y="357"/>
                  </a:cubicBezTo>
                  <a:cubicBezTo>
                    <a:pt x="1377" y="160"/>
                    <a:pt x="1217" y="0"/>
                    <a:pt x="1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42" name="Google Shape;2542;p124"/>
          <p:cNvGrpSpPr/>
          <p:nvPr/>
        </p:nvGrpSpPr>
        <p:grpSpPr>
          <a:xfrm>
            <a:off x="2642798" y="3591825"/>
            <a:ext cx="225330" cy="267236"/>
            <a:chOff x="2642798" y="3591825"/>
            <a:chExt cx="225330" cy="267236"/>
          </a:xfrm>
        </p:grpSpPr>
        <p:sp>
          <p:nvSpPr>
            <p:cNvPr id="2543" name="Google Shape;2543;p124"/>
            <p:cNvSpPr/>
            <p:nvPr/>
          </p:nvSpPr>
          <p:spPr>
            <a:xfrm>
              <a:off x="2751128" y="3591825"/>
              <a:ext cx="15262" cy="267236"/>
            </a:xfrm>
            <a:custGeom>
              <a:avLst/>
              <a:gdLst/>
              <a:ahLst/>
              <a:cxnLst/>
              <a:rect l="l" t="t" r="r" b="b"/>
              <a:pathLst>
                <a:path w="713" h="12154" extrusionOk="0">
                  <a:moveTo>
                    <a:pt x="358" y="0"/>
                  </a:moveTo>
                  <a:cubicBezTo>
                    <a:pt x="160" y="0"/>
                    <a:pt x="0" y="160"/>
                    <a:pt x="0" y="357"/>
                  </a:cubicBezTo>
                  <a:lnTo>
                    <a:pt x="0" y="11798"/>
                  </a:lnTo>
                  <a:cubicBezTo>
                    <a:pt x="0" y="11994"/>
                    <a:pt x="160" y="12154"/>
                    <a:pt x="358" y="12154"/>
                  </a:cubicBezTo>
                  <a:cubicBezTo>
                    <a:pt x="553" y="12154"/>
                    <a:pt x="713" y="11994"/>
                    <a:pt x="713" y="11798"/>
                  </a:cubicBezTo>
                  <a:lnTo>
                    <a:pt x="713" y="357"/>
                  </a:lnTo>
                  <a:cubicBezTo>
                    <a:pt x="713" y="160"/>
                    <a:pt x="553" y="0"/>
                    <a:pt x="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44" name="Google Shape;2544;p124"/>
            <p:cNvSpPr/>
            <p:nvPr/>
          </p:nvSpPr>
          <p:spPr>
            <a:xfrm>
              <a:off x="2664802" y="3610691"/>
              <a:ext cx="50216" cy="51583"/>
            </a:xfrm>
            <a:custGeom>
              <a:avLst/>
              <a:gdLst/>
              <a:ahLst/>
              <a:cxnLst/>
              <a:rect l="l" t="t" r="r" b="b"/>
              <a:pathLst>
                <a:path w="2346" h="2346" extrusionOk="0">
                  <a:moveTo>
                    <a:pt x="1174" y="1"/>
                  </a:moveTo>
                  <a:cubicBezTo>
                    <a:pt x="526" y="1"/>
                    <a:pt x="0" y="527"/>
                    <a:pt x="0" y="1174"/>
                  </a:cubicBezTo>
                  <a:cubicBezTo>
                    <a:pt x="0" y="1820"/>
                    <a:pt x="526" y="2346"/>
                    <a:pt x="1174" y="2346"/>
                  </a:cubicBezTo>
                  <a:cubicBezTo>
                    <a:pt x="1819" y="2346"/>
                    <a:pt x="2345" y="1820"/>
                    <a:pt x="2345" y="1174"/>
                  </a:cubicBezTo>
                  <a:cubicBezTo>
                    <a:pt x="2345" y="527"/>
                    <a:pt x="1819" y="1"/>
                    <a:pt x="1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45" name="Google Shape;2545;p124"/>
            <p:cNvSpPr/>
            <p:nvPr/>
          </p:nvSpPr>
          <p:spPr>
            <a:xfrm>
              <a:off x="2642798" y="3671816"/>
              <a:ext cx="94203" cy="101494"/>
            </a:xfrm>
            <a:custGeom>
              <a:avLst/>
              <a:gdLst/>
              <a:ahLst/>
              <a:cxnLst/>
              <a:rect l="l" t="t" r="r" b="b"/>
              <a:pathLst>
                <a:path w="4401" h="4616" extrusionOk="0">
                  <a:moveTo>
                    <a:pt x="1216" y="1"/>
                  </a:moveTo>
                  <a:cubicBezTo>
                    <a:pt x="1148" y="84"/>
                    <a:pt x="1089" y="179"/>
                    <a:pt x="1045" y="282"/>
                  </a:cubicBezTo>
                  <a:lnTo>
                    <a:pt x="50" y="2534"/>
                  </a:lnTo>
                  <a:cubicBezTo>
                    <a:pt x="1" y="2644"/>
                    <a:pt x="12" y="2771"/>
                    <a:pt x="77" y="2872"/>
                  </a:cubicBezTo>
                  <a:cubicBezTo>
                    <a:pt x="143" y="2972"/>
                    <a:pt x="255" y="3033"/>
                    <a:pt x="375" y="3033"/>
                  </a:cubicBezTo>
                  <a:lnTo>
                    <a:pt x="660" y="3033"/>
                  </a:lnTo>
                  <a:lnTo>
                    <a:pt x="443" y="4194"/>
                  </a:lnTo>
                  <a:cubicBezTo>
                    <a:pt x="422" y="4296"/>
                    <a:pt x="451" y="4404"/>
                    <a:pt x="519" y="4486"/>
                  </a:cubicBezTo>
                  <a:cubicBezTo>
                    <a:pt x="586" y="4568"/>
                    <a:pt x="686" y="4615"/>
                    <a:pt x="793" y="4615"/>
                  </a:cubicBezTo>
                  <a:lnTo>
                    <a:pt x="3611" y="4615"/>
                  </a:lnTo>
                  <a:cubicBezTo>
                    <a:pt x="3715" y="4615"/>
                    <a:pt x="3816" y="4568"/>
                    <a:pt x="3884" y="4486"/>
                  </a:cubicBezTo>
                  <a:cubicBezTo>
                    <a:pt x="3952" y="4404"/>
                    <a:pt x="3979" y="4296"/>
                    <a:pt x="3960" y="4194"/>
                  </a:cubicBezTo>
                  <a:lnTo>
                    <a:pt x="3744" y="3033"/>
                  </a:lnTo>
                  <a:lnTo>
                    <a:pt x="4027" y="3033"/>
                  </a:lnTo>
                  <a:cubicBezTo>
                    <a:pt x="4148" y="3033"/>
                    <a:pt x="4260" y="2972"/>
                    <a:pt x="4325" y="2872"/>
                  </a:cubicBezTo>
                  <a:cubicBezTo>
                    <a:pt x="4391" y="2771"/>
                    <a:pt x="4401" y="2644"/>
                    <a:pt x="4353" y="2534"/>
                  </a:cubicBezTo>
                  <a:lnTo>
                    <a:pt x="3358" y="282"/>
                  </a:lnTo>
                  <a:cubicBezTo>
                    <a:pt x="3313" y="179"/>
                    <a:pt x="3256" y="84"/>
                    <a:pt x="3185" y="1"/>
                  </a:cubicBezTo>
                  <a:cubicBezTo>
                    <a:pt x="2899" y="177"/>
                    <a:pt x="2562" y="278"/>
                    <a:pt x="2202" y="278"/>
                  </a:cubicBezTo>
                  <a:cubicBezTo>
                    <a:pt x="1841" y="278"/>
                    <a:pt x="1503" y="177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46" name="Google Shape;2546;p124"/>
            <p:cNvSpPr/>
            <p:nvPr/>
          </p:nvSpPr>
          <p:spPr>
            <a:xfrm>
              <a:off x="2801773" y="3610691"/>
              <a:ext cx="50216" cy="51583"/>
            </a:xfrm>
            <a:custGeom>
              <a:avLst/>
              <a:gdLst/>
              <a:ahLst/>
              <a:cxnLst/>
              <a:rect l="l" t="t" r="r" b="b"/>
              <a:pathLst>
                <a:path w="2346" h="2346" extrusionOk="0">
                  <a:moveTo>
                    <a:pt x="1172" y="1"/>
                  </a:moveTo>
                  <a:cubicBezTo>
                    <a:pt x="527" y="1"/>
                    <a:pt x="1" y="527"/>
                    <a:pt x="1" y="1174"/>
                  </a:cubicBezTo>
                  <a:cubicBezTo>
                    <a:pt x="1" y="1820"/>
                    <a:pt x="527" y="2346"/>
                    <a:pt x="1172" y="2346"/>
                  </a:cubicBezTo>
                  <a:cubicBezTo>
                    <a:pt x="1820" y="2346"/>
                    <a:pt x="2346" y="1820"/>
                    <a:pt x="2346" y="1174"/>
                  </a:cubicBezTo>
                  <a:cubicBezTo>
                    <a:pt x="2346" y="527"/>
                    <a:pt x="1820" y="1"/>
                    <a:pt x="1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47" name="Google Shape;2547;p124"/>
            <p:cNvSpPr/>
            <p:nvPr/>
          </p:nvSpPr>
          <p:spPr>
            <a:xfrm>
              <a:off x="2787110" y="3665769"/>
              <a:ext cx="81018" cy="102264"/>
            </a:xfrm>
            <a:custGeom>
              <a:avLst/>
              <a:gdLst/>
              <a:ahLst/>
              <a:cxnLst/>
              <a:rect l="l" t="t" r="r" b="b"/>
              <a:pathLst>
                <a:path w="3785" h="4651" extrusionOk="0">
                  <a:moveTo>
                    <a:pt x="3190" y="0"/>
                  </a:moveTo>
                  <a:cubicBezTo>
                    <a:pt x="2849" y="342"/>
                    <a:pt x="2378" y="553"/>
                    <a:pt x="1857" y="553"/>
                  </a:cubicBezTo>
                  <a:cubicBezTo>
                    <a:pt x="1354" y="553"/>
                    <a:pt x="895" y="353"/>
                    <a:pt x="556" y="31"/>
                  </a:cubicBezTo>
                  <a:cubicBezTo>
                    <a:pt x="224" y="266"/>
                    <a:pt x="6" y="654"/>
                    <a:pt x="6" y="1092"/>
                  </a:cubicBezTo>
                  <a:lnTo>
                    <a:pt x="0" y="3284"/>
                  </a:lnTo>
                  <a:cubicBezTo>
                    <a:pt x="0" y="3379"/>
                    <a:pt x="38" y="3470"/>
                    <a:pt x="105" y="3536"/>
                  </a:cubicBezTo>
                  <a:cubicBezTo>
                    <a:pt x="171" y="3603"/>
                    <a:pt x="262" y="3641"/>
                    <a:pt x="357" y="3641"/>
                  </a:cubicBezTo>
                  <a:lnTo>
                    <a:pt x="724" y="3641"/>
                  </a:lnTo>
                  <a:lnTo>
                    <a:pt x="724" y="4296"/>
                  </a:lnTo>
                  <a:cubicBezTo>
                    <a:pt x="724" y="4391"/>
                    <a:pt x="760" y="4480"/>
                    <a:pt x="828" y="4546"/>
                  </a:cubicBezTo>
                  <a:cubicBezTo>
                    <a:pt x="895" y="4615"/>
                    <a:pt x="984" y="4651"/>
                    <a:pt x="1079" y="4651"/>
                  </a:cubicBezTo>
                  <a:lnTo>
                    <a:pt x="2712" y="4651"/>
                  </a:lnTo>
                  <a:cubicBezTo>
                    <a:pt x="2909" y="4651"/>
                    <a:pt x="3069" y="4493"/>
                    <a:pt x="3069" y="4298"/>
                  </a:cubicBezTo>
                  <a:lnTo>
                    <a:pt x="3071" y="3641"/>
                  </a:lnTo>
                  <a:lnTo>
                    <a:pt x="3422" y="3641"/>
                  </a:lnTo>
                  <a:cubicBezTo>
                    <a:pt x="3618" y="3641"/>
                    <a:pt x="3777" y="3481"/>
                    <a:pt x="3779" y="3285"/>
                  </a:cubicBezTo>
                  <a:lnTo>
                    <a:pt x="3783" y="1098"/>
                  </a:lnTo>
                  <a:cubicBezTo>
                    <a:pt x="3785" y="748"/>
                    <a:pt x="3648" y="420"/>
                    <a:pt x="3403" y="173"/>
                  </a:cubicBezTo>
                  <a:cubicBezTo>
                    <a:pt x="3337" y="107"/>
                    <a:pt x="3266" y="50"/>
                    <a:pt x="3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48" name="Google Shape;2548;p124"/>
            <p:cNvSpPr/>
            <p:nvPr/>
          </p:nvSpPr>
          <p:spPr>
            <a:xfrm>
              <a:off x="2665615" y="3788899"/>
              <a:ext cx="15262" cy="51341"/>
            </a:xfrm>
            <a:custGeom>
              <a:avLst/>
              <a:gdLst/>
              <a:ahLst/>
              <a:cxnLst/>
              <a:rect l="l" t="t" r="r" b="b"/>
              <a:pathLst>
                <a:path w="713" h="2335" extrusionOk="0">
                  <a:moveTo>
                    <a:pt x="0" y="0"/>
                  </a:moveTo>
                  <a:lnTo>
                    <a:pt x="0" y="1977"/>
                  </a:lnTo>
                  <a:cubicBezTo>
                    <a:pt x="0" y="2175"/>
                    <a:pt x="160" y="2334"/>
                    <a:pt x="355" y="2334"/>
                  </a:cubicBezTo>
                  <a:cubicBezTo>
                    <a:pt x="553" y="2334"/>
                    <a:pt x="712" y="2175"/>
                    <a:pt x="712" y="1977"/>
                  </a:cubicBezTo>
                  <a:lnTo>
                    <a:pt x="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49" name="Google Shape;2549;p124"/>
            <p:cNvSpPr/>
            <p:nvPr/>
          </p:nvSpPr>
          <p:spPr>
            <a:xfrm>
              <a:off x="2700570" y="3788899"/>
              <a:ext cx="15262" cy="51341"/>
            </a:xfrm>
            <a:custGeom>
              <a:avLst/>
              <a:gdLst/>
              <a:ahLst/>
              <a:cxnLst/>
              <a:rect l="l" t="t" r="r" b="b"/>
              <a:pathLst>
                <a:path w="713" h="2335" extrusionOk="0">
                  <a:moveTo>
                    <a:pt x="0" y="0"/>
                  </a:moveTo>
                  <a:lnTo>
                    <a:pt x="0" y="1977"/>
                  </a:lnTo>
                  <a:cubicBezTo>
                    <a:pt x="0" y="2175"/>
                    <a:pt x="160" y="2334"/>
                    <a:pt x="357" y="2334"/>
                  </a:cubicBezTo>
                  <a:cubicBezTo>
                    <a:pt x="553" y="2334"/>
                    <a:pt x="712" y="2175"/>
                    <a:pt x="712" y="1977"/>
                  </a:cubicBezTo>
                  <a:lnTo>
                    <a:pt x="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50" name="Google Shape;2550;p124"/>
            <p:cNvSpPr/>
            <p:nvPr/>
          </p:nvSpPr>
          <p:spPr>
            <a:xfrm>
              <a:off x="2837540" y="3782347"/>
              <a:ext cx="15262" cy="57893"/>
            </a:xfrm>
            <a:custGeom>
              <a:avLst/>
              <a:gdLst/>
              <a:ahLst/>
              <a:cxnLst/>
              <a:rect l="l" t="t" r="r" b="b"/>
              <a:pathLst>
                <a:path w="713" h="2633" extrusionOk="0">
                  <a:moveTo>
                    <a:pt x="713" y="0"/>
                  </a:moveTo>
                  <a:cubicBezTo>
                    <a:pt x="601" y="40"/>
                    <a:pt x="481" y="61"/>
                    <a:pt x="356" y="61"/>
                  </a:cubicBezTo>
                  <a:lnTo>
                    <a:pt x="1" y="61"/>
                  </a:lnTo>
                  <a:lnTo>
                    <a:pt x="1" y="2275"/>
                  </a:lnTo>
                  <a:cubicBezTo>
                    <a:pt x="1" y="2473"/>
                    <a:pt x="160" y="2632"/>
                    <a:pt x="356" y="2632"/>
                  </a:cubicBezTo>
                  <a:cubicBezTo>
                    <a:pt x="553" y="2632"/>
                    <a:pt x="713" y="2473"/>
                    <a:pt x="713" y="2275"/>
                  </a:cubicBezTo>
                  <a:lnTo>
                    <a:pt x="7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51" name="Google Shape;2551;p124"/>
            <p:cNvSpPr/>
            <p:nvPr/>
          </p:nvSpPr>
          <p:spPr>
            <a:xfrm>
              <a:off x="2802586" y="3782391"/>
              <a:ext cx="15262" cy="57849"/>
            </a:xfrm>
            <a:custGeom>
              <a:avLst/>
              <a:gdLst/>
              <a:ahLst/>
              <a:cxnLst/>
              <a:rect l="l" t="t" r="r" b="b"/>
              <a:pathLst>
                <a:path w="713" h="2631" extrusionOk="0">
                  <a:moveTo>
                    <a:pt x="1" y="0"/>
                  </a:moveTo>
                  <a:lnTo>
                    <a:pt x="1" y="2273"/>
                  </a:lnTo>
                  <a:cubicBezTo>
                    <a:pt x="1" y="2471"/>
                    <a:pt x="160" y="2630"/>
                    <a:pt x="356" y="2630"/>
                  </a:cubicBezTo>
                  <a:cubicBezTo>
                    <a:pt x="553" y="2630"/>
                    <a:pt x="713" y="2471"/>
                    <a:pt x="713" y="2273"/>
                  </a:cubicBezTo>
                  <a:lnTo>
                    <a:pt x="713" y="59"/>
                  </a:lnTo>
                  <a:lnTo>
                    <a:pt x="356" y="59"/>
                  </a:lnTo>
                  <a:cubicBezTo>
                    <a:pt x="232" y="59"/>
                    <a:pt x="113" y="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52" name="Google Shape;2552;p124"/>
          <p:cNvGrpSpPr/>
          <p:nvPr/>
        </p:nvGrpSpPr>
        <p:grpSpPr>
          <a:xfrm>
            <a:off x="3395952" y="3591825"/>
            <a:ext cx="172760" cy="267236"/>
            <a:chOff x="3395952" y="3591825"/>
            <a:chExt cx="172760" cy="267236"/>
          </a:xfrm>
        </p:grpSpPr>
        <p:sp>
          <p:nvSpPr>
            <p:cNvPr id="2553" name="Google Shape;2553;p124"/>
            <p:cNvSpPr/>
            <p:nvPr/>
          </p:nvSpPr>
          <p:spPr>
            <a:xfrm>
              <a:off x="3395952" y="3591825"/>
              <a:ext cx="172760" cy="78935"/>
            </a:xfrm>
            <a:custGeom>
              <a:avLst/>
              <a:gdLst/>
              <a:ahLst/>
              <a:cxnLst/>
              <a:rect l="l" t="t" r="r" b="b"/>
              <a:pathLst>
                <a:path w="8071" h="3590" extrusionOk="0">
                  <a:moveTo>
                    <a:pt x="4510" y="2165"/>
                  </a:moveTo>
                  <a:cubicBezTo>
                    <a:pt x="4708" y="2165"/>
                    <a:pt x="4867" y="2325"/>
                    <a:pt x="4867" y="2522"/>
                  </a:cubicBezTo>
                  <a:cubicBezTo>
                    <a:pt x="4867" y="2718"/>
                    <a:pt x="4708" y="2877"/>
                    <a:pt x="4510" y="2877"/>
                  </a:cubicBezTo>
                  <a:lnTo>
                    <a:pt x="3561" y="2877"/>
                  </a:lnTo>
                  <a:cubicBezTo>
                    <a:pt x="3365" y="2877"/>
                    <a:pt x="3206" y="2718"/>
                    <a:pt x="3206" y="2522"/>
                  </a:cubicBezTo>
                  <a:cubicBezTo>
                    <a:pt x="3206" y="2325"/>
                    <a:pt x="3365" y="2165"/>
                    <a:pt x="3561" y="2165"/>
                  </a:cubicBezTo>
                  <a:close/>
                  <a:moveTo>
                    <a:pt x="3561" y="0"/>
                  </a:moveTo>
                  <a:cubicBezTo>
                    <a:pt x="1595" y="0"/>
                    <a:pt x="0" y="1595"/>
                    <a:pt x="0" y="3561"/>
                  </a:cubicBezTo>
                  <a:lnTo>
                    <a:pt x="0" y="3589"/>
                  </a:lnTo>
                  <a:lnTo>
                    <a:pt x="8071" y="3589"/>
                  </a:lnTo>
                  <a:lnTo>
                    <a:pt x="8071" y="3561"/>
                  </a:lnTo>
                  <a:cubicBezTo>
                    <a:pt x="8071" y="1595"/>
                    <a:pt x="6478" y="0"/>
                    <a:pt x="4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54" name="Google Shape;2554;p124"/>
            <p:cNvSpPr/>
            <p:nvPr/>
          </p:nvSpPr>
          <p:spPr>
            <a:xfrm>
              <a:off x="3510704" y="3715879"/>
              <a:ext cx="58008" cy="51825"/>
            </a:xfrm>
            <a:custGeom>
              <a:avLst/>
              <a:gdLst/>
              <a:ahLst/>
              <a:cxnLst/>
              <a:rect l="l" t="t" r="r" b="b"/>
              <a:pathLst>
                <a:path w="2710" h="2357" extrusionOk="0">
                  <a:moveTo>
                    <a:pt x="2710" y="0"/>
                  </a:moveTo>
                  <a:cubicBezTo>
                    <a:pt x="2305" y="0"/>
                    <a:pt x="1933" y="205"/>
                    <a:pt x="1715" y="547"/>
                  </a:cubicBezTo>
                  <a:cubicBezTo>
                    <a:pt x="1647" y="653"/>
                    <a:pt x="1532" y="713"/>
                    <a:pt x="1413" y="713"/>
                  </a:cubicBezTo>
                  <a:cubicBezTo>
                    <a:pt x="1362" y="713"/>
                    <a:pt x="1310" y="701"/>
                    <a:pt x="1261" y="678"/>
                  </a:cubicBezTo>
                  <a:cubicBezTo>
                    <a:pt x="1143" y="623"/>
                    <a:pt x="1016" y="592"/>
                    <a:pt x="883" y="592"/>
                  </a:cubicBezTo>
                  <a:cubicBezTo>
                    <a:pt x="397" y="592"/>
                    <a:pt x="0" y="989"/>
                    <a:pt x="0" y="1476"/>
                  </a:cubicBezTo>
                  <a:cubicBezTo>
                    <a:pt x="0" y="1962"/>
                    <a:pt x="397" y="2357"/>
                    <a:pt x="883" y="2357"/>
                  </a:cubicBezTo>
                  <a:lnTo>
                    <a:pt x="2710" y="2357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55" name="Google Shape;2555;p124"/>
            <p:cNvSpPr/>
            <p:nvPr/>
          </p:nvSpPr>
          <p:spPr>
            <a:xfrm>
              <a:off x="3395952" y="3767066"/>
              <a:ext cx="71107" cy="43030"/>
            </a:xfrm>
            <a:custGeom>
              <a:avLst/>
              <a:gdLst/>
              <a:ahLst/>
              <a:cxnLst/>
              <a:rect l="l" t="t" r="r" b="b"/>
              <a:pathLst>
                <a:path w="3322" h="1957" extrusionOk="0">
                  <a:moveTo>
                    <a:pt x="800" y="0"/>
                  </a:moveTo>
                  <a:cubicBezTo>
                    <a:pt x="469" y="0"/>
                    <a:pt x="177" y="165"/>
                    <a:pt x="0" y="416"/>
                  </a:cubicBezTo>
                  <a:lnTo>
                    <a:pt x="0" y="623"/>
                  </a:lnTo>
                  <a:cubicBezTo>
                    <a:pt x="0" y="1010"/>
                    <a:pt x="63" y="1383"/>
                    <a:pt x="177" y="1732"/>
                  </a:cubicBezTo>
                  <a:cubicBezTo>
                    <a:pt x="346" y="1873"/>
                    <a:pt x="562" y="1956"/>
                    <a:pt x="800" y="1956"/>
                  </a:cubicBezTo>
                  <a:lnTo>
                    <a:pt x="2702" y="1956"/>
                  </a:lnTo>
                  <a:cubicBezTo>
                    <a:pt x="3044" y="1956"/>
                    <a:pt x="3322" y="1679"/>
                    <a:pt x="3322" y="1339"/>
                  </a:cubicBezTo>
                  <a:cubicBezTo>
                    <a:pt x="3322" y="997"/>
                    <a:pt x="3044" y="720"/>
                    <a:pt x="2702" y="720"/>
                  </a:cubicBezTo>
                  <a:cubicBezTo>
                    <a:pt x="2556" y="720"/>
                    <a:pt x="2418" y="771"/>
                    <a:pt x="2306" y="866"/>
                  </a:cubicBezTo>
                  <a:cubicBezTo>
                    <a:pt x="2241" y="920"/>
                    <a:pt x="2159" y="949"/>
                    <a:pt x="2076" y="949"/>
                  </a:cubicBezTo>
                  <a:cubicBezTo>
                    <a:pt x="2042" y="949"/>
                    <a:pt x="2008" y="944"/>
                    <a:pt x="1975" y="934"/>
                  </a:cubicBezTo>
                  <a:cubicBezTo>
                    <a:pt x="1859" y="900"/>
                    <a:pt x="1770" y="811"/>
                    <a:pt x="1736" y="695"/>
                  </a:cubicBezTo>
                  <a:cubicBezTo>
                    <a:pt x="1612" y="287"/>
                    <a:pt x="1227" y="0"/>
                    <a:pt x="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56" name="Google Shape;2556;p124"/>
            <p:cNvSpPr/>
            <p:nvPr/>
          </p:nvSpPr>
          <p:spPr>
            <a:xfrm>
              <a:off x="3395952" y="3686394"/>
              <a:ext cx="172760" cy="172668"/>
            </a:xfrm>
            <a:custGeom>
              <a:avLst/>
              <a:gdLst/>
              <a:ahLst/>
              <a:cxnLst/>
              <a:rect l="l" t="t" r="r" b="b"/>
              <a:pathLst>
                <a:path w="8071" h="7853" extrusionOk="0">
                  <a:moveTo>
                    <a:pt x="0" y="0"/>
                  </a:moveTo>
                  <a:lnTo>
                    <a:pt x="0" y="3158"/>
                  </a:lnTo>
                  <a:cubicBezTo>
                    <a:pt x="240" y="3031"/>
                    <a:pt x="511" y="2957"/>
                    <a:pt x="800" y="2957"/>
                  </a:cubicBezTo>
                  <a:cubicBezTo>
                    <a:pt x="1170" y="2957"/>
                    <a:pt x="1521" y="3075"/>
                    <a:pt x="1816" y="3299"/>
                  </a:cubicBezTo>
                  <a:cubicBezTo>
                    <a:pt x="1985" y="3424"/>
                    <a:pt x="2127" y="3584"/>
                    <a:pt x="2237" y="3762"/>
                  </a:cubicBezTo>
                  <a:cubicBezTo>
                    <a:pt x="2385" y="3707"/>
                    <a:pt x="2543" y="3677"/>
                    <a:pt x="2702" y="3677"/>
                  </a:cubicBezTo>
                  <a:cubicBezTo>
                    <a:pt x="3437" y="3677"/>
                    <a:pt x="4034" y="4275"/>
                    <a:pt x="4034" y="5008"/>
                  </a:cubicBezTo>
                  <a:cubicBezTo>
                    <a:pt x="4034" y="5741"/>
                    <a:pt x="3437" y="6337"/>
                    <a:pt x="2702" y="6337"/>
                  </a:cubicBezTo>
                  <a:lnTo>
                    <a:pt x="800" y="6337"/>
                  </a:lnTo>
                  <a:cubicBezTo>
                    <a:pt x="747" y="6337"/>
                    <a:pt x="693" y="6335"/>
                    <a:pt x="640" y="6330"/>
                  </a:cubicBezTo>
                  <a:lnTo>
                    <a:pt x="640" y="6330"/>
                  </a:lnTo>
                  <a:cubicBezTo>
                    <a:pt x="1284" y="7251"/>
                    <a:pt x="2353" y="7853"/>
                    <a:pt x="3561" y="7853"/>
                  </a:cubicBezTo>
                  <a:lnTo>
                    <a:pt x="4510" y="7853"/>
                  </a:lnTo>
                  <a:cubicBezTo>
                    <a:pt x="6438" y="7853"/>
                    <a:pt x="8006" y="6322"/>
                    <a:pt x="8069" y="4410"/>
                  </a:cubicBezTo>
                  <a:lnTo>
                    <a:pt x="6244" y="4410"/>
                  </a:lnTo>
                  <a:cubicBezTo>
                    <a:pt x="5365" y="4410"/>
                    <a:pt x="4649" y="3696"/>
                    <a:pt x="4649" y="2817"/>
                  </a:cubicBezTo>
                  <a:cubicBezTo>
                    <a:pt x="4649" y="1937"/>
                    <a:pt x="5365" y="1221"/>
                    <a:pt x="6244" y="1221"/>
                  </a:cubicBezTo>
                  <a:cubicBezTo>
                    <a:pt x="6383" y="1221"/>
                    <a:pt x="6518" y="1240"/>
                    <a:pt x="6649" y="1275"/>
                  </a:cubicBezTo>
                  <a:cubicBezTo>
                    <a:pt x="7004" y="864"/>
                    <a:pt x="7518" y="629"/>
                    <a:pt x="8071" y="629"/>
                  </a:cubicBezTo>
                  <a:lnTo>
                    <a:pt x="80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57" name="Google Shape;2557;p124"/>
          <p:cNvGrpSpPr/>
          <p:nvPr/>
        </p:nvGrpSpPr>
        <p:grpSpPr>
          <a:xfrm>
            <a:off x="4078577" y="3591825"/>
            <a:ext cx="260927" cy="267236"/>
            <a:chOff x="4078577" y="3591825"/>
            <a:chExt cx="260927" cy="267236"/>
          </a:xfrm>
        </p:grpSpPr>
        <p:sp>
          <p:nvSpPr>
            <p:cNvPr id="2558" name="Google Shape;2558;p124"/>
            <p:cNvSpPr/>
            <p:nvPr/>
          </p:nvSpPr>
          <p:spPr>
            <a:xfrm>
              <a:off x="4078577" y="3788855"/>
              <a:ext cx="119675" cy="70206"/>
            </a:xfrm>
            <a:custGeom>
              <a:avLst/>
              <a:gdLst/>
              <a:ahLst/>
              <a:cxnLst/>
              <a:rect l="l" t="t" r="r" b="b"/>
              <a:pathLst>
                <a:path w="5591" h="3193" extrusionOk="0">
                  <a:moveTo>
                    <a:pt x="2687" y="0"/>
                  </a:moveTo>
                  <a:lnTo>
                    <a:pt x="2283" y="133"/>
                  </a:lnTo>
                  <a:cubicBezTo>
                    <a:pt x="1510" y="386"/>
                    <a:pt x="868" y="952"/>
                    <a:pt x="520" y="1690"/>
                  </a:cubicBezTo>
                  <a:lnTo>
                    <a:pt x="51" y="2686"/>
                  </a:lnTo>
                  <a:cubicBezTo>
                    <a:pt x="0" y="2796"/>
                    <a:pt x="8" y="2925"/>
                    <a:pt x="72" y="3027"/>
                  </a:cubicBezTo>
                  <a:cubicBezTo>
                    <a:pt x="139" y="3132"/>
                    <a:pt x="251" y="3193"/>
                    <a:pt x="374" y="3193"/>
                  </a:cubicBezTo>
                  <a:lnTo>
                    <a:pt x="5591" y="3193"/>
                  </a:lnTo>
                  <a:lnTo>
                    <a:pt x="5103" y="2422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59" name="Google Shape;2559;p124"/>
            <p:cNvSpPr/>
            <p:nvPr/>
          </p:nvSpPr>
          <p:spPr>
            <a:xfrm>
              <a:off x="4219486" y="3788262"/>
              <a:ext cx="120018" cy="70800"/>
            </a:xfrm>
            <a:custGeom>
              <a:avLst/>
              <a:gdLst/>
              <a:ahLst/>
              <a:cxnLst/>
              <a:rect l="l" t="t" r="r" b="b"/>
              <a:pathLst>
                <a:path w="5607" h="3220" extrusionOk="0">
                  <a:moveTo>
                    <a:pt x="2946" y="1"/>
                  </a:moveTo>
                  <a:lnTo>
                    <a:pt x="476" y="2475"/>
                  </a:lnTo>
                  <a:cubicBezTo>
                    <a:pt x="474" y="2479"/>
                    <a:pt x="470" y="2481"/>
                    <a:pt x="468" y="2483"/>
                  </a:cubicBezTo>
                  <a:lnTo>
                    <a:pt x="1" y="3220"/>
                  </a:lnTo>
                  <a:lnTo>
                    <a:pt x="5232" y="3220"/>
                  </a:lnTo>
                  <a:cubicBezTo>
                    <a:pt x="5348" y="3220"/>
                    <a:pt x="5457" y="3164"/>
                    <a:pt x="5523" y="3070"/>
                  </a:cubicBezTo>
                  <a:cubicBezTo>
                    <a:pt x="5589" y="2975"/>
                    <a:pt x="5607" y="2855"/>
                    <a:pt x="5567" y="2745"/>
                  </a:cubicBezTo>
                  <a:lnTo>
                    <a:pt x="5297" y="1978"/>
                  </a:lnTo>
                  <a:cubicBezTo>
                    <a:pt x="4982" y="1089"/>
                    <a:pt x="4256" y="396"/>
                    <a:pt x="3356" y="124"/>
                  </a:cubicBezTo>
                  <a:lnTo>
                    <a:pt x="29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60" name="Google Shape;2560;p124"/>
            <p:cNvSpPr/>
            <p:nvPr/>
          </p:nvSpPr>
          <p:spPr>
            <a:xfrm>
              <a:off x="4202298" y="3818670"/>
              <a:ext cx="13357" cy="28364"/>
            </a:xfrm>
            <a:custGeom>
              <a:avLst/>
              <a:gdLst/>
              <a:ahLst/>
              <a:cxnLst/>
              <a:rect l="l" t="t" r="r" b="b"/>
              <a:pathLst>
                <a:path w="624" h="1290" extrusionOk="0">
                  <a:moveTo>
                    <a:pt x="314" y="0"/>
                  </a:moveTo>
                  <a:lnTo>
                    <a:pt x="1" y="804"/>
                  </a:lnTo>
                  <a:lnTo>
                    <a:pt x="308" y="1290"/>
                  </a:lnTo>
                  <a:lnTo>
                    <a:pt x="623" y="79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61" name="Google Shape;2561;p124"/>
            <p:cNvSpPr/>
            <p:nvPr/>
          </p:nvSpPr>
          <p:spPr>
            <a:xfrm>
              <a:off x="4152296" y="3769638"/>
              <a:ext cx="49938" cy="53518"/>
            </a:xfrm>
            <a:custGeom>
              <a:avLst/>
              <a:gdLst/>
              <a:ahLst/>
              <a:cxnLst/>
              <a:rect l="l" t="t" r="r" b="b"/>
              <a:pathLst>
                <a:path w="2333" h="2434" extrusionOk="0">
                  <a:moveTo>
                    <a:pt x="212" y="1"/>
                  </a:moveTo>
                  <a:lnTo>
                    <a:pt x="1" y="626"/>
                  </a:lnTo>
                  <a:lnTo>
                    <a:pt x="1805" y="2433"/>
                  </a:lnTo>
                  <a:lnTo>
                    <a:pt x="2319" y="1127"/>
                  </a:lnTo>
                  <a:cubicBezTo>
                    <a:pt x="2323" y="1116"/>
                    <a:pt x="2327" y="1106"/>
                    <a:pt x="2333" y="1097"/>
                  </a:cubicBezTo>
                  <a:cubicBezTo>
                    <a:pt x="1602" y="1028"/>
                    <a:pt x="935" y="730"/>
                    <a:pt x="428" y="236"/>
                  </a:cubicBezTo>
                  <a:cubicBezTo>
                    <a:pt x="350" y="160"/>
                    <a:pt x="280" y="83"/>
                    <a:pt x="2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62" name="Google Shape;2562;p124"/>
            <p:cNvSpPr/>
            <p:nvPr/>
          </p:nvSpPr>
          <p:spPr>
            <a:xfrm>
              <a:off x="4215826" y="3769990"/>
              <a:ext cx="50195" cy="53166"/>
            </a:xfrm>
            <a:custGeom>
              <a:avLst/>
              <a:gdLst/>
              <a:ahLst/>
              <a:cxnLst/>
              <a:rect l="l" t="t" r="r" b="b"/>
              <a:pathLst>
                <a:path w="2345" h="2418" extrusionOk="0">
                  <a:moveTo>
                    <a:pt x="2109" y="0"/>
                  </a:moveTo>
                  <a:cubicBezTo>
                    <a:pt x="2044" y="76"/>
                    <a:pt x="1978" y="150"/>
                    <a:pt x="1904" y="220"/>
                  </a:cubicBezTo>
                  <a:cubicBezTo>
                    <a:pt x="1399" y="712"/>
                    <a:pt x="732" y="1012"/>
                    <a:pt x="1" y="1081"/>
                  </a:cubicBezTo>
                  <a:cubicBezTo>
                    <a:pt x="5" y="1088"/>
                    <a:pt x="8" y="1100"/>
                    <a:pt x="14" y="1111"/>
                  </a:cubicBezTo>
                  <a:lnTo>
                    <a:pt x="527" y="2417"/>
                  </a:lnTo>
                  <a:lnTo>
                    <a:pt x="2344" y="596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63" name="Google Shape;2563;p124"/>
            <p:cNvSpPr/>
            <p:nvPr/>
          </p:nvSpPr>
          <p:spPr>
            <a:xfrm>
              <a:off x="4275717" y="3669771"/>
              <a:ext cx="27077" cy="58773"/>
            </a:xfrm>
            <a:custGeom>
              <a:avLst/>
              <a:gdLst/>
              <a:ahLst/>
              <a:cxnLst/>
              <a:rect l="l" t="t" r="r" b="b"/>
              <a:pathLst>
                <a:path w="1265" h="2673" extrusionOk="0">
                  <a:moveTo>
                    <a:pt x="0" y="1"/>
                  </a:moveTo>
                  <a:lnTo>
                    <a:pt x="0" y="2644"/>
                  </a:lnTo>
                  <a:cubicBezTo>
                    <a:pt x="0" y="2653"/>
                    <a:pt x="0" y="2663"/>
                    <a:pt x="0" y="2672"/>
                  </a:cubicBezTo>
                  <a:lnTo>
                    <a:pt x="553" y="2672"/>
                  </a:lnTo>
                  <a:cubicBezTo>
                    <a:pt x="946" y="2672"/>
                    <a:pt x="1265" y="2353"/>
                    <a:pt x="1265" y="1960"/>
                  </a:cubicBezTo>
                  <a:lnTo>
                    <a:pt x="1265" y="713"/>
                  </a:lnTo>
                  <a:cubicBezTo>
                    <a:pt x="1265" y="320"/>
                    <a:pt x="946" y="1"/>
                    <a:pt x="5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64" name="Google Shape;2564;p124"/>
            <p:cNvSpPr/>
            <p:nvPr/>
          </p:nvSpPr>
          <p:spPr>
            <a:xfrm>
              <a:off x="4115223" y="3669771"/>
              <a:ext cx="27099" cy="58773"/>
            </a:xfrm>
            <a:custGeom>
              <a:avLst/>
              <a:gdLst/>
              <a:ahLst/>
              <a:cxnLst/>
              <a:rect l="l" t="t" r="r" b="b"/>
              <a:pathLst>
                <a:path w="1266" h="2673" extrusionOk="0">
                  <a:moveTo>
                    <a:pt x="713" y="1"/>
                  </a:moveTo>
                  <a:cubicBezTo>
                    <a:pt x="320" y="1"/>
                    <a:pt x="1" y="320"/>
                    <a:pt x="1" y="713"/>
                  </a:cubicBezTo>
                  <a:lnTo>
                    <a:pt x="1" y="1960"/>
                  </a:lnTo>
                  <a:cubicBezTo>
                    <a:pt x="1" y="2353"/>
                    <a:pt x="320" y="2672"/>
                    <a:pt x="713" y="2672"/>
                  </a:cubicBezTo>
                  <a:lnTo>
                    <a:pt x="1266" y="2672"/>
                  </a:lnTo>
                  <a:cubicBezTo>
                    <a:pt x="1266" y="2663"/>
                    <a:pt x="1266" y="2653"/>
                    <a:pt x="1266" y="2644"/>
                  </a:cubicBezTo>
                  <a:lnTo>
                    <a:pt x="1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65" name="Google Shape;2565;p124"/>
            <p:cNvSpPr/>
            <p:nvPr/>
          </p:nvSpPr>
          <p:spPr>
            <a:xfrm>
              <a:off x="4157540" y="3646332"/>
              <a:ext cx="102937" cy="132057"/>
            </a:xfrm>
            <a:custGeom>
              <a:avLst/>
              <a:gdLst/>
              <a:ahLst/>
              <a:cxnLst/>
              <a:rect l="l" t="t" r="r" b="b"/>
              <a:pathLst>
                <a:path w="4809" h="6006" extrusionOk="0">
                  <a:moveTo>
                    <a:pt x="3920" y="1"/>
                  </a:moveTo>
                  <a:cubicBezTo>
                    <a:pt x="3699" y="1"/>
                    <a:pt x="3448" y="88"/>
                    <a:pt x="3187" y="178"/>
                  </a:cubicBezTo>
                  <a:cubicBezTo>
                    <a:pt x="2916" y="271"/>
                    <a:pt x="2659" y="358"/>
                    <a:pt x="2405" y="358"/>
                  </a:cubicBezTo>
                  <a:cubicBezTo>
                    <a:pt x="2152" y="358"/>
                    <a:pt x="1894" y="271"/>
                    <a:pt x="1619" y="180"/>
                  </a:cubicBezTo>
                  <a:cubicBezTo>
                    <a:pt x="1359" y="91"/>
                    <a:pt x="1092" y="1"/>
                    <a:pt x="860" y="1"/>
                  </a:cubicBezTo>
                  <a:cubicBezTo>
                    <a:pt x="750" y="1"/>
                    <a:pt x="648" y="21"/>
                    <a:pt x="557" y="72"/>
                  </a:cubicBezTo>
                  <a:cubicBezTo>
                    <a:pt x="339" y="191"/>
                    <a:pt x="160" y="489"/>
                    <a:pt x="25" y="956"/>
                  </a:cubicBezTo>
                  <a:cubicBezTo>
                    <a:pt x="18" y="992"/>
                    <a:pt x="8" y="1030"/>
                    <a:pt x="1" y="1068"/>
                  </a:cubicBezTo>
                  <a:lnTo>
                    <a:pt x="1" y="3710"/>
                  </a:lnTo>
                  <a:cubicBezTo>
                    <a:pt x="1" y="4978"/>
                    <a:pt x="1009" y="6006"/>
                    <a:pt x="2405" y="6006"/>
                  </a:cubicBezTo>
                  <a:cubicBezTo>
                    <a:pt x="3616" y="6006"/>
                    <a:pt x="4537" y="5231"/>
                    <a:pt x="4758" y="4198"/>
                  </a:cubicBezTo>
                  <a:lnTo>
                    <a:pt x="4758" y="4198"/>
                  </a:lnTo>
                  <a:lnTo>
                    <a:pt x="4253" y="4538"/>
                  </a:lnTo>
                  <a:cubicBezTo>
                    <a:pt x="3945" y="4743"/>
                    <a:pt x="3588" y="4851"/>
                    <a:pt x="3221" y="4851"/>
                  </a:cubicBezTo>
                  <a:lnTo>
                    <a:pt x="2676" y="4851"/>
                  </a:lnTo>
                  <a:cubicBezTo>
                    <a:pt x="2479" y="4851"/>
                    <a:pt x="2319" y="4692"/>
                    <a:pt x="2319" y="4496"/>
                  </a:cubicBezTo>
                  <a:cubicBezTo>
                    <a:pt x="2319" y="4299"/>
                    <a:pt x="2479" y="4139"/>
                    <a:pt x="2676" y="4139"/>
                  </a:cubicBezTo>
                  <a:lnTo>
                    <a:pt x="3221" y="4139"/>
                  </a:lnTo>
                  <a:cubicBezTo>
                    <a:pt x="3447" y="4139"/>
                    <a:pt x="3668" y="4073"/>
                    <a:pt x="3856" y="3947"/>
                  </a:cubicBezTo>
                  <a:lnTo>
                    <a:pt x="4809" y="3304"/>
                  </a:lnTo>
                  <a:lnTo>
                    <a:pt x="4809" y="1067"/>
                  </a:lnTo>
                  <a:cubicBezTo>
                    <a:pt x="4805" y="1048"/>
                    <a:pt x="4799" y="1030"/>
                    <a:pt x="4796" y="1011"/>
                  </a:cubicBezTo>
                  <a:cubicBezTo>
                    <a:pt x="4642" y="508"/>
                    <a:pt x="4444" y="189"/>
                    <a:pt x="4213" y="68"/>
                  </a:cubicBezTo>
                  <a:cubicBezTo>
                    <a:pt x="4123" y="20"/>
                    <a:pt x="4025" y="1"/>
                    <a:pt x="39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66" name="Google Shape;2566;p124"/>
            <p:cNvSpPr/>
            <p:nvPr/>
          </p:nvSpPr>
          <p:spPr>
            <a:xfrm>
              <a:off x="4148400" y="3591825"/>
              <a:ext cx="121302" cy="59058"/>
            </a:xfrm>
            <a:custGeom>
              <a:avLst/>
              <a:gdLst/>
              <a:ahLst/>
              <a:cxnLst/>
              <a:rect l="l" t="t" r="r" b="b"/>
              <a:pathLst>
                <a:path w="5667" h="2686" extrusionOk="0">
                  <a:moveTo>
                    <a:pt x="2832" y="0"/>
                  </a:moveTo>
                  <a:cubicBezTo>
                    <a:pt x="842" y="0"/>
                    <a:pt x="113" y="1147"/>
                    <a:pt x="0" y="2638"/>
                  </a:cubicBezTo>
                  <a:cubicBezTo>
                    <a:pt x="169" y="2304"/>
                    <a:pt x="382" y="2070"/>
                    <a:pt x="640" y="1928"/>
                  </a:cubicBezTo>
                  <a:cubicBezTo>
                    <a:pt x="851" y="1811"/>
                    <a:pt x="1068" y="1767"/>
                    <a:pt x="1283" y="1767"/>
                  </a:cubicBezTo>
                  <a:cubicBezTo>
                    <a:pt x="1633" y="1767"/>
                    <a:pt x="1976" y="1883"/>
                    <a:pt x="2274" y="1983"/>
                  </a:cubicBezTo>
                  <a:cubicBezTo>
                    <a:pt x="2490" y="2057"/>
                    <a:pt x="2695" y="2125"/>
                    <a:pt x="2832" y="2125"/>
                  </a:cubicBezTo>
                  <a:cubicBezTo>
                    <a:pt x="2969" y="2125"/>
                    <a:pt x="3170" y="2057"/>
                    <a:pt x="3383" y="1983"/>
                  </a:cubicBezTo>
                  <a:cubicBezTo>
                    <a:pt x="3673" y="1883"/>
                    <a:pt x="4008" y="1768"/>
                    <a:pt x="4354" y="1768"/>
                  </a:cubicBezTo>
                  <a:cubicBezTo>
                    <a:pt x="4559" y="1768"/>
                    <a:pt x="4768" y="1808"/>
                    <a:pt x="4974" y="1916"/>
                  </a:cubicBezTo>
                  <a:cubicBezTo>
                    <a:pt x="5251" y="2064"/>
                    <a:pt x="5481" y="2319"/>
                    <a:pt x="5667" y="2685"/>
                  </a:cubicBezTo>
                  <a:cubicBezTo>
                    <a:pt x="5566" y="1172"/>
                    <a:pt x="4845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67" name="Google Shape;2567;p124"/>
          <p:cNvGrpSpPr/>
          <p:nvPr/>
        </p:nvGrpSpPr>
        <p:grpSpPr>
          <a:xfrm>
            <a:off x="4835050" y="3591825"/>
            <a:ext cx="201293" cy="267236"/>
            <a:chOff x="4835050" y="3591825"/>
            <a:chExt cx="201293" cy="267236"/>
          </a:xfrm>
        </p:grpSpPr>
        <p:sp>
          <p:nvSpPr>
            <p:cNvPr id="2568" name="Google Shape;2568;p124"/>
            <p:cNvSpPr/>
            <p:nvPr/>
          </p:nvSpPr>
          <p:spPr>
            <a:xfrm>
              <a:off x="4837682" y="3793649"/>
              <a:ext cx="39942" cy="64907"/>
            </a:xfrm>
            <a:custGeom>
              <a:avLst/>
              <a:gdLst/>
              <a:ahLst/>
              <a:cxnLst/>
              <a:rect l="l" t="t" r="r" b="b"/>
              <a:pathLst>
                <a:path w="1866" h="2952" extrusionOk="0">
                  <a:moveTo>
                    <a:pt x="276" y="1"/>
                  </a:moveTo>
                  <a:cubicBezTo>
                    <a:pt x="139" y="1"/>
                    <a:pt x="1" y="65"/>
                    <a:pt x="1" y="194"/>
                  </a:cubicBezTo>
                  <a:lnTo>
                    <a:pt x="1" y="2758"/>
                  </a:lnTo>
                  <a:cubicBezTo>
                    <a:pt x="1" y="2887"/>
                    <a:pt x="158" y="2952"/>
                    <a:pt x="316" y="2952"/>
                  </a:cubicBezTo>
                  <a:cubicBezTo>
                    <a:pt x="474" y="2952"/>
                    <a:pt x="631" y="2887"/>
                    <a:pt x="631" y="2758"/>
                  </a:cubicBezTo>
                  <a:lnTo>
                    <a:pt x="631" y="1716"/>
                  </a:lnTo>
                  <a:lnTo>
                    <a:pt x="1241" y="1716"/>
                  </a:lnTo>
                  <a:cubicBezTo>
                    <a:pt x="1374" y="1716"/>
                    <a:pt x="1431" y="1586"/>
                    <a:pt x="1431" y="1478"/>
                  </a:cubicBezTo>
                  <a:cubicBezTo>
                    <a:pt x="1431" y="1349"/>
                    <a:pt x="1362" y="1231"/>
                    <a:pt x="1241" y="1231"/>
                  </a:cubicBezTo>
                  <a:lnTo>
                    <a:pt x="631" y="1231"/>
                  </a:lnTo>
                  <a:lnTo>
                    <a:pt x="631" y="550"/>
                  </a:lnTo>
                  <a:lnTo>
                    <a:pt x="1676" y="550"/>
                  </a:lnTo>
                  <a:cubicBezTo>
                    <a:pt x="1797" y="550"/>
                    <a:pt x="1865" y="420"/>
                    <a:pt x="1865" y="272"/>
                  </a:cubicBezTo>
                  <a:cubicBezTo>
                    <a:pt x="1865" y="143"/>
                    <a:pt x="1809" y="1"/>
                    <a:pt x="16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69" name="Google Shape;2569;p124"/>
            <p:cNvSpPr/>
            <p:nvPr/>
          </p:nvSpPr>
          <p:spPr>
            <a:xfrm>
              <a:off x="4886507" y="3793649"/>
              <a:ext cx="43795" cy="65413"/>
            </a:xfrm>
            <a:custGeom>
              <a:avLst/>
              <a:gdLst/>
              <a:ahLst/>
              <a:cxnLst/>
              <a:rect l="l" t="t" r="r" b="b"/>
              <a:pathLst>
                <a:path w="2046" h="2975" extrusionOk="0">
                  <a:moveTo>
                    <a:pt x="1030" y="550"/>
                  </a:moveTo>
                  <a:cubicBezTo>
                    <a:pt x="1256" y="550"/>
                    <a:pt x="1392" y="643"/>
                    <a:pt x="1392" y="926"/>
                  </a:cubicBezTo>
                  <a:cubicBezTo>
                    <a:pt x="1392" y="1209"/>
                    <a:pt x="1256" y="1300"/>
                    <a:pt x="1030" y="1300"/>
                  </a:cubicBezTo>
                  <a:lnTo>
                    <a:pt x="631" y="1300"/>
                  </a:lnTo>
                  <a:lnTo>
                    <a:pt x="631" y="550"/>
                  </a:lnTo>
                  <a:close/>
                  <a:moveTo>
                    <a:pt x="194" y="1"/>
                  </a:moveTo>
                  <a:cubicBezTo>
                    <a:pt x="76" y="1"/>
                    <a:pt x="0" y="90"/>
                    <a:pt x="0" y="191"/>
                  </a:cubicBezTo>
                  <a:lnTo>
                    <a:pt x="0" y="2758"/>
                  </a:lnTo>
                  <a:cubicBezTo>
                    <a:pt x="0" y="2887"/>
                    <a:pt x="158" y="2952"/>
                    <a:pt x="316" y="2952"/>
                  </a:cubicBezTo>
                  <a:cubicBezTo>
                    <a:pt x="473" y="2952"/>
                    <a:pt x="631" y="2887"/>
                    <a:pt x="631" y="2758"/>
                  </a:cubicBezTo>
                  <a:lnTo>
                    <a:pt x="631" y="1786"/>
                  </a:lnTo>
                  <a:lnTo>
                    <a:pt x="897" y="1786"/>
                  </a:lnTo>
                  <a:lnTo>
                    <a:pt x="1449" y="2859"/>
                  </a:lnTo>
                  <a:cubicBezTo>
                    <a:pt x="1493" y="2942"/>
                    <a:pt x="1571" y="2975"/>
                    <a:pt x="1651" y="2975"/>
                  </a:cubicBezTo>
                  <a:cubicBezTo>
                    <a:pt x="1837" y="2975"/>
                    <a:pt x="2046" y="2806"/>
                    <a:pt x="2046" y="2648"/>
                  </a:cubicBezTo>
                  <a:cubicBezTo>
                    <a:pt x="2046" y="2629"/>
                    <a:pt x="2042" y="2600"/>
                    <a:pt x="2027" y="2576"/>
                  </a:cubicBezTo>
                  <a:lnTo>
                    <a:pt x="1535" y="1683"/>
                  </a:lnTo>
                  <a:cubicBezTo>
                    <a:pt x="1816" y="1575"/>
                    <a:pt x="2023" y="1317"/>
                    <a:pt x="2023" y="865"/>
                  </a:cubicBezTo>
                  <a:cubicBezTo>
                    <a:pt x="2023" y="208"/>
                    <a:pt x="1582" y="1"/>
                    <a:pt x="10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70" name="Google Shape;2570;p124"/>
            <p:cNvSpPr/>
            <p:nvPr/>
          </p:nvSpPr>
          <p:spPr>
            <a:xfrm>
              <a:off x="4941261" y="3793649"/>
              <a:ext cx="40712" cy="64907"/>
            </a:xfrm>
            <a:custGeom>
              <a:avLst/>
              <a:gdLst/>
              <a:ahLst/>
              <a:cxnLst/>
              <a:rect l="l" t="t" r="r" b="b"/>
              <a:pathLst>
                <a:path w="1902" h="2952" extrusionOk="0">
                  <a:moveTo>
                    <a:pt x="276" y="1"/>
                  </a:moveTo>
                  <a:cubicBezTo>
                    <a:pt x="139" y="1"/>
                    <a:pt x="0" y="65"/>
                    <a:pt x="0" y="194"/>
                  </a:cubicBezTo>
                  <a:lnTo>
                    <a:pt x="0" y="2758"/>
                  </a:lnTo>
                  <a:cubicBezTo>
                    <a:pt x="0" y="2887"/>
                    <a:pt x="139" y="2952"/>
                    <a:pt x="276" y="2952"/>
                  </a:cubicBezTo>
                  <a:lnTo>
                    <a:pt x="1711" y="2952"/>
                  </a:lnTo>
                  <a:cubicBezTo>
                    <a:pt x="1844" y="2952"/>
                    <a:pt x="1901" y="2809"/>
                    <a:pt x="1901" y="2680"/>
                  </a:cubicBezTo>
                  <a:cubicBezTo>
                    <a:pt x="1901" y="2532"/>
                    <a:pt x="1833" y="2403"/>
                    <a:pt x="1711" y="2403"/>
                  </a:cubicBezTo>
                  <a:lnTo>
                    <a:pt x="631" y="2403"/>
                  </a:lnTo>
                  <a:lnTo>
                    <a:pt x="631" y="1716"/>
                  </a:lnTo>
                  <a:lnTo>
                    <a:pt x="1237" y="1716"/>
                  </a:lnTo>
                  <a:cubicBezTo>
                    <a:pt x="1369" y="1716"/>
                    <a:pt x="1425" y="1586"/>
                    <a:pt x="1425" y="1478"/>
                  </a:cubicBezTo>
                  <a:cubicBezTo>
                    <a:pt x="1425" y="1349"/>
                    <a:pt x="1356" y="1231"/>
                    <a:pt x="1237" y="1231"/>
                  </a:cubicBezTo>
                  <a:lnTo>
                    <a:pt x="631" y="1231"/>
                  </a:lnTo>
                  <a:lnTo>
                    <a:pt x="631" y="550"/>
                  </a:lnTo>
                  <a:lnTo>
                    <a:pt x="1711" y="550"/>
                  </a:lnTo>
                  <a:cubicBezTo>
                    <a:pt x="1833" y="550"/>
                    <a:pt x="1901" y="420"/>
                    <a:pt x="1901" y="272"/>
                  </a:cubicBezTo>
                  <a:cubicBezTo>
                    <a:pt x="1901" y="143"/>
                    <a:pt x="1844" y="1"/>
                    <a:pt x="1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71" name="Google Shape;2571;p124"/>
            <p:cNvSpPr/>
            <p:nvPr/>
          </p:nvSpPr>
          <p:spPr>
            <a:xfrm>
              <a:off x="4992141" y="3793649"/>
              <a:ext cx="40712" cy="64907"/>
            </a:xfrm>
            <a:custGeom>
              <a:avLst/>
              <a:gdLst/>
              <a:ahLst/>
              <a:cxnLst/>
              <a:rect l="l" t="t" r="r" b="b"/>
              <a:pathLst>
                <a:path w="1902" h="2952" extrusionOk="0">
                  <a:moveTo>
                    <a:pt x="274" y="1"/>
                  </a:moveTo>
                  <a:cubicBezTo>
                    <a:pt x="138" y="1"/>
                    <a:pt x="1" y="65"/>
                    <a:pt x="1" y="194"/>
                  </a:cubicBezTo>
                  <a:lnTo>
                    <a:pt x="1" y="2758"/>
                  </a:lnTo>
                  <a:cubicBezTo>
                    <a:pt x="1" y="2887"/>
                    <a:pt x="138" y="2952"/>
                    <a:pt x="274" y="2952"/>
                  </a:cubicBezTo>
                  <a:lnTo>
                    <a:pt x="1712" y="2952"/>
                  </a:lnTo>
                  <a:cubicBezTo>
                    <a:pt x="1845" y="2952"/>
                    <a:pt x="1902" y="2809"/>
                    <a:pt x="1902" y="2680"/>
                  </a:cubicBezTo>
                  <a:cubicBezTo>
                    <a:pt x="1902" y="2532"/>
                    <a:pt x="1833" y="2403"/>
                    <a:pt x="1712" y="2403"/>
                  </a:cubicBezTo>
                  <a:lnTo>
                    <a:pt x="629" y="2403"/>
                  </a:lnTo>
                  <a:lnTo>
                    <a:pt x="629" y="1716"/>
                  </a:lnTo>
                  <a:lnTo>
                    <a:pt x="1235" y="1716"/>
                  </a:lnTo>
                  <a:cubicBezTo>
                    <a:pt x="1368" y="1716"/>
                    <a:pt x="1425" y="1586"/>
                    <a:pt x="1425" y="1478"/>
                  </a:cubicBezTo>
                  <a:cubicBezTo>
                    <a:pt x="1425" y="1349"/>
                    <a:pt x="1357" y="1231"/>
                    <a:pt x="1235" y="1231"/>
                  </a:cubicBezTo>
                  <a:lnTo>
                    <a:pt x="629" y="1231"/>
                  </a:lnTo>
                  <a:lnTo>
                    <a:pt x="629" y="550"/>
                  </a:lnTo>
                  <a:lnTo>
                    <a:pt x="1712" y="550"/>
                  </a:lnTo>
                  <a:cubicBezTo>
                    <a:pt x="1833" y="550"/>
                    <a:pt x="1902" y="420"/>
                    <a:pt x="1902" y="272"/>
                  </a:cubicBezTo>
                  <a:cubicBezTo>
                    <a:pt x="1902" y="143"/>
                    <a:pt x="1845" y="1"/>
                    <a:pt x="1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72" name="Google Shape;2572;p124"/>
            <p:cNvSpPr/>
            <p:nvPr/>
          </p:nvSpPr>
          <p:spPr>
            <a:xfrm>
              <a:off x="4835050" y="3591825"/>
              <a:ext cx="201293" cy="184101"/>
            </a:xfrm>
            <a:custGeom>
              <a:avLst/>
              <a:gdLst/>
              <a:ahLst/>
              <a:cxnLst/>
              <a:rect l="l" t="t" r="r" b="b"/>
              <a:pathLst>
                <a:path w="9404" h="8373" extrusionOk="0">
                  <a:moveTo>
                    <a:pt x="4702" y="1833"/>
                  </a:moveTo>
                  <a:cubicBezTo>
                    <a:pt x="5919" y="1833"/>
                    <a:pt x="7063" y="2306"/>
                    <a:pt x="7921" y="3166"/>
                  </a:cubicBezTo>
                  <a:cubicBezTo>
                    <a:pt x="8061" y="3304"/>
                    <a:pt x="8061" y="3530"/>
                    <a:pt x="7921" y="3669"/>
                  </a:cubicBezTo>
                  <a:cubicBezTo>
                    <a:pt x="7852" y="3738"/>
                    <a:pt x="7760" y="3773"/>
                    <a:pt x="7669" y="3773"/>
                  </a:cubicBezTo>
                  <a:cubicBezTo>
                    <a:pt x="7578" y="3773"/>
                    <a:pt x="7487" y="3738"/>
                    <a:pt x="7418" y="3669"/>
                  </a:cubicBezTo>
                  <a:cubicBezTo>
                    <a:pt x="6692" y="2944"/>
                    <a:pt x="5728" y="2545"/>
                    <a:pt x="4702" y="2545"/>
                  </a:cubicBezTo>
                  <a:cubicBezTo>
                    <a:pt x="3677" y="2545"/>
                    <a:pt x="2712" y="2944"/>
                    <a:pt x="1987" y="3669"/>
                  </a:cubicBezTo>
                  <a:cubicBezTo>
                    <a:pt x="1918" y="3739"/>
                    <a:pt x="1827" y="3773"/>
                    <a:pt x="1736" y="3773"/>
                  </a:cubicBezTo>
                  <a:cubicBezTo>
                    <a:pt x="1645" y="3773"/>
                    <a:pt x="1554" y="3739"/>
                    <a:pt x="1483" y="3669"/>
                  </a:cubicBezTo>
                  <a:cubicBezTo>
                    <a:pt x="1345" y="3530"/>
                    <a:pt x="1345" y="3304"/>
                    <a:pt x="1483" y="3166"/>
                  </a:cubicBezTo>
                  <a:cubicBezTo>
                    <a:pt x="2344" y="2306"/>
                    <a:pt x="3487" y="1833"/>
                    <a:pt x="4702" y="1833"/>
                  </a:cubicBezTo>
                  <a:close/>
                  <a:moveTo>
                    <a:pt x="4702" y="3257"/>
                  </a:moveTo>
                  <a:cubicBezTo>
                    <a:pt x="5538" y="3257"/>
                    <a:pt x="6324" y="3582"/>
                    <a:pt x="6914" y="4172"/>
                  </a:cubicBezTo>
                  <a:cubicBezTo>
                    <a:pt x="7053" y="4313"/>
                    <a:pt x="7053" y="4537"/>
                    <a:pt x="6914" y="4677"/>
                  </a:cubicBezTo>
                  <a:cubicBezTo>
                    <a:pt x="6844" y="4746"/>
                    <a:pt x="6753" y="4780"/>
                    <a:pt x="6664" y="4780"/>
                  </a:cubicBezTo>
                  <a:cubicBezTo>
                    <a:pt x="6573" y="4780"/>
                    <a:pt x="6481" y="4746"/>
                    <a:pt x="6411" y="4677"/>
                  </a:cubicBezTo>
                  <a:cubicBezTo>
                    <a:pt x="5955" y="4220"/>
                    <a:pt x="5348" y="3969"/>
                    <a:pt x="4702" y="3969"/>
                  </a:cubicBezTo>
                  <a:cubicBezTo>
                    <a:pt x="4056" y="3969"/>
                    <a:pt x="3451" y="4220"/>
                    <a:pt x="2993" y="4677"/>
                  </a:cubicBezTo>
                  <a:cubicBezTo>
                    <a:pt x="2924" y="4747"/>
                    <a:pt x="2833" y="4781"/>
                    <a:pt x="2742" y="4781"/>
                  </a:cubicBezTo>
                  <a:cubicBezTo>
                    <a:pt x="2651" y="4781"/>
                    <a:pt x="2560" y="4747"/>
                    <a:pt x="2490" y="4677"/>
                  </a:cubicBezTo>
                  <a:cubicBezTo>
                    <a:pt x="2351" y="4537"/>
                    <a:pt x="2351" y="4313"/>
                    <a:pt x="2490" y="4172"/>
                  </a:cubicBezTo>
                  <a:cubicBezTo>
                    <a:pt x="3080" y="3582"/>
                    <a:pt x="3867" y="3257"/>
                    <a:pt x="4702" y="3257"/>
                  </a:cubicBezTo>
                  <a:close/>
                  <a:moveTo>
                    <a:pt x="4702" y="4681"/>
                  </a:moveTo>
                  <a:cubicBezTo>
                    <a:pt x="5158" y="4681"/>
                    <a:pt x="5585" y="4858"/>
                    <a:pt x="5908" y="5181"/>
                  </a:cubicBezTo>
                  <a:cubicBezTo>
                    <a:pt x="6047" y="5319"/>
                    <a:pt x="6047" y="5545"/>
                    <a:pt x="5908" y="5684"/>
                  </a:cubicBezTo>
                  <a:cubicBezTo>
                    <a:pt x="5838" y="5752"/>
                    <a:pt x="5747" y="5788"/>
                    <a:pt x="5655" y="5788"/>
                  </a:cubicBezTo>
                  <a:cubicBezTo>
                    <a:pt x="5564" y="5788"/>
                    <a:pt x="5473" y="5752"/>
                    <a:pt x="5405" y="5684"/>
                  </a:cubicBezTo>
                  <a:cubicBezTo>
                    <a:pt x="5217" y="5496"/>
                    <a:pt x="4968" y="5393"/>
                    <a:pt x="4702" y="5393"/>
                  </a:cubicBezTo>
                  <a:cubicBezTo>
                    <a:pt x="4438" y="5393"/>
                    <a:pt x="4188" y="5496"/>
                    <a:pt x="4001" y="5684"/>
                  </a:cubicBezTo>
                  <a:cubicBezTo>
                    <a:pt x="3932" y="5753"/>
                    <a:pt x="3841" y="5788"/>
                    <a:pt x="3750" y="5788"/>
                  </a:cubicBezTo>
                  <a:cubicBezTo>
                    <a:pt x="3659" y="5788"/>
                    <a:pt x="3567" y="5753"/>
                    <a:pt x="3498" y="5684"/>
                  </a:cubicBezTo>
                  <a:cubicBezTo>
                    <a:pt x="3358" y="5545"/>
                    <a:pt x="3358" y="5319"/>
                    <a:pt x="3498" y="5181"/>
                  </a:cubicBezTo>
                  <a:cubicBezTo>
                    <a:pt x="3819" y="4858"/>
                    <a:pt x="4246" y="4681"/>
                    <a:pt x="4702" y="4681"/>
                  </a:cubicBezTo>
                  <a:close/>
                  <a:moveTo>
                    <a:pt x="4702" y="6029"/>
                  </a:moveTo>
                  <a:cubicBezTo>
                    <a:pt x="4797" y="6029"/>
                    <a:pt x="4888" y="6067"/>
                    <a:pt x="4955" y="6134"/>
                  </a:cubicBezTo>
                  <a:cubicBezTo>
                    <a:pt x="5021" y="6200"/>
                    <a:pt x="5059" y="6291"/>
                    <a:pt x="5059" y="6385"/>
                  </a:cubicBezTo>
                  <a:cubicBezTo>
                    <a:pt x="5059" y="6479"/>
                    <a:pt x="5021" y="6571"/>
                    <a:pt x="4955" y="6637"/>
                  </a:cubicBezTo>
                  <a:cubicBezTo>
                    <a:pt x="4888" y="6704"/>
                    <a:pt x="4797" y="6742"/>
                    <a:pt x="4702" y="6742"/>
                  </a:cubicBezTo>
                  <a:cubicBezTo>
                    <a:pt x="4609" y="6742"/>
                    <a:pt x="4518" y="6704"/>
                    <a:pt x="4451" y="6637"/>
                  </a:cubicBezTo>
                  <a:cubicBezTo>
                    <a:pt x="4385" y="6571"/>
                    <a:pt x="4347" y="6479"/>
                    <a:pt x="4347" y="6385"/>
                  </a:cubicBezTo>
                  <a:cubicBezTo>
                    <a:pt x="4347" y="6291"/>
                    <a:pt x="4385" y="6200"/>
                    <a:pt x="4451" y="6134"/>
                  </a:cubicBezTo>
                  <a:cubicBezTo>
                    <a:pt x="4518" y="6067"/>
                    <a:pt x="4609" y="6029"/>
                    <a:pt x="4702" y="6029"/>
                  </a:cubicBezTo>
                  <a:close/>
                  <a:moveTo>
                    <a:pt x="357" y="0"/>
                  </a:moveTo>
                  <a:cubicBezTo>
                    <a:pt x="160" y="0"/>
                    <a:pt x="0" y="160"/>
                    <a:pt x="0" y="357"/>
                  </a:cubicBezTo>
                  <a:lnTo>
                    <a:pt x="0" y="8018"/>
                  </a:lnTo>
                  <a:cubicBezTo>
                    <a:pt x="0" y="8213"/>
                    <a:pt x="160" y="8373"/>
                    <a:pt x="357" y="8373"/>
                  </a:cubicBezTo>
                  <a:lnTo>
                    <a:pt x="9049" y="8373"/>
                  </a:lnTo>
                  <a:cubicBezTo>
                    <a:pt x="9244" y="8373"/>
                    <a:pt x="9404" y="8213"/>
                    <a:pt x="9404" y="8018"/>
                  </a:cubicBezTo>
                  <a:lnTo>
                    <a:pt x="9404" y="357"/>
                  </a:lnTo>
                  <a:cubicBezTo>
                    <a:pt x="9404" y="160"/>
                    <a:pt x="9244" y="0"/>
                    <a:pt x="9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73" name="Google Shape;2573;p124"/>
          <p:cNvGrpSpPr/>
          <p:nvPr/>
        </p:nvGrpSpPr>
        <p:grpSpPr>
          <a:xfrm>
            <a:off x="5532494" y="3591860"/>
            <a:ext cx="260178" cy="267214"/>
            <a:chOff x="5532294" y="3591847"/>
            <a:chExt cx="260178" cy="267214"/>
          </a:xfrm>
        </p:grpSpPr>
        <p:sp>
          <p:nvSpPr>
            <p:cNvPr id="2574" name="Google Shape;2574;p124"/>
            <p:cNvSpPr/>
            <p:nvPr/>
          </p:nvSpPr>
          <p:spPr>
            <a:xfrm>
              <a:off x="5532294" y="3706424"/>
              <a:ext cx="70636" cy="102440"/>
            </a:xfrm>
            <a:custGeom>
              <a:avLst/>
              <a:gdLst/>
              <a:ahLst/>
              <a:cxnLst/>
              <a:rect l="l" t="t" r="r" b="b"/>
              <a:pathLst>
                <a:path w="3300" h="4659" extrusionOk="0">
                  <a:moveTo>
                    <a:pt x="358" y="1"/>
                  </a:moveTo>
                  <a:cubicBezTo>
                    <a:pt x="160" y="1"/>
                    <a:pt x="1" y="160"/>
                    <a:pt x="1" y="358"/>
                  </a:cubicBezTo>
                  <a:lnTo>
                    <a:pt x="1" y="2285"/>
                  </a:lnTo>
                  <a:cubicBezTo>
                    <a:pt x="1" y="3136"/>
                    <a:pt x="694" y="3827"/>
                    <a:pt x="1545" y="3827"/>
                  </a:cubicBezTo>
                  <a:lnTo>
                    <a:pt x="2050" y="3827"/>
                  </a:lnTo>
                  <a:lnTo>
                    <a:pt x="1826" y="4051"/>
                  </a:lnTo>
                  <a:cubicBezTo>
                    <a:pt x="1687" y="4190"/>
                    <a:pt x="1687" y="4416"/>
                    <a:pt x="1826" y="4555"/>
                  </a:cubicBezTo>
                  <a:cubicBezTo>
                    <a:pt x="1896" y="4625"/>
                    <a:pt x="1987" y="4659"/>
                    <a:pt x="2078" y="4659"/>
                  </a:cubicBezTo>
                  <a:cubicBezTo>
                    <a:pt x="2169" y="4659"/>
                    <a:pt x="2260" y="4625"/>
                    <a:pt x="2331" y="4555"/>
                  </a:cubicBezTo>
                  <a:lnTo>
                    <a:pt x="3161" y="3723"/>
                  </a:lnTo>
                  <a:cubicBezTo>
                    <a:pt x="3299" y="3584"/>
                    <a:pt x="3299" y="3358"/>
                    <a:pt x="3161" y="3220"/>
                  </a:cubicBezTo>
                  <a:lnTo>
                    <a:pt x="2331" y="2390"/>
                  </a:lnTo>
                  <a:cubicBezTo>
                    <a:pt x="2260" y="2320"/>
                    <a:pt x="2169" y="2286"/>
                    <a:pt x="2078" y="2286"/>
                  </a:cubicBezTo>
                  <a:cubicBezTo>
                    <a:pt x="1987" y="2286"/>
                    <a:pt x="1896" y="2320"/>
                    <a:pt x="1826" y="2390"/>
                  </a:cubicBezTo>
                  <a:cubicBezTo>
                    <a:pt x="1687" y="2528"/>
                    <a:pt x="1687" y="2754"/>
                    <a:pt x="1826" y="2893"/>
                  </a:cubicBezTo>
                  <a:lnTo>
                    <a:pt x="2050" y="3115"/>
                  </a:lnTo>
                  <a:lnTo>
                    <a:pt x="1545" y="3115"/>
                  </a:lnTo>
                  <a:cubicBezTo>
                    <a:pt x="1087" y="3115"/>
                    <a:pt x="713" y="2743"/>
                    <a:pt x="713" y="2285"/>
                  </a:cubicBezTo>
                  <a:lnTo>
                    <a:pt x="713" y="358"/>
                  </a:lnTo>
                  <a:cubicBezTo>
                    <a:pt x="713" y="160"/>
                    <a:pt x="553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75" name="Google Shape;2575;p124"/>
            <p:cNvSpPr/>
            <p:nvPr/>
          </p:nvSpPr>
          <p:spPr>
            <a:xfrm>
              <a:off x="5722563" y="3642067"/>
              <a:ext cx="69909" cy="102374"/>
            </a:xfrm>
            <a:custGeom>
              <a:avLst/>
              <a:gdLst/>
              <a:ahLst/>
              <a:cxnLst/>
              <a:rect l="l" t="t" r="r" b="b"/>
              <a:pathLst>
                <a:path w="3266" h="4656" extrusionOk="0">
                  <a:moveTo>
                    <a:pt x="1189" y="0"/>
                  </a:moveTo>
                  <a:cubicBezTo>
                    <a:pt x="1097" y="0"/>
                    <a:pt x="1006" y="35"/>
                    <a:pt x="937" y="104"/>
                  </a:cubicBezTo>
                  <a:lnTo>
                    <a:pt x="105" y="934"/>
                  </a:lnTo>
                  <a:cubicBezTo>
                    <a:pt x="39" y="1000"/>
                    <a:pt x="1" y="1092"/>
                    <a:pt x="1" y="1186"/>
                  </a:cubicBezTo>
                  <a:cubicBezTo>
                    <a:pt x="1" y="1281"/>
                    <a:pt x="39" y="1371"/>
                    <a:pt x="105" y="1439"/>
                  </a:cubicBezTo>
                  <a:lnTo>
                    <a:pt x="937" y="2269"/>
                  </a:lnTo>
                  <a:cubicBezTo>
                    <a:pt x="1005" y="2339"/>
                    <a:pt x="1096" y="2373"/>
                    <a:pt x="1188" y="2373"/>
                  </a:cubicBezTo>
                  <a:cubicBezTo>
                    <a:pt x="1279" y="2373"/>
                    <a:pt x="1370" y="2339"/>
                    <a:pt x="1440" y="2269"/>
                  </a:cubicBezTo>
                  <a:cubicBezTo>
                    <a:pt x="1579" y="2130"/>
                    <a:pt x="1579" y="1904"/>
                    <a:pt x="1440" y="1766"/>
                  </a:cubicBezTo>
                  <a:lnTo>
                    <a:pt x="1216" y="1542"/>
                  </a:lnTo>
                  <a:lnTo>
                    <a:pt x="1721" y="1542"/>
                  </a:lnTo>
                  <a:cubicBezTo>
                    <a:pt x="2181" y="1542"/>
                    <a:pt x="2553" y="1916"/>
                    <a:pt x="2553" y="2373"/>
                  </a:cubicBezTo>
                  <a:lnTo>
                    <a:pt x="2553" y="4301"/>
                  </a:lnTo>
                  <a:cubicBezTo>
                    <a:pt x="2553" y="4498"/>
                    <a:pt x="2713" y="4656"/>
                    <a:pt x="2908" y="4656"/>
                  </a:cubicBezTo>
                  <a:cubicBezTo>
                    <a:pt x="3106" y="4656"/>
                    <a:pt x="3265" y="4498"/>
                    <a:pt x="3265" y="4301"/>
                  </a:cubicBezTo>
                  <a:lnTo>
                    <a:pt x="3265" y="2373"/>
                  </a:lnTo>
                  <a:cubicBezTo>
                    <a:pt x="3265" y="1523"/>
                    <a:pt x="2572" y="831"/>
                    <a:pt x="1721" y="831"/>
                  </a:cubicBezTo>
                  <a:lnTo>
                    <a:pt x="1216" y="831"/>
                  </a:lnTo>
                  <a:lnTo>
                    <a:pt x="1440" y="607"/>
                  </a:lnTo>
                  <a:cubicBezTo>
                    <a:pt x="1579" y="469"/>
                    <a:pt x="1579" y="243"/>
                    <a:pt x="1440" y="104"/>
                  </a:cubicBezTo>
                  <a:cubicBezTo>
                    <a:pt x="1371" y="35"/>
                    <a:pt x="1280" y="0"/>
                    <a:pt x="11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76" name="Google Shape;2576;p124"/>
            <p:cNvSpPr/>
            <p:nvPr/>
          </p:nvSpPr>
          <p:spPr>
            <a:xfrm>
              <a:off x="5614126" y="3759260"/>
              <a:ext cx="178346" cy="46987"/>
            </a:xfrm>
            <a:custGeom>
              <a:avLst/>
              <a:gdLst/>
              <a:ahLst/>
              <a:cxnLst/>
              <a:rect l="l" t="t" r="r" b="b"/>
              <a:pathLst>
                <a:path w="8332" h="2137" extrusionOk="0">
                  <a:moveTo>
                    <a:pt x="5099" y="0"/>
                  </a:moveTo>
                  <a:cubicBezTo>
                    <a:pt x="4450" y="0"/>
                    <a:pt x="3798" y="70"/>
                    <a:pt x="3162" y="207"/>
                  </a:cubicBezTo>
                  <a:lnTo>
                    <a:pt x="1208" y="632"/>
                  </a:lnTo>
                  <a:lnTo>
                    <a:pt x="773" y="198"/>
                  </a:lnTo>
                  <a:cubicBezTo>
                    <a:pt x="690" y="114"/>
                    <a:pt x="580" y="72"/>
                    <a:pt x="470" y="72"/>
                  </a:cubicBezTo>
                  <a:cubicBezTo>
                    <a:pt x="361" y="72"/>
                    <a:pt x="251" y="114"/>
                    <a:pt x="167" y="198"/>
                  </a:cubicBezTo>
                  <a:cubicBezTo>
                    <a:pt x="0" y="365"/>
                    <a:pt x="0" y="634"/>
                    <a:pt x="167" y="801"/>
                  </a:cubicBezTo>
                  <a:lnTo>
                    <a:pt x="435" y="1069"/>
                  </a:lnTo>
                  <a:lnTo>
                    <a:pt x="167" y="1337"/>
                  </a:lnTo>
                  <a:cubicBezTo>
                    <a:pt x="0" y="1504"/>
                    <a:pt x="0" y="1774"/>
                    <a:pt x="167" y="1941"/>
                  </a:cubicBezTo>
                  <a:cubicBezTo>
                    <a:pt x="251" y="2024"/>
                    <a:pt x="361" y="2066"/>
                    <a:pt x="469" y="2066"/>
                  </a:cubicBezTo>
                  <a:cubicBezTo>
                    <a:pt x="580" y="2066"/>
                    <a:pt x="690" y="2024"/>
                    <a:pt x="773" y="1941"/>
                  </a:cubicBezTo>
                  <a:lnTo>
                    <a:pt x="1208" y="1506"/>
                  </a:lnTo>
                  <a:lnTo>
                    <a:pt x="3162" y="1929"/>
                  </a:lnTo>
                  <a:cubicBezTo>
                    <a:pt x="3798" y="2066"/>
                    <a:pt x="4450" y="2136"/>
                    <a:pt x="5099" y="2136"/>
                  </a:cubicBezTo>
                  <a:lnTo>
                    <a:pt x="7264" y="2136"/>
                  </a:lnTo>
                  <a:cubicBezTo>
                    <a:pt x="7853" y="2136"/>
                    <a:pt x="8331" y="1658"/>
                    <a:pt x="8331" y="1069"/>
                  </a:cubicBezTo>
                  <a:cubicBezTo>
                    <a:pt x="8331" y="480"/>
                    <a:pt x="7853" y="0"/>
                    <a:pt x="7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77" name="Google Shape;2577;p124"/>
            <p:cNvSpPr/>
            <p:nvPr/>
          </p:nvSpPr>
          <p:spPr>
            <a:xfrm>
              <a:off x="5681808" y="3706446"/>
              <a:ext cx="52292" cy="39380"/>
            </a:xfrm>
            <a:custGeom>
              <a:avLst/>
              <a:gdLst/>
              <a:ahLst/>
              <a:cxnLst/>
              <a:rect l="l" t="t" r="r" b="b"/>
              <a:pathLst>
                <a:path w="2443" h="1791" extrusionOk="0">
                  <a:moveTo>
                    <a:pt x="392" y="0"/>
                  </a:moveTo>
                  <a:cubicBezTo>
                    <a:pt x="322" y="0"/>
                    <a:pt x="251" y="21"/>
                    <a:pt x="190" y="63"/>
                  </a:cubicBezTo>
                  <a:cubicBezTo>
                    <a:pt x="55" y="154"/>
                    <a:pt x="0" y="325"/>
                    <a:pt x="55" y="478"/>
                  </a:cubicBezTo>
                  <a:lnTo>
                    <a:pt x="532" y="1791"/>
                  </a:lnTo>
                  <a:cubicBezTo>
                    <a:pt x="997" y="1724"/>
                    <a:pt x="1468" y="1690"/>
                    <a:pt x="1937" y="1690"/>
                  </a:cubicBezTo>
                  <a:lnTo>
                    <a:pt x="2442" y="1690"/>
                  </a:lnTo>
                  <a:lnTo>
                    <a:pt x="627" y="89"/>
                  </a:lnTo>
                  <a:cubicBezTo>
                    <a:pt x="559" y="30"/>
                    <a:pt x="476" y="0"/>
                    <a:pt x="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78" name="Google Shape;2578;p124"/>
            <p:cNvSpPr/>
            <p:nvPr/>
          </p:nvSpPr>
          <p:spPr>
            <a:xfrm>
              <a:off x="5681808" y="3819660"/>
              <a:ext cx="52292" cy="39402"/>
            </a:xfrm>
            <a:custGeom>
              <a:avLst/>
              <a:gdLst/>
              <a:ahLst/>
              <a:cxnLst/>
              <a:rect l="l" t="t" r="r" b="b"/>
              <a:pathLst>
                <a:path w="2443" h="1792" extrusionOk="0">
                  <a:moveTo>
                    <a:pt x="532" y="1"/>
                  </a:moveTo>
                  <a:lnTo>
                    <a:pt x="55" y="1315"/>
                  </a:lnTo>
                  <a:cubicBezTo>
                    <a:pt x="0" y="1467"/>
                    <a:pt x="55" y="1638"/>
                    <a:pt x="190" y="1731"/>
                  </a:cubicBezTo>
                  <a:cubicBezTo>
                    <a:pt x="251" y="1773"/>
                    <a:pt x="321" y="1792"/>
                    <a:pt x="391" y="1792"/>
                  </a:cubicBezTo>
                  <a:cubicBezTo>
                    <a:pt x="475" y="1792"/>
                    <a:pt x="558" y="1763"/>
                    <a:pt x="627" y="1704"/>
                  </a:cubicBezTo>
                  <a:lnTo>
                    <a:pt x="2442" y="101"/>
                  </a:lnTo>
                  <a:lnTo>
                    <a:pt x="1937" y="101"/>
                  </a:lnTo>
                  <a:cubicBezTo>
                    <a:pt x="1468" y="101"/>
                    <a:pt x="997" y="67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79" name="Google Shape;2579;p124"/>
            <p:cNvSpPr/>
            <p:nvPr/>
          </p:nvSpPr>
          <p:spPr>
            <a:xfrm>
              <a:off x="5532294" y="3644683"/>
              <a:ext cx="178346" cy="46987"/>
            </a:xfrm>
            <a:custGeom>
              <a:avLst/>
              <a:gdLst/>
              <a:ahLst/>
              <a:cxnLst/>
              <a:rect l="l" t="t" r="r" b="b"/>
              <a:pathLst>
                <a:path w="8332" h="2137" extrusionOk="0">
                  <a:moveTo>
                    <a:pt x="1070" y="0"/>
                  </a:moveTo>
                  <a:cubicBezTo>
                    <a:pt x="481" y="0"/>
                    <a:pt x="1" y="479"/>
                    <a:pt x="1" y="1067"/>
                  </a:cubicBezTo>
                  <a:cubicBezTo>
                    <a:pt x="1" y="1656"/>
                    <a:pt x="481" y="2137"/>
                    <a:pt x="1070" y="2137"/>
                  </a:cubicBezTo>
                  <a:lnTo>
                    <a:pt x="3235" y="2137"/>
                  </a:lnTo>
                  <a:cubicBezTo>
                    <a:pt x="3884" y="2137"/>
                    <a:pt x="4535" y="2066"/>
                    <a:pt x="5170" y="1928"/>
                  </a:cubicBezTo>
                  <a:lnTo>
                    <a:pt x="7126" y="1504"/>
                  </a:lnTo>
                  <a:lnTo>
                    <a:pt x="7561" y="1939"/>
                  </a:lnTo>
                  <a:cubicBezTo>
                    <a:pt x="7644" y="2023"/>
                    <a:pt x="7752" y="2064"/>
                    <a:pt x="7862" y="2064"/>
                  </a:cubicBezTo>
                  <a:cubicBezTo>
                    <a:pt x="7973" y="2064"/>
                    <a:pt x="8081" y="2023"/>
                    <a:pt x="8164" y="1939"/>
                  </a:cubicBezTo>
                  <a:cubicBezTo>
                    <a:pt x="8331" y="1772"/>
                    <a:pt x="8331" y="1502"/>
                    <a:pt x="8164" y="1335"/>
                  </a:cubicBezTo>
                  <a:lnTo>
                    <a:pt x="7897" y="1067"/>
                  </a:lnTo>
                  <a:lnTo>
                    <a:pt x="8164" y="800"/>
                  </a:lnTo>
                  <a:cubicBezTo>
                    <a:pt x="8331" y="633"/>
                    <a:pt x="8331" y="363"/>
                    <a:pt x="8164" y="196"/>
                  </a:cubicBezTo>
                  <a:cubicBezTo>
                    <a:pt x="8081" y="112"/>
                    <a:pt x="7972" y="71"/>
                    <a:pt x="7862" y="71"/>
                  </a:cubicBezTo>
                  <a:cubicBezTo>
                    <a:pt x="7753" y="71"/>
                    <a:pt x="7644" y="112"/>
                    <a:pt x="7561" y="196"/>
                  </a:cubicBezTo>
                  <a:lnTo>
                    <a:pt x="7126" y="631"/>
                  </a:lnTo>
                  <a:lnTo>
                    <a:pt x="5170" y="207"/>
                  </a:lnTo>
                  <a:cubicBezTo>
                    <a:pt x="4535" y="69"/>
                    <a:pt x="3884" y="0"/>
                    <a:pt x="3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80" name="Google Shape;2580;p124"/>
            <p:cNvSpPr/>
            <p:nvPr/>
          </p:nvSpPr>
          <p:spPr>
            <a:xfrm>
              <a:off x="5590666" y="3591847"/>
              <a:ext cx="52292" cy="39358"/>
            </a:xfrm>
            <a:custGeom>
              <a:avLst/>
              <a:gdLst/>
              <a:ahLst/>
              <a:cxnLst/>
              <a:rect l="l" t="t" r="r" b="b"/>
              <a:pathLst>
                <a:path w="2443" h="1790" extrusionOk="0">
                  <a:moveTo>
                    <a:pt x="2053" y="0"/>
                  </a:moveTo>
                  <a:cubicBezTo>
                    <a:pt x="1969" y="0"/>
                    <a:pt x="1885" y="30"/>
                    <a:pt x="1818" y="88"/>
                  </a:cubicBezTo>
                  <a:lnTo>
                    <a:pt x="1" y="1689"/>
                  </a:lnTo>
                  <a:lnTo>
                    <a:pt x="508" y="1689"/>
                  </a:lnTo>
                  <a:cubicBezTo>
                    <a:pt x="977" y="1689"/>
                    <a:pt x="1446" y="1723"/>
                    <a:pt x="1911" y="1790"/>
                  </a:cubicBezTo>
                  <a:lnTo>
                    <a:pt x="2388" y="478"/>
                  </a:lnTo>
                  <a:cubicBezTo>
                    <a:pt x="2443" y="324"/>
                    <a:pt x="2388" y="153"/>
                    <a:pt x="2253" y="62"/>
                  </a:cubicBezTo>
                  <a:cubicBezTo>
                    <a:pt x="2193" y="21"/>
                    <a:pt x="2123" y="0"/>
                    <a:pt x="20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81" name="Google Shape;2581;p124"/>
            <p:cNvSpPr/>
            <p:nvPr/>
          </p:nvSpPr>
          <p:spPr>
            <a:xfrm>
              <a:off x="5590666" y="3705061"/>
              <a:ext cx="52292" cy="39424"/>
            </a:xfrm>
            <a:custGeom>
              <a:avLst/>
              <a:gdLst/>
              <a:ahLst/>
              <a:cxnLst/>
              <a:rect l="l" t="t" r="r" b="b"/>
              <a:pathLst>
                <a:path w="2443" h="1793" extrusionOk="0">
                  <a:moveTo>
                    <a:pt x="1911" y="0"/>
                  </a:moveTo>
                  <a:cubicBezTo>
                    <a:pt x="1446" y="69"/>
                    <a:pt x="977" y="103"/>
                    <a:pt x="508" y="103"/>
                  </a:cubicBezTo>
                  <a:lnTo>
                    <a:pt x="1" y="103"/>
                  </a:lnTo>
                  <a:lnTo>
                    <a:pt x="1818" y="1704"/>
                  </a:lnTo>
                  <a:cubicBezTo>
                    <a:pt x="1884" y="1762"/>
                    <a:pt x="1968" y="1793"/>
                    <a:pt x="2053" y="1793"/>
                  </a:cubicBezTo>
                  <a:cubicBezTo>
                    <a:pt x="2124" y="1793"/>
                    <a:pt x="2192" y="1772"/>
                    <a:pt x="2253" y="1730"/>
                  </a:cubicBezTo>
                  <a:cubicBezTo>
                    <a:pt x="2388" y="1639"/>
                    <a:pt x="2443" y="1468"/>
                    <a:pt x="2388" y="1314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82" name="Google Shape;2582;p124"/>
          <p:cNvGrpSpPr/>
          <p:nvPr/>
        </p:nvGrpSpPr>
        <p:grpSpPr>
          <a:xfrm>
            <a:off x="6258971" y="3610779"/>
            <a:ext cx="260178" cy="229374"/>
            <a:chOff x="6258971" y="3610779"/>
            <a:chExt cx="260178" cy="229374"/>
          </a:xfrm>
        </p:grpSpPr>
        <p:sp>
          <p:nvSpPr>
            <p:cNvPr id="2583" name="Google Shape;2583;p124"/>
            <p:cNvSpPr/>
            <p:nvPr/>
          </p:nvSpPr>
          <p:spPr>
            <a:xfrm>
              <a:off x="6258971" y="3652863"/>
              <a:ext cx="260178" cy="187290"/>
            </a:xfrm>
            <a:custGeom>
              <a:avLst/>
              <a:gdLst/>
              <a:ahLst/>
              <a:cxnLst/>
              <a:rect l="l" t="t" r="r" b="b"/>
              <a:pathLst>
                <a:path w="12155" h="8518" extrusionOk="0">
                  <a:moveTo>
                    <a:pt x="1070" y="0"/>
                  </a:moveTo>
                  <a:cubicBezTo>
                    <a:pt x="480" y="0"/>
                    <a:pt x="1" y="479"/>
                    <a:pt x="1" y="1068"/>
                  </a:cubicBezTo>
                  <a:cubicBezTo>
                    <a:pt x="1" y="1656"/>
                    <a:pt x="480" y="2137"/>
                    <a:pt x="1070" y="2137"/>
                  </a:cubicBezTo>
                  <a:lnTo>
                    <a:pt x="2445" y="2137"/>
                  </a:lnTo>
                  <a:lnTo>
                    <a:pt x="8721" y="8413"/>
                  </a:lnTo>
                  <a:cubicBezTo>
                    <a:pt x="8755" y="8445"/>
                    <a:pt x="8793" y="8470"/>
                    <a:pt x="8833" y="8487"/>
                  </a:cubicBezTo>
                  <a:cubicBezTo>
                    <a:pt x="8877" y="8506"/>
                    <a:pt x="8924" y="8517"/>
                    <a:pt x="8974" y="8517"/>
                  </a:cubicBezTo>
                  <a:lnTo>
                    <a:pt x="11087" y="8517"/>
                  </a:lnTo>
                  <a:cubicBezTo>
                    <a:pt x="11676" y="8517"/>
                    <a:pt x="12154" y="8037"/>
                    <a:pt x="12154" y="7448"/>
                  </a:cubicBezTo>
                  <a:cubicBezTo>
                    <a:pt x="12154" y="6860"/>
                    <a:pt x="11676" y="6381"/>
                    <a:pt x="11087" y="6381"/>
                  </a:cubicBezTo>
                  <a:lnTo>
                    <a:pt x="9710" y="6381"/>
                  </a:lnTo>
                  <a:lnTo>
                    <a:pt x="3434" y="103"/>
                  </a:lnTo>
                  <a:cubicBezTo>
                    <a:pt x="3368" y="37"/>
                    <a:pt x="3277" y="0"/>
                    <a:pt x="3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84" name="Google Shape;2584;p124"/>
            <p:cNvSpPr/>
            <p:nvPr/>
          </p:nvSpPr>
          <p:spPr>
            <a:xfrm>
              <a:off x="6366210" y="3610779"/>
              <a:ext cx="45742" cy="103869"/>
            </a:xfrm>
            <a:custGeom>
              <a:avLst/>
              <a:gdLst/>
              <a:ahLst/>
              <a:cxnLst/>
              <a:rect l="l" t="t" r="r" b="b"/>
              <a:pathLst>
                <a:path w="2137" h="4724" extrusionOk="0">
                  <a:moveTo>
                    <a:pt x="1068" y="0"/>
                  </a:moveTo>
                  <a:cubicBezTo>
                    <a:pt x="479" y="0"/>
                    <a:pt x="0" y="479"/>
                    <a:pt x="0" y="1069"/>
                  </a:cubicBezTo>
                  <a:cubicBezTo>
                    <a:pt x="0" y="1482"/>
                    <a:pt x="236" y="1840"/>
                    <a:pt x="580" y="2017"/>
                  </a:cubicBezTo>
                  <a:cubicBezTo>
                    <a:pt x="331" y="2146"/>
                    <a:pt x="139" y="2368"/>
                    <a:pt x="52" y="2638"/>
                  </a:cubicBezTo>
                  <a:lnTo>
                    <a:pt x="2137" y="4723"/>
                  </a:lnTo>
                  <a:lnTo>
                    <a:pt x="2137" y="2968"/>
                  </a:lnTo>
                  <a:cubicBezTo>
                    <a:pt x="2137" y="2554"/>
                    <a:pt x="1901" y="2196"/>
                    <a:pt x="1558" y="2019"/>
                  </a:cubicBezTo>
                  <a:cubicBezTo>
                    <a:pt x="1901" y="1840"/>
                    <a:pt x="2137" y="1482"/>
                    <a:pt x="2137" y="1069"/>
                  </a:cubicBezTo>
                  <a:cubicBezTo>
                    <a:pt x="2137" y="479"/>
                    <a:pt x="1656" y="0"/>
                    <a:pt x="10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85" name="Google Shape;2585;p124"/>
            <p:cNvSpPr/>
            <p:nvPr/>
          </p:nvSpPr>
          <p:spPr>
            <a:xfrm>
              <a:off x="6317342" y="3772079"/>
              <a:ext cx="60341" cy="61807"/>
            </a:xfrm>
            <a:custGeom>
              <a:avLst/>
              <a:gdLst/>
              <a:ahLst/>
              <a:cxnLst/>
              <a:rect l="l" t="t" r="r" b="b"/>
              <a:pathLst>
                <a:path w="2819" h="2811" extrusionOk="0">
                  <a:moveTo>
                    <a:pt x="392" y="0"/>
                  </a:moveTo>
                  <a:cubicBezTo>
                    <a:pt x="301" y="0"/>
                    <a:pt x="210" y="34"/>
                    <a:pt x="141" y="104"/>
                  </a:cubicBezTo>
                  <a:cubicBezTo>
                    <a:pt x="1" y="243"/>
                    <a:pt x="1" y="469"/>
                    <a:pt x="141" y="608"/>
                  </a:cubicBezTo>
                  <a:lnTo>
                    <a:pt x="1632" y="2098"/>
                  </a:lnTo>
                  <a:lnTo>
                    <a:pt x="1387" y="2098"/>
                  </a:lnTo>
                  <a:cubicBezTo>
                    <a:pt x="1190" y="2098"/>
                    <a:pt x="1030" y="2258"/>
                    <a:pt x="1030" y="2453"/>
                  </a:cubicBezTo>
                  <a:cubicBezTo>
                    <a:pt x="1030" y="2651"/>
                    <a:pt x="1190" y="2810"/>
                    <a:pt x="1387" y="2810"/>
                  </a:cubicBezTo>
                  <a:lnTo>
                    <a:pt x="2462" y="2810"/>
                  </a:lnTo>
                  <a:cubicBezTo>
                    <a:pt x="2659" y="2810"/>
                    <a:pt x="2819" y="2651"/>
                    <a:pt x="2819" y="2453"/>
                  </a:cubicBezTo>
                  <a:lnTo>
                    <a:pt x="2819" y="1379"/>
                  </a:lnTo>
                  <a:cubicBezTo>
                    <a:pt x="2819" y="1181"/>
                    <a:pt x="2659" y="1022"/>
                    <a:pt x="2462" y="1022"/>
                  </a:cubicBezTo>
                  <a:cubicBezTo>
                    <a:pt x="2264" y="1022"/>
                    <a:pt x="2107" y="1181"/>
                    <a:pt x="2107" y="1379"/>
                  </a:cubicBezTo>
                  <a:lnTo>
                    <a:pt x="2107" y="1565"/>
                  </a:lnTo>
                  <a:lnTo>
                    <a:pt x="645" y="104"/>
                  </a:lnTo>
                  <a:cubicBezTo>
                    <a:pt x="574" y="34"/>
                    <a:pt x="483" y="0"/>
                    <a:pt x="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86" name="Google Shape;2586;p124"/>
          <p:cNvGrpSpPr/>
          <p:nvPr/>
        </p:nvGrpSpPr>
        <p:grpSpPr>
          <a:xfrm>
            <a:off x="6985669" y="3591825"/>
            <a:ext cx="260156" cy="267236"/>
            <a:chOff x="6985669" y="3591825"/>
            <a:chExt cx="260156" cy="267236"/>
          </a:xfrm>
        </p:grpSpPr>
        <p:sp>
          <p:nvSpPr>
            <p:cNvPr id="2587" name="Google Shape;2587;p124"/>
            <p:cNvSpPr/>
            <p:nvPr/>
          </p:nvSpPr>
          <p:spPr>
            <a:xfrm>
              <a:off x="7169602" y="3591825"/>
              <a:ext cx="15262" cy="14798"/>
            </a:xfrm>
            <a:custGeom>
              <a:avLst/>
              <a:gdLst/>
              <a:ahLst/>
              <a:cxnLst/>
              <a:rect l="l" t="t" r="r" b="b"/>
              <a:pathLst>
                <a:path w="713" h="673" extrusionOk="0">
                  <a:moveTo>
                    <a:pt x="355" y="0"/>
                  </a:moveTo>
                  <a:cubicBezTo>
                    <a:pt x="160" y="0"/>
                    <a:pt x="0" y="160"/>
                    <a:pt x="0" y="357"/>
                  </a:cubicBezTo>
                  <a:lnTo>
                    <a:pt x="0" y="672"/>
                  </a:lnTo>
                  <a:lnTo>
                    <a:pt x="712" y="672"/>
                  </a:lnTo>
                  <a:lnTo>
                    <a:pt x="712" y="357"/>
                  </a:lnTo>
                  <a:cubicBezTo>
                    <a:pt x="712" y="160"/>
                    <a:pt x="553" y="0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88" name="Google Shape;2588;p124"/>
            <p:cNvSpPr/>
            <p:nvPr/>
          </p:nvSpPr>
          <p:spPr>
            <a:xfrm>
              <a:off x="7016149" y="3591869"/>
              <a:ext cx="15262" cy="14754"/>
            </a:xfrm>
            <a:custGeom>
              <a:avLst/>
              <a:gdLst/>
              <a:ahLst/>
              <a:cxnLst/>
              <a:rect l="l" t="t" r="r" b="b"/>
              <a:pathLst>
                <a:path w="713" h="671" extrusionOk="0">
                  <a:moveTo>
                    <a:pt x="356" y="0"/>
                  </a:moveTo>
                  <a:cubicBezTo>
                    <a:pt x="162" y="0"/>
                    <a:pt x="0" y="160"/>
                    <a:pt x="0" y="355"/>
                  </a:cubicBezTo>
                  <a:lnTo>
                    <a:pt x="0" y="670"/>
                  </a:lnTo>
                  <a:lnTo>
                    <a:pt x="713" y="670"/>
                  </a:lnTo>
                  <a:lnTo>
                    <a:pt x="713" y="355"/>
                  </a:lnTo>
                  <a:cubicBezTo>
                    <a:pt x="713" y="160"/>
                    <a:pt x="553" y="0"/>
                    <a:pt x="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89" name="Google Shape;2589;p124"/>
            <p:cNvSpPr/>
            <p:nvPr/>
          </p:nvSpPr>
          <p:spPr>
            <a:xfrm>
              <a:off x="6985669" y="3606601"/>
              <a:ext cx="229676" cy="44327"/>
            </a:xfrm>
            <a:custGeom>
              <a:avLst/>
              <a:gdLst/>
              <a:ahLst/>
              <a:cxnLst/>
              <a:rect l="l" t="t" r="r" b="b"/>
              <a:pathLst>
                <a:path w="10730" h="2016" extrusionOk="0">
                  <a:moveTo>
                    <a:pt x="355" y="0"/>
                  </a:moveTo>
                  <a:cubicBezTo>
                    <a:pt x="162" y="0"/>
                    <a:pt x="0" y="160"/>
                    <a:pt x="0" y="356"/>
                  </a:cubicBezTo>
                  <a:lnTo>
                    <a:pt x="0" y="2015"/>
                  </a:lnTo>
                  <a:lnTo>
                    <a:pt x="10729" y="2015"/>
                  </a:lnTo>
                  <a:lnTo>
                    <a:pt x="10729" y="356"/>
                  </a:lnTo>
                  <a:cubicBezTo>
                    <a:pt x="10729" y="160"/>
                    <a:pt x="10570" y="0"/>
                    <a:pt x="10372" y="0"/>
                  </a:cubicBezTo>
                  <a:lnTo>
                    <a:pt x="9305" y="0"/>
                  </a:lnTo>
                  <a:lnTo>
                    <a:pt x="9305" y="952"/>
                  </a:lnTo>
                  <a:cubicBezTo>
                    <a:pt x="9305" y="1149"/>
                    <a:pt x="9146" y="1309"/>
                    <a:pt x="8948" y="1309"/>
                  </a:cubicBezTo>
                  <a:cubicBezTo>
                    <a:pt x="8753" y="1309"/>
                    <a:pt x="8593" y="1149"/>
                    <a:pt x="8593" y="952"/>
                  </a:cubicBezTo>
                  <a:lnTo>
                    <a:pt x="8593" y="0"/>
                  </a:lnTo>
                  <a:lnTo>
                    <a:pt x="2137" y="0"/>
                  </a:lnTo>
                  <a:lnTo>
                    <a:pt x="2137" y="952"/>
                  </a:lnTo>
                  <a:cubicBezTo>
                    <a:pt x="2137" y="1149"/>
                    <a:pt x="1977" y="1309"/>
                    <a:pt x="1780" y="1309"/>
                  </a:cubicBezTo>
                  <a:cubicBezTo>
                    <a:pt x="1586" y="1309"/>
                    <a:pt x="1424" y="1149"/>
                    <a:pt x="1424" y="952"/>
                  </a:cubicBezTo>
                  <a:lnTo>
                    <a:pt x="14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90" name="Google Shape;2590;p124"/>
            <p:cNvSpPr/>
            <p:nvPr/>
          </p:nvSpPr>
          <p:spPr>
            <a:xfrm>
              <a:off x="6985669" y="3666561"/>
              <a:ext cx="229676" cy="161190"/>
            </a:xfrm>
            <a:custGeom>
              <a:avLst/>
              <a:gdLst/>
              <a:ahLst/>
              <a:cxnLst/>
              <a:rect l="l" t="t" r="r" b="b"/>
              <a:pathLst>
                <a:path w="10730" h="7331" extrusionOk="0">
                  <a:moveTo>
                    <a:pt x="4653" y="1136"/>
                  </a:moveTo>
                  <a:cubicBezTo>
                    <a:pt x="4748" y="1136"/>
                    <a:pt x="4837" y="1174"/>
                    <a:pt x="4903" y="1240"/>
                  </a:cubicBezTo>
                  <a:cubicBezTo>
                    <a:pt x="4970" y="1307"/>
                    <a:pt x="5008" y="1398"/>
                    <a:pt x="5008" y="1493"/>
                  </a:cubicBezTo>
                  <a:cubicBezTo>
                    <a:pt x="5008" y="1586"/>
                    <a:pt x="4970" y="1677"/>
                    <a:pt x="4903" y="1744"/>
                  </a:cubicBezTo>
                  <a:cubicBezTo>
                    <a:pt x="4837" y="1810"/>
                    <a:pt x="4748" y="1848"/>
                    <a:pt x="4653" y="1848"/>
                  </a:cubicBezTo>
                  <a:cubicBezTo>
                    <a:pt x="4560" y="1848"/>
                    <a:pt x="4467" y="1810"/>
                    <a:pt x="4400" y="1744"/>
                  </a:cubicBezTo>
                  <a:cubicBezTo>
                    <a:pt x="4334" y="1677"/>
                    <a:pt x="4296" y="1586"/>
                    <a:pt x="4296" y="1493"/>
                  </a:cubicBezTo>
                  <a:cubicBezTo>
                    <a:pt x="4296" y="1398"/>
                    <a:pt x="4334" y="1307"/>
                    <a:pt x="4400" y="1240"/>
                  </a:cubicBezTo>
                  <a:cubicBezTo>
                    <a:pt x="4467" y="1174"/>
                    <a:pt x="4560" y="1136"/>
                    <a:pt x="4653" y="1136"/>
                  </a:cubicBezTo>
                  <a:close/>
                  <a:moveTo>
                    <a:pt x="6077" y="1136"/>
                  </a:moveTo>
                  <a:cubicBezTo>
                    <a:pt x="6172" y="1136"/>
                    <a:pt x="6265" y="1174"/>
                    <a:pt x="6328" y="1240"/>
                  </a:cubicBezTo>
                  <a:cubicBezTo>
                    <a:pt x="6394" y="1307"/>
                    <a:pt x="6432" y="1398"/>
                    <a:pt x="6432" y="1493"/>
                  </a:cubicBezTo>
                  <a:cubicBezTo>
                    <a:pt x="6432" y="1586"/>
                    <a:pt x="6394" y="1677"/>
                    <a:pt x="6328" y="1744"/>
                  </a:cubicBezTo>
                  <a:cubicBezTo>
                    <a:pt x="6261" y="1810"/>
                    <a:pt x="6172" y="1848"/>
                    <a:pt x="6077" y="1848"/>
                  </a:cubicBezTo>
                  <a:cubicBezTo>
                    <a:pt x="5984" y="1848"/>
                    <a:pt x="5891" y="1810"/>
                    <a:pt x="5824" y="1744"/>
                  </a:cubicBezTo>
                  <a:cubicBezTo>
                    <a:pt x="5758" y="1677"/>
                    <a:pt x="5720" y="1586"/>
                    <a:pt x="5720" y="1493"/>
                  </a:cubicBezTo>
                  <a:cubicBezTo>
                    <a:pt x="5720" y="1398"/>
                    <a:pt x="5758" y="1307"/>
                    <a:pt x="5824" y="1240"/>
                  </a:cubicBezTo>
                  <a:cubicBezTo>
                    <a:pt x="5891" y="1174"/>
                    <a:pt x="5984" y="1136"/>
                    <a:pt x="6077" y="1136"/>
                  </a:cubicBezTo>
                  <a:close/>
                  <a:moveTo>
                    <a:pt x="7501" y="1136"/>
                  </a:moveTo>
                  <a:cubicBezTo>
                    <a:pt x="7596" y="1136"/>
                    <a:pt x="7685" y="1174"/>
                    <a:pt x="7752" y="1240"/>
                  </a:cubicBezTo>
                  <a:cubicBezTo>
                    <a:pt x="7818" y="1307"/>
                    <a:pt x="7856" y="1398"/>
                    <a:pt x="7856" y="1493"/>
                  </a:cubicBezTo>
                  <a:cubicBezTo>
                    <a:pt x="7856" y="1586"/>
                    <a:pt x="7818" y="1677"/>
                    <a:pt x="7752" y="1744"/>
                  </a:cubicBezTo>
                  <a:cubicBezTo>
                    <a:pt x="7685" y="1810"/>
                    <a:pt x="7596" y="1848"/>
                    <a:pt x="7501" y="1848"/>
                  </a:cubicBezTo>
                  <a:cubicBezTo>
                    <a:pt x="7408" y="1848"/>
                    <a:pt x="7315" y="1810"/>
                    <a:pt x="7249" y="1744"/>
                  </a:cubicBezTo>
                  <a:cubicBezTo>
                    <a:pt x="7182" y="1677"/>
                    <a:pt x="7144" y="1586"/>
                    <a:pt x="7144" y="1493"/>
                  </a:cubicBezTo>
                  <a:cubicBezTo>
                    <a:pt x="7144" y="1398"/>
                    <a:pt x="7182" y="1307"/>
                    <a:pt x="7249" y="1240"/>
                  </a:cubicBezTo>
                  <a:cubicBezTo>
                    <a:pt x="7315" y="1174"/>
                    <a:pt x="7408" y="1136"/>
                    <a:pt x="7501" y="1136"/>
                  </a:cubicBezTo>
                  <a:close/>
                  <a:moveTo>
                    <a:pt x="8925" y="1136"/>
                  </a:moveTo>
                  <a:cubicBezTo>
                    <a:pt x="9020" y="1136"/>
                    <a:pt x="9110" y="1174"/>
                    <a:pt x="9176" y="1240"/>
                  </a:cubicBezTo>
                  <a:cubicBezTo>
                    <a:pt x="9243" y="1307"/>
                    <a:pt x="9281" y="1398"/>
                    <a:pt x="9281" y="1493"/>
                  </a:cubicBezTo>
                  <a:cubicBezTo>
                    <a:pt x="9281" y="1586"/>
                    <a:pt x="9243" y="1677"/>
                    <a:pt x="9176" y="1744"/>
                  </a:cubicBezTo>
                  <a:cubicBezTo>
                    <a:pt x="9110" y="1810"/>
                    <a:pt x="9020" y="1848"/>
                    <a:pt x="8925" y="1848"/>
                  </a:cubicBezTo>
                  <a:cubicBezTo>
                    <a:pt x="8832" y="1848"/>
                    <a:pt x="8739" y="1810"/>
                    <a:pt x="8673" y="1744"/>
                  </a:cubicBezTo>
                  <a:cubicBezTo>
                    <a:pt x="8606" y="1677"/>
                    <a:pt x="8568" y="1586"/>
                    <a:pt x="8568" y="1493"/>
                  </a:cubicBezTo>
                  <a:cubicBezTo>
                    <a:pt x="8568" y="1398"/>
                    <a:pt x="8606" y="1307"/>
                    <a:pt x="8673" y="1240"/>
                  </a:cubicBezTo>
                  <a:cubicBezTo>
                    <a:pt x="8739" y="1174"/>
                    <a:pt x="8832" y="1136"/>
                    <a:pt x="8925" y="1136"/>
                  </a:cubicBezTo>
                  <a:close/>
                  <a:moveTo>
                    <a:pt x="1804" y="2560"/>
                  </a:moveTo>
                  <a:cubicBezTo>
                    <a:pt x="1899" y="2560"/>
                    <a:pt x="1990" y="2598"/>
                    <a:pt x="2055" y="2665"/>
                  </a:cubicBezTo>
                  <a:cubicBezTo>
                    <a:pt x="2121" y="2731"/>
                    <a:pt x="2159" y="2822"/>
                    <a:pt x="2159" y="2917"/>
                  </a:cubicBezTo>
                  <a:cubicBezTo>
                    <a:pt x="2159" y="3010"/>
                    <a:pt x="2121" y="3101"/>
                    <a:pt x="2055" y="3168"/>
                  </a:cubicBezTo>
                  <a:cubicBezTo>
                    <a:pt x="1988" y="3234"/>
                    <a:pt x="1899" y="3272"/>
                    <a:pt x="1804" y="3272"/>
                  </a:cubicBezTo>
                  <a:cubicBezTo>
                    <a:pt x="1711" y="3272"/>
                    <a:pt x="1618" y="3234"/>
                    <a:pt x="1552" y="3168"/>
                  </a:cubicBezTo>
                  <a:cubicBezTo>
                    <a:pt x="1485" y="3101"/>
                    <a:pt x="1447" y="3010"/>
                    <a:pt x="1447" y="2917"/>
                  </a:cubicBezTo>
                  <a:cubicBezTo>
                    <a:pt x="1447" y="2822"/>
                    <a:pt x="1485" y="2731"/>
                    <a:pt x="1552" y="2665"/>
                  </a:cubicBezTo>
                  <a:cubicBezTo>
                    <a:pt x="1618" y="2598"/>
                    <a:pt x="1711" y="2560"/>
                    <a:pt x="1804" y="2560"/>
                  </a:cubicBezTo>
                  <a:close/>
                  <a:moveTo>
                    <a:pt x="3229" y="2560"/>
                  </a:moveTo>
                  <a:cubicBezTo>
                    <a:pt x="3323" y="2560"/>
                    <a:pt x="3415" y="2598"/>
                    <a:pt x="3479" y="2665"/>
                  </a:cubicBezTo>
                  <a:cubicBezTo>
                    <a:pt x="3546" y="2731"/>
                    <a:pt x="3584" y="2822"/>
                    <a:pt x="3584" y="2917"/>
                  </a:cubicBezTo>
                  <a:cubicBezTo>
                    <a:pt x="3584" y="3010"/>
                    <a:pt x="3546" y="3101"/>
                    <a:pt x="3479" y="3168"/>
                  </a:cubicBezTo>
                  <a:cubicBezTo>
                    <a:pt x="3413" y="3234"/>
                    <a:pt x="3323" y="3272"/>
                    <a:pt x="3229" y="3272"/>
                  </a:cubicBezTo>
                  <a:cubicBezTo>
                    <a:pt x="3135" y="3272"/>
                    <a:pt x="3042" y="3234"/>
                    <a:pt x="2976" y="3168"/>
                  </a:cubicBezTo>
                  <a:cubicBezTo>
                    <a:pt x="2909" y="3101"/>
                    <a:pt x="2871" y="3010"/>
                    <a:pt x="2871" y="2917"/>
                  </a:cubicBezTo>
                  <a:cubicBezTo>
                    <a:pt x="2871" y="2822"/>
                    <a:pt x="2909" y="2731"/>
                    <a:pt x="2976" y="2665"/>
                  </a:cubicBezTo>
                  <a:cubicBezTo>
                    <a:pt x="3042" y="2598"/>
                    <a:pt x="3135" y="2560"/>
                    <a:pt x="3229" y="2560"/>
                  </a:cubicBezTo>
                  <a:close/>
                  <a:moveTo>
                    <a:pt x="4653" y="2560"/>
                  </a:moveTo>
                  <a:cubicBezTo>
                    <a:pt x="4748" y="2560"/>
                    <a:pt x="4837" y="2598"/>
                    <a:pt x="4903" y="2665"/>
                  </a:cubicBezTo>
                  <a:cubicBezTo>
                    <a:pt x="4970" y="2731"/>
                    <a:pt x="5008" y="2822"/>
                    <a:pt x="5008" y="2917"/>
                  </a:cubicBezTo>
                  <a:cubicBezTo>
                    <a:pt x="5008" y="3010"/>
                    <a:pt x="4970" y="3101"/>
                    <a:pt x="4903" y="3168"/>
                  </a:cubicBezTo>
                  <a:cubicBezTo>
                    <a:pt x="4839" y="3234"/>
                    <a:pt x="4748" y="3272"/>
                    <a:pt x="4653" y="3272"/>
                  </a:cubicBezTo>
                  <a:cubicBezTo>
                    <a:pt x="4560" y="3272"/>
                    <a:pt x="4467" y="3234"/>
                    <a:pt x="4400" y="3168"/>
                  </a:cubicBezTo>
                  <a:cubicBezTo>
                    <a:pt x="4334" y="3101"/>
                    <a:pt x="4296" y="3010"/>
                    <a:pt x="4296" y="2917"/>
                  </a:cubicBezTo>
                  <a:cubicBezTo>
                    <a:pt x="4296" y="2822"/>
                    <a:pt x="4334" y="2731"/>
                    <a:pt x="4400" y="2665"/>
                  </a:cubicBezTo>
                  <a:cubicBezTo>
                    <a:pt x="4467" y="2598"/>
                    <a:pt x="4560" y="2560"/>
                    <a:pt x="4653" y="2560"/>
                  </a:cubicBezTo>
                  <a:close/>
                  <a:moveTo>
                    <a:pt x="6077" y="2560"/>
                  </a:moveTo>
                  <a:cubicBezTo>
                    <a:pt x="6172" y="2560"/>
                    <a:pt x="6261" y="2598"/>
                    <a:pt x="6328" y="2665"/>
                  </a:cubicBezTo>
                  <a:cubicBezTo>
                    <a:pt x="6394" y="2731"/>
                    <a:pt x="6432" y="2822"/>
                    <a:pt x="6432" y="2917"/>
                  </a:cubicBezTo>
                  <a:cubicBezTo>
                    <a:pt x="6432" y="3010"/>
                    <a:pt x="6394" y="3101"/>
                    <a:pt x="6328" y="3168"/>
                  </a:cubicBezTo>
                  <a:cubicBezTo>
                    <a:pt x="6261" y="3234"/>
                    <a:pt x="6172" y="3272"/>
                    <a:pt x="6077" y="3272"/>
                  </a:cubicBezTo>
                  <a:cubicBezTo>
                    <a:pt x="5984" y="3272"/>
                    <a:pt x="5891" y="3234"/>
                    <a:pt x="5824" y="3168"/>
                  </a:cubicBezTo>
                  <a:cubicBezTo>
                    <a:pt x="5758" y="3101"/>
                    <a:pt x="5720" y="3010"/>
                    <a:pt x="5720" y="2917"/>
                  </a:cubicBezTo>
                  <a:cubicBezTo>
                    <a:pt x="5720" y="2822"/>
                    <a:pt x="5758" y="2731"/>
                    <a:pt x="5824" y="2665"/>
                  </a:cubicBezTo>
                  <a:cubicBezTo>
                    <a:pt x="5891" y="2598"/>
                    <a:pt x="5984" y="2560"/>
                    <a:pt x="6077" y="2560"/>
                  </a:cubicBezTo>
                  <a:close/>
                  <a:moveTo>
                    <a:pt x="7501" y="2560"/>
                  </a:moveTo>
                  <a:cubicBezTo>
                    <a:pt x="7596" y="2560"/>
                    <a:pt x="7685" y="2598"/>
                    <a:pt x="7752" y="2665"/>
                  </a:cubicBezTo>
                  <a:cubicBezTo>
                    <a:pt x="7818" y="2731"/>
                    <a:pt x="7856" y="2822"/>
                    <a:pt x="7856" y="2917"/>
                  </a:cubicBezTo>
                  <a:cubicBezTo>
                    <a:pt x="7856" y="3010"/>
                    <a:pt x="7818" y="3101"/>
                    <a:pt x="7752" y="3168"/>
                  </a:cubicBezTo>
                  <a:cubicBezTo>
                    <a:pt x="7685" y="3234"/>
                    <a:pt x="7596" y="3272"/>
                    <a:pt x="7501" y="3272"/>
                  </a:cubicBezTo>
                  <a:cubicBezTo>
                    <a:pt x="7408" y="3272"/>
                    <a:pt x="7315" y="3234"/>
                    <a:pt x="7249" y="3168"/>
                  </a:cubicBezTo>
                  <a:cubicBezTo>
                    <a:pt x="7182" y="3101"/>
                    <a:pt x="7144" y="3010"/>
                    <a:pt x="7144" y="2917"/>
                  </a:cubicBezTo>
                  <a:cubicBezTo>
                    <a:pt x="7144" y="2822"/>
                    <a:pt x="7182" y="2731"/>
                    <a:pt x="7249" y="2665"/>
                  </a:cubicBezTo>
                  <a:cubicBezTo>
                    <a:pt x="7315" y="2598"/>
                    <a:pt x="7408" y="2560"/>
                    <a:pt x="7501" y="2560"/>
                  </a:cubicBezTo>
                  <a:close/>
                  <a:moveTo>
                    <a:pt x="8925" y="2560"/>
                  </a:moveTo>
                  <a:cubicBezTo>
                    <a:pt x="9020" y="2560"/>
                    <a:pt x="9110" y="2598"/>
                    <a:pt x="9176" y="2665"/>
                  </a:cubicBezTo>
                  <a:cubicBezTo>
                    <a:pt x="9243" y="2731"/>
                    <a:pt x="9281" y="2822"/>
                    <a:pt x="9281" y="2917"/>
                  </a:cubicBezTo>
                  <a:cubicBezTo>
                    <a:pt x="9281" y="3010"/>
                    <a:pt x="9243" y="3101"/>
                    <a:pt x="9176" y="3168"/>
                  </a:cubicBezTo>
                  <a:cubicBezTo>
                    <a:pt x="9110" y="3234"/>
                    <a:pt x="9020" y="3272"/>
                    <a:pt x="8925" y="3272"/>
                  </a:cubicBezTo>
                  <a:cubicBezTo>
                    <a:pt x="8832" y="3272"/>
                    <a:pt x="8739" y="3234"/>
                    <a:pt x="8673" y="3168"/>
                  </a:cubicBezTo>
                  <a:cubicBezTo>
                    <a:pt x="8606" y="3101"/>
                    <a:pt x="8568" y="3010"/>
                    <a:pt x="8568" y="2917"/>
                  </a:cubicBezTo>
                  <a:cubicBezTo>
                    <a:pt x="8568" y="2822"/>
                    <a:pt x="8606" y="2731"/>
                    <a:pt x="8673" y="2665"/>
                  </a:cubicBezTo>
                  <a:cubicBezTo>
                    <a:pt x="8739" y="2598"/>
                    <a:pt x="8832" y="2560"/>
                    <a:pt x="8925" y="2560"/>
                  </a:cubicBezTo>
                  <a:close/>
                  <a:moveTo>
                    <a:pt x="1804" y="3984"/>
                  </a:moveTo>
                  <a:cubicBezTo>
                    <a:pt x="1899" y="3984"/>
                    <a:pt x="1990" y="4022"/>
                    <a:pt x="2055" y="4089"/>
                  </a:cubicBezTo>
                  <a:cubicBezTo>
                    <a:pt x="2121" y="4155"/>
                    <a:pt x="2159" y="4246"/>
                    <a:pt x="2159" y="4339"/>
                  </a:cubicBezTo>
                  <a:cubicBezTo>
                    <a:pt x="2159" y="4434"/>
                    <a:pt x="2121" y="4526"/>
                    <a:pt x="2055" y="4592"/>
                  </a:cubicBezTo>
                  <a:cubicBezTo>
                    <a:pt x="1990" y="4658"/>
                    <a:pt x="1899" y="4696"/>
                    <a:pt x="1804" y="4696"/>
                  </a:cubicBezTo>
                  <a:cubicBezTo>
                    <a:pt x="1711" y="4696"/>
                    <a:pt x="1618" y="4658"/>
                    <a:pt x="1552" y="4592"/>
                  </a:cubicBezTo>
                  <a:cubicBezTo>
                    <a:pt x="1485" y="4526"/>
                    <a:pt x="1447" y="4434"/>
                    <a:pt x="1447" y="4339"/>
                  </a:cubicBezTo>
                  <a:cubicBezTo>
                    <a:pt x="1447" y="4246"/>
                    <a:pt x="1485" y="4155"/>
                    <a:pt x="1552" y="4089"/>
                  </a:cubicBezTo>
                  <a:cubicBezTo>
                    <a:pt x="1618" y="4022"/>
                    <a:pt x="1711" y="3984"/>
                    <a:pt x="1804" y="3984"/>
                  </a:cubicBezTo>
                  <a:close/>
                  <a:moveTo>
                    <a:pt x="3229" y="3984"/>
                  </a:moveTo>
                  <a:cubicBezTo>
                    <a:pt x="3323" y="3984"/>
                    <a:pt x="3415" y="4022"/>
                    <a:pt x="3479" y="4089"/>
                  </a:cubicBezTo>
                  <a:cubicBezTo>
                    <a:pt x="3546" y="4155"/>
                    <a:pt x="3584" y="4246"/>
                    <a:pt x="3584" y="4339"/>
                  </a:cubicBezTo>
                  <a:cubicBezTo>
                    <a:pt x="3584" y="4434"/>
                    <a:pt x="3546" y="4526"/>
                    <a:pt x="3479" y="4592"/>
                  </a:cubicBezTo>
                  <a:cubicBezTo>
                    <a:pt x="3413" y="4658"/>
                    <a:pt x="3323" y="4696"/>
                    <a:pt x="3229" y="4696"/>
                  </a:cubicBezTo>
                  <a:cubicBezTo>
                    <a:pt x="3135" y="4696"/>
                    <a:pt x="3042" y="4658"/>
                    <a:pt x="2976" y="4592"/>
                  </a:cubicBezTo>
                  <a:cubicBezTo>
                    <a:pt x="2909" y="4526"/>
                    <a:pt x="2871" y="4434"/>
                    <a:pt x="2871" y="4339"/>
                  </a:cubicBezTo>
                  <a:cubicBezTo>
                    <a:pt x="2871" y="4246"/>
                    <a:pt x="2909" y="4155"/>
                    <a:pt x="2976" y="4089"/>
                  </a:cubicBezTo>
                  <a:cubicBezTo>
                    <a:pt x="3042" y="4022"/>
                    <a:pt x="3135" y="3984"/>
                    <a:pt x="3229" y="3984"/>
                  </a:cubicBezTo>
                  <a:close/>
                  <a:moveTo>
                    <a:pt x="4653" y="3984"/>
                  </a:moveTo>
                  <a:cubicBezTo>
                    <a:pt x="4748" y="3984"/>
                    <a:pt x="4837" y="4022"/>
                    <a:pt x="4903" y="4089"/>
                  </a:cubicBezTo>
                  <a:cubicBezTo>
                    <a:pt x="4970" y="4155"/>
                    <a:pt x="5008" y="4246"/>
                    <a:pt x="5008" y="4339"/>
                  </a:cubicBezTo>
                  <a:cubicBezTo>
                    <a:pt x="5008" y="4434"/>
                    <a:pt x="4970" y="4526"/>
                    <a:pt x="4903" y="4592"/>
                  </a:cubicBezTo>
                  <a:cubicBezTo>
                    <a:pt x="4837" y="4658"/>
                    <a:pt x="4748" y="4696"/>
                    <a:pt x="4653" y="4696"/>
                  </a:cubicBezTo>
                  <a:cubicBezTo>
                    <a:pt x="4560" y="4696"/>
                    <a:pt x="4467" y="4658"/>
                    <a:pt x="4400" y="4592"/>
                  </a:cubicBezTo>
                  <a:cubicBezTo>
                    <a:pt x="4334" y="4526"/>
                    <a:pt x="4296" y="4434"/>
                    <a:pt x="4296" y="4339"/>
                  </a:cubicBezTo>
                  <a:cubicBezTo>
                    <a:pt x="4296" y="4246"/>
                    <a:pt x="4334" y="4155"/>
                    <a:pt x="4400" y="4089"/>
                  </a:cubicBezTo>
                  <a:cubicBezTo>
                    <a:pt x="4467" y="4022"/>
                    <a:pt x="4560" y="3984"/>
                    <a:pt x="4653" y="3984"/>
                  </a:cubicBezTo>
                  <a:close/>
                  <a:moveTo>
                    <a:pt x="6077" y="3984"/>
                  </a:moveTo>
                  <a:cubicBezTo>
                    <a:pt x="6172" y="3984"/>
                    <a:pt x="6261" y="4022"/>
                    <a:pt x="6328" y="4089"/>
                  </a:cubicBezTo>
                  <a:cubicBezTo>
                    <a:pt x="6394" y="4155"/>
                    <a:pt x="6432" y="4246"/>
                    <a:pt x="6432" y="4339"/>
                  </a:cubicBezTo>
                  <a:cubicBezTo>
                    <a:pt x="6432" y="4434"/>
                    <a:pt x="6394" y="4526"/>
                    <a:pt x="6328" y="4592"/>
                  </a:cubicBezTo>
                  <a:cubicBezTo>
                    <a:pt x="6261" y="4658"/>
                    <a:pt x="6172" y="4696"/>
                    <a:pt x="6077" y="4696"/>
                  </a:cubicBezTo>
                  <a:cubicBezTo>
                    <a:pt x="5984" y="4696"/>
                    <a:pt x="5891" y="4658"/>
                    <a:pt x="5824" y="4592"/>
                  </a:cubicBezTo>
                  <a:cubicBezTo>
                    <a:pt x="5758" y="4526"/>
                    <a:pt x="5720" y="4434"/>
                    <a:pt x="5720" y="4339"/>
                  </a:cubicBezTo>
                  <a:cubicBezTo>
                    <a:pt x="5720" y="4246"/>
                    <a:pt x="5758" y="4155"/>
                    <a:pt x="5824" y="4089"/>
                  </a:cubicBezTo>
                  <a:cubicBezTo>
                    <a:pt x="5891" y="4022"/>
                    <a:pt x="5984" y="3984"/>
                    <a:pt x="6077" y="3984"/>
                  </a:cubicBezTo>
                  <a:close/>
                  <a:moveTo>
                    <a:pt x="1804" y="5409"/>
                  </a:moveTo>
                  <a:cubicBezTo>
                    <a:pt x="1899" y="5409"/>
                    <a:pt x="1990" y="5447"/>
                    <a:pt x="2055" y="5513"/>
                  </a:cubicBezTo>
                  <a:cubicBezTo>
                    <a:pt x="2121" y="5579"/>
                    <a:pt x="2159" y="5671"/>
                    <a:pt x="2159" y="5764"/>
                  </a:cubicBezTo>
                  <a:cubicBezTo>
                    <a:pt x="2159" y="5859"/>
                    <a:pt x="2121" y="5950"/>
                    <a:pt x="2055" y="6016"/>
                  </a:cubicBezTo>
                  <a:cubicBezTo>
                    <a:pt x="1990" y="6083"/>
                    <a:pt x="1899" y="6121"/>
                    <a:pt x="1804" y="6121"/>
                  </a:cubicBezTo>
                  <a:cubicBezTo>
                    <a:pt x="1711" y="6121"/>
                    <a:pt x="1618" y="6083"/>
                    <a:pt x="1552" y="6016"/>
                  </a:cubicBezTo>
                  <a:cubicBezTo>
                    <a:pt x="1485" y="5950"/>
                    <a:pt x="1447" y="5859"/>
                    <a:pt x="1447" y="5764"/>
                  </a:cubicBezTo>
                  <a:cubicBezTo>
                    <a:pt x="1447" y="5671"/>
                    <a:pt x="1485" y="5579"/>
                    <a:pt x="1552" y="5513"/>
                  </a:cubicBezTo>
                  <a:cubicBezTo>
                    <a:pt x="1618" y="5447"/>
                    <a:pt x="1711" y="5409"/>
                    <a:pt x="1804" y="5409"/>
                  </a:cubicBezTo>
                  <a:close/>
                  <a:moveTo>
                    <a:pt x="3229" y="5409"/>
                  </a:moveTo>
                  <a:cubicBezTo>
                    <a:pt x="3323" y="5409"/>
                    <a:pt x="3415" y="5447"/>
                    <a:pt x="3479" y="5513"/>
                  </a:cubicBezTo>
                  <a:cubicBezTo>
                    <a:pt x="3546" y="5579"/>
                    <a:pt x="3584" y="5671"/>
                    <a:pt x="3584" y="5764"/>
                  </a:cubicBezTo>
                  <a:cubicBezTo>
                    <a:pt x="3584" y="5859"/>
                    <a:pt x="3546" y="5950"/>
                    <a:pt x="3479" y="6016"/>
                  </a:cubicBezTo>
                  <a:cubicBezTo>
                    <a:pt x="3415" y="6083"/>
                    <a:pt x="3323" y="6121"/>
                    <a:pt x="3229" y="6121"/>
                  </a:cubicBezTo>
                  <a:cubicBezTo>
                    <a:pt x="3135" y="6121"/>
                    <a:pt x="3042" y="6083"/>
                    <a:pt x="2976" y="6016"/>
                  </a:cubicBezTo>
                  <a:cubicBezTo>
                    <a:pt x="2909" y="5950"/>
                    <a:pt x="2871" y="5859"/>
                    <a:pt x="2871" y="5764"/>
                  </a:cubicBezTo>
                  <a:cubicBezTo>
                    <a:pt x="2871" y="5671"/>
                    <a:pt x="2909" y="5579"/>
                    <a:pt x="2976" y="5513"/>
                  </a:cubicBezTo>
                  <a:cubicBezTo>
                    <a:pt x="3042" y="5447"/>
                    <a:pt x="3135" y="5409"/>
                    <a:pt x="3229" y="5409"/>
                  </a:cubicBezTo>
                  <a:close/>
                  <a:moveTo>
                    <a:pt x="4653" y="5409"/>
                  </a:moveTo>
                  <a:cubicBezTo>
                    <a:pt x="4748" y="5409"/>
                    <a:pt x="4839" y="5447"/>
                    <a:pt x="4903" y="5513"/>
                  </a:cubicBezTo>
                  <a:cubicBezTo>
                    <a:pt x="4970" y="5579"/>
                    <a:pt x="5008" y="5671"/>
                    <a:pt x="5008" y="5764"/>
                  </a:cubicBezTo>
                  <a:cubicBezTo>
                    <a:pt x="5008" y="5859"/>
                    <a:pt x="4970" y="5950"/>
                    <a:pt x="4903" y="6016"/>
                  </a:cubicBezTo>
                  <a:cubicBezTo>
                    <a:pt x="4837" y="6083"/>
                    <a:pt x="4748" y="6121"/>
                    <a:pt x="4653" y="6121"/>
                  </a:cubicBezTo>
                  <a:cubicBezTo>
                    <a:pt x="4560" y="6121"/>
                    <a:pt x="4467" y="6083"/>
                    <a:pt x="4400" y="6016"/>
                  </a:cubicBezTo>
                  <a:cubicBezTo>
                    <a:pt x="4334" y="5950"/>
                    <a:pt x="4296" y="5859"/>
                    <a:pt x="4296" y="5764"/>
                  </a:cubicBezTo>
                  <a:cubicBezTo>
                    <a:pt x="4296" y="5671"/>
                    <a:pt x="4334" y="5579"/>
                    <a:pt x="4400" y="5513"/>
                  </a:cubicBezTo>
                  <a:cubicBezTo>
                    <a:pt x="4467" y="5447"/>
                    <a:pt x="4560" y="5409"/>
                    <a:pt x="4653" y="5409"/>
                  </a:cubicBezTo>
                  <a:close/>
                  <a:moveTo>
                    <a:pt x="6077" y="5409"/>
                  </a:moveTo>
                  <a:cubicBezTo>
                    <a:pt x="6172" y="5409"/>
                    <a:pt x="6261" y="5447"/>
                    <a:pt x="6328" y="5513"/>
                  </a:cubicBezTo>
                  <a:cubicBezTo>
                    <a:pt x="6394" y="5579"/>
                    <a:pt x="6432" y="5671"/>
                    <a:pt x="6432" y="5764"/>
                  </a:cubicBezTo>
                  <a:cubicBezTo>
                    <a:pt x="6432" y="5859"/>
                    <a:pt x="6394" y="5950"/>
                    <a:pt x="6328" y="6016"/>
                  </a:cubicBezTo>
                  <a:cubicBezTo>
                    <a:pt x="6261" y="6083"/>
                    <a:pt x="6172" y="6121"/>
                    <a:pt x="6077" y="6121"/>
                  </a:cubicBezTo>
                  <a:cubicBezTo>
                    <a:pt x="5984" y="6121"/>
                    <a:pt x="5891" y="6083"/>
                    <a:pt x="5824" y="6016"/>
                  </a:cubicBezTo>
                  <a:cubicBezTo>
                    <a:pt x="5758" y="5950"/>
                    <a:pt x="5720" y="5859"/>
                    <a:pt x="5720" y="5764"/>
                  </a:cubicBezTo>
                  <a:cubicBezTo>
                    <a:pt x="5720" y="5671"/>
                    <a:pt x="5758" y="5579"/>
                    <a:pt x="5824" y="5513"/>
                  </a:cubicBezTo>
                  <a:cubicBezTo>
                    <a:pt x="5891" y="5447"/>
                    <a:pt x="5984" y="5409"/>
                    <a:pt x="6077" y="5409"/>
                  </a:cubicBezTo>
                  <a:close/>
                  <a:moveTo>
                    <a:pt x="0" y="0"/>
                  </a:moveTo>
                  <a:lnTo>
                    <a:pt x="0" y="6975"/>
                  </a:lnTo>
                  <a:cubicBezTo>
                    <a:pt x="0" y="7171"/>
                    <a:pt x="162" y="7330"/>
                    <a:pt x="355" y="7330"/>
                  </a:cubicBezTo>
                  <a:lnTo>
                    <a:pt x="7093" y="7330"/>
                  </a:lnTo>
                  <a:cubicBezTo>
                    <a:pt x="7019" y="7074"/>
                    <a:pt x="6979" y="6804"/>
                    <a:pt x="6979" y="6523"/>
                  </a:cubicBezTo>
                  <a:cubicBezTo>
                    <a:pt x="6979" y="5821"/>
                    <a:pt x="7228" y="5175"/>
                    <a:pt x="7642" y="4668"/>
                  </a:cubicBezTo>
                  <a:lnTo>
                    <a:pt x="7642" y="4668"/>
                  </a:lnTo>
                  <a:cubicBezTo>
                    <a:pt x="7596" y="4687"/>
                    <a:pt x="7551" y="4696"/>
                    <a:pt x="7501" y="4696"/>
                  </a:cubicBezTo>
                  <a:cubicBezTo>
                    <a:pt x="7408" y="4696"/>
                    <a:pt x="7315" y="4658"/>
                    <a:pt x="7249" y="4592"/>
                  </a:cubicBezTo>
                  <a:cubicBezTo>
                    <a:pt x="7182" y="4526"/>
                    <a:pt x="7144" y="4434"/>
                    <a:pt x="7144" y="4339"/>
                  </a:cubicBezTo>
                  <a:cubicBezTo>
                    <a:pt x="7144" y="4246"/>
                    <a:pt x="7182" y="4155"/>
                    <a:pt x="7249" y="4089"/>
                  </a:cubicBezTo>
                  <a:cubicBezTo>
                    <a:pt x="7315" y="4022"/>
                    <a:pt x="7408" y="3984"/>
                    <a:pt x="7501" y="3984"/>
                  </a:cubicBezTo>
                  <a:cubicBezTo>
                    <a:pt x="7596" y="3984"/>
                    <a:pt x="7685" y="4022"/>
                    <a:pt x="7752" y="4089"/>
                  </a:cubicBezTo>
                  <a:cubicBezTo>
                    <a:pt x="7818" y="4155"/>
                    <a:pt x="7856" y="4246"/>
                    <a:pt x="7856" y="4339"/>
                  </a:cubicBezTo>
                  <a:cubicBezTo>
                    <a:pt x="7856" y="4376"/>
                    <a:pt x="7853" y="4412"/>
                    <a:pt x="7843" y="4444"/>
                  </a:cubicBezTo>
                  <a:cubicBezTo>
                    <a:pt x="8375" y="3910"/>
                    <a:pt x="9110" y="3580"/>
                    <a:pt x="9922" y="3580"/>
                  </a:cubicBezTo>
                  <a:cubicBezTo>
                    <a:pt x="10202" y="3580"/>
                    <a:pt x="10473" y="3620"/>
                    <a:pt x="10729" y="3694"/>
                  </a:cubicBezTo>
                  <a:lnTo>
                    <a:pt x="107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91" name="Google Shape;2591;p124"/>
            <p:cNvSpPr/>
            <p:nvPr/>
          </p:nvSpPr>
          <p:spPr>
            <a:xfrm>
              <a:off x="7150295" y="3760909"/>
              <a:ext cx="95531" cy="98152"/>
            </a:xfrm>
            <a:custGeom>
              <a:avLst/>
              <a:gdLst/>
              <a:ahLst/>
              <a:cxnLst/>
              <a:rect l="l" t="t" r="r" b="b"/>
              <a:pathLst>
                <a:path w="4463" h="4464" extrusionOk="0">
                  <a:moveTo>
                    <a:pt x="2231" y="1070"/>
                  </a:moveTo>
                  <a:cubicBezTo>
                    <a:pt x="2429" y="1070"/>
                    <a:pt x="2586" y="1230"/>
                    <a:pt x="2586" y="1425"/>
                  </a:cubicBezTo>
                  <a:lnTo>
                    <a:pt x="2586" y="1877"/>
                  </a:lnTo>
                  <a:lnTo>
                    <a:pt x="3038" y="1877"/>
                  </a:lnTo>
                  <a:cubicBezTo>
                    <a:pt x="3236" y="1877"/>
                    <a:pt x="3394" y="2037"/>
                    <a:pt x="3394" y="2232"/>
                  </a:cubicBezTo>
                  <a:cubicBezTo>
                    <a:pt x="3394" y="2430"/>
                    <a:pt x="3236" y="2589"/>
                    <a:pt x="3038" y="2589"/>
                  </a:cubicBezTo>
                  <a:lnTo>
                    <a:pt x="2231" y="2589"/>
                  </a:lnTo>
                  <a:cubicBezTo>
                    <a:pt x="2036" y="2589"/>
                    <a:pt x="1874" y="2430"/>
                    <a:pt x="1874" y="2232"/>
                  </a:cubicBezTo>
                  <a:lnTo>
                    <a:pt x="1874" y="1425"/>
                  </a:lnTo>
                  <a:cubicBezTo>
                    <a:pt x="1874" y="1230"/>
                    <a:pt x="2036" y="1070"/>
                    <a:pt x="2231" y="1070"/>
                  </a:cubicBezTo>
                  <a:close/>
                  <a:moveTo>
                    <a:pt x="2231" y="1"/>
                  </a:moveTo>
                  <a:cubicBezTo>
                    <a:pt x="999" y="1"/>
                    <a:pt x="0" y="1000"/>
                    <a:pt x="0" y="2232"/>
                  </a:cubicBezTo>
                  <a:cubicBezTo>
                    <a:pt x="0" y="3465"/>
                    <a:pt x="999" y="4464"/>
                    <a:pt x="2231" y="4464"/>
                  </a:cubicBezTo>
                  <a:cubicBezTo>
                    <a:pt x="3466" y="4464"/>
                    <a:pt x="4463" y="3465"/>
                    <a:pt x="4463" y="2232"/>
                  </a:cubicBezTo>
                  <a:cubicBezTo>
                    <a:pt x="4463" y="1000"/>
                    <a:pt x="3466" y="1"/>
                    <a:pt x="2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92" name="Google Shape;2592;p124"/>
          <p:cNvGrpSpPr/>
          <p:nvPr/>
        </p:nvGrpSpPr>
        <p:grpSpPr>
          <a:xfrm>
            <a:off x="7736576" y="3591869"/>
            <a:ext cx="213258" cy="267192"/>
            <a:chOff x="7736576" y="3591869"/>
            <a:chExt cx="213258" cy="267192"/>
          </a:xfrm>
        </p:grpSpPr>
        <p:sp>
          <p:nvSpPr>
            <p:cNvPr id="2593" name="Google Shape;2593;p124"/>
            <p:cNvSpPr/>
            <p:nvPr/>
          </p:nvSpPr>
          <p:spPr>
            <a:xfrm>
              <a:off x="7804729" y="3656645"/>
              <a:ext cx="145104" cy="177241"/>
            </a:xfrm>
            <a:custGeom>
              <a:avLst/>
              <a:gdLst/>
              <a:ahLst/>
              <a:cxnLst/>
              <a:rect l="l" t="t" r="r" b="b"/>
              <a:pathLst>
                <a:path w="6779" h="8061" extrusionOk="0">
                  <a:moveTo>
                    <a:pt x="711" y="1"/>
                  </a:moveTo>
                  <a:cubicBezTo>
                    <a:pt x="320" y="1"/>
                    <a:pt x="1" y="320"/>
                    <a:pt x="1" y="713"/>
                  </a:cubicBezTo>
                  <a:lnTo>
                    <a:pt x="1" y="5222"/>
                  </a:lnTo>
                  <a:cubicBezTo>
                    <a:pt x="1" y="5484"/>
                    <a:pt x="212" y="5696"/>
                    <a:pt x="476" y="5696"/>
                  </a:cubicBezTo>
                  <a:lnTo>
                    <a:pt x="3339" y="5696"/>
                  </a:lnTo>
                  <a:lnTo>
                    <a:pt x="5495" y="7852"/>
                  </a:lnTo>
                  <a:cubicBezTo>
                    <a:pt x="5633" y="7991"/>
                    <a:pt x="5815" y="8061"/>
                    <a:pt x="5997" y="8061"/>
                  </a:cubicBezTo>
                  <a:cubicBezTo>
                    <a:pt x="6179" y="8061"/>
                    <a:pt x="6362" y="7991"/>
                    <a:pt x="6501" y="7852"/>
                  </a:cubicBezTo>
                  <a:cubicBezTo>
                    <a:pt x="6778" y="7574"/>
                    <a:pt x="6778" y="7122"/>
                    <a:pt x="6501" y="6845"/>
                  </a:cubicBezTo>
                  <a:lnTo>
                    <a:pt x="3928" y="4272"/>
                  </a:lnTo>
                  <a:lnTo>
                    <a:pt x="1425" y="4272"/>
                  </a:lnTo>
                  <a:lnTo>
                    <a:pt x="1425" y="2831"/>
                  </a:lnTo>
                  <a:lnTo>
                    <a:pt x="3949" y="2831"/>
                  </a:lnTo>
                  <a:cubicBezTo>
                    <a:pt x="4340" y="2831"/>
                    <a:pt x="4661" y="2512"/>
                    <a:pt x="4661" y="2119"/>
                  </a:cubicBezTo>
                  <a:cubicBezTo>
                    <a:pt x="4661" y="1726"/>
                    <a:pt x="4340" y="1407"/>
                    <a:pt x="3949" y="1407"/>
                  </a:cubicBezTo>
                  <a:lnTo>
                    <a:pt x="1425" y="1407"/>
                  </a:lnTo>
                  <a:lnTo>
                    <a:pt x="1425" y="727"/>
                  </a:lnTo>
                  <a:cubicBezTo>
                    <a:pt x="1425" y="339"/>
                    <a:pt x="1121" y="11"/>
                    <a:pt x="732" y="1"/>
                  </a:cubicBezTo>
                  <a:cubicBezTo>
                    <a:pt x="725" y="1"/>
                    <a:pt x="718" y="1"/>
                    <a:pt x="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94" name="Google Shape;2594;p124"/>
            <p:cNvSpPr/>
            <p:nvPr/>
          </p:nvSpPr>
          <p:spPr>
            <a:xfrm>
              <a:off x="7794326" y="3591869"/>
              <a:ext cx="53063" cy="49582"/>
            </a:xfrm>
            <a:custGeom>
              <a:avLst/>
              <a:gdLst/>
              <a:ahLst/>
              <a:cxnLst/>
              <a:rect l="l" t="t" r="r" b="b"/>
              <a:pathLst>
                <a:path w="2479" h="2255" extrusionOk="0">
                  <a:moveTo>
                    <a:pt x="1240" y="0"/>
                  </a:moveTo>
                  <a:cubicBezTo>
                    <a:pt x="729" y="0"/>
                    <a:pt x="267" y="349"/>
                    <a:pt x="145" y="868"/>
                  </a:cubicBezTo>
                  <a:cubicBezTo>
                    <a:pt x="1" y="1474"/>
                    <a:pt x="375" y="2079"/>
                    <a:pt x="981" y="2224"/>
                  </a:cubicBezTo>
                  <a:cubicBezTo>
                    <a:pt x="1068" y="2244"/>
                    <a:pt x="1155" y="2254"/>
                    <a:pt x="1240" y="2254"/>
                  </a:cubicBezTo>
                  <a:cubicBezTo>
                    <a:pt x="1751" y="2254"/>
                    <a:pt x="2215" y="1905"/>
                    <a:pt x="2337" y="1386"/>
                  </a:cubicBezTo>
                  <a:cubicBezTo>
                    <a:pt x="2479" y="781"/>
                    <a:pt x="2107" y="175"/>
                    <a:pt x="1499" y="30"/>
                  </a:cubicBezTo>
                  <a:cubicBezTo>
                    <a:pt x="1412" y="10"/>
                    <a:pt x="1325" y="0"/>
                    <a:pt x="1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95" name="Google Shape;2595;p124"/>
            <p:cNvSpPr/>
            <p:nvPr/>
          </p:nvSpPr>
          <p:spPr>
            <a:xfrm>
              <a:off x="7736576" y="3692726"/>
              <a:ext cx="154523" cy="166335"/>
            </a:xfrm>
            <a:custGeom>
              <a:avLst/>
              <a:gdLst/>
              <a:ahLst/>
              <a:cxnLst/>
              <a:rect l="l" t="t" r="r" b="b"/>
              <a:pathLst>
                <a:path w="7219" h="7565" extrusionOk="0">
                  <a:moveTo>
                    <a:pt x="2473" y="1"/>
                  </a:moveTo>
                  <a:cubicBezTo>
                    <a:pt x="1026" y="578"/>
                    <a:pt x="0" y="1995"/>
                    <a:pt x="0" y="3645"/>
                  </a:cubicBezTo>
                  <a:cubicBezTo>
                    <a:pt x="0" y="5806"/>
                    <a:pt x="1759" y="7565"/>
                    <a:pt x="3918" y="7565"/>
                  </a:cubicBezTo>
                  <a:cubicBezTo>
                    <a:pt x="5302" y="7565"/>
                    <a:pt x="6519" y="6845"/>
                    <a:pt x="7218" y="5759"/>
                  </a:cubicBezTo>
                  <a:lnTo>
                    <a:pt x="6700" y="5242"/>
                  </a:lnTo>
                  <a:cubicBezTo>
                    <a:pt x="6147" y="6205"/>
                    <a:pt x="5109" y="6852"/>
                    <a:pt x="3918" y="6852"/>
                  </a:cubicBezTo>
                  <a:cubicBezTo>
                    <a:pt x="2150" y="6852"/>
                    <a:pt x="712" y="5415"/>
                    <a:pt x="712" y="3645"/>
                  </a:cubicBezTo>
                  <a:cubicBezTo>
                    <a:pt x="712" y="2396"/>
                    <a:pt x="1428" y="1311"/>
                    <a:pt x="2473" y="781"/>
                  </a:cubicBezTo>
                  <a:lnTo>
                    <a:pt x="2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596" name="Google Shape;2596;p124"/>
          <p:cNvGrpSpPr/>
          <p:nvPr/>
        </p:nvGrpSpPr>
        <p:grpSpPr>
          <a:xfrm>
            <a:off x="1198135" y="4301626"/>
            <a:ext cx="208335" cy="267236"/>
            <a:chOff x="1198135" y="4301626"/>
            <a:chExt cx="208335" cy="267236"/>
          </a:xfrm>
        </p:grpSpPr>
        <p:sp>
          <p:nvSpPr>
            <p:cNvPr id="2597" name="Google Shape;2597;p124"/>
            <p:cNvSpPr/>
            <p:nvPr/>
          </p:nvSpPr>
          <p:spPr>
            <a:xfrm>
              <a:off x="1338766" y="4455077"/>
              <a:ext cx="15283" cy="1567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56" y="0"/>
                  </a:moveTo>
                  <a:cubicBezTo>
                    <a:pt x="161" y="0"/>
                    <a:pt x="1" y="158"/>
                    <a:pt x="1" y="355"/>
                  </a:cubicBezTo>
                  <a:cubicBezTo>
                    <a:pt x="1" y="553"/>
                    <a:pt x="161" y="712"/>
                    <a:pt x="356" y="712"/>
                  </a:cubicBezTo>
                  <a:cubicBezTo>
                    <a:pt x="554" y="712"/>
                    <a:pt x="713" y="553"/>
                    <a:pt x="713" y="355"/>
                  </a:cubicBezTo>
                  <a:cubicBezTo>
                    <a:pt x="713" y="158"/>
                    <a:pt x="554" y="0"/>
                    <a:pt x="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98" name="Google Shape;2598;p124"/>
            <p:cNvSpPr/>
            <p:nvPr/>
          </p:nvSpPr>
          <p:spPr>
            <a:xfrm>
              <a:off x="1245012" y="4416445"/>
              <a:ext cx="35575" cy="36565"/>
            </a:xfrm>
            <a:custGeom>
              <a:avLst/>
              <a:gdLst/>
              <a:ahLst/>
              <a:cxnLst/>
              <a:rect l="l" t="t" r="r" b="b"/>
              <a:pathLst>
                <a:path w="1662" h="1663" extrusionOk="0">
                  <a:moveTo>
                    <a:pt x="830" y="1"/>
                  </a:moveTo>
                  <a:cubicBezTo>
                    <a:pt x="372" y="1"/>
                    <a:pt x="0" y="373"/>
                    <a:pt x="0" y="832"/>
                  </a:cubicBezTo>
                  <a:cubicBezTo>
                    <a:pt x="0" y="963"/>
                    <a:pt x="30" y="1089"/>
                    <a:pt x="87" y="1201"/>
                  </a:cubicBezTo>
                  <a:lnTo>
                    <a:pt x="410" y="789"/>
                  </a:lnTo>
                  <a:cubicBezTo>
                    <a:pt x="480" y="700"/>
                    <a:pt x="585" y="654"/>
                    <a:pt x="690" y="654"/>
                  </a:cubicBezTo>
                  <a:cubicBezTo>
                    <a:pt x="768" y="654"/>
                    <a:pt x="846" y="679"/>
                    <a:pt x="912" y="730"/>
                  </a:cubicBezTo>
                  <a:cubicBezTo>
                    <a:pt x="1065" y="851"/>
                    <a:pt x="1092" y="1076"/>
                    <a:pt x="970" y="1229"/>
                  </a:cubicBezTo>
                  <a:lnTo>
                    <a:pt x="646" y="1641"/>
                  </a:lnTo>
                  <a:cubicBezTo>
                    <a:pt x="705" y="1655"/>
                    <a:pt x="767" y="1662"/>
                    <a:pt x="830" y="1662"/>
                  </a:cubicBezTo>
                  <a:cubicBezTo>
                    <a:pt x="1289" y="1662"/>
                    <a:pt x="1662" y="1290"/>
                    <a:pt x="1662" y="832"/>
                  </a:cubicBezTo>
                  <a:cubicBezTo>
                    <a:pt x="1662" y="373"/>
                    <a:pt x="1289" y="1"/>
                    <a:pt x="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599" name="Google Shape;2599;p124"/>
            <p:cNvSpPr/>
            <p:nvPr/>
          </p:nvSpPr>
          <p:spPr>
            <a:xfrm>
              <a:off x="1255158" y="4337663"/>
              <a:ext cx="15262" cy="64072"/>
            </a:xfrm>
            <a:custGeom>
              <a:avLst/>
              <a:gdLst/>
              <a:ahLst/>
              <a:cxnLst/>
              <a:rect l="l" t="t" r="r" b="b"/>
              <a:pathLst>
                <a:path w="713" h="2914" extrusionOk="0">
                  <a:moveTo>
                    <a:pt x="356" y="0"/>
                  </a:moveTo>
                  <a:cubicBezTo>
                    <a:pt x="160" y="0"/>
                    <a:pt x="1" y="162"/>
                    <a:pt x="1" y="357"/>
                  </a:cubicBezTo>
                  <a:lnTo>
                    <a:pt x="1" y="2913"/>
                  </a:lnTo>
                  <a:cubicBezTo>
                    <a:pt x="115" y="2887"/>
                    <a:pt x="234" y="2872"/>
                    <a:pt x="356" y="2872"/>
                  </a:cubicBezTo>
                  <a:cubicBezTo>
                    <a:pt x="479" y="2872"/>
                    <a:pt x="599" y="2887"/>
                    <a:pt x="713" y="2913"/>
                  </a:cubicBezTo>
                  <a:lnTo>
                    <a:pt x="713" y="357"/>
                  </a:lnTo>
                  <a:cubicBezTo>
                    <a:pt x="713" y="162"/>
                    <a:pt x="553" y="0"/>
                    <a:pt x="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00" name="Google Shape;2600;p124"/>
            <p:cNvSpPr/>
            <p:nvPr/>
          </p:nvSpPr>
          <p:spPr>
            <a:xfrm>
              <a:off x="1255158" y="4467719"/>
              <a:ext cx="15262" cy="65127"/>
            </a:xfrm>
            <a:custGeom>
              <a:avLst/>
              <a:gdLst/>
              <a:ahLst/>
              <a:cxnLst/>
              <a:rect l="l" t="t" r="r" b="b"/>
              <a:pathLst>
                <a:path w="713" h="2962" extrusionOk="0">
                  <a:moveTo>
                    <a:pt x="1" y="1"/>
                  </a:moveTo>
                  <a:lnTo>
                    <a:pt x="1" y="2606"/>
                  </a:lnTo>
                  <a:cubicBezTo>
                    <a:pt x="1" y="2802"/>
                    <a:pt x="160" y="2961"/>
                    <a:pt x="356" y="2961"/>
                  </a:cubicBezTo>
                  <a:cubicBezTo>
                    <a:pt x="553" y="2961"/>
                    <a:pt x="713" y="2802"/>
                    <a:pt x="713" y="2606"/>
                  </a:cubicBezTo>
                  <a:lnTo>
                    <a:pt x="713" y="1"/>
                  </a:lnTo>
                  <a:cubicBezTo>
                    <a:pt x="599" y="27"/>
                    <a:pt x="479" y="42"/>
                    <a:pt x="356" y="42"/>
                  </a:cubicBezTo>
                  <a:cubicBezTo>
                    <a:pt x="234" y="42"/>
                    <a:pt x="115" y="2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01" name="Google Shape;2601;p124"/>
            <p:cNvSpPr/>
            <p:nvPr/>
          </p:nvSpPr>
          <p:spPr>
            <a:xfrm>
              <a:off x="1333693" y="4356661"/>
              <a:ext cx="25429" cy="51539"/>
            </a:xfrm>
            <a:custGeom>
              <a:avLst/>
              <a:gdLst/>
              <a:ahLst/>
              <a:cxnLst/>
              <a:rect l="l" t="t" r="r" b="b"/>
              <a:pathLst>
                <a:path w="1188" h="2344" extrusionOk="0">
                  <a:moveTo>
                    <a:pt x="1" y="0"/>
                  </a:moveTo>
                  <a:lnTo>
                    <a:pt x="1" y="1899"/>
                  </a:lnTo>
                  <a:lnTo>
                    <a:pt x="593" y="2344"/>
                  </a:lnTo>
                  <a:lnTo>
                    <a:pt x="1187" y="189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02" name="Google Shape;2602;p124"/>
            <p:cNvSpPr/>
            <p:nvPr/>
          </p:nvSpPr>
          <p:spPr>
            <a:xfrm>
              <a:off x="1198135" y="4301626"/>
              <a:ext cx="208335" cy="267236"/>
            </a:xfrm>
            <a:custGeom>
              <a:avLst/>
              <a:gdLst/>
              <a:ahLst/>
              <a:cxnLst/>
              <a:rect l="l" t="t" r="r" b="b"/>
              <a:pathLst>
                <a:path w="9733" h="12154" extrusionOk="0">
                  <a:moveTo>
                    <a:pt x="7876" y="1791"/>
                  </a:moveTo>
                  <a:cubicBezTo>
                    <a:pt x="8073" y="1791"/>
                    <a:pt x="8233" y="1951"/>
                    <a:pt x="8233" y="2146"/>
                  </a:cubicBezTo>
                  <a:lnTo>
                    <a:pt x="8233" y="4581"/>
                  </a:lnTo>
                  <a:cubicBezTo>
                    <a:pt x="8233" y="4693"/>
                    <a:pt x="8179" y="4797"/>
                    <a:pt x="8090" y="4866"/>
                  </a:cubicBezTo>
                  <a:lnTo>
                    <a:pt x="7283" y="5470"/>
                  </a:lnTo>
                  <a:lnTo>
                    <a:pt x="7283" y="6328"/>
                  </a:lnTo>
                  <a:cubicBezTo>
                    <a:pt x="7697" y="6474"/>
                    <a:pt x="7995" y="6871"/>
                    <a:pt x="7995" y="7334"/>
                  </a:cubicBezTo>
                  <a:cubicBezTo>
                    <a:pt x="7995" y="7798"/>
                    <a:pt x="7697" y="8195"/>
                    <a:pt x="7283" y="8341"/>
                  </a:cubicBezTo>
                  <a:lnTo>
                    <a:pt x="7283" y="8890"/>
                  </a:lnTo>
                  <a:lnTo>
                    <a:pt x="7638" y="8890"/>
                  </a:lnTo>
                  <a:cubicBezTo>
                    <a:pt x="7836" y="8890"/>
                    <a:pt x="7995" y="9047"/>
                    <a:pt x="7995" y="9245"/>
                  </a:cubicBezTo>
                  <a:cubicBezTo>
                    <a:pt x="7995" y="9442"/>
                    <a:pt x="7836" y="9602"/>
                    <a:pt x="7638" y="9602"/>
                  </a:cubicBezTo>
                  <a:lnTo>
                    <a:pt x="7283" y="9602"/>
                  </a:lnTo>
                  <a:lnTo>
                    <a:pt x="7283" y="10076"/>
                  </a:lnTo>
                  <a:lnTo>
                    <a:pt x="7638" y="10076"/>
                  </a:lnTo>
                  <a:cubicBezTo>
                    <a:pt x="7836" y="10076"/>
                    <a:pt x="7995" y="10234"/>
                    <a:pt x="7995" y="10432"/>
                  </a:cubicBezTo>
                  <a:cubicBezTo>
                    <a:pt x="7995" y="10629"/>
                    <a:pt x="7836" y="10789"/>
                    <a:pt x="7638" y="10789"/>
                  </a:cubicBezTo>
                  <a:lnTo>
                    <a:pt x="6926" y="10789"/>
                  </a:lnTo>
                  <a:cubicBezTo>
                    <a:pt x="6731" y="10789"/>
                    <a:pt x="6571" y="10629"/>
                    <a:pt x="6571" y="10432"/>
                  </a:cubicBezTo>
                  <a:lnTo>
                    <a:pt x="6571" y="8341"/>
                  </a:lnTo>
                  <a:cubicBezTo>
                    <a:pt x="6157" y="8195"/>
                    <a:pt x="5859" y="7798"/>
                    <a:pt x="5859" y="7334"/>
                  </a:cubicBezTo>
                  <a:cubicBezTo>
                    <a:pt x="5859" y="6871"/>
                    <a:pt x="6157" y="6474"/>
                    <a:pt x="6571" y="6328"/>
                  </a:cubicBezTo>
                  <a:lnTo>
                    <a:pt x="6571" y="5470"/>
                  </a:lnTo>
                  <a:lnTo>
                    <a:pt x="5764" y="4866"/>
                  </a:lnTo>
                  <a:cubicBezTo>
                    <a:pt x="5675" y="4797"/>
                    <a:pt x="5622" y="4693"/>
                    <a:pt x="5622" y="4581"/>
                  </a:cubicBezTo>
                  <a:lnTo>
                    <a:pt x="5622" y="2146"/>
                  </a:lnTo>
                  <a:cubicBezTo>
                    <a:pt x="5622" y="1951"/>
                    <a:pt x="5781" y="1791"/>
                    <a:pt x="5977" y="1791"/>
                  </a:cubicBezTo>
                  <a:close/>
                  <a:moveTo>
                    <a:pt x="3020" y="927"/>
                  </a:moveTo>
                  <a:cubicBezTo>
                    <a:pt x="3610" y="927"/>
                    <a:pt x="4089" y="1408"/>
                    <a:pt x="4089" y="1996"/>
                  </a:cubicBezTo>
                  <a:lnTo>
                    <a:pt x="4089" y="4942"/>
                  </a:lnTo>
                  <a:cubicBezTo>
                    <a:pt x="4300" y="5145"/>
                    <a:pt x="4452" y="5405"/>
                    <a:pt x="4522" y="5697"/>
                  </a:cubicBezTo>
                  <a:cubicBezTo>
                    <a:pt x="4718" y="5697"/>
                    <a:pt x="4877" y="5857"/>
                    <a:pt x="4877" y="6054"/>
                  </a:cubicBezTo>
                  <a:cubicBezTo>
                    <a:pt x="4877" y="6250"/>
                    <a:pt x="4718" y="6410"/>
                    <a:pt x="4522" y="6410"/>
                  </a:cubicBezTo>
                  <a:cubicBezTo>
                    <a:pt x="4452" y="6702"/>
                    <a:pt x="4300" y="6964"/>
                    <a:pt x="4089" y="7165"/>
                  </a:cubicBezTo>
                  <a:lnTo>
                    <a:pt x="4089" y="10160"/>
                  </a:lnTo>
                  <a:cubicBezTo>
                    <a:pt x="4089" y="10749"/>
                    <a:pt x="3610" y="11227"/>
                    <a:pt x="3020" y="11227"/>
                  </a:cubicBezTo>
                  <a:cubicBezTo>
                    <a:pt x="2431" y="11227"/>
                    <a:pt x="1953" y="10749"/>
                    <a:pt x="1953" y="10160"/>
                  </a:cubicBezTo>
                  <a:lnTo>
                    <a:pt x="1953" y="7165"/>
                  </a:lnTo>
                  <a:cubicBezTo>
                    <a:pt x="1660" y="6884"/>
                    <a:pt x="1478" y="6489"/>
                    <a:pt x="1478" y="6054"/>
                  </a:cubicBezTo>
                  <a:cubicBezTo>
                    <a:pt x="1478" y="5618"/>
                    <a:pt x="1660" y="5223"/>
                    <a:pt x="1953" y="4942"/>
                  </a:cubicBezTo>
                  <a:lnTo>
                    <a:pt x="1953" y="1996"/>
                  </a:lnTo>
                  <a:cubicBezTo>
                    <a:pt x="1953" y="1408"/>
                    <a:pt x="2431" y="927"/>
                    <a:pt x="3020" y="927"/>
                  </a:cubicBezTo>
                  <a:close/>
                  <a:moveTo>
                    <a:pt x="356" y="1"/>
                  </a:moveTo>
                  <a:cubicBezTo>
                    <a:pt x="158" y="1"/>
                    <a:pt x="1" y="160"/>
                    <a:pt x="1" y="358"/>
                  </a:cubicBezTo>
                  <a:lnTo>
                    <a:pt x="1" y="11799"/>
                  </a:lnTo>
                  <a:cubicBezTo>
                    <a:pt x="1" y="11994"/>
                    <a:pt x="158" y="12154"/>
                    <a:pt x="356" y="12154"/>
                  </a:cubicBezTo>
                  <a:lnTo>
                    <a:pt x="9376" y="12154"/>
                  </a:lnTo>
                  <a:cubicBezTo>
                    <a:pt x="9573" y="12154"/>
                    <a:pt x="9733" y="11994"/>
                    <a:pt x="9733" y="11799"/>
                  </a:cubicBezTo>
                  <a:lnTo>
                    <a:pt x="9733" y="358"/>
                  </a:lnTo>
                  <a:cubicBezTo>
                    <a:pt x="9733" y="160"/>
                    <a:pt x="9573" y="1"/>
                    <a:pt x="9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603" name="Google Shape;2603;p124"/>
          <p:cNvGrpSpPr/>
          <p:nvPr/>
        </p:nvGrpSpPr>
        <p:grpSpPr>
          <a:xfrm>
            <a:off x="1898890" y="4301648"/>
            <a:ext cx="260156" cy="267214"/>
            <a:chOff x="1898890" y="4301648"/>
            <a:chExt cx="260156" cy="267214"/>
          </a:xfrm>
        </p:grpSpPr>
        <p:sp>
          <p:nvSpPr>
            <p:cNvPr id="2604" name="Google Shape;2604;p124"/>
            <p:cNvSpPr/>
            <p:nvPr/>
          </p:nvSpPr>
          <p:spPr>
            <a:xfrm>
              <a:off x="1898890" y="4516664"/>
              <a:ext cx="260156" cy="52198"/>
            </a:xfrm>
            <a:custGeom>
              <a:avLst/>
              <a:gdLst/>
              <a:ahLst/>
              <a:cxnLst/>
              <a:rect l="l" t="t" r="r" b="b"/>
              <a:pathLst>
                <a:path w="12154" h="2374" extrusionOk="0">
                  <a:moveTo>
                    <a:pt x="1425" y="826"/>
                  </a:moveTo>
                  <a:cubicBezTo>
                    <a:pt x="1622" y="826"/>
                    <a:pt x="1782" y="986"/>
                    <a:pt x="1782" y="1183"/>
                  </a:cubicBezTo>
                  <a:cubicBezTo>
                    <a:pt x="1782" y="1379"/>
                    <a:pt x="1622" y="1538"/>
                    <a:pt x="1425" y="1538"/>
                  </a:cubicBezTo>
                  <a:cubicBezTo>
                    <a:pt x="1229" y="1538"/>
                    <a:pt x="1069" y="1379"/>
                    <a:pt x="1069" y="1183"/>
                  </a:cubicBezTo>
                  <a:cubicBezTo>
                    <a:pt x="1069" y="986"/>
                    <a:pt x="1229" y="826"/>
                    <a:pt x="1425" y="826"/>
                  </a:cubicBezTo>
                  <a:close/>
                  <a:moveTo>
                    <a:pt x="6077" y="826"/>
                  </a:moveTo>
                  <a:cubicBezTo>
                    <a:pt x="6274" y="826"/>
                    <a:pt x="6434" y="986"/>
                    <a:pt x="6434" y="1183"/>
                  </a:cubicBezTo>
                  <a:cubicBezTo>
                    <a:pt x="6434" y="1379"/>
                    <a:pt x="6274" y="1538"/>
                    <a:pt x="6077" y="1538"/>
                  </a:cubicBezTo>
                  <a:cubicBezTo>
                    <a:pt x="5881" y="1538"/>
                    <a:pt x="5722" y="1379"/>
                    <a:pt x="5722" y="1183"/>
                  </a:cubicBezTo>
                  <a:cubicBezTo>
                    <a:pt x="5722" y="986"/>
                    <a:pt x="5881" y="826"/>
                    <a:pt x="6077" y="826"/>
                  </a:cubicBezTo>
                  <a:close/>
                  <a:moveTo>
                    <a:pt x="10729" y="826"/>
                  </a:moveTo>
                  <a:cubicBezTo>
                    <a:pt x="10927" y="826"/>
                    <a:pt x="11086" y="986"/>
                    <a:pt x="11086" y="1183"/>
                  </a:cubicBezTo>
                  <a:cubicBezTo>
                    <a:pt x="11086" y="1379"/>
                    <a:pt x="10927" y="1538"/>
                    <a:pt x="10729" y="1538"/>
                  </a:cubicBezTo>
                  <a:cubicBezTo>
                    <a:pt x="10534" y="1538"/>
                    <a:pt x="10374" y="1379"/>
                    <a:pt x="10374" y="1183"/>
                  </a:cubicBezTo>
                  <a:cubicBezTo>
                    <a:pt x="10374" y="986"/>
                    <a:pt x="10534" y="826"/>
                    <a:pt x="10729" y="826"/>
                  </a:cubicBezTo>
                  <a:close/>
                  <a:moveTo>
                    <a:pt x="1187" y="0"/>
                  </a:moveTo>
                  <a:cubicBezTo>
                    <a:pt x="532" y="0"/>
                    <a:pt x="0" y="534"/>
                    <a:pt x="0" y="1187"/>
                  </a:cubicBezTo>
                  <a:cubicBezTo>
                    <a:pt x="0" y="1842"/>
                    <a:pt x="532" y="2374"/>
                    <a:pt x="1187" y="2374"/>
                  </a:cubicBezTo>
                  <a:lnTo>
                    <a:pt x="10967" y="2374"/>
                  </a:lnTo>
                  <a:cubicBezTo>
                    <a:pt x="11622" y="2374"/>
                    <a:pt x="12154" y="1842"/>
                    <a:pt x="12154" y="1187"/>
                  </a:cubicBezTo>
                  <a:cubicBezTo>
                    <a:pt x="12154" y="534"/>
                    <a:pt x="11622" y="0"/>
                    <a:pt x="109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05" name="Google Shape;2605;p124"/>
            <p:cNvSpPr/>
            <p:nvPr/>
          </p:nvSpPr>
          <p:spPr>
            <a:xfrm>
              <a:off x="1947672" y="4370051"/>
              <a:ext cx="162592" cy="130980"/>
            </a:xfrm>
            <a:custGeom>
              <a:avLst/>
              <a:gdLst/>
              <a:ahLst/>
              <a:cxnLst/>
              <a:rect l="l" t="t" r="r" b="b"/>
              <a:pathLst>
                <a:path w="7596" h="5957" extrusionOk="0">
                  <a:moveTo>
                    <a:pt x="4647" y="713"/>
                  </a:moveTo>
                  <a:cubicBezTo>
                    <a:pt x="4713" y="713"/>
                    <a:pt x="4766" y="766"/>
                    <a:pt x="4766" y="831"/>
                  </a:cubicBezTo>
                  <a:lnTo>
                    <a:pt x="4766" y="1588"/>
                  </a:lnTo>
                  <a:lnTo>
                    <a:pt x="2831" y="1588"/>
                  </a:lnTo>
                  <a:lnTo>
                    <a:pt x="2831" y="831"/>
                  </a:lnTo>
                  <a:cubicBezTo>
                    <a:pt x="2831" y="766"/>
                    <a:pt x="2885" y="713"/>
                    <a:pt x="2949" y="713"/>
                  </a:cubicBezTo>
                  <a:close/>
                  <a:moveTo>
                    <a:pt x="2949" y="1"/>
                  </a:moveTo>
                  <a:cubicBezTo>
                    <a:pt x="2492" y="1"/>
                    <a:pt x="2119" y="373"/>
                    <a:pt x="2119" y="831"/>
                  </a:cubicBezTo>
                  <a:lnTo>
                    <a:pt x="2119" y="1588"/>
                  </a:lnTo>
                  <a:lnTo>
                    <a:pt x="357" y="1588"/>
                  </a:lnTo>
                  <a:cubicBezTo>
                    <a:pt x="160" y="1588"/>
                    <a:pt x="0" y="1748"/>
                    <a:pt x="0" y="1945"/>
                  </a:cubicBezTo>
                  <a:lnTo>
                    <a:pt x="0" y="5956"/>
                  </a:lnTo>
                  <a:lnTo>
                    <a:pt x="1352" y="5956"/>
                  </a:lnTo>
                  <a:lnTo>
                    <a:pt x="1352" y="2658"/>
                  </a:lnTo>
                  <a:cubicBezTo>
                    <a:pt x="1352" y="2460"/>
                    <a:pt x="1512" y="2301"/>
                    <a:pt x="1707" y="2301"/>
                  </a:cubicBezTo>
                  <a:cubicBezTo>
                    <a:pt x="1905" y="2301"/>
                    <a:pt x="2064" y="2460"/>
                    <a:pt x="2064" y="2658"/>
                  </a:cubicBezTo>
                  <a:lnTo>
                    <a:pt x="2064" y="5956"/>
                  </a:lnTo>
                  <a:lnTo>
                    <a:pt x="5534" y="5956"/>
                  </a:lnTo>
                  <a:lnTo>
                    <a:pt x="5534" y="2658"/>
                  </a:lnTo>
                  <a:cubicBezTo>
                    <a:pt x="5534" y="2460"/>
                    <a:pt x="5693" y="2301"/>
                    <a:pt x="5889" y="2301"/>
                  </a:cubicBezTo>
                  <a:cubicBezTo>
                    <a:pt x="6086" y="2301"/>
                    <a:pt x="6246" y="2460"/>
                    <a:pt x="6246" y="2658"/>
                  </a:cubicBezTo>
                  <a:lnTo>
                    <a:pt x="6246" y="5956"/>
                  </a:lnTo>
                  <a:lnTo>
                    <a:pt x="7596" y="5956"/>
                  </a:lnTo>
                  <a:lnTo>
                    <a:pt x="7596" y="1945"/>
                  </a:lnTo>
                  <a:cubicBezTo>
                    <a:pt x="7596" y="1748"/>
                    <a:pt x="7436" y="1588"/>
                    <a:pt x="7241" y="1588"/>
                  </a:cubicBezTo>
                  <a:lnTo>
                    <a:pt x="5479" y="1588"/>
                  </a:lnTo>
                  <a:lnTo>
                    <a:pt x="5479" y="831"/>
                  </a:lnTo>
                  <a:cubicBezTo>
                    <a:pt x="5479" y="373"/>
                    <a:pt x="5106" y="1"/>
                    <a:pt x="4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06" name="Google Shape;2606;p124"/>
            <p:cNvSpPr/>
            <p:nvPr/>
          </p:nvSpPr>
          <p:spPr>
            <a:xfrm>
              <a:off x="1982541" y="4301648"/>
              <a:ext cx="92855" cy="55167"/>
            </a:xfrm>
            <a:custGeom>
              <a:avLst/>
              <a:gdLst/>
              <a:ahLst/>
              <a:cxnLst/>
              <a:rect l="l" t="t" r="r" b="b"/>
              <a:pathLst>
                <a:path w="4338" h="2509" extrusionOk="0">
                  <a:moveTo>
                    <a:pt x="3083" y="0"/>
                  </a:moveTo>
                  <a:cubicBezTo>
                    <a:pt x="2992" y="0"/>
                    <a:pt x="2901" y="35"/>
                    <a:pt x="2832" y="104"/>
                  </a:cubicBezTo>
                  <a:cubicBezTo>
                    <a:pt x="2693" y="243"/>
                    <a:pt x="2693" y="469"/>
                    <a:pt x="2832" y="607"/>
                  </a:cubicBezTo>
                  <a:lnTo>
                    <a:pt x="3122" y="898"/>
                  </a:lnTo>
                  <a:lnTo>
                    <a:pt x="357" y="896"/>
                  </a:lnTo>
                  <a:cubicBezTo>
                    <a:pt x="160" y="896"/>
                    <a:pt x="0" y="1055"/>
                    <a:pt x="0" y="1251"/>
                  </a:cubicBezTo>
                  <a:cubicBezTo>
                    <a:pt x="0" y="1448"/>
                    <a:pt x="160" y="1608"/>
                    <a:pt x="355" y="1608"/>
                  </a:cubicBezTo>
                  <a:lnTo>
                    <a:pt x="3124" y="1610"/>
                  </a:lnTo>
                  <a:lnTo>
                    <a:pt x="2834" y="1900"/>
                  </a:lnTo>
                  <a:cubicBezTo>
                    <a:pt x="2695" y="2039"/>
                    <a:pt x="2695" y="2265"/>
                    <a:pt x="2834" y="2404"/>
                  </a:cubicBezTo>
                  <a:cubicBezTo>
                    <a:pt x="2902" y="2474"/>
                    <a:pt x="2993" y="2508"/>
                    <a:pt x="3084" y="2508"/>
                  </a:cubicBezTo>
                  <a:cubicBezTo>
                    <a:pt x="3175" y="2508"/>
                    <a:pt x="3267" y="2474"/>
                    <a:pt x="3337" y="2404"/>
                  </a:cubicBezTo>
                  <a:lnTo>
                    <a:pt x="4233" y="1507"/>
                  </a:lnTo>
                  <a:cubicBezTo>
                    <a:pt x="4302" y="1439"/>
                    <a:pt x="4338" y="1350"/>
                    <a:pt x="4338" y="1255"/>
                  </a:cubicBezTo>
                  <a:cubicBezTo>
                    <a:pt x="4338" y="1160"/>
                    <a:pt x="4302" y="1071"/>
                    <a:pt x="4235" y="1002"/>
                  </a:cubicBezTo>
                  <a:lnTo>
                    <a:pt x="3335" y="104"/>
                  </a:lnTo>
                  <a:cubicBezTo>
                    <a:pt x="3266" y="35"/>
                    <a:pt x="3175" y="0"/>
                    <a:pt x="30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607" name="Google Shape;2607;p124"/>
          <p:cNvGrpSpPr/>
          <p:nvPr/>
        </p:nvGrpSpPr>
        <p:grpSpPr>
          <a:xfrm>
            <a:off x="2659301" y="4301626"/>
            <a:ext cx="192688" cy="267258"/>
            <a:chOff x="2659301" y="4301626"/>
            <a:chExt cx="192688" cy="267258"/>
          </a:xfrm>
        </p:grpSpPr>
        <p:sp>
          <p:nvSpPr>
            <p:cNvPr id="2608" name="Google Shape;2608;p124"/>
            <p:cNvSpPr/>
            <p:nvPr/>
          </p:nvSpPr>
          <p:spPr>
            <a:xfrm>
              <a:off x="2702111" y="4444259"/>
              <a:ext cx="107089" cy="124625"/>
            </a:xfrm>
            <a:custGeom>
              <a:avLst/>
              <a:gdLst/>
              <a:ahLst/>
              <a:cxnLst/>
              <a:rect l="l" t="t" r="r" b="b"/>
              <a:pathLst>
                <a:path w="5003" h="5668" extrusionOk="0">
                  <a:moveTo>
                    <a:pt x="1571" y="0"/>
                  </a:moveTo>
                  <a:cubicBezTo>
                    <a:pt x="1550" y="27"/>
                    <a:pt x="1529" y="55"/>
                    <a:pt x="1508" y="84"/>
                  </a:cubicBezTo>
                  <a:cubicBezTo>
                    <a:pt x="1506" y="90"/>
                    <a:pt x="1502" y="93"/>
                    <a:pt x="1501" y="97"/>
                  </a:cubicBezTo>
                  <a:lnTo>
                    <a:pt x="107" y="2266"/>
                  </a:lnTo>
                  <a:cubicBezTo>
                    <a:pt x="0" y="2431"/>
                    <a:pt x="48" y="2649"/>
                    <a:pt x="213" y="2756"/>
                  </a:cubicBezTo>
                  <a:cubicBezTo>
                    <a:pt x="272" y="2794"/>
                    <a:pt x="340" y="2813"/>
                    <a:pt x="405" y="2813"/>
                  </a:cubicBezTo>
                  <a:cubicBezTo>
                    <a:pt x="523" y="2813"/>
                    <a:pt x="636" y="2756"/>
                    <a:pt x="705" y="2649"/>
                  </a:cubicBezTo>
                  <a:lnTo>
                    <a:pt x="1316" y="1696"/>
                  </a:lnTo>
                  <a:lnTo>
                    <a:pt x="1316" y="2458"/>
                  </a:lnTo>
                  <a:lnTo>
                    <a:pt x="1316" y="2813"/>
                  </a:lnTo>
                  <a:lnTo>
                    <a:pt x="1316" y="5302"/>
                  </a:lnTo>
                  <a:cubicBezTo>
                    <a:pt x="1316" y="5494"/>
                    <a:pt x="1464" y="5657"/>
                    <a:pt x="1654" y="5667"/>
                  </a:cubicBezTo>
                  <a:cubicBezTo>
                    <a:pt x="1660" y="5667"/>
                    <a:pt x="1666" y="5667"/>
                    <a:pt x="1671" y="5667"/>
                  </a:cubicBezTo>
                  <a:cubicBezTo>
                    <a:pt x="1869" y="5667"/>
                    <a:pt x="2028" y="5508"/>
                    <a:pt x="2028" y="5312"/>
                  </a:cubicBezTo>
                  <a:lnTo>
                    <a:pt x="2028" y="2813"/>
                  </a:lnTo>
                  <a:lnTo>
                    <a:pt x="2976" y="2813"/>
                  </a:lnTo>
                  <a:lnTo>
                    <a:pt x="2976" y="5302"/>
                  </a:lnTo>
                  <a:cubicBezTo>
                    <a:pt x="2976" y="5494"/>
                    <a:pt x="3122" y="5657"/>
                    <a:pt x="3314" y="5667"/>
                  </a:cubicBezTo>
                  <a:cubicBezTo>
                    <a:pt x="3320" y="5667"/>
                    <a:pt x="3325" y="5667"/>
                    <a:pt x="3331" y="5667"/>
                  </a:cubicBezTo>
                  <a:cubicBezTo>
                    <a:pt x="3526" y="5667"/>
                    <a:pt x="3686" y="5508"/>
                    <a:pt x="3686" y="5312"/>
                  </a:cubicBezTo>
                  <a:lnTo>
                    <a:pt x="3686" y="2813"/>
                  </a:lnTo>
                  <a:lnTo>
                    <a:pt x="3686" y="2458"/>
                  </a:lnTo>
                  <a:lnTo>
                    <a:pt x="3686" y="1696"/>
                  </a:lnTo>
                  <a:lnTo>
                    <a:pt x="4298" y="2649"/>
                  </a:lnTo>
                  <a:cubicBezTo>
                    <a:pt x="4366" y="2756"/>
                    <a:pt x="4480" y="2813"/>
                    <a:pt x="4598" y="2813"/>
                  </a:cubicBezTo>
                  <a:cubicBezTo>
                    <a:pt x="4664" y="2813"/>
                    <a:pt x="4731" y="2794"/>
                    <a:pt x="4790" y="2756"/>
                  </a:cubicBezTo>
                  <a:cubicBezTo>
                    <a:pt x="4955" y="2649"/>
                    <a:pt x="5002" y="2431"/>
                    <a:pt x="4896" y="2266"/>
                  </a:cubicBezTo>
                  <a:lnTo>
                    <a:pt x="3502" y="97"/>
                  </a:lnTo>
                  <a:cubicBezTo>
                    <a:pt x="3500" y="93"/>
                    <a:pt x="3498" y="92"/>
                    <a:pt x="3496" y="88"/>
                  </a:cubicBezTo>
                  <a:cubicBezTo>
                    <a:pt x="3475" y="57"/>
                    <a:pt x="3455" y="29"/>
                    <a:pt x="3432" y="0"/>
                  </a:cubicBezTo>
                  <a:cubicBezTo>
                    <a:pt x="3166" y="181"/>
                    <a:pt x="2847" y="287"/>
                    <a:pt x="2501" y="287"/>
                  </a:cubicBezTo>
                  <a:cubicBezTo>
                    <a:pt x="2158" y="287"/>
                    <a:pt x="1837" y="181"/>
                    <a:pt x="1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09" name="Google Shape;2609;p124"/>
            <p:cNvSpPr/>
            <p:nvPr/>
          </p:nvSpPr>
          <p:spPr>
            <a:xfrm>
              <a:off x="2735353" y="4388477"/>
              <a:ext cx="40584" cy="46460"/>
            </a:xfrm>
            <a:custGeom>
              <a:avLst/>
              <a:gdLst/>
              <a:ahLst/>
              <a:cxnLst/>
              <a:rect l="l" t="t" r="r" b="b"/>
              <a:pathLst>
                <a:path w="1896" h="2113" extrusionOk="0">
                  <a:moveTo>
                    <a:pt x="948" y="0"/>
                  </a:moveTo>
                  <a:cubicBezTo>
                    <a:pt x="426" y="0"/>
                    <a:pt x="1" y="426"/>
                    <a:pt x="1" y="948"/>
                  </a:cubicBezTo>
                  <a:lnTo>
                    <a:pt x="1" y="1164"/>
                  </a:lnTo>
                  <a:cubicBezTo>
                    <a:pt x="1" y="1687"/>
                    <a:pt x="426" y="2112"/>
                    <a:pt x="948" y="2112"/>
                  </a:cubicBezTo>
                  <a:cubicBezTo>
                    <a:pt x="1470" y="2112"/>
                    <a:pt x="1896" y="1687"/>
                    <a:pt x="1896" y="1164"/>
                  </a:cubicBezTo>
                  <a:lnTo>
                    <a:pt x="1896" y="948"/>
                  </a:lnTo>
                  <a:cubicBezTo>
                    <a:pt x="1896" y="426"/>
                    <a:pt x="1470" y="0"/>
                    <a:pt x="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10" name="Google Shape;2610;p124"/>
            <p:cNvSpPr/>
            <p:nvPr/>
          </p:nvSpPr>
          <p:spPr>
            <a:xfrm>
              <a:off x="2659301" y="4301626"/>
              <a:ext cx="192688" cy="266620"/>
            </a:xfrm>
            <a:custGeom>
              <a:avLst/>
              <a:gdLst/>
              <a:ahLst/>
              <a:cxnLst/>
              <a:rect l="l" t="t" r="r" b="b"/>
              <a:pathLst>
                <a:path w="9002" h="12126" extrusionOk="0">
                  <a:moveTo>
                    <a:pt x="3081" y="1049"/>
                  </a:moveTo>
                  <a:cubicBezTo>
                    <a:pt x="3174" y="1049"/>
                    <a:pt x="3265" y="1087"/>
                    <a:pt x="3332" y="1153"/>
                  </a:cubicBezTo>
                  <a:cubicBezTo>
                    <a:pt x="3398" y="1220"/>
                    <a:pt x="3436" y="1311"/>
                    <a:pt x="3436" y="1404"/>
                  </a:cubicBezTo>
                  <a:cubicBezTo>
                    <a:pt x="3436" y="1499"/>
                    <a:pt x="3398" y="1590"/>
                    <a:pt x="3332" y="1656"/>
                  </a:cubicBezTo>
                  <a:cubicBezTo>
                    <a:pt x="3265" y="1723"/>
                    <a:pt x="3174" y="1759"/>
                    <a:pt x="3081" y="1759"/>
                  </a:cubicBezTo>
                  <a:cubicBezTo>
                    <a:pt x="2986" y="1759"/>
                    <a:pt x="2895" y="1723"/>
                    <a:pt x="2828" y="1656"/>
                  </a:cubicBezTo>
                  <a:cubicBezTo>
                    <a:pt x="2762" y="1590"/>
                    <a:pt x="2724" y="1499"/>
                    <a:pt x="2724" y="1404"/>
                  </a:cubicBezTo>
                  <a:cubicBezTo>
                    <a:pt x="2724" y="1311"/>
                    <a:pt x="2762" y="1220"/>
                    <a:pt x="2828" y="1153"/>
                  </a:cubicBezTo>
                  <a:cubicBezTo>
                    <a:pt x="2895" y="1087"/>
                    <a:pt x="2986" y="1049"/>
                    <a:pt x="3081" y="1049"/>
                  </a:cubicBezTo>
                  <a:close/>
                  <a:moveTo>
                    <a:pt x="4501" y="1049"/>
                  </a:moveTo>
                  <a:cubicBezTo>
                    <a:pt x="4594" y="1049"/>
                    <a:pt x="4687" y="1087"/>
                    <a:pt x="4752" y="1153"/>
                  </a:cubicBezTo>
                  <a:cubicBezTo>
                    <a:pt x="4818" y="1220"/>
                    <a:pt x="4856" y="1311"/>
                    <a:pt x="4856" y="1404"/>
                  </a:cubicBezTo>
                  <a:cubicBezTo>
                    <a:pt x="4856" y="1499"/>
                    <a:pt x="4818" y="1590"/>
                    <a:pt x="4752" y="1656"/>
                  </a:cubicBezTo>
                  <a:cubicBezTo>
                    <a:pt x="4687" y="1723"/>
                    <a:pt x="4594" y="1759"/>
                    <a:pt x="4501" y="1759"/>
                  </a:cubicBezTo>
                  <a:cubicBezTo>
                    <a:pt x="4408" y="1759"/>
                    <a:pt x="4317" y="1723"/>
                    <a:pt x="4251" y="1656"/>
                  </a:cubicBezTo>
                  <a:cubicBezTo>
                    <a:pt x="4184" y="1590"/>
                    <a:pt x="4146" y="1499"/>
                    <a:pt x="4146" y="1404"/>
                  </a:cubicBezTo>
                  <a:cubicBezTo>
                    <a:pt x="4146" y="1311"/>
                    <a:pt x="4184" y="1220"/>
                    <a:pt x="4251" y="1153"/>
                  </a:cubicBezTo>
                  <a:cubicBezTo>
                    <a:pt x="4317" y="1087"/>
                    <a:pt x="4408" y="1049"/>
                    <a:pt x="4501" y="1049"/>
                  </a:cubicBezTo>
                  <a:close/>
                  <a:moveTo>
                    <a:pt x="5924" y="1049"/>
                  </a:moveTo>
                  <a:cubicBezTo>
                    <a:pt x="6017" y="1049"/>
                    <a:pt x="6108" y="1087"/>
                    <a:pt x="6174" y="1153"/>
                  </a:cubicBezTo>
                  <a:cubicBezTo>
                    <a:pt x="6241" y="1220"/>
                    <a:pt x="6279" y="1311"/>
                    <a:pt x="6279" y="1404"/>
                  </a:cubicBezTo>
                  <a:cubicBezTo>
                    <a:pt x="6279" y="1499"/>
                    <a:pt x="6241" y="1590"/>
                    <a:pt x="6174" y="1656"/>
                  </a:cubicBezTo>
                  <a:cubicBezTo>
                    <a:pt x="6108" y="1723"/>
                    <a:pt x="6017" y="1759"/>
                    <a:pt x="5924" y="1759"/>
                  </a:cubicBezTo>
                  <a:cubicBezTo>
                    <a:pt x="5829" y="1759"/>
                    <a:pt x="5738" y="1723"/>
                    <a:pt x="5671" y="1656"/>
                  </a:cubicBezTo>
                  <a:cubicBezTo>
                    <a:pt x="5605" y="1590"/>
                    <a:pt x="5569" y="1499"/>
                    <a:pt x="5569" y="1404"/>
                  </a:cubicBezTo>
                  <a:cubicBezTo>
                    <a:pt x="5569" y="1311"/>
                    <a:pt x="5605" y="1220"/>
                    <a:pt x="5671" y="1153"/>
                  </a:cubicBezTo>
                  <a:cubicBezTo>
                    <a:pt x="5738" y="1087"/>
                    <a:pt x="5829" y="1049"/>
                    <a:pt x="5924" y="1049"/>
                  </a:cubicBezTo>
                  <a:close/>
                  <a:moveTo>
                    <a:pt x="356" y="1"/>
                  </a:moveTo>
                  <a:cubicBezTo>
                    <a:pt x="160" y="1"/>
                    <a:pt x="1" y="160"/>
                    <a:pt x="1" y="356"/>
                  </a:cubicBezTo>
                  <a:lnTo>
                    <a:pt x="1" y="11770"/>
                  </a:lnTo>
                  <a:cubicBezTo>
                    <a:pt x="1" y="11966"/>
                    <a:pt x="160" y="12125"/>
                    <a:pt x="356" y="12125"/>
                  </a:cubicBezTo>
                  <a:lnTo>
                    <a:pt x="1066" y="12125"/>
                  </a:lnTo>
                  <a:cubicBezTo>
                    <a:pt x="1264" y="12125"/>
                    <a:pt x="1421" y="11966"/>
                    <a:pt x="1421" y="11770"/>
                  </a:cubicBezTo>
                  <a:lnTo>
                    <a:pt x="1421" y="3092"/>
                  </a:lnTo>
                  <a:cubicBezTo>
                    <a:pt x="1421" y="2961"/>
                    <a:pt x="1527" y="2855"/>
                    <a:pt x="1659" y="2855"/>
                  </a:cubicBezTo>
                  <a:lnTo>
                    <a:pt x="7344" y="2855"/>
                  </a:lnTo>
                  <a:cubicBezTo>
                    <a:pt x="7475" y="2855"/>
                    <a:pt x="7581" y="2961"/>
                    <a:pt x="7581" y="3092"/>
                  </a:cubicBezTo>
                  <a:lnTo>
                    <a:pt x="7581" y="11770"/>
                  </a:lnTo>
                  <a:cubicBezTo>
                    <a:pt x="7581" y="11966"/>
                    <a:pt x="7741" y="12125"/>
                    <a:pt x="7937" y="12125"/>
                  </a:cubicBezTo>
                  <a:lnTo>
                    <a:pt x="8647" y="12125"/>
                  </a:lnTo>
                  <a:cubicBezTo>
                    <a:pt x="8844" y="12125"/>
                    <a:pt x="9002" y="11966"/>
                    <a:pt x="9002" y="11770"/>
                  </a:cubicBezTo>
                  <a:lnTo>
                    <a:pt x="9002" y="356"/>
                  </a:lnTo>
                  <a:cubicBezTo>
                    <a:pt x="9002" y="160"/>
                    <a:pt x="8844" y="1"/>
                    <a:pt x="8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611" name="Google Shape;2611;p124"/>
          <p:cNvGrpSpPr/>
          <p:nvPr/>
        </p:nvGrpSpPr>
        <p:grpSpPr>
          <a:xfrm>
            <a:off x="3357701" y="4301626"/>
            <a:ext cx="249304" cy="267236"/>
            <a:chOff x="3357701" y="4301626"/>
            <a:chExt cx="249304" cy="267236"/>
          </a:xfrm>
        </p:grpSpPr>
        <p:sp>
          <p:nvSpPr>
            <p:cNvPr id="2612" name="Google Shape;2612;p124"/>
            <p:cNvSpPr/>
            <p:nvPr/>
          </p:nvSpPr>
          <p:spPr>
            <a:xfrm>
              <a:off x="3460895" y="4333354"/>
              <a:ext cx="55910" cy="57431"/>
            </a:xfrm>
            <a:custGeom>
              <a:avLst/>
              <a:gdLst/>
              <a:ahLst/>
              <a:cxnLst/>
              <a:rect l="l" t="t" r="r" b="b"/>
              <a:pathLst>
                <a:path w="2612" h="2612" extrusionOk="0">
                  <a:moveTo>
                    <a:pt x="1307" y="1"/>
                  </a:moveTo>
                  <a:cubicBezTo>
                    <a:pt x="586" y="1"/>
                    <a:pt x="1" y="588"/>
                    <a:pt x="1" y="1307"/>
                  </a:cubicBezTo>
                  <a:cubicBezTo>
                    <a:pt x="1" y="2027"/>
                    <a:pt x="586" y="2612"/>
                    <a:pt x="1307" y="2612"/>
                  </a:cubicBezTo>
                  <a:cubicBezTo>
                    <a:pt x="2027" y="2612"/>
                    <a:pt x="2612" y="2027"/>
                    <a:pt x="2612" y="1307"/>
                  </a:cubicBezTo>
                  <a:cubicBezTo>
                    <a:pt x="2612" y="588"/>
                    <a:pt x="2027" y="1"/>
                    <a:pt x="13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13" name="Google Shape;2613;p124"/>
            <p:cNvSpPr/>
            <p:nvPr/>
          </p:nvSpPr>
          <p:spPr>
            <a:xfrm>
              <a:off x="3357701" y="4301626"/>
              <a:ext cx="249304" cy="267236"/>
            </a:xfrm>
            <a:custGeom>
              <a:avLst/>
              <a:gdLst/>
              <a:ahLst/>
              <a:cxnLst/>
              <a:rect l="l" t="t" r="r" b="b"/>
              <a:pathLst>
                <a:path w="11647" h="12154" extrusionOk="0">
                  <a:moveTo>
                    <a:pt x="355" y="1"/>
                  </a:moveTo>
                  <a:cubicBezTo>
                    <a:pt x="158" y="1"/>
                    <a:pt x="0" y="160"/>
                    <a:pt x="0" y="358"/>
                  </a:cubicBezTo>
                  <a:lnTo>
                    <a:pt x="0" y="1900"/>
                  </a:lnTo>
                  <a:cubicBezTo>
                    <a:pt x="0" y="2095"/>
                    <a:pt x="158" y="2255"/>
                    <a:pt x="355" y="2255"/>
                  </a:cubicBezTo>
                  <a:lnTo>
                    <a:pt x="2467" y="2255"/>
                  </a:lnTo>
                  <a:lnTo>
                    <a:pt x="2467" y="2936"/>
                  </a:lnTo>
                  <a:cubicBezTo>
                    <a:pt x="2279" y="3012"/>
                    <a:pt x="2144" y="3198"/>
                    <a:pt x="2144" y="3415"/>
                  </a:cubicBezTo>
                  <a:lnTo>
                    <a:pt x="2144" y="4588"/>
                  </a:lnTo>
                  <a:cubicBezTo>
                    <a:pt x="2144" y="4930"/>
                    <a:pt x="2421" y="5209"/>
                    <a:pt x="2763" y="5209"/>
                  </a:cubicBezTo>
                  <a:lnTo>
                    <a:pt x="4704" y="5209"/>
                  </a:lnTo>
                  <a:lnTo>
                    <a:pt x="4704" y="8166"/>
                  </a:lnTo>
                  <a:lnTo>
                    <a:pt x="4704" y="11637"/>
                  </a:lnTo>
                  <a:cubicBezTo>
                    <a:pt x="4704" y="11922"/>
                    <a:pt x="4936" y="12154"/>
                    <a:pt x="5222" y="12154"/>
                  </a:cubicBezTo>
                  <a:cubicBezTo>
                    <a:pt x="5507" y="12154"/>
                    <a:pt x="5739" y="11922"/>
                    <a:pt x="5739" y="11637"/>
                  </a:cubicBezTo>
                  <a:lnTo>
                    <a:pt x="5739" y="8166"/>
                  </a:lnTo>
                  <a:lnTo>
                    <a:pt x="6516" y="8166"/>
                  </a:lnTo>
                  <a:lnTo>
                    <a:pt x="6516" y="11637"/>
                  </a:lnTo>
                  <a:cubicBezTo>
                    <a:pt x="6516" y="11922"/>
                    <a:pt x="6747" y="12154"/>
                    <a:pt x="7034" y="12154"/>
                  </a:cubicBezTo>
                  <a:cubicBezTo>
                    <a:pt x="7319" y="12154"/>
                    <a:pt x="7551" y="11922"/>
                    <a:pt x="7551" y="11637"/>
                  </a:cubicBezTo>
                  <a:lnTo>
                    <a:pt x="7551" y="8166"/>
                  </a:lnTo>
                  <a:lnTo>
                    <a:pt x="7551" y="5209"/>
                  </a:lnTo>
                  <a:lnTo>
                    <a:pt x="11128" y="5209"/>
                  </a:lnTo>
                  <a:cubicBezTo>
                    <a:pt x="11415" y="5209"/>
                    <a:pt x="11647" y="4976"/>
                    <a:pt x="11647" y="4691"/>
                  </a:cubicBezTo>
                  <a:cubicBezTo>
                    <a:pt x="11647" y="4404"/>
                    <a:pt x="11415" y="4173"/>
                    <a:pt x="11128" y="4173"/>
                  </a:cubicBezTo>
                  <a:lnTo>
                    <a:pt x="7556" y="4173"/>
                  </a:lnTo>
                  <a:cubicBezTo>
                    <a:pt x="7190" y="4539"/>
                    <a:pt x="6685" y="4767"/>
                    <a:pt x="6128" y="4767"/>
                  </a:cubicBezTo>
                  <a:cubicBezTo>
                    <a:pt x="5570" y="4767"/>
                    <a:pt x="5065" y="4539"/>
                    <a:pt x="4698" y="4173"/>
                  </a:cubicBezTo>
                  <a:lnTo>
                    <a:pt x="3179" y="4173"/>
                  </a:lnTo>
                  <a:lnTo>
                    <a:pt x="3179" y="358"/>
                  </a:lnTo>
                  <a:cubicBezTo>
                    <a:pt x="3179" y="160"/>
                    <a:pt x="3020" y="1"/>
                    <a:pt x="28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14" name="Google Shape;2614;p124"/>
            <p:cNvSpPr/>
            <p:nvPr/>
          </p:nvSpPr>
          <p:spPr>
            <a:xfrm>
              <a:off x="3534464" y="4309893"/>
              <a:ext cx="66976" cy="68447"/>
            </a:xfrm>
            <a:custGeom>
              <a:avLst/>
              <a:gdLst/>
              <a:ahLst/>
              <a:cxnLst/>
              <a:rect l="l" t="t" r="r" b="b"/>
              <a:pathLst>
                <a:path w="3129" h="3113" extrusionOk="0">
                  <a:moveTo>
                    <a:pt x="358" y="1"/>
                  </a:moveTo>
                  <a:cubicBezTo>
                    <a:pt x="160" y="1"/>
                    <a:pt x="1" y="160"/>
                    <a:pt x="1" y="356"/>
                  </a:cubicBezTo>
                  <a:lnTo>
                    <a:pt x="1" y="1900"/>
                  </a:lnTo>
                  <a:cubicBezTo>
                    <a:pt x="1" y="2095"/>
                    <a:pt x="160" y="2255"/>
                    <a:pt x="358" y="2255"/>
                  </a:cubicBezTo>
                  <a:lnTo>
                    <a:pt x="2416" y="2255"/>
                  </a:lnTo>
                  <a:lnTo>
                    <a:pt x="2416" y="3084"/>
                  </a:lnTo>
                  <a:lnTo>
                    <a:pt x="2870" y="3084"/>
                  </a:lnTo>
                  <a:cubicBezTo>
                    <a:pt x="2960" y="3084"/>
                    <a:pt x="3047" y="3096"/>
                    <a:pt x="3129" y="3113"/>
                  </a:cubicBezTo>
                  <a:lnTo>
                    <a:pt x="3129" y="356"/>
                  </a:lnTo>
                  <a:cubicBezTo>
                    <a:pt x="3129" y="160"/>
                    <a:pt x="2969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615" name="Google Shape;2615;p124"/>
          <p:cNvGrpSpPr/>
          <p:nvPr/>
        </p:nvGrpSpPr>
        <p:grpSpPr>
          <a:xfrm>
            <a:off x="4094374" y="4301626"/>
            <a:ext cx="230061" cy="267236"/>
            <a:chOff x="4094374" y="4301626"/>
            <a:chExt cx="230061" cy="267236"/>
          </a:xfrm>
        </p:grpSpPr>
        <p:sp>
          <p:nvSpPr>
            <p:cNvPr id="2616" name="Google Shape;2616;p124"/>
            <p:cNvSpPr/>
            <p:nvPr/>
          </p:nvSpPr>
          <p:spPr>
            <a:xfrm>
              <a:off x="4125797" y="4301626"/>
              <a:ext cx="136157" cy="222162"/>
            </a:xfrm>
            <a:custGeom>
              <a:avLst/>
              <a:gdLst/>
              <a:ahLst/>
              <a:cxnLst/>
              <a:rect l="l" t="t" r="r" b="b"/>
              <a:pathLst>
                <a:path w="6361" h="10104" extrusionOk="0">
                  <a:moveTo>
                    <a:pt x="1" y="1"/>
                  </a:moveTo>
                  <a:lnTo>
                    <a:pt x="2788" y="1579"/>
                  </a:lnTo>
                  <a:cubicBezTo>
                    <a:pt x="3128" y="1770"/>
                    <a:pt x="3341" y="2135"/>
                    <a:pt x="3341" y="2528"/>
                  </a:cubicBezTo>
                  <a:lnTo>
                    <a:pt x="3341" y="10103"/>
                  </a:lnTo>
                  <a:lnTo>
                    <a:pt x="5996" y="10103"/>
                  </a:lnTo>
                  <a:cubicBezTo>
                    <a:pt x="6197" y="10103"/>
                    <a:pt x="6360" y="9942"/>
                    <a:pt x="6360" y="9740"/>
                  </a:cubicBezTo>
                  <a:lnTo>
                    <a:pt x="6360" y="5416"/>
                  </a:lnTo>
                  <a:lnTo>
                    <a:pt x="4784" y="5416"/>
                  </a:lnTo>
                  <a:cubicBezTo>
                    <a:pt x="4583" y="5416"/>
                    <a:pt x="4421" y="5253"/>
                    <a:pt x="4421" y="5052"/>
                  </a:cubicBezTo>
                  <a:cubicBezTo>
                    <a:pt x="4421" y="4852"/>
                    <a:pt x="4583" y="4689"/>
                    <a:pt x="4784" y="4689"/>
                  </a:cubicBezTo>
                  <a:lnTo>
                    <a:pt x="6360" y="4689"/>
                  </a:lnTo>
                  <a:lnTo>
                    <a:pt x="6360" y="365"/>
                  </a:lnTo>
                  <a:cubicBezTo>
                    <a:pt x="6360" y="164"/>
                    <a:pt x="6197" y="1"/>
                    <a:pt x="59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17" name="Google Shape;2617;p124"/>
            <p:cNvSpPr/>
            <p:nvPr/>
          </p:nvSpPr>
          <p:spPr>
            <a:xfrm>
              <a:off x="4094374" y="4301758"/>
              <a:ext cx="87375" cy="267104"/>
            </a:xfrm>
            <a:custGeom>
              <a:avLst/>
              <a:gdLst/>
              <a:ahLst/>
              <a:cxnLst/>
              <a:rect l="l" t="t" r="r" b="b"/>
              <a:pathLst>
                <a:path w="4082" h="12148" extrusionOk="0">
                  <a:moveTo>
                    <a:pt x="1" y="0"/>
                  </a:moveTo>
                  <a:lnTo>
                    <a:pt x="1" y="10099"/>
                  </a:lnTo>
                  <a:lnTo>
                    <a:pt x="3540" y="12100"/>
                  </a:lnTo>
                  <a:cubicBezTo>
                    <a:pt x="3598" y="12133"/>
                    <a:pt x="3659" y="12148"/>
                    <a:pt x="3718" y="12148"/>
                  </a:cubicBezTo>
                  <a:cubicBezTo>
                    <a:pt x="3908" y="12148"/>
                    <a:pt x="4082" y="11996"/>
                    <a:pt x="4082" y="11783"/>
                  </a:cubicBezTo>
                  <a:lnTo>
                    <a:pt x="4082" y="2522"/>
                  </a:lnTo>
                  <a:cubicBezTo>
                    <a:pt x="4082" y="2391"/>
                    <a:pt x="4011" y="2270"/>
                    <a:pt x="3897" y="22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18" name="Google Shape;2618;p124"/>
            <p:cNvSpPr/>
            <p:nvPr/>
          </p:nvSpPr>
          <p:spPr>
            <a:xfrm>
              <a:off x="4261932" y="4375064"/>
              <a:ext cx="62503" cy="75307"/>
            </a:xfrm>
            <a:custGeom>
              <a:avLst/>
              <a:gdLst/>
              <a:ahLst/>
              <a:cxnLst/>
              <a:rect l="l" t="t" r="r" b="b"/>
              <a:pathLst>
                <a:path w="2920" h="3425" extrusionOk="0">
                  <a:moveTo>
                    <a:pt x="1171" y="0"/>
                  </a:moveTo>
                  <a:cubicBezTo>
                    <a:pt x="1078" y="0"/>
                    <a:pt x="985" y="36"/>
                    <a:pt x="914" y="107"/>
                  </a:cubicBezTo>
                  <a:cubicBezTo>
                    <a:pt x="771" y="248"/>
                    <a:pt x="771" y="479"/>
                    <a:pt x="914" y="620"/>
                  </a:cubicBezTo>
                  <a:lnTo>
                    <a:pt x="1643" y="1349"/>
                  </a:lnTo>
                  <a:lnTo>
                    <a:pt x="0" y="1349"/>
                  </a:lnTo>
                  <a:lnTo>
                    <a:pt x="0" y="2076"/>
                  </a:lnTo>
                  <a:lnTo>
                    <a:pt x="1643" y="2076"/>
                  </a:lnTo>
                  <a:lnTo>
                    <a:pt x="914" y="2804"/>
                  </a:lnTo>
                  <a:cubicBezTo>
                    <a:pt x="771" y="2946"/>
                    <a:pt x="771" y="3176"/>
                    <a:pt x="914" y="3318"/>
                  </a:cubicBezTo>
                  <a:cubicBezTo>
                    <a:pt x="984" y="3389"/>
                    <a:pt x="1077" y="3425"/>
                    <a:pt x="1170" y="3425"/>
                  </a:cubicBezTo>
                  <a:cubicBezTo>
                    <a:pt x="1263" y="3425"/>
                    <a:pt x="1356" y="3389"/>
                    <a:pt x="1428" y="3318"/>
                  </a:cubicBezTo>
                  <a:lnTo>
                    <a:pt x="2777" y="1970"/>
                  </a:lnTo>
                  <a:cubicBezTo>
                    <a:pt x="2919" y="1828"/>
                    <a:pt x="2919" y="1598"/>
                    <a:pt x="2777" y="1455"/>
                  </a:cubicBezTo>
                  <a:lnTo>
                    <a:pt x="1428" y="107"/>
                  </a:lnTo>
                  <a:cubicBezTo>
                    <a:pt x="1357" y="36"/>
                    <a:pt x="1264" y="0"/>
                    <a:pt x="1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619" name="Google Shape;2619;p124"/>
          <p:cNvGrpSpPr/>
          <p:nvPr/>
        </p:nvGrpSpPr>
        <p:grpSpPr>
          <a:xfrm>
            <a:off x="4805618" y="4357166"/>
            <a:ext cx="260156" cy="156221"/>
            <a:chOff x="4805618" y="4357166"/>
            <a:chExt cx="260156" cy="156221"/>
          </a:xfrm>
        </p:grpSpPr>
        <p:sp>
          <p:nvSpPr>
            <p:cNvPr id="2620" name="Google Shape;2620;p124"/>
            <p:cNvSpPr/>
            <p:nvPr/>
          </p:nvSpPr>
          <p:spPr>
            <a:xfrm>
              <a:off x="4909560" y="4357166"/>
              <a:ext cx="36710" cy="43557"/>
            </a:xfrm>
            <a:custGeom>
              <a:avLst/>
              <a:gdLst/>
              <a:ahLst/>
              <a:cxnLst/>
              <a:rect l="l" t="t" r="r" b="b"/>
              <a:pathLst>
                <a:path w="1715" h="1981" extrusionOk="0">
                  <a:moveTo>
                    <a:pt x="0" y="0"/>
                  </a:moveTo>
                  <a:lnTo>
                    <a:pt x="0" y="1981"/>
                  </a:lnTo>
                  <a:lnTo>
                    <a:pt x="1715" y="1981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21" name="Google Shape;2621;p124"/>
            <p:cNvSpPr/>
            <p:nvPr/>
          </p:nvSpPr>
          <p:spPr>
            <a:xfrm>
              <a:off x="4857568" y="4357166"/>
              <a:ext cx="36752" cy="43557"/>
            </a:xfrm>
            <a:custGeom>
              <a:avLst/>
              <a:gdLst/>
              <a:ahLst/>
              <a:cxnLst/>
              <a:rect l="l" t="t" r="r" b="b"/>
              <a:pathLst>
                <a:path w="1717" h="1981" extrusionOk="0">
                  <a:moveTo>
                    <a:pt x="0" y="0"/>
                  </a:moveTo>
                  <a:lnTo>
                    <a:pt x="0" y="1981"/>
                  </a:lnTo>
                  <a:lnTo>
                    <a:pt x="1717" y="1981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22" name="Google Shape;2622;p124"/>
            <p:cNvSpPr/>
            <p:nvPr/>
          </p:nvSpPr>
          <p:spPr>
            <a:xfrm>
              <a:off x="5013482" y="4357826"/>
              <a:ext cx="50601" cy="72515"/>
            </a:xfrm>
            <a:custGeom>
              <a:avLst/>
              <a:gdLst/>
              <a:ahLst/>
              <a:cxnLst/>
              <a:rect l="l" t="t" r="r" b="b"/>
              <a:pathLst>
                <a:path w="2364" h="3298" extrusionOk="0">
                  <a:moveTo>
                    <a:pt x="1" y="1"/>
                  </a:moveTo>
                  <a:lnTo>
                    <a:pt x="1" y="2198"/>
                  </a:lnTo>
                  <a:lnTo>
                    <a:pt x="679" y="3297"/>
                  </a:lnTo>
                  <a:lnTo>
                    <a:pt x="2363" y="3297"/>
                  </a:lnTo>
                  <a:cubicBezTo>
                    <a:pt x="2281" y="2864"/>
                    <a:pt x="2139" y="2443"/>
                    <a:pt x="1940" y="2050"/>
                  </a:cubicBezTo>
                  <a:lnTo>
                    <a:pt x="1442" y="1072"/>
                  </a:lnTo>
                  <a:cubicBezTo>
                    <a:pt x="1152" y="500"/>
                    <a:pt x="616" y="1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23" name="Google Shape;2623;p124"/>
            <p:cNvSpPr/>
            <p:nvPr/>
          </p:nvSpPr>
          <p:spPr>
            <a:xfrm>
              <a:off x="4805618" y="4357166"/>
              <a:ext cx="36731" cy="43557"/>
            </a:xfrm>
            <a:custGeom>
              <a:avLst/>
              <a:gdLst/>
              <a:ahLst/>
              <a:cxnLst/>
              <a:rect l="l" t="t" r="r" b="b"/>
              <a:pathLst>
                <a:path w="1716" h="1981" extrusionOk="0">
                  <a:moveTo>
                    <a:pt x="357" y="0"/>
                  </a:moveTo>
                  <a:cubicBezTo>
                    <a:pt x="160" y="0"/>
                    <a:pt x="0" y="160"/>
                    <a:pt x="0" y="355"/>
                  </a:cubicBezTo>
                  <a:lnTo>
                    <a:pt x="0" y="1981"/>
                  </a:lnTo>
                  <a:lnTo>
                    <a:pt x="1715" y="1981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24" name="Google Shape;2624;p124"/>
            <p:cNvSpPr/>
            <p:nvPr/>
          </p:nvSpPr>
          <p:spPr>
            <a:xfrm>
              <a:off x="4961489" y="4357166"/>
              <a:ext cx="36774" cy="43557"/>
            </a:xfrm>
            <a:custGeom>
              <a:avLst/>
              <a:gdLst/>
              <a:ahLst/>
              <a:cxnLst/>
              <a:rect l="l" t="t" r="r" b="b"/>
              <a:pathLst>
                <a:path w="1718" h="1981" extrusionOk="0">
                  <a:moveTo>
                    <a:pt x="1" y="0"/>
                  </a:moveTo>
                  <a:lnTo>
                    <a:pt x="1" y="1981"/>
                  </a:lnTo>
                  <a:lnTo>
                    <a:pt x="1718" y="1981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25" name="Google Shape;2625;p124"/>
            <p:cNvSpPr/>
            <p:nvPr/>
          </p:nvSpPr>
          <p:spPr>
            <a:xfrm>
              <a:off x="4975402" y="4482033"/>
              <a:ext cx="30502" cy="31354"/>
            </a:xfrm>
            <a:custGeom>
              <a:avLst/>
              <a:gdLst/>
              <a:ahLst/>
              <a:cxnLst/>
              <a:rect l="l" t="t" r="r" b="b"/>
              <a:pathLst>
                <a:path w="1425" h="1426" extrusionOk="0">
                  <a:moveTo>
                    <a:pt x="713" y="1"/>
                  </a:moveTo>
                  <a:cubicBezTo>
                    <a:pt x="319" y="1"/>
                    <a:pt x="0" y="320"/>
                    <a:pt x="0" y="713"/>
                  </a:cubicBezTo>
                  <a:cubicBezTo>
                    <a:pt x="0" y="1106"/>
                    <a:pt x="319" y="1425"/>
                    <a:pt x="713" y="1425"/>
                  </a:cubicBezTo>
                  <a:cubicBezTo>
                    <a:pt x="1106" y="1425"/>
                    <a:pt x="1425" y="1106"/>
                    <a:pt x="1425" y="713"/>
                  </a:cubicBezTo>
                  <a:cubicBezTo>
                    <a:pt x="1425" y="320"/>
                    <a:pt x="1106" y="1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26" name="Google Shape;2626;p124"/>
            <p:cNvSpPr/>
            <p:nvPr/>
          </p:nvSpPr>
          <p:spPr>
            <a:xfrm>
              <a:off x="4840294" y="4482033"/>
              <a:ext cx="30502" cy="31354"/>
            </a:xfrm>
            <a:custGeom>
              <a:avLst/>
              <a:gdLst/>
              <a:ahLst/>
              <a:cxnLst/>
              <a:rect l="l" t="t" r="r" b="b"/>
              <a:pathLst>
                <a:path w="1425" h="1426" extrusionOk="0">
                  <a:moveTo>
                    <a:pt x="712" y="1"/>
                  </a:moveTo>
                  <a:cubicBezTo>
                    <a:pt x="319" y="1"/>
                    <a:pt x="0" y="320"/>
                    <a:pt x="0" y="713"/>
                  </a:cubicBezTo>
                  <a:cubicBezTo>
                    <a:pt x="0" y="1106"/>
                    <a:pt x="319" y="1425"/>
                    <a:pt x="712" y="1425"/>
                  </a:cubicBezTo>
                  <a:cubicBezTo>
                    <a:pt x="1107" y="1425"/>
                    <a:pt x="1424" y="1106"/>
                    <a:pt x="1424" y="713"/>
                  </a:cubicBezTo>
                  <a:cubicBezTo>
                    <a:pt x="1424" y="320"/>
                    <a:pt x="1107" y="1"/>
                    <a:pt x="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27" name="Google Shape;2627;p124"/>
            <p:cNvSpPr/>
            <p:nvPr/>
          </p:nvSpPr>
          <p:spPr>
            <a:xfrm>
              <a:off x="4805618" y="4416357"/>
              <a:ext cx="260156" cy="83948"/>
            </a:xfrm>
            <a:custGeom>
              <a:avLst/>
              <a:gdLst/>
              <a:ahLst/>
              <a:cxnLst/>
              <a:rect l="l" t="t" r="r" b="b"/>
              <a:pathLst>
                <a:path w="12154" h="3818" extrusionOk="0">
                  <a:moveTo>
                    <a:pt x="7754" y="873"/>
                  </a:moveTo>
                  <a:cubicBezTo>
                    <a:pt x="7950" y="873"/>
                    <a:pt x="8109" y="1032"/>
                    <a:pt x="8109" y="1230"/>
                  </a:cubicBezTo>
                  <a:cubicBezTo>
                    <a:pt x="8109" y="1425"/>
                    <a:pt x="7950" y="1585"/>
                    <a:pt x="7754" y="1585"/>
                  </a:cubicBezTo>
                  <a:lnTo>
                    <a:pt x="6907" y="1585"/>
                  </a:lnTo>
                  <a:cubicBezTo>
                    <a:pt x="6709" y="1585"/>
                    <a:pt x="6550" y="1425"/>
                    <a:pt x="6550" y="1230"/>
                  </a:cubicBezTo>
                  <a:cubicBezTo>
                    <a:pt x="6550" y="1032"/>
                    <a:pt x="6709" y="873"/>
                    <a:pt x="6907" y="873"/>
                  </a:cubicBezTo>
                  <a:close/>
                  <a:moveTo>
                    <a:pt x="0" y="1"/>
                  </a:moveTo>
                  <a:lnTo>
                    <a:pt x="0" y="873"/>
                  </a:lnTo>
                  <a:lnTo>
                    <a:pt x="5002" y="873"/>
                  </a:lnTo>
                  <a:cubicBezTo>
                    <a:pt x="5200" y="873"/>
                    <a:pt x="5359" y="1032"/>
                    <a:pt x="5359" y="1230"/>
                  </a:cubicBezTo>
                  <a:cubicBezTo>
                    <a:pt x="5359" y="1425"/>
                    <a:pt x="5200" y="1585"/>
                    <a:pt x="5002" y="1585"/>
                  </a:cubicBezTo>
                  <a:lnTo>
                    <a:pt x="0" y="1585"/>
                  </a:lnTo>
                  <a:lnTo>
                    <a:pt x="0" y="3463"/>
                  </a:lnTo>
                  <a:cubicBezTo>
                    <a:pt x="0" y="3658"/>
                    <a:pt x="160" y="3818"/>
                    <a:pt x="357" y="3818"/>
                  </a:cubicBezTo>
                  <a:lnTo>
                    <a:pt x="914" y="3818"/>
                  </a:lnTo>
                  <a:cubicBezTo>
                    <a:pt x="912" y="3780"/>
                    <a:pt x="908" y="3740"/>
                    <a:pt x="908" y="3700"/>
                  </a:cubicBezTo>
                  <a:cubicBezTo>
                    <a:pt x="908" y="2914"/>
                    <a:pt x="1548" y="2276"/>
                    <a:pt x="2332" y="2276"/>
                  </a:cubicBezTo>
                  <a:cubicBezTo>
                    <a:pt x="3119" y="2276"/>
                    <a:pt x="3758" y="2914"/>
                    <a:pt x="3758" y="3700"/>
                  </a:cubicBezTo>
                  <a:cubicBezTo>
                    <a:pt x="3758" y="3740"/>
                    <a:pt x="3755" y="3780"/>
                    <a:pt x="3753" y="3818"/>
                  </a:cubicBezTo>
                  <a:lnTo>
                    <a:pt x="7226" y="3818"/>
                  </a:lnTo>
                  <a:cubicBezTo>
                    <a:pt x="7222" y="3780"/>
                    <a:pt x="7220" y="3740"/>
                    <a:pt x="7220" y="3700"/>
                  </a:cubicBezTo>
                  <a:cubicBezTo>
                    <a:pt x="7220" y="2914"/>
                    <a:pt x="7860" y="2276"/>
                    <a:pt x="8645" y="2276"/>
                  </a:cubicBezTo>
                  <a:cubicBezTo>
                    <a:pt x="9431" y="2276"/>
                    <a:pt x="10069" y="2914"/>
                    <a:pt x="10069" y="3700"/>
                  </a:cubicBezTo>
                  <a:cubicBezTo>
                    <a:pt x="10069" y="3740"/>
                    <a:pt x="10067" y="3780"/>
                    <a:pt x="10065" y="3818"/>
                  </a:cubicBezTo>
                  <a:lnTo>
                    <a:pt x="11799" y="3818"/>
                  </a:lnTo>
                  <a:cubicBezTo>
                    <a:pt x="11994" y="3818"/>
                    <a:pt x="12154" y="3658"/>
                    <a:pt x="12154" y="3463"/>
                  </a:cubicBezTo>
                  <a:lnTo>
                    <a:pt x="12154" y="1488"/>
                  </a:lnTo>
                  <a:cubicBezTo>
                    <a:pt x="12154" y="1440"/>
                    <a:pt x="12154" y="1395"/>
                    <a:pt x="12152" y="1347"/>
                  </a:cubicBezTo>
                  <a:lnTo>
                    <a:pt x="10190" y="1347"/>
                  </a:lnTo>
                  <a:cubicBezTo>
                    <a:pt x="10067" y="1347"/>
                    <a:pt x="9953" y="1283"/>
                    <a:pt x="9888" y="1178"/>
                  </a:cubicBezTo>
                  <a:lnTo>
                    <a:pt x="91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628" name="Google Shape;2628;p124"/>
          <p:cNvGrpSpPr/>
          <p:nvPr/>
        </p:nvGrpSpPr>
        <p:grpSpPr>
          <a:xfrm>
            <a:off x="5532294" y="4301626"/>
            <a:ext cx="260178" cy="267236"/>
            <a:chOff x="5532294" y="4301626"/>
            <a:chExt cx="260178" cy="267236"/>
          </a:xfrm>
        </p:grpSpPr>
        <p:sp>
          <p:nvSpPr>
            <p:cNvPr id="2629" name="Google Shape;2629;p124"/>
            <p:cNvSpPr/>
            <p:nvPr/>
          </p:nvSpPr>
          <p:spPr>
            <a:xfrm>
              <a:off x="5575960" y="4346480"/>
              <a:ext cx="216512" cy="222382"/>
            </a:xfrm>
            <a:custGeom>
              <a:avLst/>
              <a:gdLst/>
              <a:ahLst/>
              <a:cxnLst/>
              <a:rect l="l" t="t" r="r" b="b"/>
              <a:pathLst>
                <a:path w="10115" h="10114" extrusionOk="0">
                  <a:moveTo>
                    <a:pt x="8580" y="0"/>
                  </a:moveTo>
                  <a:lnTo>
                    <a:pt x="6740" y="1840"/>
                  </a:lnTo>
                  <a:lnTo>
                    <a:pt x="6740" y="7290"/>
                  </a:lnTo>
                  <a:cubicBezTo>
                    <a:pt x="6740" y="7879"/>
                    <a:pt x="6261" y="8357"/>
                    <a:pt x="5672" y="8357"/>
                  </a:cubicBezTo>
                  <a:lnTo>
                    <a:pt x="2404" y="8357"/>
                  </a:lnTo>
                  <a:cubicBezTo>
                    <a:pt x="1816" y="8357"/>
                    <a:pt x="1335" y="7879"/>
                    <a:pt x="1335" y="7290"/>
                  </a:cubicBezTo>
                  <a:lnTo>
                    <a:pt x="1335" y="7243"/>
                  </a:lnTo>
                  <a:lnTo>
                    <a:pt x="0" y="8580"/>
                  </a:lnTo>
                  <a:cubicBezTo>
                    <a:pt x="1113" y="9571"/>
                    <a:pt x="2533" y="10114"/>
                    <a:pt x="4037" y="10114"/>
                  </a:cubicBezTo>
                  <a:cubicBezTo>
                    <a:pt x="5661" y="10114"/>
                    <a:pt x="7188" y="9482"/>
                    <a:pt x="8335" y="8335"/>
                  </a:cubicBezTo>
                  <a:cubicBezTo>
                    <a:pt x="9482" y="7188"/>
                    <a:pt x="10114" y="5661"/>
                    <a:pt x="10114" y="4037"/>
                  </a:cubicBezTo>
                  <a:cubicBezTo>
                    <a:pt x="10114" y="2533"/>
                    <a:pt x="9571" y="1113"/>
                    <a:pt x="8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30" name="Google Shape;2630;p124"/>
            <p:cNvSpPr/>
            <p:nvPr/>
          </p:nvSpPr>
          <p:spPr>
            <a:xfrm>
              <a:off x="5532294" y="4301626"/>
              <a:ext cx="216512" cy="222404"/>
            </a:xfrm>
            <a:custGeom>
              <a:avLst/>
              <a:gdLst/>
              <a:ahLst/>
              <a:cxnLst/>
              <a:rect l="l" t="t" r="r" b="b"/>
              <a:pathLst>
                <a:path w="10115" h="10115" extrusionOk="0">
                  <a:moveTo>
                    <a:pt x="6077" y="1"/>
                  </a:moveTo>
                  <a:cubicBezTo>
                    <a:pt x="4454" y="1"/>
                    <a:pt x="2929" y="633"/>
                    <a:pt x="1780" y="1780"/>
                  </a:cubicBezTo>
                  <a:cubicBezTo>
                    <a:pt x="633" y="2929"/>
                    <a:pt x="1" y="4454"/>
                    <a:pt x="1" y="6077"/>
                  </a:cubicBezTo>
                  <a:cubicBezTo>
                    <a:pt x="1" y="7581"/>
                    <a:pt x="544" y="9002"/>
                    <a:pt x="1537" y="10114"/>
                  </a:cubicBezTo>
                  <a:lnTo>
                    <a:pt x="3375" y="8276"/>
                  </a:lnTo>
                  <a:lnTo>
                    <a:pt x="3375" y="2955"/>
                  </a:lnTo>
                  <a:cubicBezTo>
                    <a:pt x="3375" y="2367"/>
                    <a:pt x="3856" y="1888"/>
                    <a:pt x="4444" y="1888"/>
                  </a:cubicBezTo>
                  <a:lnTo>
                    <a:pt x="7712" y="1888"/>
                  </a:lnTo>
                  <a:cubicBezTo>
                    <a:pt x="8273" y="1888"/>
                    <a:pt x="8734" y="2325"/>
                    <a:pt x="8776" y="2876"/>
                  </a:cubicBezTo>
                  <a:lnTo>
                    <a:pt x="10115" y="1537"/>
                  </a:lnTo>
                  <a:cubicBezTo>
                    <a:pt x="9002" y="544"/>
                    <a:pt x="7581" y="1"/>
                    <a:pt x="6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31" name="Google Shape;2631;p124"/>
            <p:cNvSpPr/>
            <p:nvPr/>
          </p:nvSpPr>
          <p:spPr>
            <a:xfrm>
              <a:off x="5619776" y="4483463"/>
              <a:ext cx="85213" cy="31134"/>
            </a:xfrm>
            <a:custGeom>
              <a:avLst/>
              <a:gdLst/>
              <a:ahLst/>
              <a:cxnLst/>
              <a:rect l="l" t="t" r="r" b="b"/>
              <a:pathLst>
                <a:path w="3981" h="1416" extrusionOk="0">
                  <a:moveTo>
                    <a:pt x="302" y="1"/>
                  </a:moveTo>
                  <a:lnTo>
                    <a:pt x="0" y="301"/>
                  </a:lnTo>
                  <a:lnTo>
                    <a:pt x="0" y="1060"/>
                  </a:lnTo>
                  <a:cubicBezTo>
                    <a:pt x="0" y="1256"/>
                    <a:pt x="162" y="1415"/>
                    <a:pt x="357" y="1415"/>
                  </a:cubicBezTo>
                  <a:lnTo>
                    <a:pt x="1635" y="1415"/>
                  </a:lnTo>
                  <a:lnTo>
                    <a:pt x="1635" y="1068"/>
                  </a:lnTo>
                  <a:cubicBezTo>
                    <a:pt x="1635" y="872"/>
                    <a:pt x="1795" y="713"/>
                    <a:pt x="1990" y="713"/>
                  </a:cubicBezTo>
                  <a:cubicBezTo>
                    <a:pt x="2188" y="713"/>
                    <a:pt x="2347" y="872"/>
                    <a:pt x="2347" y="1068"/>
                  </a:cubicBezTo>
                  <a:lnTo>
                    <a:pt x="2347" y="1415"/>
                  </a:lnTo>
                  <a:lnTo>
                    <a:pt x="3625" y="1415"/>
                  </a:lnTo>
                  <a:cubicBezTo>
                    <a:pt x="3821" y="1415"/>
                    <a:pt x="3981" y="1256"/>
                    <a:pt x="3981" y="1060"/>
                  </a:cubicBezTo>
                  <a:lnTo>
                    <a:pt x="3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32" name="Google Shape;2632;p124"/>
            <p:cNvSpPr/>
            <p:nvPr/>
          </p:nvSpPr>
          <p:spPr>
            <a:xfrm>
              <a:off x="5641481" y="4402593"/>
              <a:ext cx="63509" cy="65237"/>
            </a:xfrm>
            <a:custGeom>
              <a:avLst/>
              <a:gdLst/>
              <a:ahLst/>
              <a:cxnLst/>
              <a:rect l="l" t="t" r="r" b="b"/>
              <a:pathLst>
                <a:path w="2967" h="2967" extrusionOk="0">
                  <a:moveTo>
                    <a:pt x="2967" y="0"/>
                  </a:moveTo>
                  <a:lnTo>
                    <a:pt x="0" y="2966"/>
                  </a:lnTo>
                  <a:lnTo>
                    <a:pt x="2967" y="2966"/>
                  </a:lnTo>
                  <a:lnTo>
                    <a:pt x="29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33" name="Google Shape;2633;p124"/>
            <p:cNvSpPr/>
            <p:nvPr/>
          </p:nvSpPr>
          <p:spPr>
            <a:xfrm>
              <a:off x="5619776" y="4358793"/>
              <a:ext cx="85213" cy="15677"/>
            </a:xfrm>
            <a:custGeom>
              <a:avLst/>
              <a:gdLst/>
              <a:ahLst/>
              <a:cxnLst/>
              <a:rect l="l" t="t" r="r" b="b"/>
              <a:pathLst>
                <a:path w="3981" h="713" extrusionOk="0">
                  <a:moveTo>
                    <a:pt x="357" y="0"/>
                  </a:moveTo>
                  <a:cubicBezTo>
                    <a:pt x="162" y="0"/>
                    <a:pt x="0" y="160"/>
                    <a:pt x="0" y="355"/>
                  </a:cubicBezTo>
                  <a:lnTo>
                    <a:pt x="0" y="712"/>
                  </a:lnTo>
                  <a:lnTo>
                    <a:pt x="3981" y="712"/>
                  </a:lnTo>
                  <a:lnTo>
                    <a:pt x="3981" y="355"/>
                  </a:lnTo>
                  <a:cubicBezTo>
                    <a:pt x="3981" y="160"/>
                    <a:pt x="3821" y="0"/>
                    <a:pt x="3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34" name="Google Shape;2634;p124"/>
            <p:cNvSpPr/>
            <p:nvPr/>
          </p:nvSpPr>
          <p:spPr>
            <a:xfrm>
              <a:off x="5619776" y="4390104"/>
              <a:ext cx="75774" cy="77726"/>
            </a:xfrm>
            <a:custGeom>
              <a:avLst/>
              <a:gdLst/>
              <a:ahLst/>
              <a:cxnLst/>
              <a:rect l="l" t="t" r="r" b="b"/>
              <a:pathLst>
                <a:path w="3540" h="3535" extrusionOk="0">
                  <a:moveTo>
                    <a:pt x="0" y="0"/>
                  </a:moveTo>
                  <a:lnTo>
                    <a:pt x="0" y="3534"/>
                  </a:lnTo>
                  <a:lnTo>
                    <a:pt x="8" y="3534"/>
                  </a:lnTo>
                  <a:lnTo>
                    <a:pt x="3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635" name="Google Shape;2635;p124"/>
          <p:cNvGrpSpPr/>
          <p:nvPr/>
        </p:nvGrpSpPr>
        <p:grpSpPr>
          <a:xfrm>
            <a:off x="6258971" y="4325306"/>
            <a:ext cx="260178" cy="219897"/>
            <a:chOff x="6258971" y="4325306"/>
            <a:chExt cx="260178" cy="219897"/>
          </a:xfrm>
        </p:grpSpPr>
        <p:sp>
          <p:nvSpPr>
            <p:cNvPr id="2636" name="Google Shape;2636;p124"/>
            <p:cNvSpPr/>
            <p:nvPr/>
          </p:nvSpPr>
          <p:spPr>
            <a:xfrm>
              <a:off x="6462982" y="4513849"/>
              <a:ext cx="30481" cy="31354"/>
            </a:xfrm>
            <a:custGeom>
              <a:avLst/>
              <a:gdLst/>
              <a:ahLst/>
              <a:cxnLst/>
              <a:rect l="l" t="t" r="r" b="b"/>
              <a:pathLst>
                <a:path w="1424" h="1426" extrusionOk="0">
                  <a:moveTo>
                    <a:pt x="711" y="1"/>
                  </a:moveTo>
                  <a:cubicBezTo>
                    <a:pt x="318" y="1"/>
                    <a:pt x="1" y="320"/>
                    <a:pt x="1" y="713"/>
                  </a:cubicBezTo>
                  <a:cubicBezTo>
                    <a:pt x="1" y="1108"/>
                    <a:pt x="318" y="1425"/>
                    <a:pt x="711" y="1425"/>
                  </a:cubicBezTo>
                  <a:cubicBezTo>
                    <a:pt x="1104" y="1425"/>
                    <a:pt x="1423" y="1108"/>
                    <a:pt x="1423" y="713"/>
                  </a:cubicBezTo>
                  <a:cubicBezTo>
                    <a:pt x="1423" y="320"/>
                    <a:pt x="1104" y="1"/>
                    <a:pt x="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37" name="Google Shape;2637;p124"/>
            <p:cNvSpPr/>
            <p:nvPr/>
          </p:nvSpPr>
          <p:spPr>
            <a:xfrm>
              <a:off x="6365718" y="4513849"/>
              <a:ext cx="30502" cy="31354"/>
            </a:xfrm>
            <a:custGeom>
              <a:avLst/>
              <a:gdLst/>
              <a:ahLst/>
              <a:cxnLst/>
              <a:rect l="l" t="t" r="r" b="b"/>
              <a:pathLst>
                <a:path w="1425" h="1426" extrusionOk="0">
                  <a:moveTo>
                    <a:pt x="713" y="1"/>
                  </a:moveTo>
                  <a:cubicBezTo>
                    <a:pt x="320" y="1"/>
                    <a:pt x="1" y="320"/>
                    <a:pt x="1" y="713"/>
                  </a:cubicBezTo>
                  <a:cubicBezTo>
                    <a:pt x="1" y="1108"/>
                    <a:pt x="320" y="1425"/>
                    <a:pt x="713" y="1425"/>
                  </a:cubicBezTo>
                  <a:cubicBezTo>
                    <a:pt x="1106" y="1425"/>
                    <a:pt x="1425" y="1108"/>
                    <a:pt x="1425" y="713"/>
                  </a:cubicBezTo>
                  <a:cubicBezTo>
                    <a:pt x="1425" y="320"/>
                    <a:pt x="1106" y="1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38" name="Google Shape;2638;p124"/>
            <p:cNvSpPr/>
            <p:nvPr/>
          </p:nvSpPr>
          <p:spPr>
            <a:xfrm>
              <a:off x="6319996" y="4513849"/>
              <a:ext cx="30502" cy="31354"/>
            </a:xfrm>
            <a:custGeom>
              <a:avLst/>
              <a:gdLst/>
              <a:ahLst/>
              <a:cxnLst/>
              <a:rect l="l" t="t" r="r" b="b"/>
              <a:pathLst>
                <a:path w="1425" h="1426" extrusionOk="0">
                  <a:moveTo>
                    <a:pt x="712" y="1"/>
                  </a:moveTo>
                  <a:cubicBezTo>
                    <a:pt x="319" y="1"/>
                    <a:pt x="0" y="320"/>
                    <a:pt x="0" y="713"/>
                  </a:cubicBezTo>
                  <a:cubicBezTo>
                    <a:pt x="0" y="1108"/>
                    <a:pt x="319" y="1425"/>
                    <a:pt x="712" y="1425"/>
                  </a:cubicBezTo>
                  <a:cubicBezTo>
                    <a:pt x="1106" y="1425"/>
                    <a:pt x="1425" y="1108"/>
                    <a:pt x="1425" y="713"/>
                  </a:cubicBezTo>
                  <a:cubicBezTo>
                    <a:pt x="1425" y="320"/>
                    <a:pt x="1106" y="1"/>
                    <a:pt x="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39" name="Google Shape;2639;p124"/>
            <p:cNvSpPr/>
            <p:nvPr/>
          </p:nvSpPr>
          <p:spPr>
            <a:xfrm>
              <a:off x="6265692" y="4479967"/>
              <a:ext cx="157198" cy="41007"/>
            </a:xfrm>
            <a:custGeom>
              <a:avLst/>
              <a:gdLst/>
              <a:ahLst/>
              <a:cxnLst/>
              <a:rect l="l" t="t" r="r" b="b"/>
              <a:pathLst>
                <a:path w="7344" h="1865" extrusionOk="0">
                  <a:moveTo>
                    <a:pt x="2663" y="0"/>
                  </a:moveTo>
                  <a:lnTo>
                    <a:pt x="0" y="1865"/>
                  </a:lnTo>
                  <a:lnTo>
                    <a:pt x="1880" y="1865"/>
                  </a:lnTo>
                  <a:cubicBezTo>
                    <a:pt x="2051" y="1269"/>
                    <a:pt x="2600" y="830"/>
                    <a:pt x="3249" y="830"/>
                  </a:cubicBezTo>
                  <a:cubicBezTo>
                    <a:pt x="3675" y="830"/>
                    <a:pt x="4057" y="1018"/>
                    <a:pt x="4319" y="1314"/>
                  </a:cubicBezTo>
                  <a:cubicBezTo>
                    <a:pt x="4579" y="1018"/>
                    <a:pt x="4960" y="830"/>
                    <a:pt x="5386" y="830"/>
                  </a:cubicBezTo>
                  <a:cubicBezTo>
                    <a:pt x="6035" y="830"/>
                    <a:pt x="6584" y="1269"/>
                    <a:pt x="6755" y="1865"/>
                  </a:cubicBezTo>
                  <a:lnTo>
                    <a:pt x="7344" y="1865"/>
                  </a:lnTo>
                  <a:lnTo>
                    <a:pt x="73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40" name="Google Shape;2640;p124"/>
            <p:cNvSpPr/>
            <p:nvPr/>
          </p:nvSpPr>
          <p:spPr>
            <a:xfrm>
              <a:off x="6472379" y="4447183"/>
              <a:ext cx="45957" cy="17392"/>
            </a:xfrm>
            <a:custGeom>
              <a:avLst/>
              <a:gdLst/>
              <a:ahLst/>
              <a:cxnLst/>
              <a:rect l="l" t="t" r="r" b="b"/>
              <a:pathLst>
                <a:path w="2147" h="791" extrusionOk="0">
                  <a:moveTo>
                    <a:pt x="266" y="0"/>
                  </a:moveTo>
                  <a:cubicBezTo>
                    <a:pt x="120" y="0"/>
                    <a:pt x="1" y="120"/>
                    <a:pt x="1" y="266"/>
                  </a:cubicBezTo>
                  <a:lnTo>
                    <a:pt x="1" y="790"/>
                  </a:lnTo>
                  <a:lnTo>
                    <a:pt x="2146" y="790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41" name="Google Shape;2641;p124"/>
            <p:cNvSpPr/>
            <p:nvPr/>
          </p:nvSpPr>
          <p:spPr>
            <a:xfrm>
              <a:off x="6258971" y="4325306"/>
              <a:ext cx="260178" cy="195887"/>
            </a:xfrm>
            <a:custGeom>
              <a:avLst/>
              <a:gdLst/>
              <a:ahLst/>
              <a:cxnLst/>
              <a:rect l="l" t="t" r="r" b="b"/>
              <a:pathLst>
                <a:path w="12155" h="8909" extrusionOk="0">
                  <a:moveTo>
                    <a:pt x="8132" y="0"/>
                  </a:moveTo>
                  <a:cubicBezTo>
                    <a:pt x="8060" y="0"/>
                    <a:pt x="7988" y="23"/>
                    <a:pt x="7927" y="65"/>
                  </a:cubicBezTo>
                  <a:lnTo>
                    <a:pt x="153" y="5532"/>
                  </a:lnTo>
                  <a:cubicBezTo>
                    <a:pt x="58" y="5598"/>
                    <a:pt x="1" y="5707"/>
                    <a:pt x="1" y="5822"/>
                  </a:cubicBezTo>
                  <a:lnTo>
                    <a:pt x="1" y="8246"/>
                  </a:lnTo>
                  <a:lnTo>
                    <a:pt x="8634" y="2201"/>
                  </a:lnTo>
                  <a:cubicBezTo>
                    <a:pt x="8694" y="2159"/>
                    <a:pt x="8765" y="2137"/>
                    <a:pt x="8839" y="2137"/>
                  </a:cubicBezTo>
                  <a:lnTo>
                    <a:pt x="9338" y="2137"/>
                  </a:lnTo>
                  <a:lnTo>
                    <a:pt x="9338" y="3586"/>
                  </a:lnTo>
                  <a:lnTo>
                    <a:pt x="8370" y="3586"/>
                  </a:lnTo>
                  <a:lnTo>
                    <a:pt x="8370" y="8908"/>
                  </a:lnTo>
                  <a:lnTo>
                    <a:pt x="8871" y="8908"/>
                  </a:lnTo>
                  <a:cubicBezTo>
                    <a:pt x="9038" y="8306"/>
                    <a:pt x="9589" y="7864"/>
                    <a:pt x="10242" y="7864"/>
                  </a:cubicBezTo>
                  <a:cubicBezTo>
                    <a:pt x="10895" y="7864"/>
                    <a:pt x="11448" y="8306"/>
                    <a:pt x="11615" y="8908"/>
                  </a:cubicBezTo>
                  <a:lnTo>
                    <a:pt x="11799" y="8908"/>
                  </a:lnTo>
                  <a:cubicBezTo>
                    <a:pt x="11995" y="8908"/>
                    <a:pt x="12154" y="8749"/>
                    <a:pt x="12154" y="8551"/>
                  </a:cubicBezTo>
                  <a:lnTo>
                    <a:pt x="12154" y="7045"/>
                  </a:lnTo>
                  <a:lnTo>
                    <a:pt x="9614" y="7045"/>
                  </a:lnTo>
                  <a:cubicBezTo>
                    <a:pt x="9418" y="7045"/>
                    <a:pt x="9258" y="6886"/>
                    <a:pt x="9258" y="6688"/>
                  </a:cubicBezTo>
                  <a:lnTo>
                    <a:pt x="9258" y="5809"/>
                  </a:lnTo>
                  <a:cubicBezTo>
                    <a:pt x="9258" y="5270"/>
                    <a:pt x="9697" y="4831"/>
                    <a:pt x="10236" y="4831"/>
                  </a:cubicBezTo>
                  <a:lnTo>
                    <a:pt x="11947" y="4831"/>
                  </a:lnTo>
                  <a:lnTo>
                    <a:pt x="11921" y="4596"/>
                  </a:lnTo>
                  <a:cubicBezTo>
                    <a:pt x="11866" y="4018"/>
                    <a:pt x="11389" y="3586"/>
                    <a:pt x="10810" y="3586"/>
                  </a:cubicBezTo>
                  <a:lnTo>
                    <a:pt x="10050" y="3586"/>
                  </a:lnTo>
                  <a:lnTo>
                    <a:pt x="10050" y="2137"/>
                  </a:lnTo>
                  <a:lnTo>
                    <a:pt x="11799" y="2137"/>
                  </a:lnTo>
                  <a:cubicBezTo>
                    <a:pt x="11995" y="2137"/>
                    <a:pt x="12154" y="1977"/>
                    <a:pt x="12154" y="1780"/>
                  </a:cubicBezTo>
                  <a:lnTo>
                    <a:pt x="12154" y="355"/>
                  </a:lnTo>
                  <a:cubicBezTo>
                    <a:pt x="12154" y="160"/>
                    <a:pt x="11995" y="0"/>
                    <a:pt x="117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642" name="Google Shape;2642;p124"/>
          <p:cNvGrpSpPr/>
          <p:nvPr/>
        </p:nvGrpSpPr>
        <p:grpSpPr>
          <a:xfrm>
            <a:off x="6985669" y="4301626"/>
            <a:ext cx="260156" cy="267236"/>
            <a:chOff x="6985669" y="4301626"/>
            <a:chExt cx="260156" cy="267236"/>
          </a:xfrm>
        </p:grpSpPr>
        <p:sp>
          <p:nvSpPr>
            <p:cNvPr id="2643" name="Google Shape;2643;p124"/>
            <p:cNvSpPr/>
            <p:nvPr/>
          </p:nvSpPr>
          <p:spPr>
            <a:xfrm>
              <a:off x="7190729" y="4357078"/>
              <a:ext cx="55096" cy="70074"/>
            </a:xfrm>
            <a:custGeom>
              <a:avLst/>
              <a:gdLst/>
              <a:ahLst/>
              <a:cxnLst/>
              <a:rect l="l" t="t" r="r" b="b"/>
              <a:pathLst>
                <a:path w="2574" h="3187" extrusionOk="0">
                  <a:moveTo>
                    <a:pt x="1438" y="0"/>
                  </a:moveTo>
                  <a:cubicBezTo>
                    <a:pt x="1290" y="126"/>
                    <a:pt x="1123" y="245"/>
                    <a:pt x="944" y="361"/>
                  </a:cubicBezTo>
                  <a:cubicBezTo>
                    <a:pt x="846" y="559"/>
                    <a:pt x="722" y="764"/>
                    <a:pt x="578" y="975"/>
                  </a:cubicBezTo>
                  <a:cubicBezTo>
                    <a:pt x="354" y="1305"/>
                    <a:pt x="132" y="1571"/>
                    <a:pt x="1" y="1719"/>
                  </a:cubicBezTo>
                  <a:cubicBezTo>
                    <a:pt x="90" y="2190"/>
                    <a:pt x="145" y="2684"/>
                    <a:pt x="162" y="3187"/>
                  </a:cubicBezTo>
                  <a:lnTo>
                    <a:pt x="2574" y="3187"/>
                  </a:lnTo>
                  <a:cubicBezTo>
                    <a:pt x="2505" y="2028"/>
                    <a:pt x="2110" y="931"/>
                    <a:pt x="1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44" name="Google Shape;2644;p124"/>
            <p:cNvSpPr/>
            <p:nvPr/>
          </p:nvSpPr>
          <p:spPr>
            <a:xfrm>
              <a:off x="7052559" y="4382584"/>
              <a:ext cx="55546" cy="44569"/>
            </a:xfrm>
            <a:custGeom>
              <a:avLst/>
              <a:gdLst/>
              <a:ahLst/>
              <a:cxnLst/>
              <a:rect l="l" t="t" r="r" b="b"/>
              <a:pathLst>
                <a:path w="2595" h="2027" extrusionOk="0">
                  <a:moveTo>
                    <a:pt x="310" y="1"/>
                  </a:moveTo>
                  <a:cubicBezTo>
                    <a:pt x="134" y="629"/>
                    <a:pt x="28" y="1315"/>
                    <a:pt x="1" y="2027"/>
                  </a:cubicBezTo>
                  <a:lnTo>
                    <a:pt x="2595" y="2027"/>
                  </a:lnTo>
                  <a:lnTo>
                    <a:pt x="2595" y="354"/>
                  </a:lnTo>
                  <a:cubicBezTo>
                    <a:pt x="1794" y="327"/>
                    <a:pt x="1017" y="206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45" name="Google Shape;2645;p124"/>
            <p:cNvSpPr/>
            <p:nvPr/>
          </p:nvSpPr>
          <p:spPr>
            <a:xfrm>
              <a:off x="7123410" y="4382584"/>
              <a:ext cx="55546" cy="44569"/>
            </a:xfrm>
            <a:custGeom>
              <a:avLst/>
              <a:gdLst/>
              <a:ahLst/>
              <a:cxnLst/>
              <a:rect l="l" t="t" r="r" b="b"/>
              <a:pathLst>
                <a:path w="2595" h="2027" extrusionOk="0">
                  <a:moveTo>
                    <a:pt x="2285" y="1"/>
                  </a:moveTo>
                  <a:cubicBezTo>
                    <a:pt x="1577" y="206"/>
                    <a:pt x="802" y="327"/>
                    <a:pt x="1" y="354"/>
                  </a:cubicBezTo>
                  <a:lnTo>
                    <a:pt x="1" y="2027"/>
                  </a:lnTo>
                  <a:lnTo>
                    <a:pt x="2595" y="2027"/>
                  </a:lnTo>
                  <a:cubicBezTo>
                    <a:pt x="2566" y="1315"/>
                    <a:pt x="2462" y="629"/>
                    <a:pt x="2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46" name="Google Shape;2646;p124"/>
            <p:cNvSpPr/>
            <p:nvPr/>
          </p:nvSpPr>
          <p:spPr>
            <a:xfrm>
              <a:off x="6985712" y="4357078"/>
              <a:ext cx="58992" cy="70074"/>
            </a:xfrm>
            <a:custGeom>
              <a:avLst/>
              <a:gdLst/>
              <a:ahLst/>
              <a:cxnLst/>
              <a:rect l="l" t="t" r="r" b="b"/>
              <a:pathLst>
                <a:path w="2756" h="3187" extrusionOk="0">
                  <a:moveTo>
                    <a:pt x="1134" y="0"/>
                  </a:moveTo>
                  <a:cubicBezTo>
                    <a:pt x="462" y="931"/>
                    <a:pt x="69" y="2028"/>
                    <a:pt x="0" y="3187"/>
                  </a:cubicBezTo>
                  <a:lnTo>
                    <a:pt x="2410" y="3187"/>
                  </a:lnTo>
                  <a:cubicBezTo>
                    <a:pt x="2438" y="2395"/>
                    <a:pt x="2556" y="1632"/>
                    <a:pt x="2756" y="931"/>
                  </a:cubicBezTo>
                  <a:cubicBezTo>
                    <a:pt x="2433" y="806"/>
                    <a:pt x="2127" y="659"/>
                    <a:pt x="1844" y="494"/>
                  </a:cubicBezTo>
                  <a:cubicBezTo>
                    <a:pt x="1582" y="340"/>
                    <a:pt x="1345" y="175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47" name="Google Shape;2647;p124"/>
            <p:cNvSpPr/>
            <p:nvPr/>
          </p:nvSpPr>
          <p:spPr>
            <a:xfrm>
              <a:off x="7063990" y="4495820"/>
              <a:ext cx="44116" cy="56728"/>
            </a:xfrm>
            <a:custGeom>
              <a:avLst/>
              <a:gdLst/>
              <a:ahLst/>
              <a:cxnLst/>
              <a:rect l="l" t="t" r="r" b="b"/>
              <a:pathLst>
                <a:path w="2061" h="2580" extrusionOk="0">
                  <a:moveTo>
                    <a:pt x="2061" y="1"/>
                  </a:moveTo>
                  <a:cubicBezTo>
                    <a:pt x="1336" y="27"/>
                    <a:pt x="637" y="135"/>
                    <a:pt x="1" y="318"/>
                  </a:cubicBezTo>
                  <a:cubicBezTo>
                    <a:pt x="113" y="603"/>
                    <a:pt x="238" y="870"/>
                    <a:pt x="384" y="1119"/>
                  </a:cubicBezTo>
                  <a:cubicBezTo>
                    <a:pt x="853" y="1932"/>
                    <a:pt x="1440" y="2439"/>
                    <a:pt x="2061" y="2579"/>
                  </a:cubicBezTo>
                  <a:lnTo>
                    <a:pt x="20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48" name="Google Shape;2648;p124"/>
            <p:cNvSpPr/>
            <p:nvPr/>
          </p:nvSpPr>
          <p:spPr>
            <a:xfrm>
              <a:off x="7123410" y="4507847"/>
              <a:ext cx="88488" cy="61015"/>
            </a:xfrm>
            <a:custGeom>
              <a:avLst/>
              <a:gdLst/>
              <a:ahLst/>
              <a:cxnLst/>
              <a:rect l="l" t="t" r="r" b="b"/>
              <a:pathLst>
                <a:path w="4134" h="2775" extrusionOk="0">
                  <a:moveTo>
                    <a:pt x="2737" y="1"/>
                  </a:moveTo>
                  <a:cubicBezTo>
                    <a:pt x="2608" y="331"/>
                    <a:pt x="2462" y="642"/>
                    <a:pt x="2295" y="929"/>
                  </a:cubicBezTo>
                  <a:cubicBezTo>
                    <a:pt x="1685" y="1985"/>
                    <a:pt x="878" y="2623"/>
                    <a:pt x="1" y="2758"/>
                  </a:cubicBezTo>
                  <a:lnTo>
                    <a:pt x="1" y="2775"/>
                  </a:lnTo>
                  <a:cubicBezTo>
                    <a:pt x="1492" y="2689"/>
                    <a:pt x="2882" y="2069"/>
                    <a:pt x="3947" y="1003"/>
                  </a:cubicBezTo>
                  <a:cubicBezTo>
                    <a:pt x="4010" y="939"/>
                    <a:pt x="4074" y="874"/>
                    <a:pt x="4133" y="808"/>
                  </a:cubicBezTo>
                  <a:cubicBezTo>
                    <a:pt x="3953" y="656"/>
                    <a:pt x="3746" y="511"/>
                    <a:pt x="3516" y="377"/>
                  </a:cubicBezTo>
                  <a:cubicBezTo>
                    <a:pt x="3273" y="236"/>
                    <a:pt x="3013" y="111"/>
                    <a:pt x="2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49" name="Google Shape;2649;p124"/>
            <p:cNvSpPr/>
            <p:nvPr/>
          </p:nvSpPr>
          <p:spPr>
            <a:xfrm>
              <a:off x="7019638" y="4507847"/>
              <a:ext cx="88467" cy="61015"/>
            </a:xfrm>
            <a:custGeom>
              <a:avLst/>
              <a:gdLst/>
              <a:ahLst/>
              <a:cxnLst/>
              <a:rect l="l" t="t" r="r" b="b"/>
              <a:pathLst>
                <a:path w="4133" h="2775" extrusionOk="0">
                  <a:moveTo>
                    <a:pt x="1397" y="1"/>
                  </a:moveTo>
                  <a:cubicBezTo>
                    <a:pt x="1121" y="111"/>
                    <a:pt x="861" y="236"/>
                    <a:pt x="618" y="377"/>
                  </a:cubicBezTo>
                  <a:cubicBezTo>
                    <a:pt x="388" y="511"/>
                    <a:pt x="181" y="656"/>
                    <a:pt x="1" y="808"/>
                  </a:cubicBezTo>
                  <a:cubicBezTo>
                    <a:pt x="60" y="874"/>
                    <a:pt x="122" y="939"/>
                    <a:pt x="187" y="1003"/>
                  </a:cubicBezTo>
                  <a:cubicBezTo>
                    <a:pt x="1252" y="2069"/>
                    <a:pt x="2642" y="2689"/>
                    <a:pt x="4133" y="2775"/>
                  </a:cubicBezTo>
                  <a:lnTo>
                    <a:pt x="4133" y="2758"/>
                  </a:lnTo>
                  <a:cubicBezTo>
                    <a:pt x="3252" y="2623"/>
                    <a:pt x="2449" y="1985"/>
                    <a:pt x="1839" y="929"/>
                  </a:cubicBezTo>
                  <a:cubicBezTo>
                    <a:pt x="1672" y="642"/>
                    <a:pt x="1526" y="331"/>
                    <a:pt x="1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0" name="Google Shape;2650;p124"/>
            <p:cNvSpPr/>
            <p:nvPr/>
          </p:nvSpPr>
          <p:spPr>
            <a:xfrm>
              <a:off x="7123410" y="4495820"/>
              <a:ext cx="44137" cy="56728"/>
            </a:xfrm>
            <a:custGeom>
              <a:avLst/>
              <a:gdLst/>
              <a:ahLst/>
              <a:cxnLst/>
              <a:rect l="l" t="t" r="r" b="b"/>
              <a:pathLst>
                <a:path w="2062" h="2580" extrusionOk="0">
                  <a:moveTo>
                    <a:pt x="1" y="1"/>
                  </a:moveTo>
                  <a:lnTo>
                    <a:pt x="1" y="2579"/>
                  </a:lnTo>
                  <a:cubicBezTo>
                    <a:pt x="622" y="2439"/>
                    <a:pt x="1209" y="1932"/>
                    <a:pt x="1678" y="1119"/>
                  </a:cubicBezTo>
                  <a:cubicBezTo>
                    <a:pt x="1820" y="870"/>
                    <a:pt x="1949" y="603"/>
                    <a:pt x="2061" y="318"/>
                  </a:cubicBezTo>
                  <a:cubicBezTo>
                    <a:pt x="1425" y="135"/>
                    <a:pt x="726" y="2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1" name="Google Shape;2651;p124"/>
            <p:cNvSpPr/>
            <p:nvPr/>
          </p:nvSpPr>
          <p:spPr>
            <a:xfrm>
              <a:off x="7052559" y="4442830"/>
              <a:ext cx="55546" cy="45074"/>
            </a:xfrm>
            <a:custGeom>
              <a:avLst/>
              <a:gdLst/>
              <a:ahLst/>
              <a:cxnLst/>
              <a:rect l="l" t="t" r="r" b="b"/>
              <a:pathLst>
                <a:path w="2595" h="2050" extrusionOk="0">
                  <a:moveTo>
                    <a:pt x="1" y="1"/>
                  </a:moveTo>
                  <a:cubicBezTo>
                    <a:pt x="28" y="722"/>
                    <a:pt x="132" y="1416"/>
                    <a:pt x="310" y="2050"/>
                  </a:cubicBezTo>
                  <a:cubicBezTo>
                    <a:pt x="1017" y="1845"/>
                    <a:pt x="1794" y="1725"/>
                    <a:pt x="2595" y="1697"/>
                  </a:cubicBezTo>
                  <a:lnTo>
                    <a:pt x="25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2" name="Google Shape;2652;p124"/>
            <p:cNvSpPr/>
            <p:nvPr/>
          </p:nvSpPr>
          <p:spPr>
            <a:xfrm>
              <a:off x="7186833" y="4442830"/>
              <a:ext cx="58992" cy="70624"/>
            </a:xfrm>
            <a:custGeom>
              <a:avLst/>
              <a:gdLst/>
              <a:ahLst/>
              <a:cxnLst/>
              <a:rect l="l" t="t" r="r" b="b"/>
              <a:pathLst>
                <a:path w="2756" h="3212" extrusionOk="0">
                  <a:moveTo>
                    <a:pt x="346" y="1"/>
                  </a:moveTo>
                  <a:cubicBezTo>
                    <a:pt x="317" y="800"/>
                    <a:pt x="202" y="1571"/>
                    <a:pt x="0" y="2280"/>
                  </a:cubicBezTo>
                  <a:cubicBezTo>
                    <a:pt x="323" y="2407"/>
                    <a:pt x="629" y="2553"/>
                    <a:pt x="912" y="2716"/>
                  </a:cubicBezTo>
                  <a:cubicBezTo>
                    <a:pt x="1174" y="2870"/>
                    <a:pt x="1411" y="3035"/>
                    <a:pt x="1620" y="3212"/>
                  </a:cubicBezTo>
                  <a:cubicBezTo>
                    <a:pt x="2298" y="2274"/>
                    <a:pt x="2691" y="1169"/>
                    <a:pt x="27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3" name="Google Shape;2653;p124"/>
            <p:cNvSpPr/>
            <p:nvPr/>
          </p:nvSpPr>
          <p:spPr>
            <a:xfrm>
              <a:off x="6985669" y="4442830"/>
              <a:ext cx="59035" cy="70624"/>
            </a:xfrm>
            <a:custGeom>
              <a:avLst/>
              <a:gdLst/>
              <a:ahLst/>
              <a:cxnLst/>
              <a:rect l="l" t="t" r="r" b="b"/>
              <a:pathLst>
                <a:path w="2758" h="3212" extrusionOk="0">
                  <a:moveTo>
                    <a:pt x="0" y="1"/>
                  </a:moveTo>
                  <a:cubicBezTo>
                    <a:pt x="67" y="1169"/>
                    <a:pt x="458" y="2274"/>
                    <a:pt x="1136" y="3212"/>
                  </a:cubicBezTo>
                  <a:cubicBezTo>
                    <a:pt x="1347" y="3035"/>
                    <a:pt x="1584" y="2870"/>
                    <a:pt x="1846" y="2716"/>
                  </a:cubicBezTo>
                  <a:cubicBezTo>
                    <a:pt x="2129" y="2553"/>
                    <a:pt x="2435" y="2407"/>
                    <a:pt x="2758" y="2280"/>
                  </a:cubicBezTo>
                  <a:cubicBezTo>
                    <a:pt x="2556" y="1571"/>
                    <a:pt x="2439" y="800"/>
                    <a:pt x="24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4" name="Google Shape;2654;p124"/>
            <p:cNvSpPr/>
            <p:nvPr/>
          </p:nvSpPr>
          <p:spPr>
            <a:xfrm>
              <a:off x="7123410" y="4442830"/>
              <a:ext cx="55546" cy="45074"/>
            </a:xfrm>
            <a:custGeom>
              <a:avLst/>
              <a:gdLst/>
              <a:ahLst/>
              <a:cxnLst/>
              <a:rect l="l" t="t" r="r" b="b"/>
              <a:pathLst>
                <a:path w="2595" h="2050" extrusionOk="0">
                  <a:moveTo>
                    <a:pt x="1" y="1"/>
                  </a:moveTo>
                  <a:lnTo>
                    <a:pt x="1" y="1697"/>
                  </a:lnTo>
                  <a:cubicBezTo>
                    <a:pt x="802" y="1725"/>
                    <a:pt x="1577" y="1845"/>
                    <a:pt x="2285" y="2050"/>
                  </a:cubicBezTo>
                  <a:cubicBezTo>
                    <a:pt x="2464" y="1416"/>
                    <a:pt x="2568" y="722"/>
                    <a:pt x="25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5" name="Google Shape;2655;p124"/>
            <p:cNvSpPr/>
            <p:nvPr/>
          </p:nvSpPr>
          <p:spPr>
            <a:xfrm>
              <a:off x="7123410" y="4301626"/>
              <a:ext cx="37352" cy="15897"/>
            </a:xfrm>
            <a:custGeom>
              <a:avLst/>
              <a:gdLst/>
              <a:ahLst/>
              <a:cxnLst/>
              <a:rect l="l" t="t" r="r" b="b"/>
              <a:pathLst>
                <a:path w="1745" h="723" extrusionOk="0">
                  <a:moveTo>
                    <a:pt x="1" y="1"/>
                  </a:moveTo>
                  <a:lnTo>
                    <a:pt x="1" y="18"/>
                  </a:lnTo>
                  <a:cubicBezTo>
                    <a:pt x="500" y="96"/>
                    <a:pt x="975" y="335"/>
                    <a:pt x="1408" y="722"/>
                  </a:cubicBezTo>
                  <a:cubicBezTo>
                    <a:pt x="1501" y="585"/>
                    <a:pt x="1615" y="464"/>
                    <a:pt x="1744" y="361"/>
                  </a:cubicBezTo>
                  <a:cubicBezTo>
                    <a:pt x="1190" y="158"/>
                    <a:pt x="603" y="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6" name="Google Shape;2656;p124"/>
            <p:cNvSpPr/>
            <p:nvPr/>
          </p:nvSpPr>
          <p:spPr>
            <a:xfrm>
              <a:off x="7123410" y="4317963"/>
              <a:ext cx="34098" cy="56706"/>
            </a:xfrm>
            <a:custGeom>
              <a:avLst/>
              <a:gdLst/>
              <a:ahLst/>
              <a:cxnLst/>
              <a:rect l="l" t="t" r="r" b="b"/>
              <a:pathLst>
                <a:path w="1593" h="2579" extrusionOk="0">
                  <a:moveTo>
                    <a:pt x="1" y="0"/>
                  </a:moveTo>
                  <a:lnTo>
                    <a:pt x="1" y="2579"/>
                  </a:lnTo>
                  <a:cubicBezTo>
                    <a:pt x="552" y="2560"/>
                    <a:pt x="1087" y="2491"/>
                    <a:pt x="1592" y="2381"/>
                  </a:cubicBezTo>
                  <a:cubicBezTo>
                    <a:pt x="1275" y="1836"/>
                    <a:pt x="1114" y="1346"/>
                    <a:pt x="1114" y="919"/>
                  </a:cubicBezTo>
                  <a:cubicBezTo>
                    <a:pt x="1114" y="847"/>
                    <a:pt x="1117" y="775"/>
                    <a:pt x="1127" y="705"/>
                  </a:cubicBezTo>
                  <a:cubicBezTo>
                    <a:pt x="781" y="330"/>
                    <a:pt x="396" y="9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7" name="Google Shape;2657;p124"/>
            <p:cNvSpPr/>
            <p:nvPr/>
          </p:nvSpPr>
          <p:spPr>
            <a:xfrm>
              <a:off x="7063990" y="4317963"/>
              <a:ext cx="44116" cy="56706"/>
            </a:xfrm>
            <a:custGeom>
              <a:avLst/>
              <a:gdLst/>
              <a:ahLst/>
              <a:cxnLst/>
              <a:rect l="l" t="t" r="r" b="b"/>
              <a:pathLst>
                <a:path w="2061" h="2579" extrusionOk="0">
                  <a:moveTo>
                    <a:pt x="2061" y="0"/>
                  </a:moveTo>
                  <a:cubicBezTo>
                    <a:pt x="1440" y="141"/>
                    <a:pt x="853" y="648"/>
                    <a:pt x="384" y="1460"/>
                  </a:cubicBezTo>
                  <a:cubicBezTo>
                    <a:pt x="238" y="1709"/>
                    <a:pt x="113" y="1977"/>
                    <a:pt x="1" y="2262"/>
                  </a:cubicBezTo>
                  <a:cubicBezTo>
                    <a:pt x="637" y="2444"/>
                    <a:pt x="1336" y="2552"/>
                    <a:pt x="2061" y="2579"/>
                  </a:cubicBezTo>
                  <a:lnTo>
                    <a:pt x="20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8" name="Google Shape;2658;p124"/>
            <p:cNvSpPr/>
            <p:nvPr/>
          </p:nvSpPr>
          <p:spPr>
            <a:xfrm>
              <a:off x="7019638" y="4301626"/>
              <a:ext cx="88467" cy="61059"/>
            </a:xfrm>
            <a:custGeom>
              <a:avLst/>
              <a:gdLst/>
              <a:ahLst/>
              <a:cxnLst/>
              <a:rect l="l" t="t" r="r" b="b"/>
              <a:pathLst>
                <a:path w="4133" h="2777" extrusionOk="0">
                  <a:moveTo>
                    <a:pt x="4133" y="1"/>
                  </a:moveTo>
                  <a:cubicBezTo>
                    <a:pt x="2642" y="86"/>
                    <a:pt x="1252" y="707"/>
                    <a:pt x="187" y="1772"/>
                  </a:cubicBezTo>
                  <a:cubicBezTo>
                    <a:pt x="122" y="1837"/>
                    <a:pt x="60" y="1901"/>
                    <a:pt x="1" y="1968"/>
                  </a:cubicBezTo>
                  <a:cubicBezTo>
                    <a:pt x="181" y="2120"/>
                    <a:pt x="388" y="2264"/>
                    <a:pt x="618" y="2399"/>
                  </a:cubicBezTo>
                  <a:cubicBezTo>
                    <a:pt x="861" y="2539"/>
                    <a:pt x="1121" y="2667"/>
                    <a:pt x="1397" y="2777"/>
                  </a:cubicBezTo>
                  <a:cubicBezTo>
                    <a:pt x="1526" y="2446"/>
                    <a:pt x="1672" y="2135"/>
                    <a:pt x="1839" y="1846"/>
                  </a:cubicBezTo>
                  <a:cubicBezTo>
                    <a:pt x="2449" y="791"/>
                    <a:pt x="3252" y="154"/>
                    <a:pt x="4133" y="18"/>
                  </a:cubicBezTo>
                  <a:lnTo>
                    <a:pt x="4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59" name="Google Shape;2659;p124"/>
            <p:cNvSpPr/>
            <p:nvPr/>
          </p:nvSpPr>
          <p:spPr>
            <a:xfrm>
              <a:off x="7162474" y="4317281"/>
              <a:ext cx="40670" cy="63038"/>
            </a:xfrm>
            <a:custGeom>
              <a:avLst/>
              <a:gdLst/>
              <a:ahLst/>
              <a:cxnLst/>
              <a:rect l="l" t="t" r="r" b="b"/>
              <a:pathLst>
                <a:path w="1900" h="2867" extrusionOk="0">
                  <a:moveTo>
                    <a:pt x="950" y="586"/>
                  </a:moveTo>
                  <a:cubicBezTo>
                    <a:pt x="1045" y="586"/>
                    <a:pt x="1134" y="624"/>
                    <a:pt x="1201" y="690"/>
                  </a:cubicBezTo>
                  <a:cubicBezTo>
                    <a:pt x="1267" y="756"/>
                    <a:pt x="1305" y="848"/>
                    <a:pt x="1305" y="943"/>
                  </a:cubicBezTo>
                  <a:cubicBezTo>
                    <a:pt x="1305" y="1036"/>
                    <a:pt x="1267" y="1127"/>
                    <a:pt x="1201" y="1193"/>
                  </a:cubicBezTo>
                  <a:cubicBezTo>
                    <a:pt x="1134" y="1260"/>
                    <a:pt x="1045" y="1298"/>
                    <a:pt x="950" y="1298"/>
                  </a:cubicBezTo>
                  <a:cubicBezTo>
                    <a:pt x="857" y="1298"/>
                    <a:pt x="764" y="1260"/>
                    <a:pt x="698" y="1193"/>
                  </a:cubicBezTo>
                  <a:cubicBezTo>
                    <a:pt x="631" y="1127"/>
                    <a:pt x="593" y="1036"/>
                    <a:pt x="593" y="943"/>
                  </a:cubicBezTo>
                  <a:cubicBezTo>
                    <a:pt x="593" y="848"/>
                    <a:pt x="631" y="756"/>
                    <a:pt x="698" y="690"/>
                  </a:cubicBezTo>
                  <a:cubicBezTo>
                    <a:pt x="764" y="624"/>
                    <a:pt x="857" y="586"/>
                    <a:pt x="950" y="586"/>
                  </a:cubicBezTo>
                  <a:close/>
                  <a:moveTo>
                    <a:pt x="950" y="1"/>
                  </a:moveTo>
                  <a:cubicBezTo>
                    <a:pt x="428" y="1"/>
                    <a:pt x="1" y="428"/>
                    <a:pt x="1" y="950"/>
                  </a:cubicBezTo>
                  <a:cubicBezTo>
                    <a:pt x="1" y="1564"/>
                    <a:pt x="555" y="2380"/>
                    <a:pt x="950" y="2866"/>
                  </a:cubicBezTo>
                  <a:cubicBezTo>
                    <a:pt x="1347" y="2380"/>
                    <a:pt x="1900" y="1564"/>
                    <a:pt x="1900" y="950"/>
                  </a:cubicBezTo>
                  <a:cubicBezTo>
                    <a:pt x="1900" y="428"/>
                    <a:pt x="1474" y="1"/>
                    <a:pt x="9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2660" name="Google Shape;2660;p124"/>
          <p:cNvGrpSpPr/>
          <p:nvPr/>
        </p:nvGrpSpPr>
        <p:grpSpPr>
          <a:xfrm>
            <a:off x="7712388" y="4301626"/>
            <a:ext cx="260156" cy="267236"/>
            <a:chOff x="7712388" y="4301626"/>
            <a:chExt cx="260156" cy="267236"/>
          </a:xfrm>
        </p:grpSpPr>
        <p:sp>
          <p:nvSpPr>
            <p:cNvPr id="2661" name="Google Shape;2661;p124"/>
            <p:cNvSpPr/>
            <p:nvPr/>
          </p:nvSpPr>
          <p:spPr>
            <a:xfrm>
              <a:off x="7712388" y="4518818"/>
              <a:ext cx="260156" cy="50044"/>
            </a:xfrm>
            <a:custGeom>
              <a:avLst/>
              <a:gdLst/>
              <a:ahLst/>
              <a:cxnLst/>
              <a:rect l="l" t="t" r="r" b="b"/>
              <a:pathLst>
                <a:path w="12154" h="2276" extrusionOk="0">
                  <a:moveTo>
                    <a:pt x="356" y="1"/>
                  </a:moveTo>
                  <a:cubicBezTo>
                    <a:pt x="158" y="1"/>
                    <a:pt x="0" y="160"/>
                    <a:pt x="0" y="356"/>
                  </a:cubicBezTo>
                  <a:lnTo>
                    <a:pt x="0" y="876"/>
                  </a:lnTo>
                  <a:cubicBezTo>
                    <a:pt x="0" y="1334"/>
                    <a:pt x="373" y="1706"/>
                    <a:pt x="830" y="1706"/>
                  </a:cubicBezTo>
                  <a:lnTo>
                    <a:pt x="1520" y="1706"/>
                  </a:lnTo>
                  <a:lnTo>
                    <a:pt x="1520" y="1921"/>
                  </a:lnTo>
                  <a:cubicBezTo>
                    <a:pt x="1520" y="2116"/>
                    <a:pt x="1677" y="2276"/>
                    <a:pt x="1875" y="2276"/>
                  </a:cubicBezTo>
                  <a:cubicBezTo>
                    <a:pt x="2072" y="2276"/>
                    <a:pt x="2232" y="2116"/>
                    <a:pt x="2232" y="1921"/>
                  </a:cubicBezTo>
                  <a:lnTo>
                    <a:pt x="2232" y="1706"/>
                  </a:lnTo>
                  <a:lnTo>
                    <a:pt x="9923" y="1706"/>
                  </a:lnTo>
                  <a:lnTo>
                    <a:pt x="9923" y="1921"/>
                  </a:lnTo>
                  <a:cubicBezTo>
                    <a:pt x="9923" y="2116"/>
                    <a:pt x="10080" y="2276"/>
                    <a:pt x="10278" y="2276"/>
                  </a:cubicBezTo>
                  <a:cubicBezTo>
                    <a:pt x="10475" y="2276"/>
                    <a:pt x="10635" y="2116"/>
                    <a:pt x="10635" y="1921"/>
                  </a:cubicBezTo>
                  <a:lnTo>
                    <a:pt x="10635" y="1706"/>
                  </a:lnTo>
                  <a:lnTo>
                    <a:pt x="11322" y="1706"/>
                  </a:lnTo>
                  <a:cubicBezTo>
                    <a:pt x="11780" y="1706"/>
                    <a:pt x="12154" y="1334"/>
                    <a:pt x="12154" y="876"/>
                  </a:cubicBezTo>
                  <a:lnTo>
                    <a:pt x="12154" y="356"/>
                  </a:lnTo>
                  <a:cubicBezTo>
                    <a:pt x="12154" y="160"/>
                    <a:pt x="11994" y="1"/>
                    <a:pt x="11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62" name="Google Shape;2662;p124"/>
            <p:cNvSpPr/>
            <p:nvPr/>
          </p:nvSpPr>
          <p:spPr>
            <a:xfrm>
              <a:off x="7854046" y="4301626"/>
              <a:ext cx="57451" cy="43117"/>
            </a:xfrm>
            <a:custGeom>
              <a:avLst/>
              <a:gdLst/>
              <a:ahLst/>
              <a:cxnLst/>
              <a:rect l="l" t="t" r="r" b="b"/>
              <a:pathLst>
                <a:path w="2684" h="1961" extrusionOk="0">
                  <a:moveTo>
                    <a:pt x="925" y="1"/>
                  </a:moveTo>
                  <a:cubicBezTo>
                    <a:pt x="414" y="1"/>
                    <a:pt x="0" y="416"/>
                    <a:pt x="0" y="927"/>
                  </a:cubicBezTo>
                  <a:lnTo>
                    <a:pt x="0" y="1960"/>
                  </a:lnTo>
                  <a:lnTo>
                    <a:pt x="712" y="1960"/>
                  </a:lnTo>
                  <a:lnTo>
                    <a:pt x="712" y="927"/>
                  </a:lnTo>
                  <a:cubicBezTo>
                    <a:pt x="712" y="810"/>
                    <a:pt x="807" y="713"/>
                    <a:pt x="925" y="713"/>
                  </a:cubicBezTo>
                  <a:lnTo>
                    <a:pt x="1759" y="713"/>
                  </a:lnTo>
                  <a:cubicBezTo>
                    <a:pt x="1875" y="713"/>
                    <a:pt x="1971" y="810"/>
                    <a:pt x="1971" y="927"/>
                  </a:cubicBezTo>
                  <a:lnTo>
                    <a:pt x="1971" y="1960"/>
                  </a:lnTo>
                  <a:lnTo>
                    <a:pt x="2684" y="1960"/>
                  </a:lnTo>
                  <a:lnTo>
                    <a:pt x="2684" y="927"/>
                  </a:lnTo>
                  <a:cubicBezTo>
                    <a:pt x="2684" y="416"/>
                    <a:pt x="2270" y="1"/>
                    <a:pt x="17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63" name="Google Shape;2663;p124"/>
            <p:cNvSpPr/>
            <p:nvPr/>
          </p:nvSpPr>
          <p:spPr>
            <a:xfrm>
              <a:off x="7816031" y="4360377"/>
              <a:ext cx="133439" cy="142809"/>
            </a:xfrm>
            <a:custGeom>
              <a:avLst/>
              <a:gdLst/>
              <a:ahLst/>
              <a:cxnLst/>
              <a:rect l="l" t="t" r="r" b="b"/>
              <a:pathLst>
                <a:path w="6234" h="6495" extrusionOk="0">
                  <a:moveTo>
                    <a:pt x="831" y="0"/>
                  </a:moveTo>
                  <a:cubicBezTo>
                    <a:pt x="375" y="0"/>
                    <a:pt x="1" y="374"/>
                    <a:pt x="1" y="832"/>
                  </a:cubicBezTo>
                  <a:lnTo>
                    <a:pt x="1" y="6375"/>
                  </a:lnTo>
                  <a:cubicBezTo>
                    <a:pt x="1" y="6417"/>
                    <a:pt x="5" y="6455"/>
                    <a:pt x="10" y="6495"/>
                  </a:cubicBezTo>
                  <a:lnTo>
                    <a:pt x="1427" y="6495"/>
                  </a:lnTo>
                  <a:lnTo>
                    <a:pt x="1427" y="1070"/>
                  </a:lnTo>
                  <a:cubicBezTo>
                    <a:pt x="1427" y="872"/>
                    <a:pt x="1586" y="713"/>
                    <a:pt x="1782" y="713"/>
                  </a:cubicBezTo>
                  <a:cubicBezTo>
                    <a:pt x="1978" y="713"/>
                    <a:pt x="2139" y="872"/>
                    <a:pt x="2139" y="1070"/>
                  </a:cubicBezTo>
                  <a:lnTo>
                    <a:pt x="2139" y="6495"/>
                  </a:lnTo>
                  <a:lnTo>
                    <a:pt x="4097" y="6495"/>
                  </a:lnTo>
                  <a:lnTo>
                    <a:pt x="4097" y="1070"/>
                  </a:lnTo>
                  <a:cubicBezTo>
                    <a:pt x="4097" y="872"/>
                    <a:pt x="4256" y="713"/>
                    <a:pt x="4454" y="713"/>
                  </a:cubicBezTo>
                  <a:cubicBezTo>
                    <a:pt x="4650" y="713"/>
                    <a:pt x="4809" y="872"/>
                    <a:pt x="4809" y="1070"/>
                  </a:cubicBezTo>
                  <a:lnTo>
                    <a:pt x="4809" y="6495"/>
                  </a:lnTo>
                  <a:lnTo>
                    <a:pt x="6224" y="6495"/>
                  </a:lnTo>
                  <a:cubicBezTo>
                    <a:pt x="6231" y="6455"/>
                    <a:pt x="6233" y="6417"/>
                    <a:pt x="6233" y="6375"/>
                  </a:cubicBezTo>
                  <a:lnTo>
                    <a:pt x="6233" y="832"/>
                  </a:lnTo>
                  <a:cubicBezTo>
                    <a:pt x="6233" y="374"/>
                    <a:pt x="5861" y="0"/>
                    <a:pt x="5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2664" name="Google Shape;2664;p124"/>
            <p:cNvSpPr/>
            <p:nvPr/>
          </p:nvSpPr>
          <p:spPr>
            <a:xfrm>
              <a:off x="7712388" y="4320425"/>
              <a:ext cx="76223" cy="182760"/>
            </a:xfrm>
            <a:custGeom>
              <a:avLst/>
              <a:gdLst/>
              <a:ahLst/>
              <a:cxnLst/>
              <a:rect l="l" t="t" r="r" b="b"/>
              <a:pathLst>
                <a:path w="3561" h="8312" extrusionOk="0">
                  <a:moveTo>
                    <a:pt x="1780" y="0"/>
                  </a:moveTo>
                  <a:cubicBezTo>
                    <a:pt x="798" y="0"/>
                    <a:pt x="0" y="800"/>
                    <a:pt x="0" y="1781"/>
                  </a:cubicBezTo>
                  <a:cubicBezTo>
                    <a:pt x="0" y="2640"/>
                    <a:pt x="612" y="3359"/>
                    <a:pt x="1425" y="3525"/>
                  </a:cubicBezTo>
                  <a:lnTo>
                    <a:pt x="1425" y="8312"/>
                  </a:lnTo>
                  <a:lnTo>
                    <a:pt x="2137" y="8312"/>
                  </a:lnTo>
                  <a:lnTo>
                    <a:pt x="2137" y="3525"/>
                  </a:lnTo>
                  <a:cubicBezTo>
                    <a:pt x="2948" y="3359"/>
                    <a:pt x="3561" y="2640"/>
                    <a:pt x="3561" y="1781"/>
                  </a:cubicBezTo>
                  <a:cubicBezTo>
                    <a:pt x="3561" y="1472"/>
                    <a:pt x="3479" y="1181"/>
                    <a:pt x="3343" y="927"/>
                  </a:cubicBezTo>
                  <a:lnTo>
                    <a:pt x="2010" y="2053"/>
                  </a:lnTo>
                  <a:cubicBezTo>
                    <a:pt x="1941" y="2110"/>
                    <a:pt x="1861" y="2136"/>
                    <a:pt x="1780" y="2136"/>
                  </a:cubicBezTo>
                  <a:cubicBezTo>
                    <a:pt x="1677" y="2136"/>
                    <a:pt x="1578" y="2093"/>
                    <a:pt x="1506" y="2011"/>
                  </a:cubicBezTo>
                  <a:cubicBezTo>
                    <a:pt x="1381" y="1859"/>
                    <a:pt x="1400" y="1635"/>
                    <a:pt x="1550" y="1508"/>
                  </a:cubicBezTo>
                  <a:lnTo>
                    <a:pt x="2881" y="384"/>
                  </a:lnTo>
                  <a:cubicBezTo>
                    <a:pt x="2577" y="144"/>
                    <a:pt x="2196" y="0"/>
                    <a:pt x="17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FF28109D-CD0B-A546-BBC6-13F4C614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844" y="1040059"/>
            <a:ext cx="4794312" cy="363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8F9AD60-9EDA-71CB-4BDA-F213FEF4E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4" t="53291" r="45107" b="-5561"/>
          <a:stretch>
            <a:fillRect/>
          </a:stretch>
        </p:blipFill>
        <p:spPr bwMode="auto">
          <a:xfrm>
            <a:off x="2092271" y="1146194"/>
            <a:ext cx="4661203" cy="3914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6034D7C1-E48B-394E-68FC-F6B04761C2DE}"/>
              </a:ext>
            </a:extLst>
          </p:cNvPr>
          <p:cNvCxnSpPr>
            <a:cxnSpLocks/>
          </p:cNvCxnSpPr>
          <p:nvPr/>
        </p:nvCxnSpPr>
        <p:spPr>
          <a:xfrm flipH="1">
            <a:off x="4821436" y="2144344"/>
            <a:ext cx="205886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כותרת 9">
            <a:extLst>
              <a:ext uri="{FF2B5EF4-FFF2-40B4-BE49-F238E27FC236}">
                <a16:creationId xmlns:a16="http://schemas.microsoft.com/office/drawing/2014/main" id="{7DEAB517-BB83-2353-0A86-FD538252D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986" y="195644"/>
            <a:ext cx="4042248" cy="572700"/>
          </a:xfrm>
        </p:spPr>
        <p:txBody>
          <a:bodyPr/>
          <a:lstStyle/>
          <a:p>
            <a:r>
              <a:rPr lang="he-IL" sz="2700" b="1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  <a:sym typeface="Arial"/>
              </a:rPr>
              <a:t>נפלים וחפצים חשודים</a:t>
            </a:r>
          </a:p>
        </p:txBody>
      </p:sp>
    </p:spTree>
    <p:extLst>
      <p:ext uri="{BB962C8B-B14F-4D97-AF65-F5344CB8AC3E}">
        <p14:creationId xmlns:p14="http://schemas.microsoft.com/office/powerpoint/2010/main" val="149914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92"/>
          <p:cNvSpPr txBox="1">
            <a:spLocks noGrp="1"/>
          </p:cNvSpPr>
          <p:nvPr>
            <p:ph type="title"/>
          </p:nvPr>
        </p:nvSpPr>
        <p:spPr>
          <a:xfrm>
            <a:off x="3098555" y="155901"/>
            <a:ext cx="3971715" cy="6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>
                <a:latin typeface="Gisha" panose="020B0502040204020203" pitchFamily="34" charset="-79"/>
                <a:ea typeface="Calibri" panose="020F0502020204030204" pitchFamily="34" charset="0"/>
                <a:cs typeface="Gisha" panose="020B0502040204020203" pitchFamily="34" charset="-79"/>
              </a:rPr>
              <a:t>אתר הבטיחות</a:t>
            </a:r>
          </a:p>
        </p:txBody>
      </p:sp>
      <p:grpSp>
        <p:nvGrpSpPr>
          <p:cNvPr id="1199" name="Google Shape;1199;p92"/>
          <p:cNvGrpSpPr/>
          <p:nvPr/>
        </p:nvGrpSpPr>
        <p:grpSpPr>
          <a:xfrm>
            <a:off x="180280" y="1750810"/>
            <a:ext cx="3355953" cy="2680980"/>
            <a:chOff x="3852100" y="957350"/>
            <a:chExt cx="2111725" cy="1687000"/>
          </a:xfrm>
        </p:grpSpPr>
        <p:sp>
          <p:nvSpPr>
            <p:cNvPr id="1200" name="Google Shape;1200;p92"/>
            <p:cNvSpPr/>
            <p:nvPr/>
          </p:nvSpPr>
          <p:spPr>
            <a:xfrm>
              <a:off x="4590700" y="2624975"/>
              <a:ext cx="655450" cy="19375"/>
            </a:xfrm>
            <a:custGeom>
              <a:avLst/>
              <a:gdLst/>
              <a:ahLst/>
              <a:cxnLst/>
              <a:rect l="l" t="t" r="r" b="b"/>
              <a:pathLst>
                <a:path w="26218" h="775" extrusionOk="0">
                  <a:moveTo>
                    <a:pt x="1" y="0"/>
                  </a:moveTo>
                  <a:lnTo>
                    <a:pt x="1" y="21"/>
                  </a:lnTo>
                  <a:lnTo>
                    <a:pt x="1" y="63"/>
                  </a:lnTo>
                  <a:lnTo>
                    <a:pt x="1" y="63"/>
                  </a:lnTo>
                  <a:cubicBezTo>
                    <a:pt x="1" y="565"/>
                    <a:pt x="796" y="775"/>
                    <a:pt x="2867" y="775"/>
                  </a:cubicBezTo>
                  <a:lnTo>
                    <a:pt x="12827" y="775"/>
                  </a:lnTo>
                  <a:lnTo>
                    <a:pt x="13454" y="775"/>
                  </a:lnTo>
                  <a:lnTo>
                    <a:pt x="23393" y="775"/>
                  </a:lnTo>
                  <a:cubicBezTo>
                    <a:pt x="25485" y="775"/>
                    <a:pt x="26197" y="524"/>
                    <a:pt x="26218" y="0"/>
                  </a:cubicBezTo>
                  <a:lnTo>
                    <a:pt x="26009" y="0"/>
                  </a:lnTo>
                  <a:lnTo>
                    <a:pt x="2600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1201" name="Google Shape;1201;p92"/>
            <p:cNvSpPr/>
            <p:nvPr/>
          </p:nvSpPr>
          <p:spPr>
            <a:xfrm>
              <a:off x="4533150" y="2402650"/>
              <a:ext cx="764800" cy="235425"/>
            </a:xfrm>
            <a:custGeom>
              <a:avLst/>
              <a:gdLst/>
              <a:ahLst/>
              <a:cxnLst/>
              <a:rect l="l" t="t" r="r" b="b"/>
              <a:pathLst>
                <a:path w="30592" h="9417" extrusionOk="0">
                  <a:moveTo>
                    <a:pt x="25842" y="5922"/>
                  </a:moveTo>
                  <a:cubicBezTo>
                    <a:pt x="24000" y="4039"/>
                    <a:pt x="23917" y="1"/>
                    <a:pt x="23917" y="1"/>
                  </a:cubicBezTo>
                  <a:lnTo>
                    <a:pt x="15610" y="1"/>
                  </a:lnTo>
                  <a:lnTo>
                    <a:pt x="14982" y="1"/>
                  </a:lnTo>
                  <a:lnTo>
                    <a:pt x="6676" y="1"/>
                  </a:lnTo>
                  <a:cubicBezTo>
                    <a:pt x="6676" y="1"/>
                    <a:pt x="6592" y="4039"/>
                    <a:pt x="4751" y="5922"/>
                  </a:cubicBezTo>
                  <a:cubicBezTo>
                    <a:pt x="2909" y="7805"/>
                    <a:pt x="1" y="9417"/>
                    <a:pt x="5023" y="9417"/>
                  </a:cubicBezTo>
                  <a:lnTo>
                    <a:pt x="14982" y="9417"/>
                  </a:lnTo>
                  <a:lnTo>
                    <a:pt x="15610" y="9417"/>
                  </a:lnTo>
                  <a:lnTo>
                    <a:pt x="25570" y="9417"/>
                  </a:lnTo>
                  <a:cubicBezTo>
                    <a:pt x="30591" y="9417"/>
                    <a:pt x="27704" y="7805"/>
                    <a:pt x="25842" y="5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1202" name="Google Shape;1202;p92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855"/>
                  </a:moveTo>
                  <a:cubicBezTo>
                    <a:pt x="0" y="6236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6236"/>
                    <a:pt x="84469" y="4855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7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1203" name="Google Shape;1203;p92"/>
            <p:cNvSpPr/>
            <p:nvPr/>
          </p:nvSpPr>
          <p:spPr>
            <a:xfrm>
              <a:off x="3852100" y="957350"/>
              <a:ext cx="2111725" cy="1262250"/>
            </a:xfrm>
            <a:custGeom>
              <a:avLst/>
              <a:gdLst/>
              <a:ahLst/>
              <a:cxnLst/>
              <a:rect l="l" t="t" r="r" b="b"/>
              <a:pathLst>
                <a:path w="84469" h="50490" extrusionOk="0">
                  <a:moveTo>
                    <a:pt x="80807" y="3140"/>
                  </a:moveTo>
                  <a:lnTo>
                    <a:pt x="80807" y="46828"/>
                  </a:lnTo>
                  <a:lnTo>
                    <a:pt x="3662" y="46828"/>
                  </a:lnTo>
                  <a:lnTo>
                    <a:pt x="3662" y="3140"/>
                  </a:lnTo>
                  <a:close/>
                  <a:moveTo>
                    <a:pt x="2679" y="1"/>
                  </a:moveTo>
                  <a:cubicBezTo>
                    <a:pt x="1298" y="1"/>
                    <a:pt x="0" y="984"/>
                    <a:pt x="0" y="2386"/>
                  </a:cubicBezTo>
                  <a:lnTo>
                    <a:pt x="0" y="50490"/>
                  </a:lnTo>
                  <a:lnTo>
                    <a:pt x="84469" y="50490"/>
                  </a:lnTo>
                  <a:lnTo>
                    <a:pt x="84469" y="2386"/>
                  </a:lnTo>
                  <a:cubicBezTo>
                    <a:pt x="84469" y="984"/>
                    <a:pt x="83360" y="1"/>
                    <a:pt x="8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1204" name="Google Shape;1204;p92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562"/>
                  </a:moveTo>
                  <a:cubicBezTo>
                    <a:pt x="0" y="5964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5964"/>
                    <a:pt x="84469" y="4562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</p:grpSp>
      <p:sp>
        <p:nvSpPr>
          <p:cNvPr id="1207" name="Google Shape;1207;p92">
            <a:hlinkClick r:id="" action="ppaction://hlinkshowjump?jump=previousslide"/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1208" name="Google Shape;1208;p92">
            <a:hlinkClick r:id="" action="ppaction://hlinkshowjump?jump=nextslide"/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1213" name="Google Shape;1213;p93"/>
          <p:cNvGrpSpPr/>
          <p:nvPr/>
        </p:nvGrpSpPr>
        <p:grpSpPr>
          <a:xfrm rot="5400000">
            <a:off x="6162639" y="1825098"/>
            <a:ext cx="3163987" cy="2438174"/>
            <a:chOff x="4644625" y="1198925"/>
            <a:chExt cx="3711857" cy="2860364"/>
          </a:xfrm>
        </p:grpSpPr>
        <p:sp>
          <p:nvSpPr>
            <p:cNvPr id="1214" name="Google Shape;1214;p93"/>
            <p:cNvSpPr/>
            <p:nvPr/>
          </p:nvSpPr>
          <p:spPr>
            <a:xfrm>
              <a:off x="4644625" y="1198925"/>
              <a:ext cx="3711857" cy="2860364"/>
            </a:xfrm>
            <a:custGeom>
              <a:avLst/>
              <a:gdLst/>
              <a:ahLst/>
              <a:cxnLst/>
              <a:rect l="l" t="t" r="r" b="b"/>
              <a:pathLst>
                <a:path w="49255" h="37956" extrusionOk="0">
                  <a:moveTo>
                    <a:pt x="45070" y="3913"/>
                  </a:moveTo>
                  <a:lnTo>
                    <a:pt x="45070" y="34189"/>
                  </a:lnTo>
                  <a:lnTo>
                    <a:pt x="4310" y="34189"/>
                  </a:lnTo>
                  <a:lnTo>
                    <a:pt x="4310" y="3913"/>
                  </a:lnTo>
                  <a:close/>
                  <a:moveTo>
                    <a:pt x="1988" y="0"/>
                  </a:moveTo>
                  <a:cubicBezTo>
                    <a:pt x="879" y="0"/>
                    <a:pt x="0" y="879"/>
                    <a:pt x="0" y="1988"/>
                  </a:cubicBezTo>
                  <a:lnTo>
                    <a:pt x="0" y="35968"/>
                  </a:lnTo>
                  <a:cubicBezTo>
                    <a:pt x="0" y="37056"/>
                    <a:pt x="879" y="37956"/>
                    <a:pt x="1988" y="37956"/>
                  </a:cubicBezTo>
                  <a:lnTo>
                    <a:pt x="47266" y="37956"/>
                  </a:lnTo>
                  <a:cubicBezTo>
                    <a:pt x="48355" y="37956"/>
                    <a:pt x="49254" y="37056"/>
                    <a:pt x="49254" y="35968"/>
                  </a:cubicBezTo>
                  <a:lnTo>
                    <a:pt x="49254" y="1988"/>
                  </a:lnTo>
                  <a:cubicBezTo>
                    <a:pt x="49254" y="879"/>
                    <a:pt x="48355" y="0"/>
                    <a:pt x="4726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1215" name="Google Shape;1215;p93"/>
            <p:cNvSpPr/>
            <p:nvPr/>
          </p:nvSpPr>
          <p:spPr>
            <a:xfrm>
              <a:off x="8126014" y="2540313"/>
              <a:ext cx="177600" cy="177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</p:grpSp>
      <p:grpSp>
        <p:nvGrpSpPr>
          <p:cNvPr id="1228" name="Google Shape;1228;p94"/>
          <p:cNvGrpSpPr/>
          <p:nvPr/>
        </p:nvGrpSpPr>
        <p:grpSpPr>
          <a:xfrm>
            <a:off x="4126043" y="1250713"/>
            <a:ext cx="1675769" cy="3447951"/>
            <a:chOff x="1768642" y="847775"/>
            <a:chExt cx="1728666" cy="3447951"/>
          </a:xfrm>
        </p:grpSpPr>
        <p:sp>
          <p:nvSpPr>
            <p:cNvPr id="1229" name="Google Shape;1229;p94"/>
            <p:cNvSpPr/>
            <p:nvPr/>
          </p:nvSpPr>
          <p:spPr>
            <a:xfrm>
              <a:off x="1768642" y="847775"/>
              <a:ext cx="1728666" cy="3447951"/>
            </a:xfrm>
            <a:custGeom>
              <a:avLst/>
              <a:gdLst/>
              <a:ahLst/>
              <a:cxnLst/>
              <a:rect l="l" t="t" r="r" b="b"/>
              <a:pathLst>
                <a:path w="14020" h="29670" extrusionOk="0">
                  <a:moveTo>
                    <a:pt x="8161" y="2281"/>
                  </a:moveTo>
                  <a:cubicBezTo>
                    <a:pt x="8328" y="2281"/>
                    <a:pt x="8474" y="2427"/>
                    <a:pt x="8474" y="2595"/>
                  </a:cubicBezTo>
                  <a:lnTo>
                    <a:pt x="8474" y="2616"/>
                  </a:lnTo>
                  <a:cubicBezTo>
                    <a:pt x="8474" y="2804"/>
                    <a:pt x="8328" y="2929"/>
                    <a:pt x="8161" y="2929"/>
                  </a:cubicBezTo>
                  <a:lnTo>
                    <a:pt x="6026" y="2929"/>
                  </a:lnTo>
                  <a:cubicBezTo>
                    <a:pt x="5838" y="2929"/>
                    <a:pt x="5692" y="2804"/>
                    <a:pt x="5692" y="2616"/>
                  </a:cubicBezTo>
                  <a:lnTo>
                    <a:pt x="5692" y="2595"/>
                  </a:lnTo>
                  <a:cubicBezTo>
                    <a:pt x="5692" y="2427"/>
                    <a:pt x="5838" y="2281"/>
                    <a:pt x="6026" y="2281"/>
                  </a:cubicBezTo>
                  <a:close/>
                  <a:moveTo>
                    <a:pt x="13036" y="4248"/>
                  </a:moveTo>
                  <a:lnTo>
                    <a:pt x="13036" y="25422"/>
                  </a:lnTo>
                  <a:lnTo>
                    <a:pt x="1151" y="25422"/>
                  </a:lnTo>
                  <a:lnTo>
                    <a:pt x="1151" y="4248"/>
                  </a:lnTo>
                  <a:close/>
                  <a:moveTo>
                    <a:pt x="1988" y="0"/>
                  </a:moveTo>
                  <a:cubicBezTo>
                    <a:pt x="900" y="0"/>
                    <a:pt x="0" y="900"/>
                    <a:pt x="0" y="2009"/>
                  </a:cubicBezTo>
                  <a:lnTo>
                    <a:pt x="0" y="27661"/>
                  </a:lnTo>
                  <a:cubicBezTo>
                    <a:pt x="0" y="28770"/>
                    <a:pt x="900" y="29670"/>
                    <a:pt x="1988" y="29670"/>
                  </a:cubicBezTo>
                  <a:lnTo>
                    <a:pt x="12010" y="29670"/>
                  </a:lnTo>
                  <a:cubicBezTo>
                    <a:pt x="13119" y="29670"/>
                    <a:pt x="14019" y="28770"/>
                    <a:pt x="14019" y="27661"/>
                  </a:cubicBezTo>
                  <a:lnTo>
                    <a:pt x="14019" y="2009"/>
                  </a:lnTo>
                  <a:cubicBezTo>
                    <a:pt x="14019" y="900"/>
                    <a:pt x="13119" y="0"/>
                    <a:pt x="120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1230" name="Google Shape;1230;p94"/>
            <p:cNvSpPr/>
            <p:nvPr/>
          </p:nvSpPr>
          <p:spPr>
            <a:xfrm>
              <a:off x="2508174" y="3917636"/>
              <a:ext cx="270300" cy="270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4DFB7806-D7FE-D6BF-367D-B2B3431FC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15" y="1884680"/>
            <a:ext cx="3039985" cy="1718955"/>
          </a:xfrm>
          <a:prstGeom prst="rect">
            <a:avLst/>
          </a:prstGeom>
        </p:spPr>
      </p:pic>
      <p:sp>
        <p:nvSpPr>
          <p:cNvPr id="6" name="Google Shape;1206;p92"/>
          <p:cNvSpPr/>
          <p:nvPr/>
        </p:nvSpPr>
        <p:spPr>
          <a:xfrm>
            <a:off x="330442" y="1879962"/>
            <a:ext cx="3064200" cy="1742700"/>
          </a:xfrm>
          <a:prstGeom prst="rect">
            <a:avLst/>
          </a:prstGeom>
          <a:solidFill>
            <a:schemeClr val="accent3">
              <a:alpha val="263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5DBCC49-FF25-7082-1908-5E6AD893C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522" y="1737632"/>
            <a:ext cx="1940546" cy="2605768"/>
          </a:xfrm>
          <a:prstGeom prst="rect">
            <a:avLst/>
          </a:prstGeom>
        </p:spPr>
      </p:pic>
      <p:sp>
        <p:nvSpPr>
          <p:cNvPr id="9" name="Google Shape;1217;p93"/>
          <p:cNvSpPr/>
          <p:nvPr/>
        </p:nvSpPr>
        <p:spPr>
          <a:xfrm>
            <a:off x="6761377" y="1737632"/>
            <a:ext cx="1966500" cy="2633100"/>
          </a:xfrm>
          <a:prstGeom prst="rect">
            <a:avLst/>
          </a:prstGeom>
          <a:solidFill>
            <a:schemeClr val="accent3">
              <a:alpha val="263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432C75CA-6C0B-5D88-8C26-5E96EC286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27"/>
          <a:stretch/>
        </p:blipFill>
        <p:spPr>
          <a:xfrm>
            <a:off x="4259966" y="1737632"/>
            <a:ext cx="1433019" cy="2475151"/>
          </a:xfrm>
          <a:prstGeom prst="rect">
            <a:avLst/>
          </a:prstGeom>
        </p:spPr>
      </p:pic>
      <p:sp>
        <p:nvSpPr>
          <p:cNvPr id="14" name="Google Shape;1232;p94"/>
          <p:cNvSpPr/>
          <p:nvPr/>
        </p:nvSpPr>
        <p:spPr>
          <a:xfrm>
            <a:off x="4259966" y="1737632"/>
            <a:ext cx="1431864" cy="2461974"/>
          </a:xfrm>
          <a:prstGeom prst="rect">
            <a:avLst/>
          </a:prstGeom>
          <a:solidFill>
            <a:schemeClr val="accent3">
              <a:alpha val="263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27B3431-5ED1-2A3F-E850-EEFF39C464CA}"/>
              </a:ext>
            </a:extLst>
          </p:cNvPr>
          <p:cNvSpPr txBox="1"/>
          <p:nvPr/>
        </p:nvSpPr>
        <p:spPr>
          <a:xfrm>
            <a:off x="2320698" y="2393369"/>
            <a:ext cx="46413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1400" b="1">
                <a:solidFill>
                  <a:schemeClr val="dk2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אירועי שן 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533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38;p122">
            <a:extLst>
              <a:ext uri="{FF2B5EF4-FFF2-40B4-BE49-F238E27FC236}">
                <a16:creationId xmlns:a16="http://schemas.microsoft.com/office/drawing/2014/main" id="{41725EAF-B194-84AC-4B61-CBD78F8E16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945" y="595505"/>
            <a:ext cx="3781901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בהצלחה</a:t>
            </a:r>
            <a:endParaRPr sz="80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7" name="Google Shape;2039;p122">
            <a:extLst>
              <a:ext uri="{FF2B5EF4-FFF2-40B4-BE49-F238E27FC236}">
                <a16:creationId xmlns:a16="http://schemas.microsoft.com/office/drawing/2014/main" id="{E6A07746-7B25-5FB4-1180-171DB72D9DBD}"/>
              </a:ext>
            </a:extLst>
          </p:cNvPr>
          <p:cNvSpPr txBox="1">
            <a:spLocks/>
          </p:cNvSpPr>
          <p:nvPr/>
        </p:nvSpPr>
        <p:spPr>
          <a:xfrm>
            <a:off x="565730" y="1647005"/>
            <a:ext cx="2946900" cy="10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he-IL" sz="48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יש שאלות?</a:t>
            </a:r>
          </a:p>
        </p:txBody>
      </p:sp>
      <p:pic>
        <p:nvPicPr>
          <p:cNvPr id="13" name="Google Shape;2041;p122">
            <a:extLst>
              <a:ext uri="{FF2B5EF4-FFF2-40B4-BE49-F238E27FC236}">
                <a16:creationId xmlns:a16="http://schemas.microsoft.com/office/drawing/2014/main" id="{74FF02FD-97FC-3868-6E72-DFBE6E43A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075" y="0"/>
            <a:ext cx="4468928" cy="50020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2059;p12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F45A7C9-0073-2A23-426B-557327BB740D}"/>
              </a:ext>
            </a:extLst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32" name="Google Shape;2060;p1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733D2EE-0ECC-165A-CA9A-1C63594E027A}"/>
              </a:ext>
            </a:extLst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33" name="Google Shape;2039;p122">
            <a:extLst>
              <a:ext uri="{FF2B5EF4-FFF2-40B4-BE49-F238E27FC236}">
                <a16:creationId xmlns:a16="http://schemas.microsoft.com/office/drawing/2014/main" id="{2D0511C8-CB49-6B85-E1BB-3676AC40FFBC}"/>
              </a:ext>
            </a:extLst>
          </p:cNvPr>
          <p:cNvSpPr txBox="1">
            <a:spLocks/>
          </p:cNvSpPr>
          <p:nvPr/>
        </p:nvSpPr>
        <p:spPr>
          <a:xfrm>
            <a:off x="831426" y="2970746"/>
            <a:ext cx="3705017" cy="10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eyaln@zofim.org.il</a:t>
            </a:r>
          </a:p>
          <a:p>
            <a:pPr marL="0" indent="0">
              <a:buSzPts val="1100"/>
              <a:buNone/>
            </a:pPr>
            <a:r>
              <a:rPr lang="en-US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amitf@zofim.org.il</a:t>
            </a:r>
          </a:p>
          <a:p>
            <a:pPr marL="0" indent="0">
              <a:buSzPts val="1100"/>
              <a:buNone/>
            </a:pPr>
            <a:r>
              <a:rPr lang="en-US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asafs@zofim.org.il</a:t>
            </a:r>
          </a:p>
          <a:p>
            <a:pPr marL="0" indent="0">
              <a:buSzPts val="1100"/>
              <a:buFont typeface="Arial"/>
              <a:buNone/>
            </a:pPr>
            <a:r>
              <a:rPr lang="en-US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+972 3-630-3691</a:t>
            </a:r>
          </a:p>
          <a:p>
            <a:pPr marL="0" indent="0">
              <a:buSzPts val="1100"/>
              <a:buFont typeface="Arial"/>
              <a:buNone/>
            </a:pPr>
            <a:r>
              <a:rPr lang="en-US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https://www.zofim-safe.co.il/</a:t>
            </a:r>
          </a:p>
        </p:txBody>
      </p:sp>
      <p:sp>
        <p:nvSpPr>
          <p:cNvPr id="34" name="Google Shape;2039;p122">
            <a:extLst>
              <a:ext uri="{FF2B5EF4-FFF2-40B4-BE49-F238E27FC236}">
                <a16:creationId xmlns:a16="http://schemas.microsoft.com/office/drawing/2014/main" id="{6D9C98A6-4DD9-4AAD-1064-B35C5CDDB802}"/>
              </a:ext>
            </a:extLst>
          </p:cNvPr>
          <p:cNvSpPr txBox="1">
            <a:spLocks/>
          </p:cNvSpPr>
          <p:nvPr/>
        </p:nvSpPr>
        <p:spPr>
          <a:xfrm>
            <a:off x="5458691" y="4509974"/>
            <a:ext cx="1856509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מחלקת בטיחות</a:t>
            </a:r>
            <a:endParaRPr lang="en-US" sz="20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grpSp>
        <p:nvGrpSpPr>
          <p:cNvPr id="35" name="Google Shape;2055;p122">
            <a:extLst>
              <a:ext uri="{FF2B5EF4-FFF2-40B4-BE49-F238E27FC236}">
                <a16:creationId xmlns:a16="http://schemas.microsoft.com/office/drawing/2014/main" id="{E188C2CF-0BCF-D2C6-9BCC-9BE5334380B0}"/>
              </a:ext>
            </a:extLst>
          </p:cNvPr>
          <p:cNvGrpSpPr/>
          <p:nvPr/>
        </p:nvGrpSpPr>
        <p:grpSpPr>
          <a:xfrm>
            <a:off x="529924" y="4087478"/>
            <a:ext cx="301502" cy="369774"/>
            <a:chOff x="2408992" y="1722875"/>
            <a:chExt cx="397761" cy="397093"/>
          </a:xfrm>
        </p:grpSpPr>
        <p:sp>
          <p:nvSpPr>
            <p:cNvPr id="36" name="Google Shape;2056;p122">
              <a:extLst>
                <a:ext uri="{FF2B5EF4-FFF2-40B4-BE49-F238E27FC236}">
                  <a16:creationId xmlns:a16="http://schemas.microsoft.com/office/drawing/2014/main" id="{E1EB880B-6EAF-1E36-6C59-DEFEF52107E8}"/>
                </a:ext>
              </a:extLst>
            </p:cNvPr>
            <p:cNvSpPr/>
            <p:nvPr/>
          </p:nvSpPr>
          <p:spPr>
            <a:xfrm>
              <a:off x="2492135" y="1827639"/>
              <a:ext cx="213667" cy="185326"/>
            </a:xfrm>
            <a:custGeom>
              <a:avLst/>
              <a:gdLst/>
              <a:ahLst/>
              <a:cxnLst/>
              <a:rect l="l" t="t" r="r" b="b"/>
              <a:pathLst>
                <a:path w="10238" h="8880" extrusionOk="0">
                  <a:moveTo>
                    <a:pt x="2548" y="1"/>
                  </a:moveTo>
                  <a:cubicBezTo>
                    <a:pt x="2277" y="1"/>
                    <a:pt x="2002" y="169"/>
                    <a:pt x="1743" y="427"/>
                  </a:cubicBezTo>
                  <a:cubicBezTo>
                    <a:pt x="1" y="2171"/>
                    <a:pt x="2739" y="5655"/>
                    <a:pt x="3567" y="6491"/>
                  </a:cubicBezTo>
                  <a:cubicBezTo>
                    <a:pt x="4206" y="7123"/>
                    <a:pt x="6403" y="8880"/>
                    <a:pt x="8179" y="8880"/>
                  </a:cubicBezTo>
                  <a:cubicBezTo>
                    <a:pt x="8718" y="8880"/>
                    <a:pt x="9219" y="8718"/>
                    <a:pt x="9626" y="8312"/>
                  </a:cubicBezTo>
                  <a:cubicBezTo>
                    <a:pt x="10054" y="7884"/>
                    <a:pt x="10238" y="7401"/>
                    <a:pt x="9812" y="6981"/>
                  </a:cubicBezTo>
                  <a:cubicBezTo>
                    <a:pt x="9168" y="6339"/>
                    <a:pt x="8797" y="6140"/>
                    <a:pt x="8555" y="6140"/>
                  </a:cubicBezTo>
                  <a:cubicBezTo>
                    <a:pt x="8422" y="6140"/>
                    <a:pt x="8327" y="6200"/>
                    <a:pt x="8248" y="6279"/>
                  </a:cubicBezTo>
                  <a:cubicBezTo>
                    <a:pt x="8064" y="6461"/>
                    <a:pt x="7636" y="7077"/>
                    <a:pt x="7461" y="7252"/>
                  </a:cubicBezTo>
                  <a:cubicBezTo>
                    <a:pt x="7260" y="7452"/>
                    <a:pt x="7021" y="7534"/>
                    <a:pt x="6762" y="7534"/>
                  </a:cubicBezTo>
                  <a:cubicBezTo>
                    <a:pt x="5839" y="7534"/>
                    <a:pt x="4665" y="6485"/>
                    <a:pt x="4117" y="5939"/>
                  </a:cubicBezTo>
                  <a:lnTo>
                    <a:pt x="4115" y="5938"/>
                  </a:lnTo>
                  <a:cubicBezTo>
                    <a:pt x="3417" y="5235"/>
                    <a:pt x="1890" y="3505"/>
                    <a:pt x="2803" y="2592"/>
                  </a:cubicBezTo>
                  <a:cubicBezTo>
                    <a:pt x="2879" y="2516"/>
                    <a:pt x="3056" y="2378"/>
                    <a:pt x="3254" y="2228"/>
                  </a:cubicBezTo>
                  <a:cubicBezTo>
                    <a:pt x="3445" y="2083"/>
                    <a:pt x="3661" y="1922"/>
                    <a:pt x="3776" y="1807"/>
                  </a:cubicBezTo>
                  <a:cubicBezTo>
                    <a:pt x="3999" y="1584"/>
                    <a:pt x="4069" y="1241"/>
                    <a:pt x="3080" y="250"/>
                  </a:cubicBezTo>
                  <a:cubicBezTo>
                    <a:pt x="2909" y="76"/>
                    <a:pt x="2730" y="1"/>
                    <a:pt x="2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  <p:sp>
          <p:nvSpPr>
            <p:cNvPr id="37" name="Google Shape;2057;p122">
              <a:extLst>
                <a:ext uri="{FF2B5EF4-FFF2-40B4-BE49-F238E27FC236}">
                  <a16:creationId xmlns:a16="http://schemas.microsoft.com/office/drawing/2014/main" id="{A321FD62-B861-26AD-CDF3-2D1C7D0A7677}"/>
                </a:ext>
              </a:extLst>
            </p:cNvPr>
            <p:cNvSpPr/>
            <p:nvPr/>
          </p:nvSpPr>
          <p:spPr>
            <a:xfrm>
              <a:off x="2408992" y="1722875"/>
              <a:ext cx="397761" cy="397093"/>
            </a:xfrm>
            <a:custGeom>
              <a:avLst/>
              <a:gdLst/>
              <a:ahLst/>
              <a:cxnLst/>
              <a:rect l="l" t="t" r="r" b="b"/>
              <a:pathLst>
                <a:path w="19059" h="19027" extrusionOk="0">
                  <a:moveTo>
                    <a:pt x="6538" y="3907"/>
                  </a:moveTo>
                  <a:cubicBezTo>
                    <a:pt x="7030" y="3907"/>
                    <a:pt x="7490" y="4114"/>
                    <a:pt x="7853" y="4483"/>
                  </a:cubicBezTo>
                  <a:cubicBezTo>
                    <a:pt x="8326" y="4955"/>
                    <a:pt x="9768" y="6397"/>
                    <a:pt x="8549" y="7616"/>
                  </a:cubicBezTo>
                  <a:cubicBezTo>
                    <a:pt x="8407" y="7756"/>
                    <a:pt x="8145" y="7957"/>
                    <a:pt x="7912" y="8136"/>
                  </a:cubicBezTo>
                  <a:cubicBezTo>
                    <a:pt x="7767" y="8246"/>
                    <a:pt x="7634" y="8343"/>
                    <a:pt x="7576" y="8400"/>
                  </a:cubicBezTo>
                  <a:cubicBezTo>
                    <a:pt x="7599" y="8585"/>
                    <a:pt x="8227" y="9504"/>
                    <a:pt x="8888" y="10169"/>
                  </a:cubicBezTo>
                  <a:cubicBezTo>
                    <a:pt x="9546" y="10823"/>
                    <a:pt x="10450" y="11437"/>
                    <a:pt x="10732" y="11437"/>
                  </a:cubicBezTo>
                  <a:cubicBezTo>
                    <a:pt x="10736" y="11437"/>
                    <a:pt x="10740" y="11437"/>
                    <a:pt x="10744" y="11437"/>
                  </a:cubicBezTo>
                  <a:cubicBezTo>
                    <a:pt x="10716" y="11423"/>
                    <a:pt x="10813" y="11292"/>
                    <a:pt x="10923" y="11147"/>
                  </a:cubicBezTo>
                  <a:cubicBezTo>
                    <a:pt x="11100" y="10913"/>
                    <a:pt x="11301" y="10650"/>
                    <a:pt x="11443" y="10510"/>
                  </a:cubicBezTo>
                  <a:cubicBezTo>
                    <a:pt x="11789" y="10163"/>
                    <a:pt x="12153" y="10031"/>
                    <a:pt x="12508" y="10031"/>
                  </a:cubicBezTo>
                  <a:cubicBezTo>
                    <a:pt x="13402" y="10031"/>
                    <a:pt x="14236" y="10866"/>
                    <a:pt x="14576" y="11205"/>
                  </a:cubicBezTo>
                  <a:cubicBezTo>
                    <a:pt x="15328" y="11943"/>
                    <a:pt x="15425" y="13093"/>
                    <a:pt x="14399" y="14119"/>
                  </a:cubicBezTo>
                  <a:cubicBezTo>
                    <a:pt x="13750" y="14770"/>
                    <a:pt x="12980" y="15023"/>
                    <a:pt x="12179" y="15023"/>
                  </a:cubicBezTo>
                  <a:cubicBezTo>
                    <a:pt x="10063" y="15023"/>
                    <a:pt x="7723" y="13248"/>
                    <a:pt x="6764" y="12299"/>
                  </a:cubicBezTo>
                  <a:cubicBezTo>
                    <a:pt x="5451" y="10974"/>
                    <a:pt x="2573" y="7025"/>
                    <a:pt x="4938" y="4660"/>
                  </a:cubicBezTo>
                  <a:cubicBezTo>
                    <a:pt x="5458" y="4140"/>
                    <a:pt x="6017" y="3907"/>
                    <a:pt x="6538" y="3907"/>
                  </a:cubicBezTo>
                  <a:close/>
                  <a:moveTo>
                    <a:pt x="9545" y="0"/>
                  </a:moveTo>
                  <a:cubicBezTo>
                    <a:pt x="4319" y="0"/>
                    <a:pt x="31" y="4288"/>
                    <a:pt x="31" y="9514"/>
                  </a:cubicBezTo>
                  <a:cubicBezTo>
                    <a:pt x="31" y="11064"/>
                    <a:pt x="448" y="12594"/>
                    <a:pt x="1172" y="13954"/>
                  </a:cubicBezTo>
                  <a:lnTo>
                    <a:pt x="49" y="18334"/>
                  </a:lnTo>
                  <a:cubicBezTo>
                    <a:pt x="1" y="18524"/>
                    <a:pt x="57" y="18725"/>
                    <a:pt x="195" y="18863"/>
                  </a:cubicBezTo>
                  <a:cubicBezTo>
                    <a:pt x="302" y="18971"/>
                    <a:pt x="445" y="19027"/>
                    <a:pt x="590" y="19027"/>
                  </a:cubicBezTo>
                  <a:cubicBezTo>
                    <a:pt x="635" y="19027"/>
                    <a:pt x="680" y="19021"/>
                    <a:pt x="724" y="19010"/>
                  </a:cubicBezTo>
                  <a:lnTo>
                    <a:pt x="5104" y="17887"/>
                  </a:lnTo>
                  <a:cubicBezTo>
                    <a:pt x="6465" y="18609"/>
                    <a:pt x="7995" y="19026"/>
                    <a:pt x="9545" y="19026"/>
                  </a:cubicBezTo>
                  <a:cubicBezTo>
                    <a:pt x="14770" y="19026"/>
                    <a:pt x="19058" y="14738"/>
                    <a:pt x="19058" y="9514"/>
                  </a:cubicBezTo>
                  <a:cubicBezTo>
                    <a:pt x="19058" y="4288"/>
                    <a:pt x="14770" y="0"/>
                    <a:pt x="9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endParaRPr>
            </a:p>
          </p:txBody>
        </p:sp>
      </p:grpSp>
      <p:sp>
        <p:nvSpPr>
          <p:cNvPr id="30" name="Google Shape;2058;p122">
            <a:extLst>
              <a:ext uri="{FF2B5EF4-FFF2-40B4-BE49-F238E27FC236}">
                <a16:creationId xmlns:a16="http://schemas.microsoft.com/office/drawing/2014/main" id="{7ACDD7F7-3923-C5E1-B7BA-494D17AB8632}"/>
              </a:ext>
            </a:extLst>
          </p:cNvPr>
          <p:cNvSpPr/>
          <p:nvPr/>
        </p:nvSpPr>
        <p:spPr>
          <a:xfrm>
            <a:off x="4473575" y="0"/>
            <a:ext cx="4571700" cy="5143500"/>
          </a:xfrm>
          <a:prstGeom prst="rect">
            <a:avLst/>
          </a:prstGeom>
          <a:solidFill>
            <a:schemeClr val="accent3">
              <a:alpha val="263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38" name="Google Shape;1033;p84">
            <a:extLst>
              <a:ext uri="{FF2B5EF4-FFF2-40B4-BE49-F238E27FC236}">
                <a16:creationId xmlns:a16="http://schemas.microsoft.com/office/drawing/2014/main" id="{E9F48E82-55B6-3399-257A-CD2CBD83EE12}"/>
              </a:ext>
            </a:extLst>
          </p:cNvPr>
          <p:cNvSpPr/>
          <p:nvPr/>
        </p:nvSpPr>
        <p:spPr>
          <a:xfrm rot="20469436">
            <a:off x="4113397" y="1381492"/>
            <a:ext cx="5065942" cy="4560843"/>
          </a:xfrm>
          <a:custGeom>
            <a:avLst/>
            <a:gdLst/>
            <a:ahLst/>
            <a:cxnLst/>
            <a:rect l="l" t="t" r="r" b="b"/>
            <a:pathLst>
              <a:path w="51936" h="83458" extrusionOk="0">
                <a:moveTo>
                  <a:pt x="25392" y="0"/>
                </a:moveTo>
                <a:cubicBezTo>
                  <a:pt x="17647" y="3872"/>
                  <a:pt x="8706" y="6789"/>
                  <a:pt x="3163" y="13441"/>
                </a:cubicBezTo>
                <a:cubicBezTo>
                  <a:pt x="-712" y="18091"/>
                  <a:pt x="-635" y="25913"/>
                  <a:pt x="1613" y="31533"/>
                </a:cubicBezTo>
                <a:cubicBezTo>
                  <a:pt x="6153" y="42882"/>
                  <a:pt x="17717" y="52162"/>
                  <a:pt x="29527" y="55312"/>
                </a:cubicBezTo>
                <a:cubicBezTo>
                  <a:pt x="36353" y="57133"/>
                  <a:pt x="45209" y="54969"/>
                  <a:pt x="50205" y="59965"/>
                </a:cubicBezTo>
                <a:cubicBezTo>
                  <a:pt x="57369" y="67129"/>
                  <a:pt x="39106" y="87241"/>
                  <a:pt x="30044" y="82710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he-IL">
              <a:solidFill>
                <a:schemeClr val="accent5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28394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3AC43C1E-53B6-6024-FE27-C7C7F4CFB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5">
            <a:extLst>
              <a:ext uri="{FF2B5EF4-FFF2-40B4-BE49-F238E27FC236}">
                <a16:creationId xmlns:a16="http://schemas.microsoft.com/office/drawing/2014/main" id="{486D59D4-FCB3-F9D9-509A-D245D4745F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8107" y="132966"/>
            <a:ext cx="7850912" cy="1135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he-IL" sz="4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      מאירועי הטיולים בשנה האחרונה</a:t>
            </a:r>
            <a:endParaRPr sz="44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75" name="Google Shape;475;p6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B49D616-26B5-06BB-72D0-CA1F0913E7B9}"/>
              </a:ext>
            </a:extLst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76" name="Google Shape;476;p6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A0C6BA-1CF4-F161-FD43-68D4F1279F4C}"/>
              </a:ext>
            </a:extLst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B786C064-4943-5108-D1CF-0468A9E8A5AE}"/>
              </a:ext>
            </a:extLst>
          </p:cNvPr>
          <p:cNvSpPr/>
          <p:nvPr/>
        </p:nvSpPr>
        <p:spPr>
          <a:xfrm>
            <a:off x="6647543" y="2510971"/>
            <a:ext cx="2081476" cy="11359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61BDD024-50CF-4FB4-0045-16C755D605A7}"/>
              </a:ext>
            </a:extLst>
          </p:cNvPr>
          <p:cNvSpPr/>
          <p:nvPr/>
        </p:nvSpPr>
        <p:spPr>
          <a:xfrm>
            <a:off x="696440" y="2738728"/>
            <a:ext cx="2081476" cy="11359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4" name="Google Shape;473;p65">
            <a:extLst>
              <a:ext uri="{FF2B5EF4-FFF2-40B4-BE49-F238E27FC236}">
                <a16:creationId xmlns:a16="http://schemas.microsoft.com/office/drawing/2014/main" id="{30581C43-D87A-AE17-9DC0-DEB23D3FF33A}"/>
              </a:ext>
            </a:extLst>
          </p:cNvPr>
          <p:cNvSpPr txBox="1">
            <a:spLocks/>
          </p:cNvSpPr>
          <p:nvPr/>
        </p:nvSpPr>
        <p:spPr>
          <a:xfrm>
            <a:off x="2445328" y="2003798"/>
            <a:ext cx="5223819" cy="233960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Just Another Hand"/>
              <a:buNone/>
              <a:defRPr sz="12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כניסה לחושך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הליכה לא נכונה במסלול בהכנה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הגעת אוטובוסים לנקודה לא נכונה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חוסר במים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יציאה למסלול ללא מפת סימון שבילים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מיעוט דיווחים למוקד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שכיחת חניך ישן באוטובוס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שימוש בבנזין שהיה בג'ריקן 20 ל' מפלסטיק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חשיפה לאלרגנים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קיבוע אוהלים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endParaRPr lang="he-IL" sz="20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  <a:p>
            <a:pPr marL="457200" indent="-457200" algn="r" rtl="1">
              <a:buSzPct val="100000"/>
              <a:buFont typeface="+mj-lt"/>
              <a:buAutoNum type="arabicPeriod"/>
            </a:pPr>
            <a:endParaRPr lang="he-IL" sz="20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5728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A551A0C1-4BA1-13F8-A8A6-490DA2CA2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5">
            <a:extLst>
              <a:ext uri="{FF2B5EF4-FFF2-40B4-BE49-F238E27FC236}">
                <a16:creationId xmlns:a16="http://schemas.microsoft.com/office/drawing/2014/main" id="{2CE5787A-D21D-3A30-64E1-0C737FA83C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308" y="8275"/>
            <a:ext cx="7171383" cy="1135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he-IL" sz="4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מיומנות בסיסית שנשחקה / נשכחה</a:t>
            </a:r>
            <a:endParaRPr sz="44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75" name="Google Shape;475;p6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51816B3-9D79-47E2-90A0-0C041C0C5C96}"/>
              </a:ext>
            </a:extLst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76" name="Google Shape;476;p6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EB138A-B53E-E803-B5A8-69DC4BF06E95}"/>
              </a:ext>
            </a:extLst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2D99CF0F-91FD-71BB-094F-D75E859B64A0}"/>
              </a:ext>
            </a:extLst>
          </p:cNvPr>
          <p:cNvSpPr/>
          <p:nvPr/>
        </p:nvSpPr>
        <p:spPr>
          <a:xfrm>
            <a:off x="6647543" y="2510971"/>
            <a:ext cx="2081476" cy="11359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BBA7F3AC-FFA6-B592-2CBC-8927652AC7E7}"/>
              </a:ext>
            </a:extLst>
          </p:cNvPr>
          <p:cNvSpPr/>
          <p:nvPr/>
        </p:nvSpPr>
        <p:spPr>
          <a:xfrm>
            <a:off x="696440" y="2738728"/>
            <a:ext cx="2081476" cy="11359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4" name="Google Shape;473;p65">
            <a:extLst>
              <a:ext uri="{FF2B5EF4-FFF2-40B4-BE49-F238E27FC236}">
                <a16:creationId xmlns:a16="http://schemas.microsoft.com/office/drawing/2014/main" id="{870ADC0B-BE95-45D7-1635-4B6F172F11A6}"/>
              </a:ext>
            </a:extLst>
          </p:cNvPr>
          <p:cNvSpPr txBox="1">
            <a:spLocks/>
          </p:cNvSpPr>
          <p:nvPr/>
        </p:nvSpPr>
        <p:spPr>
          <a:xfrm>
            <a:off x="2464462" y="1401949"/>
            <a:ext cx="5223819" cy="233960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Just Another Hand"/>
              <a:buNone/>
              <a:defRPr sz="12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סימוני קווי מצוק 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סיוע והכוונה במעברים צרים / יתדות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שמירה על ציוד בחניון מפני הירטבות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הצטיידות בלבוש מתאים לטיול 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הפקת משמעויות נלוות משיבוש </a:t>
            </a:r>
            <a:r>
              <a:rPr lang="he-IL" sz="2000" err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בתכניות</a:t>
            </a:r>
            <a:endParaRPr lang="he-IL" sz="20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ארגון ושליטה בנקודת סיום ואיסוף אוטובוסים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r>
              <a:rPr lang="he-IL" sz="2000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שימוש לקוי במפות סימון שבילים </a:t>
            </a:r>
          </a:p>
          <a:p>
            <a:pPr marL="457200" indent="-457200" algn="r" rtl="1">
              <a:buSzPct val="100000"/>
              <a:buFont typeface="+mj-lt"/>
              <a:buAutoNum type="arabicPeriod"/>
            </a:pPr>
            <a:endParaRPr lang="he-IL" sz="20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329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7EA795E1-24C6-F76C-FD95-C3FD1687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5">
            <a:extLst>
              <a:ext uri="{FF2B5EF4-FFF2-40B4-BE49-F238E27FC236}">
                <a16:creationId xmlns:a16="http://schemas.microsoft.com/office/drawing/2014/main" id="{11F66C3C-29D1-34DE-C640-9FD1F65D19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06340" y="132645"/>
            <a:ext cx="2292990" cy="1135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he-IL" sz="28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Arial"/>
              </a:rPr>
              <a:t>מזג האוויר</a:t>
            </a:r>
            <a:endParaRPr sz="2800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75" name="Google Shape;475;p6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CB574A0-1B60-EEEC-A030-ED7B1FFD3E4D}"/>
              </a:ext>
            </a:extLst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76" name="Google Shape;476;p6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CDC804-65F1-33D0-FD67-758A2AB4552E}"/>
              </a:ext>
            </a:extLst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17D234DB-6683-18F4-6203-972A62BACBEB}"/>
              </a:ext>
            </a:extLst>
          </p:cNvPr>
          <p:cNvSpPr/>
          <p:nvPr/>
        </p:nvSpPr>
        <p:spPr>
          <a:xfrm>
            <a:off x="6647543" y="2510971"/>
            <a:ext cx="2081476" cy="11359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48A32328-6A60-5BA8-64B1-895359190319}"/>
              </a:ext>
            </a:extLst>
          </p:cNvPr>
          <p:cNvSpPr/>
          <p:nvPr/>
        </p:nvSpPr>
        <p:spPr>
          <a:xfrm>
            <a:off x="696440" y="2738728"/>
            <a:ext cx="2081476" cy="11359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28" name="גרפיקה 27" descr="ברק">
            <a:extLst>
              <a:ext uri="{FF2B5EF4-FFF2-40B4-BE49-F238E27FC236}">
                <a16:creationId xmlns:a16="http://schemas.microsoft.com/office/drawing/2014/main" id="{95BF0804-AEDE-B504-FE81-24144EF79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7347" y="72876"/>
            <a:ext cx="1344762" cy="1344762"/>
          </a:xfrm>
          <a:prstGeom prst="rect">
            <a:avLst/>
          </a:prstGeom>
        </p:spPr>
      </p:pic>
      <p:pic>
        <p:nvPicPr>
          <p:cNvPr id="29" name="גרפיקה 28" descr="מדורה">
            <a:extLst>
              <a:ext uri="{FF2B5EF4-FFF2-40B4-BE49-F238E27FC236}">
                <a16:creationId xmlns:a16="http://schemas.microsoft.com/office/drawing/2014/main" id="{544FF7DA-EF6E-27FC-2818-A18487D39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7524" y="5123872"/>
            <a:ext cx="1492825" cy="1492825"/>
          </a:xfrm>
          <a:prstGeom prst="rect">
            <a:avLst/>
          </a:prstGeom>
        </p:spPr>
      </p:pic>
      <p:pic>
        <p:nvPicPr>
          <p:cNvPr id="30" name="גרפיקה 29" descr="מטריה">
            <a:extLst>
              <a:ext uri="{FF2B5EF4-FFF2-40B4-BE49-F238E27FC236}">
                <a16:creationId xmlns:a16="http://schemas.microsoft.com/office/drawing/2014/main" id="{B1047480-E150-615E-B02B-F7C8906F7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88281" y="1470416"/>
            <a:ext cx="1612079" cy="1612079"/>
          </a:xfrm>
          <a:prstGeom prst="rect">
            <a:avLst/>
          </a:prstGeom>
        </p:spPr>
      </p:pic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BA735AB9-437E-286B-FCD2-F0BDE0783AE1}"/>
              </a:ext>
            </a:extLst>
          </p:cNvPr>
          <p:cNvGrpSpPr/>
          <p:nvPr/>
        </p:nvGrpSpPr>
        <p:grpSpPr>
          <a:xfrm>
            <a:off x="170267" y="177555"/>
            <a:ext cx="952540" cy="1135403"/>
            <a:chOff x="107504" y="421389"/>
            <a:chExt cx="952540" cy="1135403"/>
          </a:xfrm>
        </p:grpSpPr>
        <p:sp>
          <p:nvSpPr>
            <p:cNvPr id="32" name="צורה חופשית: צורה 31">
              <a:extLst>
                <a:ext uri="{FF2B5EF4-FFF2-40B4-BE49-F238E27FC236}">
                  <a16:creationId xmlns:a16="http://schemas.microsoft.com/office/drawing/2014/main" id="{9549715B-F5BD-02AC-F339-33806C9A31EB}"/>
                </a:ext>
              </a:extLst>
            </p:cNvPr>
            <p:cNvSpPr/>
            <p:nvPr/>
          </p:nvSpPr>
          <p:spPr>
            <a:xfrm>
              <a:off x="562279" y="421389"/>
              <a:ext cx="56032" cy="168095"/>
            </a:xfrm>
            <a:custGeom>
              <a:avLst/>
              <a:gdLst>
                <a:gd name="connsiteX0" fmla="*/ 0 w 56031"/>
                <a:gd name="connsiteY0" fmla="*/ 0 h 168095"/>
                <a:gd name="connsiteX1" fmla="*/ 56032 w 56031"/>
                <a:gd name="connsiteY1" fmla="*/ 0 h 168095"/>
                <a:gd name="connsiteX2" fmla="*/ 56032 w 56031"/>
                <a:gd name="connsiteY2" fmla="*/ 168095 h 168095"/>
                <a:gd name="connsiteX3" fmla="*/ 0 w 56031"/>
                <a:gd name="connsiteY3" fmla="*/ 168095 h 16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31" h="168095">
                  <a:moveTo>
                    <a:pt x="0" y="0"/>
                  </a:moveTo>
                  <a:lnTo>
                    <a:pt x="56032" y="0"/>
                  </a:lnTo>
                  <a:lnTo>
                    <a:pt x="56032" y="168095"/>
                  </a:lnTo>
                  <a:lnTo>
                    <a:pt x="0" y="168095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צורה חופשית: צורה 32">
              <a:extLst>
                <a:ext uri="{FF2B5EF4-FFF2-40B4-BE49-F238E27FC236}">
                  <a16:creationId xmlns:a16="http://schemas.microsoft.com/office/drawing/2014/main" id="{ED029420-119C-BF67-9F3A-83AF812BA460}"/>
                </a:ext>
              </a:extLst>
            </p:cNvPr>
            <p:cNvSpPr/>
            <p:nvPr/>
          </p:nvSpPr>
          <p:spPr>
            <a:xfrm>
              <a:off x="759610" y="528737"/>
              <a:ext cx="154087" cy="154087"/>
            </a:xfrm>
            <a:custGeom>
              <a:avLst/>
              <a:gdLst>
                <a:gd name="connsiteX0" fmla="*/ 158480 w 154087"/>
                <a:gd name="connsiteY0" fmla="*/ 39620 h 154087"/>
                <a:gd name="connsiteX1" fmla="*/ 39620 w 154087"/>
                <a:gd name="connsiteY1" fmla="*/ 158480 h 154087"/>
                <a:gd name="connsiteX2" fmla="*/ 0 w 154087"/>
                <a:gd name="connsiteY2" fmla="*/ 118860 h 154087"/>
                <a:gd name="connsiteX3" fmla="*/ 118860 w 154087"/>
                <a:gd name="connsiteY3" fmla="*/ 0 h 1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154087">
                  <a:moveTo>
                    <a:pt x="158480" y="39620"/>
                  </a:moveTo>
                  <a:lnTo>
                    <a:pt x="39620" y="158480"/>
                  </a:lnTo>
                  <a:lnTo>
                    <a:pt x="0" y="118860"/>
                  </a:lnTo>
                  <a:lnTo>
                    <a:pt x="118860" y="0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צורה חופשית: צורה 33">
              <a:extLst>
                <a:ext uri="{FF2B5EF4-FFF2-40B4-BE49-F238E27FC236}">
                  <a16:creationId xmlns:a16="http://schemas.microsoft.com/office/drawing/2014/main" id="{D478F12D-D0D6-CA3D-4BD6-463C62C51D88}"/>
                </a:ext>
              </a:extLst>
            </p:cNvPr>
            <p:cNvSpPr/>
            <p:nvPr/>
          </p:nvSpPr>
          <p:spPr>
            <a:xfrm>
              <a:off x="856446" y="827620"/>
              <a:ext cx="168095" cy="56032"/>
            </a:xfrm>
            <a:custGeom>
              <a:avLst/>
              <a:gdLst>
                <a:gd name="connsiteX0" fmla="*/ 0 w 168095"/>
                <a:gd name="connsiteY0" fmla="*/ 0 h 56031"/>
                <a:gd name="connsiteX1" fmla="*/ 168095 w 168095"/>
                <a:gd name="connsiteY1" fmla="*/ 0 h 56031"/>
                <a:gd name="connsiteX2" fmla="*/ 168095 w 168095"/>
                <a:gd name="connsiteY2" fmla="*/ 56032 h 56031"/>
                <a:gd name="connsiteX3" fmla="*/ 0 w 168095"/>
                <a:gd name="connsiteY3" fmla="*/ 56032 h 5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095" h="56031">
                  <a:moveTo>
                    <a:pt x="0" y="0"/>
                  </a:moveTo>
                  <a:lnTo>
                    <a:pt x="168095" y="0"/>
                  </a:lnTo>
                  <a:lnTo>
                    <a:pt x="168095" y="56032"/>
                  </a:lnTo>
                  <a:lnTo>
                    <a:pt x="0" y="56032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צורה חופשית: צורה 34">
              <a:extLst>
                <a:ext uri="{FF2B5EF4-FFF2-40B4-BE49-F238E27FC236}">
                  <a16:creationId xmlns:a16="http://schemas.microsoft.com/office/drawing/2014/main" id="{75DA7FD6-DE4C-AFBA-408B-6AEC3DA92065}"/>
                </a:ext>
              </a:extLst>
            </p:cNvPr>
            <p:cNvSpPr/>
            <p:nvPr/>
          </p:nvSpPr>
          <p:spPr>
            <a:xfrm>
              <a:off x="759325" y="1023707"/>
              <a:ext cx="154087" cy="154087"/>
            </a:xfrm>
            <a:custGeom>
              <a:avLst/>
              <a:gdLst>
                <a:gd name="connsiteX0" fmla="*/ 158480 w 154087"/>
                <a:gd name="connsiteY0" fmla="*/ 118860 h 154087"/>
                <a:gd name="connsiteX1" fmla="*/ 118860 w 154087"/>
                <a:gd name="connsiteY1" fmla="*/ 158480 h 154087"/>
                <a:gd name="connsiteX2" fmla="*/ 0 w 154087"/>
                <a:gd name="connsiteY2" fmla="*/ 39620 h 154087"/>
                <a:gd name="connsiteX3" fmla="*/ 39620 w 154087"/>
                <a:gd name="connsiteY3" fmla="*/ 0 h 1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154087">
                  <a:moveTo>
                    <a:pt x="158480" y="118860"/>
                  </a:moveTo>
                  <a:lnTo>
                    <a:pt x="118860" y="158480"/>
                  </a:lnTo>
                  <a:lnTo>
                    <a:pt x="0" y="39620"/>
                  </a:lnTo>
                  <a:lnTo>
                    <a:pt x="39620" y="0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צורה חופשית: צורה 35">
              <a:extLst>
                <a:ext uri="{FF2B5EF4-FFF2-40B4-BE49-F238E27FC236}">
                  <a16:creationId xmlns:a16="http://schemas.microsoft.com/office/drawing/2014/main" id="{CFD38D65-608A-92E3-906A-6D710F3C69DE}"/>
                </a:ext>
              </a:extLst>
            </p:cNvPr>
            <p:cNvSpPr/>
            <p:nvPr/>
          </p:nvSpPr>
          <p:spPr>
            <a:xfrm>
              <a:off x="156049" y="827620"/>
              <a:ext cx="154087" cy="56032"/>
            </a:xfrm>
            <a:custGeom>
              <a:avLst/>
              <a:gdLst>
                <a:gd name="connsiteX0" fmla="*/ 0 w 154087"/>
                <a:gd name="connsiteY0" fmla="*/ 0 h 56031"/>
                <a:gd name="connsiteX1" fmla="*/ 168095 w 154087"/>
                <a:gd name="connsiteY1" fmla="*/ 0 h 56031"/>
                <a:gd name="connsiteX2" fmla="*/ 168095 w 154087"/>
                <a:gd name="connsiteY2" fmla="*/ 56032 h 56031"/>
                <a:gd name="connsiteX3" fmla="*/ 0 w 154087"/>
                <a:gd name="connsiteY3" fmla="*/ 56032 h 5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56031">
                  <a:moveTo>
                    <a:pt x="0" y="0"/>
                  </a:moveTo>
                  <a:lnTo>
                    <a:pt x="168095" y="0"/>
                  </a:lnTo>
                  <a:lnTo>
                    <a:pt x="168095" y="56032"/>
                  </a:lnTo>
                  <a:lnTo>
                    <a:pt x="0" y="56032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" name="צורה חופשית: צורה 36">
              <a:extLst>
                <a:ext uri="{FF2B5EF4-FFF2-40B4-BE49-F238E27FC236}">
                  <a16:creationId xmlns:a16="http://schemas.microsoft.com/office/drawing/2014/main" id="{E9232C91-03BD-4E8E-AB0C-2106EAE6AA38}"/>
                </a:ext>
              </a:extLst>
            </p:cNvPr>
            <p:cNvSpPr/>
            <p:nvPr/>
          </p:nvSpPr>
          <p:spPr>
            <a:xfrm>
              <a:off x="263639" y="529446"/>
              <a:ext cx="154087" cy="154087"/>
            </a:xfrm>
            <a:custGeom>
              <a:avLst/>
              <a:gdLst>
                <a:gd name="connsiteX0" fmla="*/ 158480 w 154087"/>
                <a:gd name="connsiteY0" fmla="*/ 118860 h 154087"/>
                <a:gd name="connsiteX1" fmla="*/ 118860 w 154087"/>
                <a:gd name="connsiteY1" fmla="*/ 158480 h 154087"/>
                <a:gd name="connsiteX2" fmla="*/ 0 w 154087"/>
                <a:gd name="connsiteY2" fmla="*/ 39620 h 154087"/>
                <a:gd name="connsiteX3" fmla="*/ 39620 w 154087"/>
                <a:gd name="connsiteY3" fmla="*/ 0 h 1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154087">
                  <a:moveTo>
                    <a:pt x="158480" y="118860"/>
                  </a:moveTo>
                  <a:lnTo>
                    <a:pt x="118860" y="158480"/>
                  </a:lnTo>
                  <a:lnTo>
                    <a:pt x="0" y="39620"/>
                  </a:lnTo>
                  <a:lnTo>
                    <a:pt x="39620" y="0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צורה חופשית: צורה 37">
              <a:extLst>
                <a:ext uri="{FF2B5EF4-FFF2-40B4-BE49-F238E27FC236}">
                  <a16:creationId xmlns:a16="http://schemas.microsoft.com/office/drawing/2014/main" id="{36FBD8CF-A053-D0B3-1271-238CBC3F3F14}"/>
                </a:ext>
              </a:extLst>
            </p:cNvPr>
            <p:cNvSpPr/>
            <p:nvPr/>
          </p:nvSpPr>
          <p:spPr>
            <a:xfrm>
              <a:off x="107504" y="1024490"/>
              <a:ext cx="952540" cy="532302"/>
            </a:xfrm>
            <a:custGeom>
              <a:avLst/>
              <a:gdLst>
                <a:gd name="connsiteX0" fmla="*/ 821270 w 952539"/>
                <a:gd name="connsiteY0" fmla="*/ 266534 h 532301"/>
                <a:gd name="connsiteX1" fmla="*/ 800258 w 952539"/>
                <a:gd name="connsiteY1" fmla="*/ 267935 h 532301"/>
                <a:gd name="connsiteX2" fmla="*/ 800258 w 952539"/>
                <a:gd name="connsiteY2" fmla="*/ 266534 h 532301"/>
                <a:gd name="connsiteX3" fmla="*/ 730218 w 952539"/>
                <a:gd name="connsiteY3" fmla="*/ 130657 h 532301"/>
                <a:gd name="connsiteX4" fmla="*/ 578933 w 952539"/>
                <a:gd name="connsiteY4" fmla="*/ 106844 h 532301"/>
                <a:gd name="connsiteX5" fmla="*/ 352004 w 952539"/>
                <a:gd name="connsiteY5" fmla="*/ 5987 h 532301"/>
                <a:gd name="connsiteX6" fmla="*/ 196516 w 952539"/>
                <a:gd name="connsiteY6" fmla="*/ 199296 h 532301"/>
                <a:gd name="connsiteX7" fmla="*/ 35425 w 952539"/>
                <a:gd name="connsiteY7" fmla="*/ 259530 h 532301"/>
                <a:gd name="connsiteX8" fmla="*/ 14413 w 952539"/>
                <a:gd name="connsiteY8" fmla="*/ 431828 h 532301"/>
                <a:gd name="connsiteX9" fmla="*/ 157294 w 952539"/>
                <a:gd name="connsiteY9" fmla="*/ 531284 h 532301"/>
                <a:gd name="connsiteX10" fmla="*/ 829675 w 952539"/>
                <a:gd name="connsiteY10" fmla="*/ 532685 h 532301"/>
                <a:gd name="connsiteX11" fmla="*/ 958548 w 952539"/>
                <a:gd name="connsiteY11" fmla="*/ 395407 h 532301"/>
                <a:gd name="connsiteX12" fmla="*/ 821270 w 952539"/>
                <a:gd name="connsiteY12" fmla="*/ 266534 h 53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2539" h="532301">
                  <a:moveTo>
                    <a:pt x="821270" y="266534"/>
                  </a:moveTo>
                  <a:cubicBezTo>
                    <a:pt x="814266" y="266534"/>
                    <a:pt x="807262" y="266534"/>
                    <a:pt x="800258" y="267935"/>
                  </a:cubicBezTo>
                  <a:cubicBezTo>
                    <a:pt x="800258" y="267935"/>
                    <a:pt x="800258" y="266534"/>
                    <a:pt x="800258" y="266534"/>
                  </a:cubicBezTo>
                  <a:cubicBezTo>
                    <a:pt x="800258" y="213304"/>
                    <a:pt x="775044" y="161475"/>
                    <a:pt x="730218" y="130657"/>
                  </a:cubicBezTo>
                  <a:cubicBezTo>
                    <a:pt x="686794" y="98439"/>
                    <a:pt x="630762" y="90034"/>
                    <a:pt x="578933" y="106844"/>
                  </a:cubicBezTo>
                  <a:cubicBezTo>
                    <a:pt x="535508" y="25598"/>
                    <a:pt x="441655" y="-16426"/>
                    <a:pt x="352004" y="5987"/>
                  </a:cubicBezTo>
                  <a:cubicBezTo>
                    <a:pt x="262353" y="26999"/>
                    <a:pt x="199318" y="106844"/>
                    <a:pt x="196516" y="199296"/>
                  </a:cubicBezTo>
                  <a:cubicBezTo>
                    <a:pt x="137683" y="188090"/>
                    <a:pt x="74647" y="210503"/>
                    <a:pt x="35425" y="259530"/>
                  </a:cubicBezTo>
                  <a:cubicBezTo>
                    <a:pt x="-2397" y="308558"/>
                    <a:pt x="-10801" y="375796"/>
                    <a:pt x="14413" y="431828"/>
                  </a:cubicBezTo>
                  <a:cubicBezTo>
                    <a:pt x="39627" y="489261"/>
                    <a:pt x="94258" y="527082"/>
                    <a:pt x="157294" y="531284"/>
                  </a:cubicBezTo>
                  <a:lnTo>
                    <a:pt x="829675" y="532685"/>
                  </a:lnTo>
                  <a:cubicBezTo>
                    <a:pt x="902516" y="531284"/>
                    <a:pt x="961349" y="469649"/>
                    <a:pt x="958548" y="395407"/>
                  </a:cubicBezTo>
                  <a:cubicBezTo>
                    <a:pt x="957147" y="322566"/>
                    <a:pt x="895512" y="265134"/>
                    <a:pt x="821270" y="266534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1399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" name="צורה חופשית: צורה 38">
              <a:extLst>
                <a:ext uri="{FF2B5EF4-FFF2-40B4-BE49-F238E27FC236}">
                  <a16:creationId xmlns:a16="http://schemas.microsoft.com/office/drawing/2014/main" id="{4C408B5D-24DA-A1F5-B767-C3604DAFBA38}"/>
                </a:ext>
              </a:extLst>
            </p:cNvPr>
            <p:cNvSpPr/>
            <p:nvPr/>
          </p:nvSpPr>
          <p:spPr>
            <a:xfrm>
              <a:off x="380659" y="644709"/>
              <a:ext cx="406230" cy="406230"/>
            </a:xfrm>
            <a:custGeom>
              <a:avLst/>
              <a:gdLst>
                <a:gd name="connsiteX0" fmla="*/ 10723 w 406230"/>
                <a:gd name="connsiteY0" fmla="*/ 278165 h 406230"/>
                <a:gd name="connsiteX1" fmla="*/ 77961 w 406230"/>
                <a:gd name="connsiteY1" fmla="*/ 338399 h 406230"/>
                <a:gd name="connsiteX2" fmla="*/ 271270 w 406230"/>
                <a:gd name="connsiteY2" fmla="*/ 411240 h 406230"/>
                <a:gd name="connsiteX3" fmla="*/ 418354 w 406230"/>
                <a:gd name="connsiteY3" fmla="*/ 229137 h 406230"/>
                <a:gd name="connsiteX4" fmla="*/ 304889 w 406230"/>
                <a:gd name="connsiteY4" fmla="*/ 23220 h 406230"/>
                <a:gd name="connsiteX5" fmla="*/ 72358 w 406230"/>
                <a:gd name="connsiteY5" fmla="*/ 51236 h 406230"/>
                <a:gd name="connsiteX6" fmla="*/ 10723 w 406230"/>
                <a:gd name="connsiteY6" fmla="*/ 278165 h 406230"/>
                <a:gd name="connsiteX7" fmla="*/ 10723 w 406230"/>
                <a:gd name="connsiteY7" fmla="*/ 278165 h 40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230" h="406230">
                  <a:moveTo>
                    <a:pt x="10723" y="278165"/>
                  </a:moveTo>
                  <a:cubicBezTo>
                    <a:pt x="35937" y="293574"/>
                    <a:pt x="59750" y="314585"/>
                    <a:pt x="77961" y="338399"/>
                  </a:cubicBezTo>
                  <a:cubicBezTo>
                    <a:pt x="150802" y="329994"/>
                    <a:pt x="222243" y="356609"/>
                    <a:pt x="271270" y="411240"/>
                  </a:cubicBezTo>
                  <a:cubicBezTo>
                    <a:pt x="352516" y="386026"/>
                    <a:pt x="411350" y="314585"/>
                    <a:pt x="418354" y="229137"/>
                  </a:cubicBezTo>
                  <a:cubicBezTo>
                    <a:pt x="425358" y="143689"/>
                    <a:pt x="380532" y="62443"/>
                    <a:pt x="304889" y="23220"/>
                  </a:cubicBezTo>
                  <a:cubicBezTo>
                    <a:pt x="229246" y="-16002"/>
                    <a:pt x="136794" y="-4796"/>
                    <a:pt x="72358" y="51236"/>
                  </a:cubicBezTo>
                  <a:cubicBezTo>
                    <a:pt x="7921" y="107268"/>
                    <a:pt x="-15892" y="196919"/>
                    <a:pt x="10723" y="278165"/>
                  </a:cubicBezTo>
                  <a:lnTo>
                    <a:pt x="10723" y="278165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0" name="קבוצה 39">
            <a:extLst>
              <a:ext uri="{FF2B5EF4-FFF2-40B4-BE49-F238E27FC236}">
                <a16:creationId xmlns:a16="http://schemas.microsoft.com/office/drawing/2014/main" id="{C98185EE-1CEB-48C3-26D0-DD22CBDD2F9D}"/>
              </a:ext>
            </a:extLst>
          </p:cNvPr>
          <p:cNvGrpSpPr/>
          <p:nvPr/>
        </p:nvGrpSpPr>
        <p:grpSpPr>
          <a:xfrm>
            <a:off x="155792" y="1935144"/>
            <a:ext cx="469250" cy="1032349"/>
            <a:chOff x="479747" y="1946544"/>
            <a:chExt cx="469250" cy="1032349"/>
          </a:xfrm>
        </p:grpSpPr>
        <p:sp>
          <p:nvSpPr>
            <p:cNvPr id="41" name="צורה חופשית: צורה 40">
              <a:extLst>
                <a:ext uri="{FF2B5EF4-FFF2-40B4-BE49-F238E27FC236}">
                  <a16:creationId xmlns:a16="http://schemas.microsoft.com/office/drawing/2014/main" id="{46A00BEF-45B8-A865-E3DA-4E169294D492}"/>
                </a:ext>
              </a:extLst>
            </p:cNvPr>
            <p:cNvSpPr/>
            <p:nvPr/>
          </p:nvSpPr>
          <p:spPr>
            <a:xfrm rot="151738">
              <a:off x="479747" y="1946544"/>
              <a:ext cx="469250" cy="1032349"/>
            </a:xfrm>
            <a:custGeom>
              <a:avLst/>
              <a:gdLst>
                <a:gd name="connsiteX0" fmla="*/ 234811 w 469249"/>
                <a:gd name="connsiteY0" fmla="*/ 969000 h 1032349"/>
                <a:gd name="connsiteX1" fmla="*/ 75266 w 469249"/>
                <a:gd name="connsiteY1" fmla="*/ 841130 h 1032349"/>
                <a:gd name="connsiteX2" fmla="*/ 164423 w 469249"/>
                <a:gd name="connsiteY2" fmla="*/ 656949 h 1032349"/>
                <a:gd name="connsiteX3" fmla="*/ 164423 w 469249"/>
                <a:gd name="connsiteY3" fmla="*/ 140775 h 1032349"/>
                <a:gd name="connsiteX4" fmla="*/ 234811 w 469249"/>
                <a:gd name="connsiteY4" fmla="*/ 70387 h 1032349"/>
                <a:gd name="connsiteX5" fmla="*/ 305198 w 469249"/>
                <a:gd name="connsiteY5" fmla="*/ 140775 h 1032349"/>
                <a:gd name="connsiteX6" fmla="*/ 305198 w 469249"/>
                <a:gd name="connsiteY6" fmla="*/ 656949 h 1032349"/>
                <a:gd name="connsiteX7" fmla="*/ 394355 w 469249"/>
                <a:gd name="connsiteY7" fmla="*/ 841130 h 1032349"/>
                <a:gd name="connsiteX8" fmla="*/ 234811 w 469249"/>
                <a:gd name="connsiteY8" fmla="*/ 969000 h 1032349"/>
                <a:gd name="connsiteX9" fmla="*/ 234811 w 469249"/>
                <a:gd name="connsiteY9" fmla="*/ 969000 h 1032349"/>
                <a:gd name="connsiteX10" fmla="*/ 375585 w 469249"/>
                <a:gd name="connsiteY10" fmla="*/ 617063 h 1032349"/>
                <a:gd name="connsiteX11" fmla="*/ 375585 w 469249"/>
                <a:gd name="connsiteY11" fmla="*/ 140775 h 1032349"/>
                <a:gd name="connsiteX12" fmla="*/ 234811 w 469249"/>
                <a:gd name="connsiteY12" fmla="*/ 0 h 1032349"/>
                <a:gd name="connsiteX13" fmla="*/ 94036 w 469249"/>
                <a:gd name="connsiteY13" fmla="*/ 140775 h 1032349"/>
                <a:gd name="connsiteX14" fmla="*/ 94036 w 469249"/>
                <a:gd name="connsiteY14" fmla="*/ 617063 h 1032349"/>
                <a:gd name="connsiteX15" fmla="*/ 11917 w 469249"/>
                <a:gd name="connsiteY15" fmla="*/ 878670 h 1032349"/>
                <a:gd name="connsiteX16" fmla="*/ 234811 w 469249"/>
                <a:gd name="connsiteY16" fmla="*/ 1039388 h 1032349"/>
                <a:gd name="connsiteX17" fmla="*/ 457704 w 469249"/>
                <a:gd name="connsiteY17" fmla="*/ 878670 h 1032349"/>
                <a:gd name="connsiteX18" fmla="*/ 375585 w 469249"/>
                <a:gd name="connsiteY18" fmla="*/ 617063 h 103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249" h="1032349">
                  <a:moveTo>
                    <a:pt x="234811" y="969000"/>
                  </a:moveTo>
                  <a:cubicBezTo>
                    <a:pt x="158557" y="969000"/>
                    <a:pt x="91689" y="915037"/>
                    <a:pt x="75266" y="841130"/>
                  </a:cubicBezTo>
                  <a:cubicBezTo>
                    <a:pt x="57669" y="766050"/>
                    <a:pt x="95209" y="689797"/>
                    <a:pt x="164423" y="656949"/>
                  </a:cubicBezTo>
                  <a:lnTo>
                    <a:pt x="164423" y="140775"/>
                  </a:lnTo>
                  <a:cubicBezTo>
                    <a:pt x="164423" y="102062"/>
                    <a:pt x="196097" y="70387"/>
                    <a:pt x="234811" y="70387"/>
                  </a:cubicBezTo>
                  <a:cubicBezTo>
                    <a:pt x="273524" y="70387"/>
                    <a:pt x="305198" y="102062"/>
                    <a:pt x="305198" y="140775"/>
                  </a:cubicBezTo>
                  <a:lnTo>
                    <a:pt x="305198" y="656949"/>
                  </a:lnTo>
                  <a:cubicBezTo>
                    <a:pt x="374412" y="689797"/>
                    <a:pt x="410779" y="766050"/>
                    <a:pt x="394355" y="841130"/>
                  </a:cubicBezTo>
                  <a:cubicBezTo>
                    <a:pt x="376758" y="915037"/>
                    <a:pt x="311064" y="967827"/>
                    <a:pt x="234811" y="969000"/>
                  </a:cubicBezTo>
                  <a:lnTo>
                    <a:pt x="234811" y="969000"/>
                  </a:lnTo>
                  <a:close/>
                  <a:moveTo>
                    <a:pt x="375585" y="617063"/>
                  </a:moveTo>
                  <a:lnTo>
                    <a:pt x="375585" y="140775"/>
                  </a:lnTo>
                  <a:cubicBezTo>
                    <a:pt x="375585" y="63349"/>
                    <a:pt x="312237" y="0"/>
                    <a:pt x="234811" y="0"/>
                  </a:cubicBezTo>
                  <a:cubicBezTo>
                    <a:pt x="157384" y="0"/>
                    <a:pt x="94036" y="62176"/>
                    <a:pt x="94036" y="140775"/>
                  </a:cubicBezTo>
                  <a:lnTo>
                    <a:pt x="94036" y="617063"/>
                  </a:lnTo>
                  <a:cubicBezTo>
                    <a:pt x="13090" y="678066"/>
                    <a:pt x="-19757" y="783647"/>
                    <a:pt x="11917" y="878670"/>
                  </a:cubicBezTo>
                  <a:cubicBezTo>
                    <a:pt x="43591" y="974866"/>
                    <a:pt x="133922" y="1039388"/>
                    <a:pt x="234811" y="1039388"/>
                  </a:cubicBezTo>
                  <a:cubicBezTo>
                    <a:pt x="335699" y="1039388"/>
                    <a:pt x="426030" y="974866"/>
                    <a:pt x="457704" y="878670"/>
                  </a:cubicBezTo>
                  <a:cubicBezTo>
                    <a:pt x="489378" y="783647"/>
                    <a:pt x="456531" y="678066"/>
                    <a:pt x="375585" y="617063"/>
                  </a:cubicBezTo>
                  <a:close/>
                </a:path>
              </a:pathLst>
            </a:custGeom>
            <a:solidFill>
              <a:srgbClr val="000000"/>
            </a:solidFill>
            <a:ln w="11708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he-IL" sz="1800" kern="120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" name="צורה חופשית: צורה 41">
              <a:extLst>
                <a:ext uri="{FF2B5EF4-FFF2-40B4-BE49-F238E27FC236}">
                  <a16:creationId xmlns:a16="http://schemas.microsoft.com/office/drawing/2014/main" id="{11CC25E1-924D-3D05-E516-F9449F76481C}"/>
                </a:ext>
              </a:extLst>
            </p:cNvPr>
            <p:cNvSpPr/>
            <p:nvPr/>
          </p:nvSpPr>
          <p:spPr>
            <a:xfrm rot="151738">
              <a:off x="600572" y="2369695"/>
              <a:ext cx="222894" cy="516175"/>
            </a:xfrm>
            <a:custGeom>
              <a:avLst/>
              <a:gdLst>
                <a:gd name="connsiteX0" fmla="*/ 140387 w 222893"/>
                <a:gd name="connsiteY0" fmla="*/ 283896 h 516174"/>
                <a:gd name="connsiteX1" fmla="*/ 140387 w 222893"/>
                <a:gd name="connsiteY1" fmla="*/ 0 h 516174"/>
                <a:gd name="connsiteX2" fmla="*/ 93462 w 222893"/>
                <a:gd name="connsiteY2" fmla="*/ 0 h 516174"/>
                <a:gd name="connsiteX3" fmla="*/ 93462 w 222893"/>
                <a:gd name="connsiteY3" fmla="*/ 283896 h 516174"/>
                <a:gd name="connsiteX4" fmla="*/ 785 w 222893"/>
                <a:gd name="connsiteY4" fmla="*/ 410593 h 516174"/>
                <a:gd name="connsiteX5" fmla="*/ 116924 w 222893"/>
                <a:gd name="connsiteY5" fmla="*/ 516175 h 516174"/>
                <a:gd name="connsiteX6" fmla="*/ 233064 w 222893"/>
                <a:gd name="connsiteY6" fmla="*/ 410593 h 516174"/>
                <a:gd name="connsiteX7" fmla="*/ 140387 w 222893"/>
                <a:gd name="connsiteY7" fmla="*/ 283896 h 51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893" h="516174">
                  <a:moveTo>
                    <a:pt x="140387" y="283896"/>
                  </a:moveTo>
                  <a:lnTo>
                    <a:pt x="140387" y="0"/>
                  </a:lnTo>
                  <a:lnTo>
                    <a:pt x="93462" y="0"/>
                  </a:lnTo>
                  <a:lnTo>
                    <a:pt x="93462" y="283896"/>
                  </a:lnTo>
                  <a:cubicBezTo>
                    <a:pt x="34806" y="295627"/>
                    <a:pt x="-6254" y="350764"/>
                    <a:pt x="785" y="410593"/>
                  </a:cubicBezTo>
                  <a:cubicBezTo>
                    <a:pt x="6651" y="470423"/>
                    <a:pt x="57095" y="516175"/>
                    <a:pt x="116924" y="516175"/>
                  </a:cubicBezTo>
                  <a:cubicBezTo>
                    <a:pt x="176754" y="516175"/>
                    <a:pt x="227198" y="470423"/>
                    <a:pt x="233064" y="410593"/>
                  </a:cubicBezTo>
                  <a:cubicBezTo>
                    <a:pt x="240102" y="350764"/>
                    <a:pt x="199043" y="295627"/>
                    <a:pt x="140387" y="283896"/>
                  </a:cubicBezTo>
                  <a:close/>
                </a:path>
              </a:pathLst>
            </a:custGeom>
            <a:solidFill>
              <a:srgbClr val="FF0000"/>
            </a:solidFill>
            <a:ln w="11708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he-IL" sz="1800" kern="120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43" name="תמונה 42" descr="תמונה שמכילה טקסט, ציור קווים&#10;&#10;התיאור נוצר באופן אוטומטי">
            <a:extLst>
              <a:ext uri="{FF2B5EF4-FFF2-40B4-BE49-F238E27FC236}">
                <a16:creationId xmlns:a16="http://schemas.microsoft.com/office/drawing/2014/main" id="{C91C92C9-3F37-B7A6-F145-2863931A6A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41" y="3172960"/>
            <a:ext cx="4080029" cy="1970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8EBC7F6A-1855-6994-EFCB-D558A021D699}"/>
              </a:ext>
            </a:extLst>
          </p:cNvPr>
          <p:cNvSpPr txBox="1"/>
          <p:nvPr/>
        </p:nvSpPr>
        <p:spPr>
          <a:xfrm>
            <a:off x="849652" y="1046225"/>
            <a:ext cx="6969206" cy="2462213"/>
          </a:xfrm>
          <a:prstGeom prst="rect">
            <a:avLst/>
          </a:prstGeom>
          <a:solidFill>
            <a:srgbClr val="FFFFFF">
              <a:lumMod val="95000"/>
              <a:alpha val="35000"/>
            </a:srgbClr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e-IL" sz="28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א. טמפרטורות - לבוש ולינה  </a:t>
            </a: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ב. משקעים - הירטבות, (אירוע הר יהורם חנוכה תשפ"ד) עמידות  </a:t>
            </a:r>
            <a:br>
              <a:rPr lang="en-US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</a:b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    האוהלים, התראות על שיטפונות, </a:t>
            </a:r>
            <a:br>
              <a:rPr lang="en-US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</a:b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    * </a:t>
            </a:r>
            <a:r>
              <a:rPr lang="he-IL" sz="2100" u="sng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השפעה על נהיגה </a:t>
            </a: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.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ג. רוחות עזות - קיבוע אוהלים. אירועי חניון שלמה עליון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 </a:t>
            </a:r>
          </a:p>
        </p:txBody>
      </p:sp>
      <p:pic>
        <p:nvPicPr>
          <p:cNvPr id="45" name="תמונה 44">
            <a:extLst>
              <a:ext uri="{FF2B5EF4-FFF2-40B4-BE49-F238E27FC236}">
                <a16:creationId xmlns:a16="http://schemas.microsoft.com/office/drawing/2014/main" id="{8DBB83F6-0133-657E-2379-D075735F9B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5142" y="2314641"/>
            <a:ext cx="1473686" cy="29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>
          <a:extLst>
            <a:ext uri="{FF2B5EF4-FFF2-40B4-BE49-F238E27FC236}">
              <a16:creationId xmlns:a16="http://schemas.microsoft.com/office/drawing/2014/main" id="{1B562472-CA84-F62C-7E2B-572B710F0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F56D116D-06D8-C4C6-73FD-52CCF34799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2" t="1926" r="873" b="2808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E0BAB8D-E680-2A22-95FC-1D95B290B3AA}"/>
              </a:ext>
            </a:extLst>
          </p:cNvPr>
          <p:cNvSpPr txBox="1"/>
          <p:nvPr/>
        </p:nvSpPr>
        <p:spPr>
          <a:xfrm>
            <a:off x="4706046" y="0"/>
            <a:ext cx="3877340" cy="584775"/>
          </a:xfrm>
          <a:prstGeom prst="rect">
            <a:avLst/>
          </a:prstGeom>
          <a:solidFill>
            <a:srgbClr val="A16A43"/>
          </a:solidFill>
        </p:spPr>
        <p:txBody>
          <a:bodyPr wrap="square" rtlCol="1">
            <a:spAutoFit/>
          </a:bodyPr>
          <a:lstStyle/>
          <a:p>
            <a:r>
              <a:rPr lang="he-IL" sz="32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 חניון לילה</a:t>
            </a:r>
            <a:endParaRPr lang="he-IL" sz="3200"/>
          </a:p>
        </p:txBody>
      </p:sp>
    </p:spTree>
    <p:extLst>
      <p:ext uri="{BB962C8B-B14F-4D97-AF65-F5344CB8AC3E}">
        <p14:creationId xmlns:p14="http://schemas.microsoft.com/office/powerpoint/2010/main" val="329421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E6EC601F-2231-FA48-36EE-9F5962246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E2E5AAF-5EF4-FE93-78DE-5500C21B38A2}"/>
              </a:ext>
            </a:extLst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76" name="Google Shape;476;p6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87F370-C141-2939-81D9-849779574F78}"/>
              </a:ext>
            </a:extLst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F99A8A5A-E611-9AA8-6A67-BEFF81EB757C}"/>
              </a:ext>
            </a:extLst>
          </p:cNvPr>
          <p:cNvSpPr/>
          <p:nvPr/>
        </p:nvSpPr>
        <p:spPr>
          <a:xfrm>
            <a:off x="6647543" y="2510971"/>
            <a:ext cx="2081476" cy="11359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27455794-B48D-12E8-CECD-D91571E71938}"/>
              </a:ext>
            </a:extLst>
          </p:cNvPr>
          <p:cNvSpPr/>
          <p:nvPr/>
        </p:nvSpPr>
        <p:spPr>
          <a:xfrm>
            <a:off x="696440" y="2738728"/>
            <a:ext cx="2081476" cy="11359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29" name="גרפיקה 28" descr="מדורה">
            <a:extLst>
              <a:ext uri="{FF2B5EF4-FFF2-40B4-BE49-F238E27FC236}">
                <a16:creationId xmlns:a16="http://schemas.microsoft.com/office/drawing/2014/main" id="{85DECBF6-6ECE-7A9F-F769-B1F4670E1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9567" y="3958011"/>
            <a:ext cx="1135903" cy="1135903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72A1E00-0FB3-448B-BFED-465D912472A4}"/>
              </a:ext>
            </a:extLst>
          </p:cNvPr>
          <p:cNvSpPr txBox="1"/>
          <p:nvPr/>
        </p:nvSpPr>
        <p:spPr>
          <a:xfrm>
            <a:off x="1434635" y="296150"/>
            <a:ext cx="6669603" cy="45550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u="sng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חניונים</a:t>
            </a:r>
            <a:endParaRPr lang="en-US" sz="2400" u="sng">
              <a:solidFill>
                <a:schemeClr val="tx1"/>
              </a:solidFill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  <a:p>
            <a:pPr algn="r"/>
            <a:endParaRPr lang="he-IL" sz="2100">
              <a:solidFill>
                <a:schemeClr val="tx1"/>
              </a:solidFill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  <a:p>
            <a:pPr algn="r"/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הקפדה על הסדר וארגון</a:t>
            </a:r>
          </a:p>
          <a:p>
            <a:pPr algn="r"/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מיפוי המפגעים הסביבתיים:</a:t>
            </a:r>
            <a:br>
              <a:rPr lang="en-US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</a:b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* קרבה לכביש  </a:t>
            </a:r>
          </a:p>
          <a:p>
            <a:pPr algn="r"/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* בורות </a:t>
            </a:r>
          </a:p>
          <a:p>
            <a:pPr algn="r"/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* סביבה </a:t>
            </a:r>
            <a:r>
              <a:rPr lang="he-IL" sz="2100" err="1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מצוקית</a:t>
            </a: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 </a:t>
            </a:r>
            <a:br>
              <a:rPr lang="en-US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</a:br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*היעדר קליטה</a:t>
            </a:r>
            <a:br>
              <a:rPr lang="en-US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</a:br>
            <a:endParaRPr lang="he-IL" sz="2100">
              <a:solidFill>
                <a:schemeClr val="tx1"/>
              </a:solidFill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  <a:sym typeface="Lato"/>
            </a:endParaRPr>
          </a:p>
          <a:p>
            <a:pPr algn="r"/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נקודות תורפה בחניון עצמו</a:t>
            </a:r>
          </a:p>
          <a:p>
            <a:pPr algn="r"/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עמדות בישול</a:t>
            </a:r>
          </a:p>
          <a:p>
            <a:pPr algn="r"/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חשמל</a:t>
            </a:r>
          </a:p>
          <a:p>
            <a:pPr algn="r"/>
            <a:r>
              <a:rPr lang="he-IL" sz="2100">
                <a:solidFill>
                  <a:schemeClr val="tx1"/>
                </a:solidFill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  <a:sym typeface="Lato"/>
              </a:rPr>
              <a:t>נסיעת כלי רכב</a:t>
            </a:r>
          </a:p>
          <a:p>
            <a:pPr algn="r"/>
            <a:r>
              <a:rPr lang="he-IL"/>
              <a:t> 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3E55A351-584C-5F34-56CE-65BE0818C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4" y="70964"/>
            <a:ext cx="1497667" cy="1992206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8C6E347-E6BF-53AB-EE11-118B9587B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9" y="2404772"/>
            <a:ext cx="1512582" cy="1346971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A5417542-FF5C-1D65-D7EA-9D339D5E6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381" y="3661129"/>
            <a:ext cx="2079055" cy="1363487"/>
          </a:xfrm>
          <a:prstGeom prst="rect">
            <a:avLst/>
          </a:prstGeom>
        </p:spPr>
      </p:pic>
      <p:pic>
        <p:nvPicPr>
          <p:cNvPr id="17" name="תמונה 16" descr="תמונה שמכילה קרקע, הנעלה, לבוש, בחוץ&#10;&#10;התיאור נוצר באופן אוטומטי">
            <a:extLst>
              <a:ext uri="{FF2B5EF4-FFF2-40B4-BE49-F238E27FC236}">
                <a16:creationId xmlns:a16="http://schemas.microsoft.com/office/drawing/2014/main" id="{3067CB64-35F6-83E6-489C-FCDC26FD68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866" t="13290" b="38133"/>
          <a:stretch/>
        </p:blipFill>
        <p:spPr>
          <a:xfrm>
            <a:off x="2496458" y="3253563"/>
            <a:ext cx="2300565" cy="1771053"/>
          </a:xfrm>
          <a:prstGeom prst="rect">
            <a:avLst/>
          </a:prstGeom>
        </p:spPr>
      </p:pic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E3DEA6F6-D710-DB0D-DAEE-DF2A74458584}"/>
              </a:ext>
            </a:extLst>
          </p:cNvPr>
          <p:cNvGrpSpPr/>
          <p:nvPr/>
        </p:nvGrpSpPr>
        <p:grpSpPr>
          <a:xfrm>
            <a:off x="1616042" y="163078"/>
            <a:ext cx="7382872" cy="4120905"/>
            <a:chOff x="1614671" y="70964"/>
            <a:chExt cx="6370410" cy="3121445"/>
          </a:xfrm>
        </p:grpSpPr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6BD52294-C642-DF69-4982-9795116D1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9852" y="70964"/>
              <a:ext cx="3505229" cy="3121445"/>
            </a:xfrm>
            <a:prstGeom prst="rect">
              <a:avLst/>
            </a:prstGeom>
          </p:spPr>
        </p:pic>
        <p:grpSp>
          <p:nvGrpSpPr>
            <p:cNvPr id="19" name="קבוצה 18">
              <a:extLst>
                <a:ext uri="{FF2B5EF4-FFF2-40B4-BE49-F238E27FC236}">
                  <a16:creationId xmlns:a16="http://schemas.microsoft.com/office/drawing/2014/main" id="{3A8B1F05-F877-A866-6E58-4F80401A89F0}"/>
                </a:ext>
              </a:extLst>
            </p:cNvPr>
            <p:cNvGrpSpPr/>
            <p:nvPr/>
          </p:nvGrpSpPr>
          <p:grpSpPr>
            <a:xfrm>
              <a:off x="1614671" y="70964"/>
              <a:ext cx="3737050" cy="3121444"/>
              <a:chOff x="0" y="2637836"/>
              <a:chExt cx="7230484" cy="4220164"/>
            </a:xfrm>
          </p:grpSpPr>
          <p:pic>
            <p:nvPicPr>
              <p:cNvPr id="20" name="תמונה 19">
                <a:extLst>
                  <a:ext uri="{FF2B5EF4-FFF2-40B4-BE49-F238E27FC236}">
                    <a16:creationId xmlns:a16="http://schemas.microsoft.com/office/drawing/2014/main" id="{8C36C8CF-BE96-0611-9B29-E8A749724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2637836"/>
                <a:ext cx="7230484" cy="4220164"/>
              </a:xfrm>
              <a:prstGeom prst="rect">
                <a:avLst/>
              </a:prstGeom>
            </p:spPr>
          </p:pic>
          <p:sp>
            <p:nvSpPr>
              <p:cNvPr id="21" name="חץ: למטה 20">
                <a:extLst>
                  <a:ext uri="{FF2B5EF4-FFF2-40B4-BE49-F238E27FC236}">
                    <a16:creationId xmlns:a16="http://schemas.microsoft.com/office/drawing/2014/main" id="{38949384-61BA-4B8C-548D-8FBED59F2078}"/>
                  </a:ext>
                </a:extLst>
              </p:cNvPr>
              <p:cNvSpPr/>
              <p:nvPr/>
            </p:nvSpPr>
            <p:spPr>
              <a:xfrm rot="2739191">
                <a:off x="5085040" y="3847869"/>
                <a:ext cx="216024" cy="720213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pic>
            <p:nvPicPr>
              <p:cNvPr id="22" name="גרפיקה 21" descr="אוהל קרקס קו מיתאר">
                <a:extLst>
                  <a:ext uri="{FF2B5EF4-FFF2-40B4-BE49-F238E27FC236}">
                    <a16:creationId xmlns:a16="http://schemas.microsoft.com/office/drawing/2014/main" id="{A7213BC1-56F7-9CBF-5C36-0479EBBDC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25064" y="4817087"/>
                <a:ext cx="462960" cy="462960"/>
              </a:xfrm>
              <a:prstGeom prst="rect">
                <a:avLst/>
              </a:prstGeom>
            </p:spPr>
          </p:pic>
          <p:pic>
            <p:nvPicPr>
              <p:cNvPr id="23" name="גרפיקה 22" descr="אוהל קרקס קו מיתאר">
                <a:extLst>
                  <a:ext uri="{FF2B5EF4-FFF2-40B4-BE49-F238E27FC236}">
                    <a16:creationId xmlns:a16="http://schemas.microsoft.com/office/drawing/2014/main" id="{FF5D76D3-E4C8-E3EE-977C-53D337834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07904" y="4969487"/>
                <a:ext cx="462960" cy="462960"/>
              </a:xfrm>
              <a:prstGeom prst="rect">
                <a:avLst/>
              </a:prstGeom>
            </p:spPr>
          </p:pic>
          <p:pic>
            <p:nvPicPr>
              <p:cNvPr id="24" name="גרפיקה 23" descr="אוהל קרקס קו מיתאר">
                <a:extLst>
                  <a:ext uri="{FF2B5EF4-FFF2-40B4-BE49-F238E27FC236}">
                    <a16:creationId xmlns:a16="http://schemas.microsoft.com/office/drawing/2014/main" id="{D0A223BC-8A4B-A478-950F-AACC53605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476424" y="4738007"/>
                <a:ext cx="462960" cy="462960"/>
              </a:xfrm>
              <a:prstGeom prst="rect">
                <a:avLst/>
              </a:prstGeom>
            </p:spPr>
          </p:pic>
          <p:pic>
            <p:nvPicPr>
              <p:cNvPr id="25" name="גרפיקה 24" descr="אוהל קרקס קו מיתאר">
                <a:extLst>
                  <a:ext uri="{FF2B5EF4-FFF2-40B4-BE49-F238E27FC236}">
                    <a16:creationId xmlns:a16="http://schemas.microsoft.com/office/drawing/2014/main" id="{1D3542A9-E06F-F499-F8A5-06CD17C87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965024" y="4694232"/>
                <a:ext cx="462960" cy="46296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9048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E62756D1-D9E9-E427-B1F4-40C697A0F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4">
            <a:extLst>
              <a:ext uri="{FF2B5EF4-FFF2-40B4-BE49-F238E27FC236}">
                <a16:creationId xmlns:a16="http://schemas.microsoft.com/office/drawing/2014/main" id="{5289811F-031F-1003-E431-582C1A2D86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0430" y="39420"/>
            <a:ext cx="269529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חצאי חביות</a:t>
            </a:r>
          </a:p>
        </p:txBody>
      </p:sp>
      <p:sp>
        <p:nvSpPr>
          <p:cNvPr id="466" name="Google Shape;466;p64">
            <a:extLst>
              <a:ext uri="{FF2B5EF4-FFF2-40B4-BE49-F238E27FC236}">
                <a16:creationId xmlns:a16="http://schemas.microsoft.com/office/drawing/2014/main" id="{112BF2C9-957F-B9A2-0ED0-1B25B26997C8}"/>
              </a:ext>
            </a:extLst>
          </p:cNvPr>
          <p:cNvSpPr/>
          <p:nvPr/>
        </p:nvSpPr>
        <p:spPr>
          <a:xfrm>
            <a:off x="0" y="4782000"/>
            <a:ext cx="9144000" cy="36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67" name="Google Shape;467;p6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C91ED20-5E66-8B37-60EA-D1A3E87FD615}"/>
              </a:ext>
            </a:extLst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68" name="Google Shape;468;p6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4899A2-CE72-6FFC-BCDA-52E52D3844E3}"/>
              </a:ext>
            </a:extLst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12" name="תמונה 11" descr="תמונה שמכילה להבה, חום, אח, אש&#10;&#10;התיאור נוצר באופן אוטומטי">
            <a:extLst>
              <a:ext uri="{FF2B5EF4-FFF2-40B4-BE49-F238E27FC236}">
                <a16:creationId xmlns:a16="http://schemas.microsoft.com/office/drawing/2014/main" id="{0D9E768B-6A11-2400-3F19-B478DD597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0889" t="13466" r="5733" b="16934"/>
          <a:stretch/>
        </p:blipFill>
        <p:spPr>
          <a:xfrm>
            <a:off x="289034" y="613549"/>
            <a:ext cx="2991395" cy="3329442"/>
          </a:xfrm>
          <a:prstGeom prst="rect">
            <a:avLst/>
          </a:prstGeom>
        </p:spPr>
      </p:pic>
      <p:pic>
        <p:nvPicPr>
          <p:cNvPr id="13" name="תמונה 12" descr="תמונה שמכילה קרקע, הנעלה, לבוש, בחוץ&#10;&#10;התיאור נוצר באופן אוטומטי">
            <a:extLst>
              <a:ext uri="{FF2B5EF4-FFF2-40B4-BE49-F238E27FC236}">
                <a16:creationId xmlns:a16="http://schemas.microsoft.com/office/drawing/2014/main" id="{D5AC5FCB-913A-2025-6750-BC8C9CB476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66" t="13290" b="38133"/>
          <a:stretch/>
        </p:blipFill>
        <p:spPr>
          <a:xfrm>
            <a:off x="2801492" y="2216445"/>
            <a:ext cx="3541014" cy="2725993"/>
          </a:xfrm>
          <a:prstGeom prst="rect">
            <a:avLst/>
          </a:prstGeom>
        </p:spPr>
      </p:pic>
      <p:pic>
        <p:nvPicPr>
          <p:cNvPr id="14" name="תמונה 13" descr="תמונה שמכילה קרקע, לבוש, אדם, הנעלה&#10;&#10;התיאור נוצר באופן אוטומטי">
            <a:extLst>
              <a:ext uri="{FF2B5EF4-FFF2-40B4-BE49-F238E27FC236}">
                <a16:creationId xmlns:a16="http://schemas.microsoft.com/office/drawing/2014/main" id="{A4F6A458-51E3-47AA-551E-240546E09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1422" t="24869" r="18356" b="20933"/>
          <a:stretch/>
        </p:blipFill>
        <p:spPr>
          <a:xfrm>
            <a:off x="6081921" y="615261"/>
            <a:ext cx="2905556" cy="299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08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F56621AC-C019-27CC-57AE-B588729EF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4">
            <a:extLst>
              <a:ext uri="{FF2B5EF4-FFF2-40B4-BE49-F238E27FC236}">
                <a16:creationId xmlns:a16="http://schemas.microsoft.com/office/drawing/2014/main" id="{D36A288C-EDB3-8CAE-0FC2-F810F65470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1801" y="39420"/>
            <a:ext cx="28653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>
                <a:latin typeface="Hadassah Friedlaender" panose="02020603050405020304" pitchFamily="18" charset="-79"/>
                <a:ea typeface="Calibri" panose="020F0502020204030204" pitchFamily="34" charset="0"/>
                <a:cs typeface="Hadassah Friedlaender" panose="02020603050405020304" pitchFamily="18" charset="-79"/>
              </a:rPr>
              <a:t>חצאי חביות</a:t>
            </a:r>
            <a:endParaRPr b="1"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66" name="Google Shape;466;p64">
            <a:extLst>
              <a:ext uri="{FF2B5EF4-FFF2-40B4-BE49-F238E27FC236}">
                <a16:creationId xmlns:a16="http://schemas.microsoft.com/office/drawing/2014/main" id="{5A6B7C0D-C14C-DBFD-782F-ADEA23B79A3A}"/>
              </a:ext>
            </a:extLst>
          </p:cNvPr>
          <p:cNvSpPr/>
          <p:nvPr/>
        </p:nvSpPr>
        <p:spPr>
          <a:xfrm>
            <a:off x="0" y="4782000"/>
            <a:ext cx="9144000" cy="36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67" name="Google Shape;467;p6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915972D-719A-9ECF-AE0B-93F14ECADDAF}"/>
              </a:ext>
            </a:extLst>
          </p:cNvPr>
          <p:cNvSpPr/>
          <p:nvPr/>
        </p:nvSpPr>
        <p:spPr>
          <a:xfrm rot="10800000">
            <a:off x="414981" y="296300"/>
            <a:ext cx="301500" cy="1926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468" name="Google Shape;468;p6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BA748-DB3F-B073-C395-90865D955014}"/>
              </a:ext>
            </a:extLst>
          </p:cNvPr>
          <p:cNvSpPr/>
          <p:nvPr/>
        </p:nvSpPr>
        <p:spPr>
          <a:xfrm>
            <a:off x="8427519" y="296150"/>
            <a:ext cx="301500" cy="192900"/>
          </a:xfrm>
          <a:prstGeom prst="rightArrow">
            <a:avLst>
              <a:gd name="adj1" fmla="val 50000"/>
              <a:gd name="adj2" fmla="val 90483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dassah Friedlaender" panose="02020603050405020304" pitchFamily="18" charset="-79"/>
              <a:ea typeface="Calibri" panose="020F0502020204030204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4" name="תמונה 3" descr="תמונה שמכילה הנעלה, לבוש, קרקע, אדם&#10;&#10;התיאור נוצר באופן אוטומטי">
            <a:extLst>
              <a:ext uri="{FF2B5EF4-FFF2-40B4-BE49-F238E27FC236}">
                <a16:creationId xmlns:a16="http://schemas.microsoft.com/office/drawing/2014/main" id="{5A614906-BFDD-D5FF-8708-E68455D3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33" r="6089" b="34133"/>
          <a:stretch/>
        </p:blipFill>
        <p:spPr>
          <a:xfrm>
            <a:off x="414980" y="825231"/>
            <a:ext cx="2625695" cy="2271544"/>
          </a:xfrm>
          <a:prstGeom prst="rect">
            <a:avLst/>
          </a:prstGeom>
        </p:spPr>
      </p:pic>
      <p:pic>
        <p:nvPicPr>
          <p:cNvPr id="2" name="תמונה 1" descr="תמונה שמכילה קרקע, להבה, חום, מדורה&#10;&#10;התיאור נוצר באופן אוטומטי">
            <a:extLst>
              <a:ext uri="{FF2B5EF4-FFF2-40B4-BE49-F238E27FC236}">
                <a16:creationId xmlns:a16="http://schemas.microsoft.com/office/drawing/2014/main" id="{BAD269A2-8010-9B9F-B63A-486BA82A97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00" t="8048" r="4134" b="33467"/>
          <a:stretch/>
        </p:blipFill>
        <p:spPr>
          <a:xfrm>
            <a:off x="3063704" y="2360294"/>
            <a:ext cx="2530361" cy="2341579"/>
          </a:xfrm>
          <a:prstGeom prst="rect">
            <a:avLst/>
          </a:prstGeom>
        </p:spPr>
      </p:pic>
      <p:pic>
        <p:nvPicPr>
          <p:cNvPr id="3" name="תמונה 2" descr="תמונה שמכילה לבוש, קרקע, אדם, אש&#10;&#10;התיאור נוצר באופן אוטומטי">
            <a:extLst>
              <a:ext uri="{FF2B5EF4-FFF2-40B4-BE49-F238E27FC236}">
                <a16:creationId xmlns:a16="http://schemas.microsoft.com/office/drawing/2014/main" id="{20659DE3-3160-09B3-2974-D6AA774277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400" r="19244" b="32533"/>
          <a:stretch/>
        </p:blipFill>
        <p:spPr>
          <a:xfrm>
            <a:off x="5808611" y="670878"/>
            <a:ext cx="3160880" cy="2143206"/>
          </a:xfrm>
          <a:prstGeom prst="rect">
            <a:avLst/>
          </a:prstGeom>
        </p:spPr>
      </p:pic>
      <p:sp>
        <p:nvSpPr>
          <p:cNvPr id="7" name="כפל 69">
            <a:extLst>
              <a:ext uri="{FF2B5EF4-FFF2-40B4-BE49-F238E27FC236}">
                <a16:creationId xmlns:a16="http://schemas.microsoft.com/office/drawing/2014/main" id="{1C0870C5-EAC2-5136-BEC5-279B7D6F66CD}"/>
              </a:ext>
            </a:extLst>
          </p:cNvPr>
          <p:cNvSpPr/>
          <p:nvPr/>
        </p:nvSpPr>
        <p:spPr>
          <a:xfrm>
            <a:off x="2615770" y="502146"/>
            <a:ext cx="849810" cy="892608"/>
          </a:xfrm>
          <a:prstGeom prst="mathMultiply">
            <a:avLst>
              <a:gd name="adj1" fmla="val 16676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8" name="כפל 69">
            <a:extLst>
              <a:ext uri="{FF2B5EF4-FFF2-40B4-BE49-F238E27FC236}">
                <a16:creationId xmlns:a16="http://schemas.microsoft.com/office/drawing/2014/main" id="{93E6C55B-172A-820E-976E-16192D181649}"/>
              </a:ext>
            </a:extLst>
          </p:cNvPr>
          <p:cNvSpPr/>
          <p:nvPr/>
        </p:nvSpPr>
        <p:spPr>
          <a:xfrm>
            <a:off x="5487843" y="585437"/>
            <a:ext cx="849810" cy="892608"/>
          </a:xfrm>
          <a:prstGeom prst="mathMultiply">
            <a:avLst>
              <a:gd name="adj1" fmla="val 16676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כפל 69">
            <a:extLst>
              <a:ext uri="{FF2B5EF4-FFF2-40B4-BE49-F238E27FC236}">
                <a16:creationId xmlns:a16="http://schemas.microsoft.com/office/drawing/2014/main" id="{548E6125-A4CB-B6C3-CF7A-33EC12A9567B}"/>
              </a:ext>
            </a:extLst>
          </p:cNvPr>
          <p:cNvSpPr/>
          <p:nvPr/>
        </p:nvSpPr>
        <p:spPr>
          <a:xfrm>
            <a:off x="2971801" y="3689292"/>
            <a:ext cx="849810" cy="892608"/>
          </a:xfrm>
          <a:prstGeom prst="mathMultiply">
            <a:avLst>
              <a:gd name="adj1" fmla="val 16676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82516726"/>
      </p:ext>
    </p:extLst>
  </p:cSld>
  <p:clrMapOvr>
    <a:masterClrMapping/>
  </p:clrMapOvr>
</p:sld>
</file>

<file path=ppt/theme/theme1.xml><?xml version="1.0" encoding="utf-8"?>
<a:theme xmlns:a="http://schemas.openxmlformats.org/drawingml/2006/main" name="Planning my Trip By Slidesgo">
  <a:themeElements>
    <a:clrScheme name="Simple Light">
      <a:dk1>
        <a:srgbClr val="000000"/>
      </a:dk1>
      <a:lt1>
        <a:srgbClr val="FFFFFF"/>
      </a:lt1>
      <a:dk2>
        <a:srgbClr val="8D9E7C"/>
      </a:dk2>
      <a:lt2>
        <a:srgbClr val="FFFFFF"/>
      </a:lt2>
      <a:accent1>
        <a:srgbClr val="8D9E7C"/>
      </a:accent1>
      <a:accent2>
        <a:srgbClr val="8D9E7C"/>
      </a:accent2>
      <a:accent3>
        <a:srgbClr val="E5DABE"/>
      </a:accent3>
      <a:accent4>
        <a:srgbClr val="A58854"/>
      </a:accent4>
      <a:accent5>
        <a:srgbClr val="795C29"/>
      </a:accent5>
      <a:accent6>
        <a:srgbClr val="8D9E7C"/>
      </a:accent6>
      <a:hlink>
        <a:srgbClr val="A588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Planning my Trip By Slidesgo">
  <a:themeElements>
    <a:clrScheme name="Simple Light">
      <a:dk1>
        <a:srgbClr val="000000"/>
      </a:dk1>
      <a:lt1>
        <a:srgbClr val="FFFFFF"/>
      </a:lt1>
      <a:dk2>
        <a:srgbClr val="8D9E7C"/>
      </a:dk2>
      <a:lt2>
        <a:srgbClr val="FFFFFF"/>
      </a:lt2>
      <a:accent1>
        <a:srgbClr val="8D9E7C"/>
      </a:accent1>
      <a:accent2>
        <a:srgbClr val="8D9E7C"/>
      </a:accent2>
      <a:accent3>
        <a:srgbClr val="E5DABE"/>
      </a:accent3>
      <a:accent4>
        <a:srgbClr val="A58854"/>
      </a:accent4>
      <a:accent5>
        <a:srgbClr val="795C29"/>
      </a:accent5>
      <a:accent6>
        <a:srgbClr val="8D9E7C"/>
      </a:accent6>
      <a:hlink>
        <a:srgbClr val="A588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ed2e1f3b-6176-41d4-a647-7fc72114a242" xsi:nil="true"/>
    <MigrationWizId xmlns="ed2e1f3b-6176-41d4-a647-7fc72114a242" xsi:nil="true"/>
    <_activity xmlns="ed2e1f3b-6176-41d4-a647-7fc72114a242" xsi:nil="true"/>
    <MigrationWizIdDocumentLibraryPermissions xmlns="ed2e1f3b-6176-41d4-a647-7fc72114a242" xsi:nil="true"/>
    <MigrationWizIdPermissions xmlns="ed2e1f3b-6176-41d4-a647-7fc72114a242" xsi:nil="true"/>
    <MigrationWizIdSecurityGroups xmlns="ed2e1f3b-6176-41d4-a647-7fc72114a242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20C1644892564CA3E1C77B6D11E9E3" ma:contentTypeVersion="26" ma:contentTypeDescription="Create a new document." ma:contentTypeScope="" ma:versionID="4f4aa9ed9c8692a601b3604146bb8087">
  <xsd:schema xmlns:xsd="http://www.w3.org/2001/XMLSchema" xmlns:xs="http://www.w3.org/2001/XMLSchema" xmlns:p="http://schemas.microsoft.com/office/2006/metadata/properties" xmlns:ns1="http://schemas.microsoft.com/sharepoint/v3" xmlns:ns3="ed2e1f3b-6176-41d4-a647-7fc72114a242" xmlns:ns4="e819a3a3-30db-4346-b281-9b5e911d4252" targetNamespace="http://schemas.microsoft.com/office/2006/metadata/properties" ma:root="true" ma:fieldsID="18088a26f1c7f338d7da98386445aa32" ns1:_="" ns3:_="" ns4:_="">
    <xsd:import namespace="http://schemas.microsoft.com/sharepoint/v3"/>
    <xsd:import namespace="ed2e1f3b-6176-41d4-a647-7fc72114a242"/>
    <xsd:import namespace="e819a3a3-30db-4346-b281-9b5e911d4252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2e1f3b-6176-41d4-a647-7fc72114a242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7" nillable="true" ma:displayName="_activity" ma:hidden="true" ma:internalName="_activity">
      <xsd:simpleType>
        <xsd:restriction base="dms:Note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19a3a3-30db-4346-b281-9b5e911d4252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67DD65-DB31-473F-8597-31B31079D308}">
  <ds:schemaRefs>
    <ds:schemaRef ds:uri="ed2e1f3b-6176-41d4-a647-7fc72114a242"/>
    <ds:schemaRef ds:uri="http://purl.org/dc/dcmitype/"/>
    <ds:schemaRef ds:uri="http://purl.org/dc/elements/1.1/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e819a3a3-30db-4346-b281-9b5e911d425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BCE027A-2C1A-40A8-9159-C93DFC5305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065726-16E5-43EE-B4AC-3CFBD98FAD44}">
  <ds:schemaRefs>
    <ds:schemaRef ds:uri="e819a3a3-30db-4346-b281-9b5e911d4252"/>
    <ds:schemaRef ds:uri="ed2e1f3b-6176-41d4-a647-7fc72114a2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544</Words>
  <Application>Microsoft Office PowerPoint</Application>
  <PresentationFormat>On-screen Show (16:9)</PresentationFormat>
  <Paragraphs>102</Paragraphs>
  <Slides>26</Slides>
  <Notes>14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Planning my Trip By Slidesgo</vt:lpstr>
      <vt:lpstr>חנוכה תשפ"ו  דגשי בטיחות</vt:lpstr>
      <vt:lpstr>אבל ראשית נתחיל – לשם מה התכנסנו?  התכנסנו כדי להזכיר 2 מושגים בסיסיים:   סכנה ו"סיכון מחושב"</vt:lpstr>
      <vt:lpstr>      מאירועי הטיולים בשנה האחרונה</vt:lpstr>
      <vt:lpstr>מיומנות בסיסית שנשחקה / נשכחה</vt:lpstr>
      <vt:lpstr>מזג האוויר</vt:lpstr>
      <vt:lpstr>PowerPoint Presentation</vt:lpstr>
      <vt:lpstr>PowerPoint Presentation</vt:lpstr>
      <vt:lpstr>חצאי חביות</vt:lpstr>
      <vt:lpstr>חצאי חביות</vt:lpstr>
      <vt:lpstr>מסלולים מאתגרים  (מצוקים, יתדות וסולמות)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עוד סממן של ליקויים בטיולי הכנה חלקיים... </vt:lpstr>
      <vt:lpstr>אירועי כניסה לחושך</vt:lpstr>
      <vt:lpstr>ריבוי טורים ומטיילים</vt:lpstr>
      <vt:lpstr>עזרי השת"פ והמפות הדיגיטליות (עמוד ענן וכד' )  אינם תחליף למפת סימון שבילים מלאה ועדכנית</vt:lpstr>
      <vt:lpstr>PowerPoint Presentation</vt:lpstr>
      <vt:lpstr>נפלים וחפצים חשודים</vt:lpstr>
      <vt:lpstr>אתר הבטיחות</vt:lpstr>
      <vt:lpstr>בהצלחה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פסח תשפ"ד  דגשי בטיחות</dc:title>
  <dc:creator>אסף סימן טוב</dc:creator>
  <cp:lastModifiedBy>איל נוסובסקי</cp:lastModifiedBy>
  <cp:revision>3</cp:revision>
  <dcterms:modified xsi:type="dcterms:W3CDTF">2025-10-30T11:55:22Z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0x0101006A20C1644892564CA3E1C77B6D11E9E3</vt:lpwstr>
  </property>
</Properties>
</file>