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80" r:id="rId2"/>
    <p:sldId id="481" r:id="rId3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F10CD-445F-EB55-E77C-5A26E118DEF2}" v="50" dt="2025-10-28T13:40:27.772"/>
    <p1510:client id="{BD9E9783-CFB4-48A3-83B6-0C822FFC7B74}" v="4" dt="2025-10-27T11:11:30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קל מלמד" userId="fc82cfe9-ecd1-4578-a431-06b531c19ea5" providerId="ADAL" clId="{EBC3E2D8-0417-44BF-9DBF-1FE40ACC559C}"/>
    <pc:docChg chg="custSel addSld modSld">
      <pc:chgData name="דקל מלמד" userId="fc82cfe9-ecd1-4578-a431-06b531c19ea5" providerId="ADAL" clId="{EBC3E2D8-0417-44BF-9DBF-1FE40ACC559C}" dt="2025-10-27T11:11:48.812" v="64" actId="20577"/>
      <pc:docMkLst>
        <pc:docMk/>
      </pc:docMkLst>
      <pc:sldChg chg="modSp new mod setBg">
        <pc:chgData name="דקל מלמד" userId="fc82cfe9-ecd1-4578-a431-06b531c19ea5" providerId="ADAL" clId="{EBC3E2D8-0417-44BF-9DBF-1FE40ACC559C}" dt="2025-10-27T11:11:48.812" v="64" actId="20577"/>
        <pc:sldMkLst>
          <pc:docMk/>
          <pc:sldMk cId="850029803" sldId="481"/>
        </pc:sldMkLst>
        <pc:spChg chg="mod">
          <ac:chgData name="דקל מלמד" userId="fc82cfe9-ecd1-4578-a431-06b531c19ea5" providerId="ADAL" clId="{EBC3E2D8-0417-44BF-9DBF-1FE40ACC559C}" dt="2025-10-27T11:11:48.812" v="64" actId="20577"/>
          <ac:spMkLst>
            <pc:docMk/>
            <pc:sldMk cId="850029803" sldId="481"/>
            <ac:spMk id="2" creationId="{A4BD9A7E-E893-D96A-6E7B-18E698A5F367}"/>
          </ac:spMkLst>
        </pc:spChg>
        <pc:spChg chg="mod">
          <ac:chgData name="דקל מלמד" userId="fc82cfe9-ecd1-4578-a431-06b531c19ea5" providerId="ADAL" clId="{EBC3E2D8-0417-44BF-9DBF-1FE40ACC559C}" dt="2025-10-27T11:11:14.873" v="37" actId="27636"/>
          <ac:spMkLst>
            <pc:docMk/>
            <pc:sldMk cId="850029803" sldId="481"/>
            <ac:spMk id="3" creationId="{DC7F24D5-1C80-5F7D-ACCE-3102627347A7}"/>
          </ac:spMkLst>
        </pc:spChg>
      </pc:sldChg>
    </pc:docChg>
  </pc:docChgLst>
  <pc:docChgLst>
    <pc:chgData name="רותם זליגמן" userId="S::rotemzeligman@zofim.org.il::c75b8b58-7c00-4c31-a08e-4d83382b06ce" providerId="AD" clId="Web-{3E3F10CD-445F-EB55-E77C-5A26E118DEF2}"/>
    <pc:docChg chg="modSld">
      <pc:chgData name="רותם זליגמן" userId="S::rotemzeligman@zofim.org.il::c75b8b58-7c00-4c31-a08e-4d83382b06ce" providerId="AD" clId="Web-{3E3F10CD-445F-EB55-E77C-5A26E118DEF2}" dt="2025-10-28T13:40:27.772" v="48"/>
      <pc:docMkLst>
        <pc:docMk/>
      </pc:docMkLst>
      <pc:sldChg chg="modSp modTransition">
        <pc:chgData name="רותם זליגמן" userId="S::rotemzeligman@zofim.org.il::c75b8b58-7c00-4c31-a08e-4d83382b06ce" providerId="AD" clId="Web-{3E3F10CD-445F-EB55-E77C-5A26E118DEF2}" dt="2025-10-28T13:40:27.772" v="48"/>
        <pc:sldMkLst>
          <pc:docMk/>
          <pc:sldMk cId="3651058213" sldId="480"/>
        </pc:sldMkLst>
        <pc:spChg chg="mod">
          <ac:chgData name="רותם זליגמן" userId="S::rotemzeligman@zofim.org.il::c75b8b58-7c00-4c31-a08e-4d83382b06ce" providerId="AD" clId="Web-{3E3F10CD-445F-EB55-E77C-5A26E118DEF2}" dt="2025-10-28T13:19:21.642" v="6" actId="20577"/>
          <ac:spMkLst>
            <pc:docMk/>
            <pc:sldMk cId="3651058213" sldId="480"/>
            <ac:spMk id="6" creationId="{5D0E21CB-BE7B-1522-36F2-4244F70D4CCD}"/>
          </ac:spMkLst>
        </pc:spChg>
        <pc:spChg chg="mod">
          <ac:chgData name="רותם זליגמן" userId="S::rotemzeligman@zofim.org.il::c75b8b58-7c00-4c31-a08e-4d83382b06ce" providerId="AD" clId="Web-{3E3F10CD-445F-EB55-E77C-5A26E118DEF2}" dt="2025-10-28T13:19:13.626" v="4" actId="1076"/>
          <ac:spMkLst>
            <pc:docMk/>
            <pc:sldMk cId="3651058213" sldId="480"/>
            <ac:spMk id="7" creationId="{50ACB454-9419-9494-D306-0F277EF047DF}"/>
          </ac:spMkLst>
        </pc:spChg>
        <pc:spChg chg="mod">
          <ac:chgData name="רותם זליגמן" userId="S::rotemzeligman@zofim.org.il::c75b8b58-7c00-4c31-a08e-4d83382b06ce" providerId="AD" clId="Web-{3E3F10CD-445F-EB55-E77C-5A26E118DEF2}" dt="2025-10-28T13:34:23.546" v="22" actId="1076"/>
          <ac:spMkLst>
            <pc:docMk/>
            <pc:sldMk cId="3651058213" sldId="480"/>
            <ac:spMk id="16" creationId="{54F0DD86-96CD-4F5F-BA4D-FFC17F2D6C46}"/>
          </ac:spMkLst>
        </pc:spChg>
      </pc:sldChg>
      <pc:sldChg chg="addSp delSp modSp modTransition">
        <pc:chgData name="רותם זליגמן" userId="S::rotemzeligman@zofim.org.il::c75b8b58-7c00-4c31-a08e-4d83382b06ce" providerId="AD" clId="Web-{3E3F10CD-445F-EB55-E77C-5A26E118DEF2}" dt="2025-10-28T13:40:09.833" v="47"/>
        <pc:sldMkLst>
          <pc:docMk/>
          <pc:sldMk cId="850029803" sldId="481"/>
        </pc:sldMkLst>
        <pc:spChg chg="mod ord">
          <ac:chgData name="רותם זליגמן" userId="S::rotemzeligman@zofim.org.il::c75b8b58-7c00-4c31-a08e-4d83382b06ce" providerId="AD" clId="Web-{3E3F10CD-445F-EB55-E77C-5A26E118DEF2}" dt="2025-10-28T13:37:18.001" v="46" actId="1076"/>
          <ac:spMkLst>
            <pc:docMk/>
            <pc:sldMk cId="850029803" sldId="481"/>
            <ac:spMk id="2" creationId="{A4BD9A7E-E893-D96A-6E7B-18E698A5F367}"/>
          </ac:spMkLst>
        </pc:spChg>
        <pc:spChg chg="del mod ord">
          <ac:chgData name="רותם זליגמן" userId="S::rotemzeligman@zofim.org.il::c75b8b58-7c00-4c31-a08e-4d83382b06ce" providerId="AD" clId="Web-{3E3F10CD-445F-EB55-E77C-5A26E118DEF2}" dt="2025-10-28T13:35:46.500" v="33"/>
          <ac:spMkLst>
            <pc:docMk/>
            <pc:sldMk cId="850029803" sldId="481"/>
            <ac:spMk id="3" creationId="{DC7F24D5-1C80-5F7D-ACCE-3102627347A7}"/>
          </ac:spMkLst>
        </pc:spChg>
        <pc:spChg chg="add">
          <ac:chgData name="רותם זליגמן" userId="S::rotemzeligman@zofim.org.il::c75b8b58-7c00-4c31-a08e-4d83382b06ce" providerId="AD" clId="Web-{3E3F10CD-445F-EB55-E77C-5A26E118DEF2}" dt="2025-10-28T13:34:01.358" v="14"/>
          <ac:spMkLst>
            <pc:docMk/>
            <pc:sldMk cId="850029803" sldId="481"/>
            <ac:spMk id="5" creationId="{A9F6CE2E-E3B5-733D-0F3E-C6AFC9C365F4}"/>
          </ac:spMkLst>
        </pc:spChg>
        <pc:spChg chg="add del">
          <ac:chgData name="רותם זליגמן" userId="S::rotemzeligman@zofim.org.il::c75b8b58-7c00-4c31-a08e-4d83382b06ce" providerId="AD" clId="Web-{3E3F10CD-445F-EB55-E77C-5A26E118DEF2}" dt="2025-10-28T13:34:45.437" v="26"/>
          <ac:spMkLst>
            <pc:docMk/>
            <pc:sldMk cId="850029803" sldId="481"/>
            <ac:spMk id="15" creationId="{916D839B-122D-1D9B-F110-C668A56AFCCA}"/>
          </ac:spMkLst>
        </pc:spChg>
        <pc:spChg chg="add">
          <ac:chgData name="רותם זליגמן" userId="S::rotemzeligman@zofim.org.il::c75b8b58-7c00-4c31-a08e-4d83382b06ce" providerId="AD" clId="Web-{3E3F10CD-445F-EB55-E77C-5A26E118DEF2}" dt="2025-10-28T13:34:35.233" v="25"/>
          <ac:spMkLst>
            <pc:docMk/>
            <pc:sldMk cId="850029803" sldId="481"/>
            <ac:spMk id="21" creationId="{68E36E25-503C-BBC1-B411-ACFA746C29C2}"/>
          </ac:spMkLst>
        </pc:spChg>
        <pc:spChg chg="add mod">
          <ac:chgData name="רותם זליגמן" userId="S::rotemzeligman@zofim.org.il::c75b8b58-7c00-4c31-a08e-4d83382b06ce" providerId="AD" clId="Web-{3E3F10CD-445F-EB55-E77C-5A26E118DEF2}" dt="2025-10-28T13:36:40.813" v="41" actId="20577"/>
          <ac:spMkLst>
            <pc:docMk/>
            <pc:sldMk cId="850029803" sldId="481"/>
            <ac:spMk id="22" creationId="{0C9DF1ED-2BF9-CA49-6225-A07B25AD151F}"/>
          </ac:spMkLst>
        </pc:spChg>
        <pc:grpChg chg="add">
          <ac:chgData name="רותם זליגמן" userId="S::rotemzeligman@zofim.org.il::c75b8b58-7c00-4c31-a08e-4d83382b06ce" providerId="AD" clId="Web-{3E3F10CD-445F-EB55-E77C-5A26E118DEF2}" dt="2025-10-28T13:34:01.405" v="15"/>
          <ac:grpSpMkLst>
            <pc:docMk/>
            <pc:sldMk cId="850029803" sldId="481"/>
            <ac:grpSpMk id="9" creationId="{74F0C035-99F5-109A-E63D-3B56F86DFBA3}"/>
          </ac:grpSpMkLst>
        </pc:grpChg>
        <pc:grpChg chg="add del">
          <ac:chgData name="רותם זליגמן" userId="S::rotemzeligman@zofim.org.il::c75b8b58-7c00-4c31-a08e-4d83382b06ce" providerId="AD" clId="Web-{3E3F10CD-445F-EB55-E77C-5A26E118DEF2}" dt="2025-10-28T13:34:14.952" v="20"/>
          <ac:grpSpMkLst>
            <pc:docMk/>
            <pc:sldMk cId="850029803" sldId="481"/>
            <ac:grpSpMk id="13" creationId="{B6745251-0388-8F5A-4AEE-6A46C109CDDC}"/>
          </ac:grpSpMkLst>
        </pc:grpChg>
        <pc:grpChg chg="add">
          <ac:chgData name="רותם זליגמן" userId="S::rotemzeligman@zofim.org.il::c75b8b58-7c00-4c31-a08e-4d83382b06ce" providerId="AD" clId="Web-{3E3F10CD-445F-EB55-E77C-5A26E118DEF2}" dt="2025-10-28T13:34:34.718" v="24"/>
          <ac:grpSpMkLst>
            <pc:docMk/>
            <pc:sldMk cId="850029803" sldId="481"/>
            <ac:grpSpMk id="19" creationId="{2FF14514-9206-DF0A-0F53-7E8BFFE234F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DA2BE3D-7B4B-4493-A6B3-A469C49DBDD1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7826807-00C0-420A-9373-B3F97DE985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1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24563-694A-4703-AF56-B3AA7EFE6F9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136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2DBB-0424-4081-7008-C8753C744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1456D-992B-F18D-9242-BB2D805AE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A0E3-BA36-A919-F06C-E1C258E8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0A6F7-2058-E45B-942A-DD12A693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FA204-8E56-F43E-7F5C-7368F558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24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EC93-0292-5B1D-CEFC-772CC1D9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36EDD-1612-E685-B38D-648008B49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CF9B-BFBE-CDC3-ADAA-1D412667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9096-2B0B-7960-14F6-C5E2BF76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2A6E-71FF-27C9-5F6A-2F8C2904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71D28A-7CCC-6230-29AE-CA68A367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10076-659E-7AF8-E8B0-6EE925D43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5D2BD-546B-5C71-3A93-49B9C790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A809-4FDD-B8B2-84A8-5A123136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7D87-789F-3E70-DE30-068707F6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6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36F6-6731-3A02-F440-947D33FB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B008-10A3-D3A2-5569-A9091058E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5B142-6899-CF88-64B3-12A287F9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54CB-6121-F19E-5190-18288159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3C20-4852-F902-25AA-4DCABF81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69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144C-67E1-3D5B-7CF1-45905CA8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75468-0DE7-09E8-DD51-808F57D4F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63877-A1C9-DB14-7A89-365EABF3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9AE1-A7FF-CEAF-A9EE-BB05BC86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5189-5701-AB3C-D602-BF3E3689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10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22C5-0691-FCB7-3D15-D27BE18E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9BFD-A812-4C13-2D28-7B85105C9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04A0C-9C7D-E3A6-1291-0E0A22E84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1B98-7343-2C8E-4E3E-926A5231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FFB71-B581-F807-F169-B5CC9C90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3058F-80D1-F05F-00E0-9783EDD3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37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B07F-9D06-8C6C-CBF1-5CB01C42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0A3A7-9785-50B0-693C-8C0F99A75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F6ACD-253C-706E-A5B3-05ADB32A2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CA8ED-50B1-A784-FB66-BF0B82795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EB07B-07DB-EE2E-DC4C-080F6FFB3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E43B8-9AA7-4A99-2252-0B171DBD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FE87C-3AB0-656C-1B54-4BF67FFF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B1ACA-B2F6-50EA-DF03-EF4E8D96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0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372A-8E4F-BB2B-8AED-22EABB14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19958-A46C-B0E2-FE3A-17478A3A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D37DA-2360-86AC-25BF-57BCB166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72928-C01B-3F0B-4280-0912ABC1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953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C71EC-1D09-FCAF-8639-E3437F2A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4E362-212F-6608-0F40-057916C4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BF105-033B-07E7-BEBA-F556D82B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25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3CC2-FB3C-CFD9-8C05-623AFDA2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2D68-ED61-D0E6-106A-858AFF17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BC64E-2F34-26A3-E160-77C31C22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74AB4-F1F5-672A-4362-73FB7032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E27C2-130A-0105-4378-13DCCE58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AB818-EA7C-ECD6-50BD-B8DC61D9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772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F4E2-AB88-60C2-1AB7-3DA67C4B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3A273-C45B-0CEB-854E-91C6ED1F7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58BF5-89BD-3BF2-42B7-73B9A8FC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D73D1-662F-71C0-C90E-0264B5EE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50D9-8000-E576-DE95-BC4D31CC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CCAC-4E22-2591-5DD3-8859F84F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48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4C7A6-302B-F543-C3E8-786E5444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D6F4C-CF37-684D-413C-90CA83E6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CA09-BC37-E4D3-9605-FCA04626D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11282-CCAB-436E-A72D-89C0517C64AA}" type="datetimeFigureOut">
              <a:rPr lang="he-IL" smtClean="0"/>
              <a:t>ו'/חשון/תשפ"ו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6CB8-4AA3-5B82-988E-D75F1C86B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2A8F-E14B-443D-CF45-BFBD01C99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DB7F6-FE7C-458F-A9A3-132A4C16A6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467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7467601" cy="6858000"/>
            <a:chOff x="7467600" y="0"/>
            <a:chExt cx="47244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1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D0E21CB-BE7B-1522-36F2-4244F70D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048" y="1700590"/>
            <a:ext cx="4318000" cy="3481010"/>
          </a:xfrm>
        </p:spPr>
        <p:txBody>
          <a:bodyPr anchor="t">
            <a:normAutofit/>
          </a:bodyPr>
          <a:lstStyle/>
          <a:p>
            <a:pPr algn="r" rtl="1"/>
            <a:r>
              <a:rPr lang="en-US" sz="3100" dirty="0">
                <a:latin typeface="Calibri"/>
                <a:ea typeface="Calibri"/>
                <a:cs typeface="Calibri"/>
              </a:rPr>
              <a:t>REVERSE ENFENEERING</a:t>
            </a:r>
            <a:r>
              <a:rPr lang="he-IL" sz="3100" dirty="0">
                <a:latin typeface="Calibri"/>
                <a:ea typeface="Calibri"/>
                <a:cs typeface="Calibri"/>
              </a:rPr>
              <a:t>/ הנדוס לאחור</a:t>
            </a:r>
            <a:br>
              <a:rPr lang="he-IL" sz="31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br>
              <a:rPr lang="he-IL" sz="3100" dirty="0">
                <a:latin typeface="Calibri"/>
                <a:cs typeface="Calibri"/>
              </a:rPr>
            </a:br>
            <a:r>
              <a:rPr lang="he-IL" sz="3100" dirty="0" err="1">
                <a:effectLst/>
                <a:latin typeface="Calibri"/>
                <a:ea typeface="Times New Roman" panose="02020603050405020304" pitchFamily="18" charset="0"/>
                <a:cs typeface="Assistant"/>
              </a:rPr>
              <a:t>ההינדוס</a:t>
            </a:r>
            <a:r>
              <a:rPr lang="he-IL" sz="3100" dirty="0">
                <a:effectLst/>
                <a:latin typeface="Calibri"/>
                <a:ea typeface="Times New Roman" panose="02020603050405020304" pitchFamily="18" charset="0"/>
                <a:cs typeface="Assistant"/>
              </a:rPr>
              <a:t> לאחור הוא </a:t>
            </a:r>
            <a:r>
              <a:rPr lang="he-IL" sz="3100" u="sng" dirty="0">
                <a:effectLst/>
                <a:latin typeface="Calibri"/>
                <a:ea typeface="Times New Roman" panose="02020603050405020304" pitchFamily="18" charset="0"/>
                <a:cs typeface="Assistant"/>
              </a:rPr>
              <a:t>קשה</a:t>
            </a:r>
            <a:r>
              <a:rPr lang="he-IL" sz="3100" dirty="0">
                <a:effectLst/>
                <a:latin typeface="Calibri"/>
                <a:ea typeface="Times New Roman" panose="02020603050405020304" pitchFamily="18" charset="0"/>
                <a:cs typeface="Assistant"/>
              </a:rPr>
              <a:t>, אך בלעדיו קשה הרבה יותר להמשיך קדימה.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50ACB454-9419-9494-D306-0F277EF0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985" y="1676400"/>
            <a:ext cx="5638796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spcAft>
                <a:spcPts val="800"/>
              </a:spcAft>
              <a:buNone/>
            </a:pP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תהליך המעוניין למצות ידע ממוצר/ פעילות קיימת כדי להרכיב פעילות דומה או חדשה הפועלת בצורה דומה אך טובה ומדויקת יותר.</a:t>
            </a:r>
            <a:endParaRPr lang="en-US" sz="17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he-IL" sz="1700" b="1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שלב 1-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הגדרת השינויים הרצויים- הגדרת </a:t>
            </a:r>
            <a:r>
              <a:rPr lang="he-IL" sz="1700" u="sng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התמונה המיטבית 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בתחומים שונים.</a:t>
            </a:r>
            <a:endParaRPr lang="en-US" sz="17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he-IL" sz="1700" b="1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שלב 2-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</a:t>
            </a:r>
            <a:r>
              <a:rPr lang="he-IL" sz="1700" u="sng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ניסוח הבעיות 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שיש לנו בשבט להן התמונה המיטבית עשויה לתת מענה. הבעיות צריכות לכלול התנהגויות ותופעות בשבו שמייצגות את הבעיה (הגעה נמוכה למופעים </a:t>
            </a:r>
            <a:r>
              <a:rPr lang="he-IL" sz="17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שכב"גיים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- השכב"ג יהיה גורם מוביל, נוכח ומפעיל של השבט). </a:t>
            </a:r>
            <a:r>
              <a:rPr lang="he-IL" sz="1700" b="1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אבחון/ עדכון האבחון</a:t>
            </a:r>
            <a:endParaRPr lang="en-US" sz="17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he-IL" sz="1700" b="1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שלב 3-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הגדרת </a:t>
            </a:r>
            <a:r>
              <a:rPr lang="he-IL" sz="1700" b="1" u="sng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צעדי פעולה לכל בעיה</a:t>
            </a:r>
            <a:r>
              <a:rPr lang="he-IL" sz="17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במטרה לממש את התמונה המיטבית</a:t>
            </a:r>
            <a:endParaRPr lang="en-US" sz="17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he-IL" sz="17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58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6CE2E-E3B5-733D-0F3E-C6AFC9C36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F0C035-99F5-109A-E63D-3B56F86D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65D743-0036-12C8-BBCD-0CEB805C2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5ED033-7A55-2550-CE34-02F34F53E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BD9A7E-E893-D96A-6E7B-18E698A5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866" y="2360840"/>
            <a:ext cx="3585029" cy="1386038"/>
          </a:xfrm>
        </p:spPr>
        <p:txBody>
          <a:bodyPr>
            <a:normAutofit fontScale="90000"/>
          </a:bodyPr>
          <a:lstStyle/>
          <a:p>
            <a:pPr algn="r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שאלות מנחות קבוצות קטנות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F14514-9206-DF0A-0F53-7E8BFFE23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7467601" cy="6858000"/>
            <a:chOff x="7467600" y="0"/>
            <a:chExt cx="4724401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2274B6-4863-5A76-F80F-9246480E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595216-970E-BC85-7B64-3590218A4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1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E36E25-503C-BBC1-B411-ACFA746C2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DF1ED-2BF9-CA49-6225-A07B25AD151F}"/>
              </a:ext>
            </a:extLst>
          </p:cNvPr>
          <p:cNvSpPr/>
          <p:nvPr/>
        </p:nvSpPr>
        <p:spPr>
          <a:xfrm>
            <a:off x="367692" y="327236"/>
            <a:ext cx="6784981" cy="6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he-IL" sz="2400" baseline="0" dirty="0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1 . מה הבעיה/האתגר המרכזי/ת שמטריד/ה אותי? (פער בין רצוי למצוי)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br>
              <a:rPr lang="en-US" sz="2400" dirty="0">
                <a:latin typeface="Calibri"/>
                <a:ea typeface="Segoe UI"/>
                <a:cs typeface="Segoe UI"/>
              </a:rPr>
            </a:br>
            <a:r>
              <a:rPr lang="en-US" sz="2400" baseline="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2</a:t>
            </a:r>
            <a:r>
              <a:rPr lang="he-IL" sz="2400" baseline="0" dirty="0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. כיצד הבעיה משתקפת בתמונה המיטבית לחנוכה?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US" sz="240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400" baseline="0" dirty="0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3. האם נקטתי צעדים בעבר כדי לטפל בבעיה? מה היו הפקות הלקחים המכך?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r" rtl="1">
              <a:lnSpc>
                <a:spcPct val="150000"/>
              </a:lnSpc>
            </a:pPr>
            <a:r>
              <a:rPr lang="he-IL" sz="2400" baseline="0" dirty="0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4. מי השותפים שלי לבעיה? מי השותפים שלי לפתרון?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r" rtl="1">
              <a:lnSpc>
                <a:spcPct val="150000"/>
              </a:lnSpc>
            </a:pPr>
            <a:r>
              <a:rPr lang="he-IL" sz="2400" baseline="0" dirty="0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5. אילו כלים אני </a:t>
            </a:r>
            <a:r>
              <a:rPr lang="he-IL" sz="2400" baseline="0" err="1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צריכ</a:t>
            </a:r>
            <a:r>
              <a:rPr lang="he-IL" sz="2400" baseline="0" dirty="0">
                <a:solidFill>
                  <a:schemeClr val="tx1"/>
                </a:solidFill>
                <a:latin typeface="Segoe UI"/>
                <a:ea typeface="Segoe UI"/>
                <a:cs typeface="Calibri"/>
              </a:rPr>
              <a:t>/ה כדי להצליח לפתור את הבעיה? להתמודד עם האתגר?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r" rtl="0">
              <a:lnSpc>
                <a:spcPts val="1200"/>
              </a:lnSpc>
            </a:pPr>
            <a:r>
              <a:rPr lang="he-IL" sz="2000" dirty="0">
                <a:solidFill>
                  <a:schemeClr val="tx1"/>
                </a:solidFill>
                <a:latin typeface="Segoe UI"/>
                <a:ea typeface="Segoe UI"/>
                <a:cs typeface="Aptos"/>
              </a:rPr>
              <a:t>​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9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REVERSE ENFENEERING/ הנדוס לאחור  ההינדוס לאחור הוא קשה, אך בלעדיו קשה הרבה יותר להמשיך קדימה. </vt:lpstr>
      <vt:lpstr>שאלות מנחות קבוצות קטנות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דקל מלמד</dc:creator>
  <cp:lastModifiedBy>דקל מלמד</cp:lastModifiedBy>
  <cp:revision>32</cp:revision>
  <dcterms:created xsi:type="dcterms:W3CDTF">2025-10-23T13:41:36Z</dcterms:created>
  <dcterms:modified xsi:type="dcterms:W3CDTF">2025-10-28T13:40:36Z</dcterms:modified>
</cp:coreProperties>
</file>