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61" r:id="rId5"/>
    <p:sldId id="262" r:id="rId6"/>
    <p:sldId id="263" r:id="rId7"/>
    <p:sldId id="266" r:id="rId8"/>
    <p:sldId id="259" r:id="rId9"/>
    <p:sldId id="258" r:id="rId10"/>
    <p:sldId id="265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4EF46E-D171-4716-8F68-972CC452625C}" v="17" dt="2025-08-18T07:16:53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8627" autoAdjust="0"/>
  </p:normalViewPr>
  <p:slideViewPr>
    <p:cSldViewPr>
      <p:cViewPr varScale="1">
        <p:scale>
          <a:sx n="38" d="100"/>
          <a:sy n="38" d="100"/>
        </p:scale>
        <p:origin x="166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דניאל בינדר (וישי)" userId="9d273c06-f7ba-4bd6-8775-705d039645b5" providerId="ADAL" clId="{A8896BFD-07DD-431B-92DC-0BC88FB0FB9F}"/>
    <pc:docChg chg="undo redo custSel addSld modSld sldOrd">
      <pc:chgData name="דניאל בינדר (וישי)" userId="9d273c06-f7ba-4bd6-8775-705d039645b5" providerId="ADAL" clId="{A8896BFD-07DD-431B-92DC-0BC88FB0FB9F}" dt="2022-08-24T09:23:23.103" v="252" actId="1076"/>
      <pc:docMkLst>
        <pc:docMk/>
      </pc:docMkLst>
      <pc:sldChg chg="modSp mod ord">
        <pc:chgData name="דניאל בינדר (וישי)" userId="9d273c06-f7ba-4bd6-8775-705d039645b5" providerId="ADAL" clId="{A8896BFD-07DD-431B-92DC-0BC88FB0FB9F}" dt="2022-08-24T09:21:52.124" v="223"/>
        <pc:sldMkLst>
          <pc:docMk/>
          <pc:sldMk cId="0" sldId="258"/>
        </pc:sldMkLst>
      </pc:sldChg>
      <pc:sldChg chg="modSp add mod">
        <pc:chgData name="דניאל בינדר (וישי)" userId="9d273c06-f7ba-4bd6-8775-705d039645b5" providerId="ADAL" clId="{A8896BFD-07DD-431B-92DC-0BC88FB0FB9F}" dt="2022-08-24T09:14:41.786" v="55" actId="115"/>
        <pc:sldMkLst>
          <pc:docMk/>
          <pc:sldMk cId="3198172887" sldId="261"/>
        </pc:sldMkLst>
      </pc:sldChg>
      <pc:sldChg chg="modSp add mod">
        <pc:chgData name="דניאל בינדר (וישי)" userId="9d273c06-f7ba-4bd6-8775-705d039645b5" providerId="ADAL" clId="{A8896BFD-07DD-431B-92DC-0BC88FB0FB9F}" dt="2022-08-24T09:15:55.272" v="96" actId="115"/>
        <pc:sldMkLst>
          <pc:docMk/>
          <pc:sldMk cId="3579924085" sldId="262"/>
        </pc:sldMkLst>
      </pc:sldChg>
      <pc:sldChg chg="modSp add mod">
        <pc:chgData name="דניאל בינדר (וישי)" userId="9d273c06-f7ba-4bd6-8775-705d039645b5" providerId="ADAL" clId="{A8896BFD-07DD-431B-92DC-0BC88FB0FB9F}" dt="2022-08-24T09:16:36.820" v="108" actId="20577"/>
        <pc:sldMkLst>
          <pc:docMk/>
          <pc:sldMk cId="2340313950" sldId="263"/>
        </pc:sldMkLst>
      </pc:sldChg>
      <pc:sldChg chg="modSp add mod">
        <pc:chgData name="דניאל בינדר (וישי)" userId="9d273c06-f7ba-4bd6-8775-705d039645b5" providerId="ADAL" clId="{A8896BFD-07DD-431B-92DC-0BC88FB0FB9F}" dt="2022-08-24T09:20:32.748" v="199" actId="20577"/>
        <pc:sldMkLst>
          <pc:docMk/>
          <pc:sldMk cId="4177320072" sldId="264"/>
        </pc:sldMkLst>
      </pc:sldChg>
      <pc:sldChg chg="addSp delSp modSp add mod ord">
        <pc:chgData name="דניאל בינדר (וישי)" userId="9d273c06-f7ba-4bd6-8775-705d039645b5" providerId="ADAL" clId="{A8896BFD-07DD-431B-92DC-0BC88FB0FB9F}" dt="2022-08-24T09:23:23.103" v="252" actId="1076"/>
        <pc:sldMkLst>
          <pc:docMk/>
          <pc:sldMk cId="2904985430" sldId="265"/>
        </pc:sldMkLst>
      </pc:sldChg>
    </pc:docChg>
  </pc:docChgLst>
  <pc:docChgLst>
    <pc:chgData name="דניאל בינדר" userId="9d273c06-f7ba-4bd6-8775-705d039645b5" providerId="ADAL" clId="{B94EF46E-D171-4716-8F68-972CC452625C}"/>
    <pc:docChg chg="undo custSel addSld delSld modSld sldOrd">
      <pc:chgData name="דניאל בינדר" userId="9d273c06-f7ba-4bd6-8775-705d039645b5" providerId="ADAL" clId="{B94EF46E-D171-4716-8F68-972CC452625C}" dt="2025-08-18T07:22:44.639" v="410"/>
      <pc:docMkLst>
        <pc:docMk/>
      </pc:docMkLst>
      <pc:sldChg chg="modSp mod">
        <pc:chgData name="דניאל בינדר" userId="9d273c06-f7ba-4bd6-8775-705d039645b5" providerId="ADAL" clId="{B94EF46E-D171-4716-8F68-972CC452625C}" dt="2025-08-18T06:44:03.585" v="71" actId="20577"/>
        <pc:sldMkLst>
          <pc:docMk/>
          <pc:sldMk cId="0" sldId="256"/>
        </pc:sldMkLst>
        <pc:spChg chg="mod">
          <ac:chgData name="דניאל בינדר" userId="9d273c06-f7ba-4bd6-8775-705d039645b5" providerId="ADAL" clId="{B94EF46E-D171-4716-8F68-972CC452625C}" dt="2025-08-18T06:44:03.585" v="7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דניאל בינדר" userId="9d273c06-f7ba-4bd6-8775-705d039645b5" providerId="ADAL" clId="{B94EF46E-D171-4716-8F68-972CC452625C}" dt="2025-08-18T06:45:09.101" v="192" actId="20577"/>
        <pc:sldMkLst>
          <pc:docMk/>
          <pc:sldMk cId="0" sldId="257"/>
        </pc:sldMkLst>
        <pc:spChg chg="mod">
          <ac:chgData name="דניאל בינדר" userId="9d273c06-f7ba-4bd6-8775-705d039645b5" providerId="ADAL" clId="{B94EF46E-D171-4716-8F68-972CC452625C}" dt="2025-08-18T06:45:09.101" v="192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דניאל בינדר" userId="9d273c06-f7ba-4bd6-8775-705d039645b5" providerId="ADAL" clId="{B94EF46E-D171-4716-8F68-972CC452625C}" dt="2025-08-18T06:44:21.426" v="74" actId="113"/>
          <ac:spMkLst>
            <pc:docMk/>
            <pc:sldMk cId="0" sldId="257"/>
            <ac:spMk id="4" creationId="{00000000-0000-0000-0000-000000000000}"/>
          </ac:spMkLst>
        </pc:spChg>
      </pc:sldChg>
      <pc:sldChg chg="modSp mod ord">
        <pc:chgData name="דניאל בינדר" userId="9d273c06-f7ba-4bd6-8775-705d039645b5" providerId="ADAL" clId="{B94EF46E-D171-4716-8F68-972CC452625C}" dt="2025-08-18T07:22:43.239" v="408"/>
        <pc:sldMkLst>
          <pc:docMk/>
          <pc:sldMk cId="0" sldId="258"/>
        </pc:sldMkLst>
        <pc:spChg chg="mod">
          <ac:chgData name="דניאל בינדר" userId="9d273c06-f7ba-4bd6-8775-705d039645b5" providerId="ADAL" clId="{B94EF46E-D171-4716-8F68-972CC452625C}" dt="2025-08-18T06:49:13.317" v="251" actId="2711"/>
          <ac:spMkLst>
            <pc:docMk/>
            <pc:sldMk cId="0" sldId="258"/>
            <ac:spMk id="2" creationId="{00000000-0000-0000-0000-000000000000}"/>
          </ac:spMkLst>
        </pc:spChg>
        <pc:spChg chg="mod">
          <ac:chgData name="דניאל בינדר" userId="9d273c06-f7ba-4bd6-8775-705d039645b5" providerId="ADAL" clId="{B94EF46E-D171-4716-8F68-972CC452625C}" dt="2025-08-18T06:49:06.048" v="250" actId="113"/>
          <ac:spMkLst>
            <pc:docMk/>
            <pc:sldMk cId="0" sldId="258"/>
            <ac:spMk id="6" creationId="{00000000-0000-0000-0000-000000000000}"/>
          </ac:spMkLst>
        </pc:spChg>
      </pc:sldChg>
      <pc:sldChg chg="del">
        <pc:chgData name="דניאל בינדר" userId="9d273c06-f7ba-4bd6-8775-705d039645b5" providerId="ADAL" clId="{B94EF46E-D171-4716-8F68-972CC452625C}" dt="2025-08-18T07:03:04.717" v="255" actId="47"/>
        <pc:sldMkLst>
          <pc:docMk/>
          <pc:sldMk cId="0" sldId="260"/>
        </pc:sldMkLst>
      </pc:sldChg>
      <pc:sldChg chg="modSp mod">
        <pc:chgData name="דניאל בינדר" userId="9d273c06-f7ba-4bd6-8775-705d039645b5" providerId="ADAL" clId="{B94EF46E-D171-4716-8F68-972CC452625C}" dt="2025-08-18T06:45:32.854" v="195" actId="2711"/>
        <pc:sldMkLst>
          <pc:docMk/>
          <pc:sldMk cId="3198172887" sldId="261"/>
        </pc:sldMkLst>
        <pc:spChg chg="mod">
          <ac:chgData name="דניאל בינדר" userId="9d273c06-f7ba-4bd6-8775-705d039645b5" providerId="ADAL" clId="{B94EF46E-D171-4716-8F68-972CC452625C}" dt="2025-08-18T06:45:24.106" v="193" actId="2711"/>
          <ac:spMkLst>
            <pc:docMk/>
            <pc:sldMk cId="3198172887" sldId="261"/>
            <ac:spMk id="2" creationId="{00000000-0000-0000-0000-000000000000}"/>
          </ac:spMkLst>
        </pc:spChg>
        <pc:spChg chg="mod">
          <ac:chgData name="דניאל בינדר" userId="9d273c06-f7ba-4bd6-8775-705d039645b5" providerId="ADAL" clId="{B94EF46E-D171-4716-8F68-972CC452625C}" dt="2025-08-18T06:45:32.854" v="195" actId="2711"/>
          <ac:spMkLst>
            <pc:docMk/>
            <pc:sldMk cId="3198172887" sldId="261"/>
            <ac:spMk id="4" creationId="{00000000-0000-0000-0000-000000000000}"/>
          </ac:spMkLst>
        </pc:spChg>
      </pc:sldChg>
      <pc:sldChg chg="modSp mod">
        <pc:chgData name="דניאל בינדר" userId="9d273c06-f7ba-4bd6-8775-705d039645b5" providerId="ADAL" clId="{B94EF46E-D171-4716-8F68-972CC452625C}" dt="2025-08-18T07:04:08.042" v="269" actId="113"/>
        <pc:sldMkLst>
          <pc:docMk/>
          <pc:sldMk cId="3579924085" sldId="262"/>
        </pc:sldMkLst>
        <pc:spChg chg="mod">
          <ac:chgData name="דניאל בינדר" userId="9d273c06-f7ba-4bd6-8775-705d039645b5" providerId="ADAL" clId="{B94EF46E-D171-4716-8F68-972CC452625C}" dt="2025-08-18T06:47:19.457" v="210" actId="20577"/>
          <ac:spMkLst>
            <pc:docMk/>
            <pc:sldMk cId="3579924085" sldId="262"/>
            <ac:spMk id="2" creationId="{00000000-0000-0000-0000-000000000000}"/>
          </ac:spMkLst>
        </pc:spChg>
        <pc:spChg chg="mod">
          <ac:chgData name="דניאל בינדר" userId="9d273c06-f7ba-4bd6-8775-705d039645b5" providerId="ADAL" clId="{B94EF46E-D171-4716-8F68-972CC452625C}" dt="2025-08-18T07:04:08.042" v="269" actId="113"/>
          <ac:spMkLst>
            <pc:docMk/>
            <pc:sldMk cId="3579924085" sldId="262"/>
            <ac:spMk id="4" creationId="{00000000-0000-0000-0000-000000000000}"/>
          </ac:spMkLst>
        </pc:spChg>
      </pc:sldChg>
      <pc:sldChg chg="addSp modSp mod">
        <pc:chgData name="דניאל בינדר" userId="9d273c06-f7ba-4bd6-8775-705d039645b5" providerId="ADAL" clId="{B94EF46E-D171-4716-8F68-972CC452625C}" dt="2025-08-18T07:03:56.327" v="267" actId="113"/>
        <pc:sldMkLst>
          <pc:docMk/>
          <pc:sldMk cId="2340313950" sldId="263"/>
        </pc:sldMkLst>
        <pc:spChg chg="mod">
          <ac:chgData name="דניאל בינדר" userId="9d273c06-f7ba-4bd6-8775-705d039645b5" providerId="ADAL" clId="{B94EF46E-D171-4716-8F68-972CC452625C}" dt="2025-08-18T07:03:52.230" v="266" actId="20577"/>
          <ac:spMkLst>
            <pc:docMk/>
            <pc:sldMk cId="2340313950" sldId="263"/>
            <ac:spMk id="2" creationId="{00000000-0000-0000-0000-000000000000}"/>
          </ac:spMkLst>
        </pc:spChg>
        <pc:spChg chg="mod">
          <ac:chgData name="דניאל בינדר" userId="9d273c06-f7ba-4bd6-8775-705d039645b5" providerId="ADAL" clId="{B94EF46E-D171-4716-8F68-972CC452625C}" dt="2025-08-18T07:03:56.327" v="267" actId="113"/>
          <ac:spMkLst>
            <pc:docMk/>
            <pc:sldMk cId="2340313950" sldId="263"/>
            <ac:spMk id="4" creationId="{00000000-0000-0000-0000-000000000000}"/>
          </ac:spMkLst>
        </pc:spChg>
        <pc:spChg chg="add mod">
          <ac:chgData name="דניאל בינדר" userId="9d273c06-f7ba-4bd6-8775-705d039645b5" providerId="ADAL" clId="{B94EF46E-D171-4716-8F68-972CC452625C}" dt="2025-08-18T07:03:44.164" v="262" actId="115"/>
          <ac:spMkLst>
            <pc:docMk/>
            <pc:sldMk cId="2340313950" sldId="263"/>
            <ac:spMk id="5" creationId="{00000000-0000-0000-0000-000000000000}"/>
          </ac:spMkLst>
        </pc:spChg>
        <pc:picChg chg="mod">
          <ac:chgData name="דניאל בינדר" userId="9d273c06-f7ba-4bd6-8775-705d039645b5" providerId="ADAL" clId="{B94EF46E-D171-4716-8F68-972CC452625C}" dt="2025-08-18T07:03:29.080" v="256" actId="1076"/>
          <ac:picMkLst>
            <pc:docMk/>
            <pc:sldMk cId="2340313950" sldId="263"/>
            <ac:picMk id="3" creationId="{00000000-0000-0000-0000-000000000000}"/>
          </ac:picMkLst>
        </pc:picChg>
      </pc:sldChg>
      <pc:sldChg chg="delSp modSp del mod">
        <pc:chgData name="דניאל בינדר" userId="9d273c06-f7ba-4bd6-8775-705d039645b5" providerId="ADAL" clId="{B94EF46E-D171-4716-8F68-972CC452625C}" dt="2025-08-18T07:03:57.714" v="268" actId="47"/>
        <pc:sldMkLst>
          <pc:docMk/>
          <pc:sldMk cId="4177320072" sldId="264"/>
        </pc:sldMkLst>
        <pc:spChg chg="del mod">
          <ac:chgData name="דניאל בינדר" userId="9d273c06-f7ba-4bd6-8775-705d039645b5" providerId="ADAL" clId="{B94EF46E-D171-4716-8F68-972CC452625C}" dt="2025-08-18T07:03:35.308" v="258" actId="21"/>
          <ac:spMkLst>
            <pc:docMk/>
            <pc:sldMk cId="4177320072" sldId="264"/>
            <ac:spMk id="2" creationId="{00000000-0000-0000-0000-000000000000}"/>
          </ac:spMkLst>
        </pc:spChg>
        <pc:spChg chg="mod">
          <ac:chgData name="דניאל בינדר" userId="9d273c06-f7ba-4bd6-8775-705d039645b5" providerId="ADAL" clId="{B94EF46E-D171-4716-8F68-972CC452625C}" dt="2025-08-18T06:48:09.213" v="235" actId="2711"/>
          <ac:spMkLst>
            <pc:docMk/>
            <pc:sldMk cId="4177320072" sldId="264"/>
            <ac:spMk id="4" creationId="{00000000-0000-0000-0000-000000000000}"/>
          </ac:spMkLst>
        </pc:spChg>
      </pc:sldChg>
      <pc:sldChg chg="modSp mod ord">
        <pc:chgData name="דניאל בינדר" userId="9d273c06-f7ba-4bd6-8775-705d039645b5" providerId="ADAL" clId="{B94EF46E-D171-4716-8F68-972CC452625C}" dt="2025-08-18T07:22:44.639" v="410"/>
        <pc:sldMkLst>
          <pc:docMk/>
          <pc:sldMk cId="2904985430" sldId="265"/>
        </pc:sldMkLst>
        <pc:spChg chg="mod">
          <ac:chgData name="דניאל בינדר" userId="9d273c06-f7ba-4bd6-8775-705d039645b5" providerId="ADAL" clId="{B94EF46E-D171-4716-8F68-972CC452625C}" dt="2025-08-18T07:02:55.154" v="253" actId="2711"/>
          <ac:spMkLst>
            <pc:docMk/>
            <pc:sldMk cId="2904985430" sldId="265"/>
            <ac:spMk id="2" creationId="{00000000-0000-0000-0000-000000000000}"/>
          </ac:spMkLst>
        </pc:spChg>
        <pc:spChg chg="mod">
          <ac:chgData name="דניאל בינדר" userId="9d273c06-f7ba-4bd6-8775-705d039645b5" providerId="ADAL" clId="{B94EF46E-D171-4716-8F68-972CC452625C}" dt="2025-08-18T07:02:56.923" v="254" actId="113"/>
          <ac:spMkLst>
            <pc:docMk/>
            <pc:sldMk cId="2904985430" sldId="265"/>
            <ac:spMk id="7" creationId="{0CEBC054-4A1E-764A-80B2-BBA65955862D}"/>
          </ac:spMkLst>
        </pc:spChg>
      </pc:sldChg>
      <pc:sldChg chg="addSp delSp modSp add mod modNotesTx">
        <pc:chgData name="דניאל בינדר" userId="9d273c06-f7ba-4bd6-8775-705d039645b5" providerId="ADAL" clId="{B94EF46E-D171-4716-8F68-972CC452625C}" dt="2025-08-18T07:18:58.750" v="406" actId="1076"/>
        <pc:sldMkLst>
          <pc:docMk/>
          <pc:sldMk cId="2783791937" sldId="266"/>
        </pc:sldMkLst>
        <pc:spChg chg="add del mod">
          <ac:chgData name="דניאל בינדר" userId="9d273c06-f7ba-4bd6-8775-705d039645b5" providerId="ADAL" clId="{B94EF46E-D171-4716-8F68-972CC452625C}" dt="2025-08-18T07:05:32.032" v="316" actId="47"/>
          <ac:spMkLst>
            <pc:docMk/>
            <pc:sldMk cId="2783791937" sldId="266"/>
            <ac:spMk id="2" creationId="{65EFB1D8-80D7-3618-AF3C-821812A804D6}"/>
          </ac:spMkLst>
        </pc:spChg>
        <pc:spChg chg="mod">
          <ac:chgData name="דניאל בינדר" userId="9d273c06-f7ba-4bd6-8775-705d039645b5" providerId="ADAL" clId="{B94EF46E-D171-4716-8F68-972CC452625C}" dt="2025-08-18T07:13:15.409" v="365" actId="1076"/>
          <ac:spMkLst>
            <pc:docMk/>
            <pc:sldMk cId="2783791937" sldId="266"/>
            <ac:spMk id="4" creationId="{A32EBEC4-441B-8368-CC2D-7B1228760674}"/>
          </ac:spMkLst>
        </pc:spChg>
        <pc:spChg chg="add del mod">
          <ac:chgData name="דניאל בינדר" userId="9d273c06-f7ba-4bd6-8775-705d039645b5" providerId="ADAL" clId="{B94EF46E-D171-4716-8F68-972CC452625C}" dt="2025-08-18T07:18:58.750" v="406" actId="1076"/>
          <ac:spMkLst>
            <pc:docMk/>
            <pc:sldMk cId="2783791937" sldId="266"/>
            <ac:spMk id="5" creationId="{C26B78A4-07C6-CE2A-DB62-51A318274295}"/>
          </ac:spMkLst>
        </pc:spChg>
        <pc:spChg chg="add mod">
          <ac:chgData name="דניאל בינדר" userId="9d273c06-f7ba-4bd6-8775-705d039645b5" providerId="ADAL" clId="{B94EF46E-D171-4716-8F68-972CC452625C}" dt="2025-08-18T07:15:11.440" v="392" actId="1036"/>
          <ac:spMkLst>
            <pc:docMk/>
            <pc:sldMk cId="2783791937" sldId="266"/>
            <ac:spMk id="7" creationId="{307AA9E9-8AB8-32C5-F5DA-0B4BCBF6BC63}"/>
          </ac:spMkLst>
        </pc:spChg>
        <pc:spChg chg="add mod">
          <ac:chgData name="דניאל בינדר" userId="9d273c06-f7ba-4bd6-8775-705d039645b5" providerId="ADAL" clId="{B94EF46E-D171-4716-8F68-972CC452625C}" dt="2025-08-18T07:15:15.494" v="395" actId="1036"/>
          <ac:spMkLst>
            <pc:docMk/>
            <pc:sldMk cId="2783791937" sldId="266"/>
            <ac:spMk id="9" creationId="{13EC44F5-5FA0-0B96-4510-CA3212F8635A}"/>
          </ac:spMkLst>
        </pc:spChg>
        <pc:spChg chg="add mod">
          <ac:chgData name="דניאל בינדר" userId="9d273c06-f7ba-4bd6-8775-705d039645b5" providerId="ADAL" clId="{B94EF46E-D171-4716-8F68-972CC452625C}" dt="2025-08-18T07:14:38.861" v="382" actId="1076"/>
          <ac:spMkLst>
            <pc:docMk/>
            <pc:sldMk cId="2783791937" sldId="266"/>
            <ac:spMk id="11" creationId="{4C5C9E31-556E-42A7-33E7-05EED40B14DA}"/>
          </ac:spMkLst>
        </pc:spChg>
        <pc:spChg chg="add mod">
          <ac:chgData name="דניאל בינדר" userId="9d273c06-f7ba-4bd6-8775-705d039645b5" providerId="ADAL" clId="{B94EF46E-D171-4716-8F68-972CC452625C}" dt="2025-08-18T07:14:42.440" v="383" actId="1076"/>
          <ac:spMkLst>
            <pc:docMk/>
            <pc:sldMk cId="2783791937" sldId="266"/>
            <ac:spMk id="13" creationId="{EC2514AA-0A84-6D87-02B0-6361F5D10AF5}"/>
          </ac:spMkLst>
        </pc:spChg>
        <pc:spChg chg="add mod">
          <ac:chgData name="דניאל בינדר" userId="9d273c06-f7ba-4bd6-8775-705d039645b5" providerId="ADAL" clId="{B94EF46E-D171-4716-8F68-972CC452625C}" dt="2025-08-18T07:13:59.358" v="378" actId="571"/>
          <ac:spMkLst>
            <pc:docMk/>
            <pc:sldMk cId="2783791937" sldId="266"/>
            <ac:spMk id="14" creationId="{512A28C3-A69B-0754-E166-C439D95D3F1B}"/>
          </ac:spMkLst>
        </pc:spChg>
        <pc:spChg chg="add mod">
          <ac:chgData name="דניאל בינדר" userId="9d273c06-f7ba-4bd6-8775-705d039645b5" providerId="ADAL" clId="{B94EF46E-D171-4716-8F68-972CC452625C}" dt="2025-08-18T07:13:59.358" v="378" actId="571"/>
          <ac:spMkLst>
            <pc:docMk/>
            <pc:sldMk cId="2783791937" sldId="266"/>
            <ac:spMk id="15" creationId="{6630352C-91D5-10CC-D91A-D94EECB7A85F}"/>
          </ac:spMkLst>
        </pc:spChg>
        <pc:spChg chg="add mod">
          <ac:chgData name="דניאל בינדר" userId="9d273c06-f7ba-4bd6-8775-705d039645b5" providerId="ADAL" clId="{B94EF46E-D171-4716-8F68-972CC452625C}" dt="2025-08-18T07:14:02.589" v="380" actId="571"/>
          <ac:spMkLst>
            <pc:docMk/>
            <pc:sldMk cId="2783791937" sldId="266"/>
            <ac:spMk id="16" creationId="{554A62E4-0E00-7115-F0B4-EED6BFEE22F3}"/>
          </ac:spMkLst>
        </pc:spChg>
        <pc:spChg chg="add mod">
          <ac:chgData name="דניאל בינדר" userId="9d273c06-f7ba-4bd6-8775-705d039645b5" providerId="ADAL" clId="{B94EF46E-D171-4716-8F68-972CC452625C}" dt="2025-08-18T07:14:02.589" v="380" actId="571"/>
          <ac:spMkLst>
            <pc:docMk/>
            <pc:sldMk cId="2783791937" sldId="266"/>
            <ac:spMk id="17" creationId="{BC2BF358-F099-0F81-3541-C4005FEBC6BE}"/>
          </ac:spMkLst>
        </pc:spChg>
        <pc:spChg chg="add mod">
          <ac:chgData name="דניאל בינדר" userId="9d273c06-f7ba-4bd6-8775-705d039645b5" providerId="ADAL" clId="{B94EF46E-D171-4716-8F68-972CC452625C}" dt="2025-08-18T07:14:02.589" v="380" actId="571"/>
          <ac:spMkLst>
            <pc:docMk/>
            <pc:sldMk cId="2783791937" sldId="266"/>
            <ac:spMk id="18" creationId="{A7517DD3-CB3E-B6AC-C024-765C9C324C31}"/>
          </ac:spMkLst>
        </pc:spChg>
        <pc:picChg chg="mod">
          <ac:chgData name="דניאל בינדר" userId="9d273c06-f7ba-4bd6-8775-705d039645b5" providerId="ADAL" clId="{B94EF46E-D171-4716-8F68-972CC452625C}" dt="2025-08-18T07:13:31.459" v="371" actId="1076"/>
          <ac:picMkLst>
            <pc:docMk/>
            <pc:sldMk cId="2783791937" sldId="266"/>
            <ac:picMk id="3" creationId="{D1FD9AE8-7B43-3132-C7DE-54752670C3FB}"/>
          </ac:picMkLst>
        </pc:picChg>
      </pc:sldChg>
      <pc:sldChg chg="addSp modSp new mod">
        <pc:chgData name="דניאל בינדר" userId="9d273c06-f7ba-4bd6-8775-705d039645b5" providerId="ADAL" clId="{B94EF46E-D171-4716-8F68-972CC452625C}" dt="2025-08-18T07:18:50.399" v="405" actId="14100"/>
        <pc:sldMkLst>
          <pc:docMk/>
          <pc:sldMk cId="3923319024" sldId="267"/>
        </pc:sldMkLst>
        <pc:spChg chg="add mod">
          <ac:chgData name="דניאל בינדר" userId="9d273c06-f7ba-4bd6-8775-705d039645b5" providerId="ADAL" clId="{B94EF46E-D171-4716-8F68-972CC452625C}" dt="2025-08-18T07:18:50.399" v="405" actId="14100"/>
          <ac:spMkLst>
            <pc:docMk/>
            <pc:sldMk cId="3923319024" sldId="267"/>
            <ac:spMk id="2" creationId="{95C39818-2E06-F738-6E37-8049359484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F87A2C4-98ED-43B2-9C0E-E325BE2500F4}" type="datetimeFigureOut">
              <a:rPr lang="he-IL" smtClean="0"/>
              <a:t>כ"ד/אב/תשפ"ה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E3DB1AC-2FE7-4816-8A5B-6075381689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979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בצופים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אנחנו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לעיתים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חשים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ות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בלבול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בין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המעשה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החינוכי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למעשה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הניהולי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והוא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מתבטא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לרוב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במערכות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היחסים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של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מנהלים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ות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עם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העובדים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ות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שלהם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/ן.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ולפעמים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אנחנו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אפילו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מחזיקים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איזו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תפיסה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של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הפרדה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נוקשה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בין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מנהיגות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חינוכית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לניהולית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בשניהם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נדרש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/ת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המנהיג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/ה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לסמן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כיוון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להחזיק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גבולות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ולפעול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ברגישות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אך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במקום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העבודה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מרחב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הגמישות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ו/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הדיאלוג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משתנים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בשונה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מדיאלוג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חינוכי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שהוא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בלתי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נפרד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מתהליך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עיצוב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החניך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/ה.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פיתוח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עובד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/ת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שונה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בתכלית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מהמעשה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החינוכי</a:t>
            </a:r>
            <a:r>
              <a:rPr lang="ar-S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והיא שמה דגש על התפתחות והתמקצעות העובד/ת  במטרה לקדם את מטרות הארגון ולא במטרה לקדם את התהליך האישי.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כאשר אנחנו מתייחסים לליווי כמרכיב נפרד מהעולם הניהולי ומנתקים אותו מליווי מקצועי-אישי והופכים לליווי אישי-רגשי אנחנו מטשטשים את הגבולות ועלולים/</a:t>
            </a:r>
            <a:r>
              <a:rPr lang="he-IL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ות</a:t>
            </a:r>
            <a:r>
              <a:rPr lang="he-I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לייצר תלות בנו, כמובן שיש גם קשר למרכיבי אישיות של העובד/ת ודפוסי הפעולה שלו/ה, ולכן חשוב להסביר מהי תלות מקצועית ותלות טיפולית.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DB1AC-2FE7-4816-8A5B-607538168932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947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דוגמא</a:t>
            </a:r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לתלות</a:t>
            </a:r>
            <a:r>
              <a:rPr lang="ar-S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טיפולית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כאשר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עובד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/ת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מתמודד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/ת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עם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תחושות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נפשיות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קשות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כגון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דיכאון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וסובל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/ת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ממחשבות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אובדניות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וכל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פעם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שהמחשבות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האלו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צפות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אוטומטית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היא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הוא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פונה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למלווה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שלו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DB1AC-2FE7-4816-8A5B-607538168932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2934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9AEAF-E59C-5811-EA93-78EDD267D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8882208-01E7-3211-3323-AFDB1B3A04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9FF66DC-A4E1-C291-C5B0-28E178A17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F9CD075-CCC4-4583-0605-BFC33C0EF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DB1AC-2FE7-4816-8A5B-607538168932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720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2999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50485"/>
            <a:ext cx="18288000" cy="8606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1340"/>
              </a:lnSpc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ts val="11340"/>
              </a:lnSpc>
            </a:pPr>
            <a:endParaRPr lang="he-IL" sz="96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ts val="11340"/>
              </a:lnSpc>
            </a:pPr>
            <a:r>
              <a:rPr lang="he-IL" sz="9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בין ניהול לליווי (ישיר ומקצועי)-</a:t>
            </a:r>
          </a:p>
          <a:p>
            <a:pPr algn="ctr" rtl="1">
              <a:lnSpc>
                <a:spcPts val="11340"/>
              </a:lnSpc>
            </a:pPr>
            <a:r>
              <a:rPr lang="he-IL" sz="9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גמיש, רגיש ומציב גבולות?</a:t>
            </a:r>
            <a:endParaRPr lang="en-US" sz="96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ts val="11340"/>
              </a:lnSpc>
            </a:pPr>
            <a:endParaRPr lang="en-US" sz="81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ts val="11340"/>
              </a:lnSpc>
            </a:pPr>
            <a:endParaRPr lang="en-US" sz="8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3000"/>
          </a:blip>
          <a:srcRect/>
          <a:stretch>
            <a:fillRect/>
          </a:stretch>
        </p:blipFill>
        <p:spPr>
          <a:xfrm>
            <a:off x="12079136" y="5557915"/>
            <a:ext cx="6208864" cy="47290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52916" y="2888136"/>
            <a:ext cx="13303913" cy="4767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43" lvl="1" algn="r" rtl="1">
              <a:lnSpc>
                <a:spcPts val="7630"/>
              </a:lnSpc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  <a:p>
            <a:pPr marL="588343" lvl="1" algn="r" rtl="1">
              <a:lnSpc>
                <a:spcPts val="7630"/>
              </a:lnSpc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הניסיון לתת מענה רגשי עמוק למצוקה נפשית של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עובד.ת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שמספק את הצורך של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העובד.ת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בטיפול. בתור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מנהלים.ות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ומלווים.ות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588343" lvl="1" algn="r" rtl="1">
              <a:lnSpc>
                <a:spcPts val="7630"/>
              </a:lnSpc>
            </a:pPr>
            <a:r>
              <a:rPr lang="he-IL" sz="3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כאשר אנחנו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מייצרים.ות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סטנדרט עבודה שבו לא לגיטימי </a:t>
            </a:r>
            <a:r>
              <a:rPr lang="he-IL" sz="36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שהעובדים.ות</a:t>
            </a:r>
            <a:r>
              <a:rPr lang="he-IL" sz="36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שלנו יפעלו ללא אישור / חוות הדעת / דגשים שלנו.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28555" y="0"/>
            <a:ext cx="10230889" cy="102870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0CEBC054-4A1E-764A-80B2-BBA65955862D}"/>
              </a:ext>
            </a:extLst>
          </p:cNvPr>
          <p:cNvSpPr txBox="1"/>
          <p:nvPr/>
        </p:nvSpPr>
        <p:spPr>
          <a:xfrm>
            <a:off x="1947957" y="1028700"/>
            <a:ext cx="14913829" cy="2013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8343" lvl="1" algn="ctr" rtl="1">
              <a:lnSpc>
                <a:spcPts val="7630"/>
              </a:lnSpc>
            </a:pPr>
            <a:r>
              <a:rPr lang="he-IL" sz="8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אנחנו </a:t>
            </a:r>
            <a:r>
              <a:rPr lang="he-IL" sz="8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עושים.ות</a:t>
            </a:r>
            <a:r>
              <a:rPr lang="he-IL" sz="8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שעלול לייצר תלות?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8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52916" y="2888136"/>
            <a:ext cx="13303913" cy="5788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76686" lvl="1" indent="-588343" algn="r" rtl="1">
              <a:lnSpc>
                <a:spcPts val="7630"/>
              </a:lnSpc>
              <a:buFont typeface="Arial"/>
              <a:buChar char="•"/>
            </a:pP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ההבדל</a:t>
            </a:r>
            <a:r>
              <a:rPr lang="en-US" sz="54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בין</a:t>
            </a:r>
            <a:r>
              <a:rPr lang="en-US" sz="54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חינוך </a:t>
            </a: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לניהול</a:t>
            </a:r>
            <a:endParaRPr lang="en-US" sz="545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76686" lvl="1" indent="-588343" algn="r" rtl="1">
              <a:lnSpc>
                <a:spcPts val="7630"/>
              </a:lnSpc>
              <a:buFont typeface="Arial"/>
              <a:buChar char="•"/>
            </a:pP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מנהיגות</a:t>
            </a:r>
            <a:r>
              <a:rPr lang="en-US" sz="54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ניהולית</a:t>
            </a:r>
            <a:r>
              <a:rPr lang="en-US" sz="54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ארגונית</a:t>
            </a:r>
            <a:endParaRPr lang="en-US" sz="545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76686" lvl="1" indent="-588343" algn="r" rtl="1">
              <a:lnSpc>
                <a:spcPts val="7630"/>
              </a:lnSpc>
              <a:buFont typeface="Arial"/>
              <a:buChar char="•"/>
            </a:pPr>
            <a:r>
              <a:rPr lang="he-IL" sz="54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ליווי מרכיב בתוך ניהולי ישיר או מקצועי</a:t>
            </a:r>
          </a:p>
          <a:p>
            <a:pPr marL="1176686" lvl="1" indent="-588343" algn="r" rtl="1">
              <a:lnSpc>
                <a:spcPts val="7630"/>
              </a:lnSpc>
              <a:buFont typeface="Arial"/>
              <a:buChar char="•"/>
            </a:pPr>
            <a:r>
              <a:rPr lang="he-IL" sz="54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ניהול ישיר ומקצועי- לשניהם מקור סמכות ארגוני</a:t>
            </a:r>
            <a:endParaRPr lang="en-US" sz="545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76686" lvl="1" indent="-588343" algn="r" rtl="1">
              <a:lnSpc>
                <a:spcPts val="7630"/>
              </a:lnSpc>
              <a:buFont typeface="Arial"/>
              <a:buChar char="•"/>
            </a:pP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תלות</a:t>
            </a:r>
            <a:r>
              <a:rPr lang="en-US" sz="54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מקצועית</a:t>
            </a:r>
            <a:endParaRPr lang="en-US" sz="545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76686" lvl="1" indent="-588343" algn="r" rtl="1">
              <a:lnSpc>
                <a:spcPts val="7630"/>
              </a:lnSpc>
              <a:buFont typeface="Arial"/>
              <a:buChar char="•"/>
            </a:pP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תלות</a:t>
            </a:r>
            <a:r>
              <a:rPr lang="en-US" sz="54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טיפולית</a:t>
            </a:r>
            <a:endParaRPr lang="en-US" sz="545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28555" y="-6145"/>
            <a:ext cx="10230889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27220" y="505783"/>
            <a:ext cx="9433560" cy="1516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הנחות</a:t>
            </a:r>
            <a:r>
              <a:rPr lang="en-US" sz="9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יסוד</a:t>
            </a:r>
            <a:endParaRPr lang="en-US" sz="9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רשים זרימה: מחבר 1">
            <a:extLst>
              <a:ext uri="{FF2B5EF4-FFF2-40B4-BE49-F238E27FC236}">
                <a16:creationId xmlns:a16="http://schemas.microsoft.com/office/drawing/2014/main" id="{95C39818-2E06-F738-6E37-8049359484C5}"/>
              </a:ext>
            </a:extLst>
          </p:cNvPr>
          <p:cNvSpPr/>
          <p:nvPr/>
        </p:nvSpPr>
        <p:spPr>
          <a:xfrm>
            <a:off x="3810000" y="800100"/>
            <a:ext cx="10134600" cy="8763000"/>
          </a:xfrm>
          <a:prstGeom prst="flowChartConnector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331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52916" y="2888136"/>
            <a:ext cx="13303913" cy="475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43" lvl="1" algn="r" rtl="1">
              <a:lnSpc>
                <a:spcPts val="7630"/>
              </a:lnSpc>
            </a:pP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המעשה </a:t>
            </a:r>
            <a:r>
              <a:rPr lang="he-IL" sz="3600" u="sng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החינוכי מטרתו להקנות </a:t>
            </a:r>
            <a:r>
              <a:rPr lang="he-IL" sz="3600" u="sng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לחניכים.ות</a:t>
            </a:r>
            <a:r>
              <a:rPr lang="he-IL" sz="3600" u="sng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ידע, ערכים, שינוי תפיסות לאור ערכים ואג'נדות של הגוף החינוכי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אליו הצטרפו. </a:t>
            </a:r>
            <a:r>
              <a:rPr lang="he-IL" sz="3600" u="sng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ניהול מתקיים במרחב ארגוני בו המטרה המרכזית היא המשך התפתחות הארגון יחד עם העובד- פיתוח והצמחת עובדים. 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מה שמקנה לעובד את "האישור" להצטרף לארגון הוא </a:t>
            </a:r>
            <a:r>
              <a:rPr lang="he-IL" sz="3600" u="sng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מידת החיבור שלו לאג'נדת הארגון וכן, הכלים והמיומנויות עימם מגיע ותואמים צרכי הארגון. </a:t>
            </a:r>
            <a:endParaRPr lang="en-US" sz="3600" u="sng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28555" y="-6145"/>
            <a:ext cx="10230889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27220" y="505783"/>
            <a:ext cx="9433560" cy="1516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he-IL" sz="9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חינוך | ניהול</a:t>
            </a:r>
            <a:endParaRPr lang="en-US" sz="9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7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67000" y="2274359"/>
            <a:ext cx="13303913" cy="572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43" lvl="1" algn="r" rtl="1">
              <a:lnSpc>
                <a:spcPts val="7630"/>
              </a:lnSpc>
            </a:pP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דפוס מנהיגות הרלוונטי להובלת תהליכים במערכות באופן המאפשר להכווין, להוביל ולנהל קבוצת אנשים לצורך השגת מטרה משותפת. בעולם הארוגני יש מעבר מהותי בין תפיסות ניהול כוחניות </a:t>
            </a:r>
            <a:r>
              <a:rPr lang="he-IL" sz="36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למנהלים.ות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36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כמנהיגים.ות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588343" lvl="1" algn="r" rtl="1">
              <a:lnSpc>
                <a:spcPts val="7630"/>
              </a:lnSpc>
            </a:pPr>
            <a:endParaRPr lang="he-IL" sz="3600" u="sng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88343" lvl="1" algn="r" rtl="1">
              <a:lnSpc>
                <a:spcPts val="7630"/>
              </a:lnSpc>
            </a:pPr>
            <a:r>
              <a:rPr lang="he-IL" sz="36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המנהל.ת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36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כמנהיג.ה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מודל לחיקוי שמסמן את הנדרש ומתוך כך מצליח לפעול בכנות מקצועית </a:t>
            </a:r>
            <a:r>
              <a:rPr lang="he-IL" sz="36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ואתנטיות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רגשית, המשקף את </a:t>
            </a:r>
            <a:r>
              <a:rPr lang="he-IL" sz="36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אמונתיו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במעשיו.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28555" y="-6145"/>
            <a:ext cx="10230889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27220" y="505783"/>
            <a:ext cx="9433560" cy="1516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he-IL" sz="9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מנהיגות ארגונית</a:t>
            </a:r>
            <a:endParaRPr lang="en-US" sz="9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2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92042" y="1989168"/>
            <a:ext cx="13303913" cy="4767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43" lvl="1" algn="r" rtl="1">
              <a:lnSpc>
                <a:spcPts val="7630"/>
              </a:lnSpc>
            </a:pPr>
            <a:r>
              <a:rPr lang="he-IL" sz="3600" b="1" u="sng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תלות מקצועית- </a:t>
            </a:r>
            <a:r>
              <a:rPr lang="he-IL" sz="36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עובד.ת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לא מתקדם במשימותיו המקצועיות לא קבלת אישור וחוות הדעת של </a:t>
            </a:r>
            <a:r>
              <a:rPr lang="he-IL" sz="36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המנהל.ת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36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המקצועי.ת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/ </a:t>
            </a:r>
            <a:r>
              <a:rPr lang="he-IL" sz="36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ישיר.ה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תחושת המסוגלות לבצע את המשימה תלויה </a:t>
            </a:r>
            <a:r>
              <a:rPr lang="he-IL" sz="36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במנהל.ת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 צורך הישרדותי של </a:t>
            </a:r>
            <a:r>
              <a:rPr lang="he-IL" sz="36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העובד.ת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לקבל פידבק חיובי </a:t>
            </a:r>
            <a:r>
              <a:rPr lang="he-IL" sz="36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מהמנהל.ת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וכאשר מתקבל פידבק שלילי זה יכול להביא לתחושת כישלון מאוד גדולה ופגיעה בערך העצמי.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28555" y="-266700"/>
            <a:ext cx="10230889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27220" y="505783"/>
            <a:ext cx="9433560" cy="1516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he-IL" sz="9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תלות</a:t>
            </a:r>
            <a:endParaRPr lang="en-US" sz="9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676400" y="7581900"/>
            <a:ext cx="14456629" cy="1827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8343" lvl="1" algn="r" rtl="1">
              <a:lnSpc>
                <a:spcPts val="7630"/>
              </a:lnSpc>
            </a:pPr>
            <a:r>
              <a:rPr lang="he-IL" sz="3600" b="1" u="sng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תלות טיפולית 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he-IL" sz="36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כשעובד.ת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36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נמצא.ת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במצוקה נפשית והכתובת הבלעדית מבחינתו לסיוע היא </a:t>
            </a:r>
            <a:r>
              <a:rPr lang="he-IL" sz="36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המנהל.ת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e-IL" sz="36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הישיר.ה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שלו.</a:t>
            </a:r>
          </a:p>
        </p:txBody>
      </p:sp>
    </p:spTree>
    <p:extLst>
      <p:ext uri="{BB962C8B-B14F-4D97-AF65-F5344CB8AC3E}">
        <p14:creationId xmlns:p14="http://schemas.microsoft.com/office/powerpoint/2010/main" val="234031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1D1DF-6542-3A5B-D48D-22BD8C255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5EFB1D8-80D7-3618-AF3C-821812A804D6}"/>
              </a:ext>
            </a:extLst>
          </p:cNvPr>
          <p:cNvSpPr txBox="1"/>
          <p:nvPr/>
        </p:nvSpPr>
        <p:spPr>
          <a:xfrm>
            <a:off x="2492042" y="1989168"/>
            <a:ext cx="13303913" cy="852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8343" lvl="1" algn="r" rtl="1">
              <a:lnSpc>
                <a:spcPts val="7630"/>
              </a:lnSpc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1FD9AE8-7B43-3132-C7DE-54752670C3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28553" y="854526"/>
            <a:ext cx="10230889" cy="10287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A32EBEC4-441B-8368-CC2D-7B1228760674}"/>
              </a:ext>
            </a:extLst>
          </p:cNvPr>
          <p:cNvSpPr txBox="1"/>
          <p:nvPr/>
        </p:nvSpPr>
        <p:spPr>
          <a:xfrm>
            <a:off x="4531393" y="96242"/>
            <a:ext cx="9433560" cy="1516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599"/>
              </a:lnSpc>
            </a:pPr>
            <a:r>
              <a:rPr lang="he-IL" sz="9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מודל </a:t>
            </a:r>
            <a:r>
              <a:rPr lang="en-US" sz="9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Clear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26B78A4-07C6-CE2A-DB62-51A318274295}"/>
              </a:ext>
            </a:extLst>
          </p:cNvPr>
          <p:cNvSpPr txBox="1"/>
          <p:nvPr/>
        </p:nvSpPr>
        <p:spPr>
          <a:xfrm>
            <a:off x="10897008" y="1832295"/>
            <a:ext cx="6684229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/>
            <a:r>
              <a:rPr lang="en-US" sz="30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- Clarify</a:t>
            </a:r>
            <a:r>
              <a:rPr lang="he-IL" sz="3000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הבהרה:</a:t>
            </a:r>
            <a:endParaRPr lang="en-US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he-IL" sz="3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זהו את הצורך בגבול</a:t>
            </a:r>
            <a:endParaRPr lang="en-US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he-IL" sz="3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הגדירו בבירור מהו הגבול ומדוע הוא נחוץ</a:t>
            </a:r>
            <a:endParaRPr lang="en-US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he-IL" sz="3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שקפו לעצמכם את ההשלכות של אי-הצבת הגבול</a:t>
            </a:r>
            <a:endParaRPr lang="en-US" sz="3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07AA9E9-8AB8-32C5-F5DA-0B4BCBF6BC63}"/>
              </a:ext>
            </a:extLst>
          </p:cNvPr>
          <p:cNvSpPr txBox="1"/>
          <p:nvPr/>
        </p:nvSpPr>
        <p:spPr>
          <a:xfrm>
            <a:off x="8457557" y="4333936"/>
            <a:ext cx="9144000" cy="279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en-US" sz="3000" b="1" u="sng" dirty="0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Listen</a:t>
            </a:r>
            <a:r>
              <a:rPr lang="he-IL" sz="3000" b="1" u="sng" dirty="0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הקשבה:</a:t>
            </a:r>
            <a:endParaRPr lang="en-US" sz="3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00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הקשיבו לצד השני ולצרכיו</a:t>
            </a:r>
            <a:endParaRPr lang="en-US" sz="3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00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הבינו את נקודת המבט שלהם/ן</a:t>
            </a:r>
            <a:endParaRPr lang="en-US" sz="3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00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גלו אמפתיה לאתגרים שהם עשויים לחוות</a:t>
            </a:r>
            <a:endParaRPr lang="en-US" sz="3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13EC44F5-5FA0-0B96-4510-CA3212F8635A}"/>
              </a:ext>
            </a:extLst>
          </p:cNvPr>
          <p:cNvSpPr txBox="1"/>
          <p:nvPr/>
        </p:nvSpPr>
        <p:spPr>
          <a:xfrm>
            <a:off x="10952888" y="7305736"/>
            <a:ext cx="6684229" cy="279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en-US" sz="3000" b="1" u="sng" dirty="0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Explain </a:t>
            </a:r>
            <a:r>
              <a:rPr lang="he-IL" sz="3000" b="1" u="sng" dirty="0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הסבר:</a:t>
            </a:r>
            <a:endParaRPr lang="en-US" sz="3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00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הסבירו את הגבול בצורה ברורה ומכבדת</a:t>
            </a:r>
            <a:endParaRPr lang="en-US" sz="3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00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שתפו את הרציונל מאחורי הגבול</a:t>
            </a:r>
            <a:endParaRPr lang="en-US" sz="3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00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הדגישו את היתרונות לכל הצדדים</a:t>
            </a:r>
            <a:endParaRPr lang="en-US" sz="3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4C5C9E31-556E-42A7-33E7-05EED40B14DA}"/>
              </a:ext>
            </a:extLst>
          </p:cNvPr>
          <p:cNvSpPr txBox="1"/>
          <p:nvPr/>
        </p:nvSpPr>
        <p:spPr>
          <a:xfrm>
            <a:off x="-1311702" y="1812518"/>
            <a:ext cx="9144000" cy="279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en-US" sz="3000" b="1" u="sng" dirty="0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Assert </a:t>
            </a:r>
            <a:r>
              <a:rPr lang="he-IL" sz="3000" b="1" u="sng" dirty="0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אסרטיביות:</a:t>
            </a:r>
            <a:endParaRPr lang="en-US" sz="3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00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הציגו את הגבול בביטחון ובאסרטיביות, עם </a:t>
            </a:r>
            <a:r>
              <a:rPr lang="he-IL" sz="3000" dirty="0" err="1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רציונאל</a:t>
            </a:r>
            <a:endParaRPr lang="en-US" sz="3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00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היו עקביים בשמירה על הגבול</a:t>
            </a:r>
            <a:endParaRPr lang="en-US" sz="3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00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הימנעו מהתנצלות על הצבת הגבול</a:t>
            </a:r>
            <a:endParaRPr lang="en-US" sz="3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C2514AA-0A84-6D87-02B0-6361F5D10AF5}"/>
              </a:ext>
            </a:extLst>
          </p:cNvPr>
          <p:cNvSpPr txBox="1"/>
          <p:nvPr/>
        </p:nvSpPr>
        <p:spPr>
          <a:xfrm>
            <a:off x="-1961942" y="4719065"/>
            <a:ext cx="9794240" cy="279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en-US" sz="3000" b="1" u="sng" dirty="0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Reinforce</a:t>
            </a:r>
            <a:r>
              <a:rPr lang="he-IL" sz="3000" b="1" u="sng" dirty="0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חיזוק:</a:t>
            </a:r>
            <a:endParaRPr lang="en-US" sz="3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00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חזקו את הגבול באמצעות פעולות עקביות</a:t>
            </a:r>
            <a:endParaRPr lang="en-US" sz="3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00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תנו משוב חיובי כאשר הגבול נשמר</a:t>
            </a:r>
            <a:endParaRPr lang="en-US" sz="3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000" dirty="0">
                <a:solidFill>
                  <a:srgbClr val="242424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התמודדו באופן בונה עם הפרות של הגבול</a:t>
            </a:r>
            <a:endParaRPr lang="en-US" sz="30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9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ternationalisation at Home in practice - Blog | EAIE">
            <a:extLst>
              <a:ext uri="{FF2B5EF4-FFF2-40B4-BE49-F238E27FC236}">
                <a16:creationId xmlns:a16="http://schemas.microsoft.com/office/drawing/2014/main" id="{BF9819C8-E098-EA11-B8B3-FB42BB83A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1"/>
          <a:stretch/>
        </p:blipFill>
        <p:spPr bwMode="auto">
          <a:xfrm>
            <a:off x="1" y="10"/>
            <a:ext cx="17794025" cy="10286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52916" y="2888136"/>
            <a:ext cx="13303913" cy="3898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76686" lvl="1" indent="-588343" algn="r" rtl="1">
              <a:lnSpc>
                <a:spcPts val="7630"/>
              </a:lnSpc>
              <a:buFont typeface="Arial"/>
              <a:buChar char="•"/>
            </a:pP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מה</a:t>
            </a:r>
            <a:r>
              <a:rPr lang="en-US" sz="54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עלול</a:t>
            </a:r>
            <a:r>
              <a:rPr lang="en-US" sz="54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לייצר</a:t>
            </a:r>
            <a:r>
              <a:rPr lang="en-US" sz="54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תלות</a:t>
            </a:r>
            <a:r>
              <a:rPr lang="en-US" sz="54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marL="1176686" lvl="1" indent="-588343" algn="r" rtl="1">
              <a:lnSpc>
                <a:spcPts val="7630"/>
              </a:lnSpc>
              <a:buFont typeface="Arial"/>
              <a:buChar char="•"/>
            </a:pP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כיצד</a:t>
            </a:r>
            <a:r>
              <a:rPr lang="en-US" sz="54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ניתן</a:t>
            </a:r>
            <a:r>
              <a:rPr lang="en-US" sz="54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לזהות</a:t>
            </a:r>
            <a:r>
              <a:rPr lang="en-US" sz="54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היווצרות</a:t>
            </a:r>
            <a:r>
              <a:rPr lang="en-US" sz="54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של </a:t>
            </a: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תלות</a:t>
            </a:r>
            <a:r>
              <a:rPr lang="en-US" sz="54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marL="1176686" lvl="1" indent="-588343" algn="r" rtl="1">
              <a:lnSpc>
                <a:spcPts val="7630"/>
              </a:lnSpc>
              <a:buFont typeface="Arial"/>
              <a:buChar char="•"/>
            </a:pP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איך</a:t>
            </a:r>
            <a:r>
              <a:rPr lang="en-US" sz="54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נפרק</a:t>
            </a:r>
            <a:r>
              <a:rPr lang="en-US" sz="54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545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תלות</a:t>
            </a:r>
            <a:r>
              <a:rPr lang="en-US" sz="54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algn="r" rtl="1">
              <a:lnSpc>
                <a:spcPts val="7630"/>
              </a:lnSpc>
            </a:pPr>
            <a:endParaRPr lang="en-US" sz="545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38111" y="7817967"/>
            <a:ext cx="2533522" cy="24690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7613318"/>
            <a:ext cx="6025198" cy="26736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205992" y="6172200"/>
            <a:ext cx="2783101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680234" y="866775"/>
            <a:ext cx="6927532" cy="1516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2599"/>
              </a:lnSpc>
            </a:pPr>
            <a:r>
              <a:rPr lang="en-US" sz="9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כלים</a:t>
            </a:r>
            <a:r>
              <a:rPr lang="en-US" sz="9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ומיומנויות</a:t>
            </a:r>
            <a:endParaRPr lang="en-US" sz="9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651</Words>
  <Application>Microsoft Office PowerPoint</Application>
  <PresentationFormat>מותאם אישית</PresentationFormat>
  <Paragraphs>56</Paragraphs>
  <Slides>10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Calibri Light</vt:lpstr>
      <vt:lpstr>Calibri</vt:lpstr>
      <vt:lpstr>Arial</vt:lpstr>
      <vt:lpstr>Aptos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סביבת עבודה מקצועית ומכילה</dc:title>
  <cp:lastModifiedBy>דניאל בינדר</cp:lastModifiedBy>
  <cp:revision>2</cp:revision>
  <dcterms:created xsi:type="dcterms:W3CDTF">2006-08-16T00:00:00Z</dcterms:created>
  <dcterms:modified xsi:type="dcterms:W3CDTF">2025-08-18T07:22:48Z</dcterms:modified>
  <dc:identifier>DAFKIR6fCwU</dc:identifier>
</cp:coreProperties>
</file>