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sldIdLst>
    <p:sldId id="256" r:id="rId2"/>
    <p:sldId id="975" r:id="rId3"/>
    <p:sldId id="257" r:id="rId4"/>
    <p:sldId id="259" r:id="rId5"/>
    <p:sldId id="976" r:id="rId6"/>
    <p:sldId id="258" r:id="rId7"/>
    <p:sldId id="272" r:id="rId8"/>
    <p:sldId id="273" r:id="rId9"/>
    <p:sldId id="262" r:id="rId10"/>
    <p:sldId id="275" r:id="rId11"/>
    <p:sldId id="276" r:id="rId12"/>
    <p:sldId id="277" r:id="rId13"/>
    <p:sldId id="278" r:id="rId14"/>
    <p:sldId id="279" r:id="rId15"/>
    <p:sldId id="978" r:id="rId16"/>
    <p:sldId id="280" r:id="rId17"/>
    <p:sldId id="977" r:id="rId18"/>
    <p:sldId id="268" r:id="rId19"/>
    <p:sldId id="284" r:id="rId20"/>
    <p:sldId id="283" r:id="rId21"/>
    <p:sldId id="9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31AEE-34C1-4793-90C8-68D97925222A}" v="115" dt="2025-05-21T09:42:51.559"/>
    <p1510:client id="{B58E43BB-13FF-C048-ADEA-8154A1307B7C}" v="326" dt="2025-05-20T12:42:15.310"/>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מנהל/ת מחלקת מפעלים - גיא פורת" userId="696b27a8-1bf0-42d9-8a75-970225dd2def" providerId="ADAL" clId="{077ABE78-0D0E-4345-8430-BAA87168A33F}"/>
    <pc:docChg chg="undo custSel addSld delSld modSld sldOrd">
      <pc:chgData name="מנהל/ת מחלקת מפעלים - גיא פורת" userId="696b27a8-1bf0-42d9-8a75-970225dd2def" providerId="ADAL" clId="{077ABE78-0D0E-4345-8430-BAA87168A33F}" dt="2025-05-19T09:56:15.742" v="1323" actId="20577"/>
      <pc:docMkLst>
        <pc:docMk/>
      </pc:docMkLst>
      <pc:sldChg chg="modSp mod">
        <pc:chgData name="מנהל/ת מחלקת מפעלים - גיא פורת" userId="696b27a8-1bf0-42d9-8a75-970225dd2def" providerId="ADAL" clId="{077ABE78-0D0E-4345-8430-BAA87168A33F}" dt="2025-05-11T11:31:43.637" v="324" actId="20577"/>
        <pc:sldMkLst>
          <pc:docMk/>
          <pc:sldMk cId="4137171310" sldId="256"/>
        </pc:sldMkLst>
        <pc:spChg chg="mod">
          <ac:chgData name="מנהל/ת מחלקת מפעלים - גיא פורת" userId="696b27a8-1bf0-42d9-8a75-970225dd2def" providerId="ADAL" clId="{077ABE78-0D0E-4345-8430-BAA87168A33F}" dt="2025-05-11T11:31:43.637" v="324" actId="20577"/>
          <ac:spMkLst>
            <pc:docMk/>
            <pc:sldMk cId="4137171310" sldId="256"/>
            <ac:spMk id="6" creationId="{7CDD9DEE-D1FD-C045-BB59-3EE35519570D}"/>
          </ac:spMkLst>
        </pc:spChg>
      </pc:sldChg>
      <pc:sldChg chg="addSp delSp modSp mod">
        <pc:chgData name="מנהל/ת מחלקת מפעלים - גיא פורת" userId="696b27a8-1bf0-42d9-8a75-970225dd2def" providerId="ADAL" clId="{077ABE78-0D0E-4345-8430-BAA87168A33F}" dt="2025-05-19T09:56:15.742" v="1323" actId="20577"/>
        <pc:sldMkLst>
          <pc:docMk/>
          <pc:sldMk cId="1096361027" sldId="257"/>
        </pc:sldMkLst>
        <pc:spChg chg="mod">
          <ac:chgData name="מנהל/ת מחלקת מפעלים - גיא פורת" userId="696b27a8-1bf0-42d9-8a75-970225dd2def" providerId="ADAL" clId="{077ABE78-0D0E-4345-8430-BAA87168A33F}" dt="2025-05-19T09:56:15.742" v="1323" actId="20577"/>
          <ac:spMkLst>
            <pc:docMk/>
            <pc:sldMk cId="1096361027" sldId="257"/>
            <ac:spMk id="6" creationId="{7CDD9DEE-D1FD-C045-BB59-3EE35519570D}"/>
          </ac:spMkLst>
        </pc:spChg>
        <pc:picChg chg="add mod">
          <ac:chgData name="מנהל/ת מחלקת מפעלים - גיא פורת" userId="696b27a8-1bf0-42d9-8a75-970225dd2def" providerId="ADAL" clId="{077ABE78-0D0E-4345-8430-BAA87168A33F}" dt="2025-05-19T09:56:12.287" v="1322" actId="1076"/>
          <ac:picMkLst>
            <pc:docMk/>
            <pc:sldMk cId="1096361027" sldId="257"/>
            <ac:picMk id="3" creationId="{8CB36F35-4C78-6649-E85C-A2CCA634CE1E}"/>
          </ac:picMkLst>
        </pc:picChg>
      </pc:sldChg>
      <pc:sldChg chg="modSp mod">
        <pc:chgData name="מנהל/ת מחלקת מפעלים - גיא פורת" userId="696b27a8-1bf0-42d9-8a75-970225dd2def" providerId="ADAL" clId="{077ABE78-0D0E-4345-8430-BAA87168A33F}" dt="2025-05-11T11:45:58.615" v="471" actId="255"/>
        <pc:sldMkLst>
          <pc:docMk/>
          <pc:sldMk cId="2664788266" sldId="258"/>
        </pc:sldMkLst>
        <pc:spChg chg="mod">
          <ac:chgData name="מנהל/ת מחלקת מפעלים - גיא פורת" userId="696b27a8-1bf0-42d9-8a75-970225dd2def" providerId="ADAL" clId="{077ABE78-0D0E-4345-8430-BAA87168A33F}" dt="2025-05-11T11:45:58.615" v="471" actId="255"/>
          <ac:spMkLst>
            <pc:docMk/>
            <pc:sldMk cId="2664788266" sldId="258"/>
            <ac:spMk id="6" creationId="{7CDD9DEE-D1FD-C045-BB59-3EE35519570D}"/>
          </ac:spMkLst>
        </pc:spChg>
      </pc:sldChg>
      <pc:sldChg chg="modSp mod">
        <pc:chgData name="מנהל/ת מחלקת מפעלים - גיא פורת" userId="696b27a8-1bf0-42d9-8a75-970225dd2def" providerId="ADAL" clId="{077ABE78-0D0E-4345-8430-BAA87168A33F}" dt="2025-05-11T11:45:36.666" v="467" actId="255"/>
        <pc:sldMkLst>
          <pc:docMk/>
          <pc:sldMk cId="810227373" sldId="259"/>
        </pc:sldMkLst>
        <pc:spChg chg="mod">
          <ac:chgData name="מנהל/ת מחלקת מפעלים - גיא פורת" userId="696b27a8-1bf0-42d9-8a75-970225dd2def" providerId="ADAL" clId="{077ABE78-0D0E-4345-8430-BAA87168A33F}" dt="2025-05-11T11:45:36.666" v="467" actId="255"/>
          <ac:spMkLst>
            <pc:docMk/>
            <pc:sldMk cId="810227373" sldId="259"/>
            <ac:spMk id="6" creationId="{7CDD9DEE-D1FD-C045-BB59-3EE35519570D}"/>
          </ac:spMkLst>
        </pc:spChg>
      </pc:sldChg>
      <pc:sldChg chg="modSp mod">
        <pc:chgData name="מנהל/ת מחלקת מפעלים - גיא פורת" userId="696b27a8-1bf0-42d9-8a75-970225dd2def" providerId="ADAL" clId="{077ABE78-0D0E-4345-8430-BAA87168A33F}" dt="2025-05-11T11:46:23.871" v="474" actId="255"/>
        <pc:sldMkLst>
          <pc:docMk/>
          <pc:sldMk cId="3610549462" sldId="262"/>
        </pc:sldMkLst>
        <pc:spChg chg="mod">
          <ac:chgData name="מנהל/ת מחלקת מפעלים - גיא פורת" userId="696b27a8-1bf0-42d9-8a75-970225dd2def" providerId="ADAL" clId="{077ABE78-0D0E-4345-8430-BAA87168A33F}" dt="2025-05-11T11:46:23.871" v="474" actId="255"/>
          <ac:spMkLst>
            <pc:docMk/>
            <pc:sldMk cId="3610549462" sldId="262"/>
            <ac:spMk id="6" creationId="{7CDD9DEE-D1FD-C045-BB59-3EE35519570D}"/>
          </ac:spMkLst>
        </pc:spChg>
        <pc:graphicFrameChg chg="mod">
          <ac:chgData name="מנהל/ת מחלקת מפעלים - גיא פורת" userId="696b27a8-1bf0-42d9-8a75-970225dd2def" providerId="ADAL" clId="{077ABE78-0D0E-4345-8430-BAA87168A33F}" dt="2025-05-11T11:09:26.748" v="94" actId="478"/>
          <ac:graphicFrameMkLst>
            <pc:docMk/>
            <pc:sldMk cId="3610549462" sldId="262"/>
            <ac:graphicFrameMk id="3" creationId="{825CA3D2-4EBD-E36E-5604-58FB9B204F0E}"/>
          </ac:graphicFrameMkLst>
        </pc:graphicFrameChg>
      </pc:sldChg>
      <pc:sldChg chg="addSp delSp modSp add del mod setBg delDesignElem">
        <pc:chgData name="מנהל/ת מחלקת מפעלים - גיא פורת" userId="696b27a8-1bf0-42d9-8a75-970225dd2def" providerId="ADAL" clId="{077ABE78-0D0E-4345-8430-BAA87168A33F}" dt="2025-05-11T11:39:06.174" v="437" actId="47"/>
        <pc:sldMkLst>
          <pc:docMk/>
          <pc:sldMk cId="376357621" sldId="264"/>
        </pc:sldMkLst>
      </pc:sldChg>
      <pc:sldChg chg="addSp delSp modSp add mod setBg delDesignElem">
        <pc:chgData name="מנהל/ת מחלקת מפעלים - גיא פורת" userId="696b27a8-1bf0-42d9-8a75-970225dd2def" providerId="ADAL" clId="{077ABE78-0D0E-4345-8430-BAA87168A33F}" dt="2025-05-18T12:58:29.373" v="623" actId="14100"/>
        <pc:sldMkLst>
          <pc:docMk/>
          <pc:sldMk cId="1790171645" sldId="268"/>
        </pc:sldMkLst>
        <pc:spChg chg="mod">
          <ac:chgData name="מנהל/ת מחלקת מפעלים - גיא פורת" userId="696b27a8-1bf0-42d9-8a75-970225dd2def" providerId="ADAL" clId="{077ABE78-0D0E-4345-8430-BAA87168A33F}" dt="2025-05-11T11:48:25.278" v="518" actId="122"/>
          <ac:spMkLst>
            <pc:docMk/>
            <pc:sldMk cId="1790171645" sldId="268"/>
            <ac:spMk id="2" creationId="{1DADD06E-5CC6-D18F-23B2-6CC81645CD2F}"/>
          </ac:spMkLst>
        </pc:spChg>
        <pc:spChg chg="mod">
          <ac:chgData name="מנהל/ת מחלקת מפעלים - גיא פורת" userId="696b27a8-1bf0-42d9-8a75-970225dd2def" providerId="ADAL" clId="{077ABE78-0D0E-4345-8430-BAA87168A33F}" dt="2025-05-18T12:58:29.373" v="623" actId="14100"/>
          <ac:spMkLst>
            <pc:docMk/>
            <pc:sldMk cId="1790171645" sldId="268"/>
            <ac:spMk id="3" creationId="{39B49B71-50BE-ACB2-8BBD-74450DBD3B99}"/>
          </ac:spMkLst>
        </pc:spChg>
      </pc:sldChg>
      <pc:sldChg chg="modSp mod">
        <pc:chgData name="מנהל/ת מחלקת מפעלים - גיא פורת" userId="696b27a8-1bf0-42d9-8a75-970225dd2def" providerId="ADAL" clId="{077ABE78-0D0E-4345-8430-BAA87168A33F}" dt="2025-05-11T11:47:08.270" v="484" actId="121"/>
        <pc:sldMkLst>
          <pc:docMk/>
          <pc:sldMk cId="2495685376" sldId="271"/>
        </pc:sldMkLst>
      </pc:sldChg>
      <pc:sldChg chg="modSp mod">
        <pc:chgData name="מנהל/ת מחלקת מפעלים - גיא פורת" userId="696b27a8-1bf0-42d9-8a75-970225dd2def" providerId="ADAL" clId="{077ABE78-0D0E-4345-8430-BAA87168A33F}" dt="2025-05-11T11:46:15.464" v="473" actId="255"/>
        <pc:sldMkLst>
          <pc:docMk/>
          <pc:sldMk cId="4066533775" sldId="274"/>
        </pc:sldMkLst>
      </pc:sldChg>
      <pc:sldChg chg="modSp mod">
        <pc:chgData name="מנהל/ת מחלקת מפעלים - גיא פורת" userId="696b27a8-1bf0-42d9-8a75-970225dd2def" providerId="ADAL" clId="{077ABE78-0D0E-4345-8430-BAA87168A33F}" dt="2025-05-11T11:46:32.705" v="475" actId="255"/>
        <pc:sldMkLst>
          <pc:docMk/>
          <pc:sldMk cId="4158579336" sldId="275"/>
        </pc:sldMkLst>
        <pc:spChg chg="mod">
          <ac:chgData name="מנהל/ת מחלקת מפעלים - גיא פורת" userId="696b27a8-1bf0-42d9-8a75-970225dd2def" providerId="ADAL" clId="{077ABE78-0D0E-4345-8430-BAA87168A33F}" dt="2025-05-11T11:46:32.705" v="475" actId="255"/>
          <ac:spMkLst>
            <pc:docMk/>
            <pc:sldMk cId="4158579336" sldId="275"/>
            <ac:spMk id="6" creationId="{7CDD9DEE-D1FD-C045-BB59-3EE35519570D}"/>
          </ac:spMkLst>
        </pc:spChg>
        <pc:graphicFrameChg chg="mod">
          <ac:chgData name="מנהל/ת מחלקת מפעלים - גיא פורת" userId="696b27a8-1bf0-42d9-8a75-970225dd2def" providerId="ADAL" clId="{077ABE78-0D0E-4345-8430-BAA87168A33F}" dt="2025-05-11T11:09:40.413" v="96" actId="478"/>
          <ac:graphicFrameMkLst>
            <pc:docMk/>
            <pc:sldMk cId="4158579336" sldId="275"/>
            <ac:graphicFrameMk id="3" creationId="{825CA3D2-4EBD-E36E-5604-58FB9B204F0E}"/>
          </ac:graphicFrameMkLst>
        </pc:graphicFrameChg>
      </pc:sldChg>
      <pc:sldChg chg="modSp mod">
        <pc:chgData name="מנהל/ת מחלקת מפעלים - גיא פורת" userId="696b27a8-1bf0-42d9-8a75-970225dd2def" providerId="ADAL" clId="{077ABE78-0D0E-4345-8430-BAA87168A33F}" dt="2025-05-11T11:46:49.617" v="481" actId="20577"/>
        <pc:sldMkLst>
          <pc:docMk/>
          <pc:sldMk cId="3207592936" sldId="276"/>
        </pc:sldMkLst>
        <pc:spChg chg="mod">
          <ac:chgData name="מנהל/ת מחלקת מפעלים - גיא פורת" userId="696b27a8-1bf0-42d9-8a75-970225dd2def" providerId="ADAL" clId="{077ABE78-0D0E-4345-8430-BAA87168A33F}" dt="2025-05-11T11:46:49.617" v="481" actId="20577"/>
          <ac:spMkLst>
            <pc:docMk/>
            <pc:sldMk cId="3207592936" sldId="276"/>
            <ac:spMk id="6" creationId="{7CDD9DEE-D1FD-C045-BB59-3EE35519570D}"/>
          </ac:spMkLst>
        </pc:spChg>
      </pc:sldChg>
      <pc:sldChg chg="modSp mod">
        <pc:chgData name="מנהל/ת מחלקת מפעלים - גיא פורת" userId="696b27a8-1bf0-42d9-8a75-970225dd2def" providerId="ADAL" clId="{077ABE78-0D0E-4345-8430-BAA87168A33F}" dt="2025-05-19T09:46:50.316" v="625" actId="20577"/>
        <pc:sldMkLst>
          <pc:docMk/>
          <pc:sldMk cId="879750249" sldId="277"/>
        </pc:sldMkLst>
        <pc:spChg chg="mod">
          <ac:chgData name="מנהל/ת מחלקת מפעלים - גיא פורת" userId="696b27a8-1bf0-42d9-8a75-970225dd2def" providerId="ADAL" clId="{077ABE78-0D0E-4345-8430-BAA87168A33F}" dt="2025-05-19T09:46:50.316" v="625" actId="20577"/>
          <ac:spMkLst>
            <pc:docMk/>
            <pc:sldMk cId="879750249" sldId="277"/>
            <ac:spMk id="6" creationId="{7CDD9DEE-D1FD-C045-BB59-3EE35519570D}"/>
          </ac:spMkLst>
        </pc:spChg>
      </pc:sldChg>
      <pc:sldChg chg="modSp mod">
        <pc:chgData name="מנהל/ת מחלקת מפעלים - גיא פורת" userId="696b27a8-1bf0-42d9-8a75-970225dd2def" providerId="ADAL" clId="{077ABE78-0D0E-4345-8430-BAA87168A33F}" dt="2025-05-11T11:47:27.857" v="491" actId="404"/>
        <pc:sldMkLst>
          <pc:docMk/>
          <pc:sldMk cId="2686440949" sldId="278"/>
        </pc:sldMkLst>
        <pc:spChg chg="mod">
          <ac:chgData name="מנהל/ת מחלקת מפעלים - גיא פורת" userId="696b27a8-1bf0-42d9-8a75-970225dd2def" providerId="ADAL" clId="{077ABE78-0D0E-4345-8430-BAA87168A33F}" dt="2025-05-11T11:47:27.857" v="491" actId="404"/>
          <ac:spMkLst>
            <pc:docMk/>
            <pc:sldMk cId="2686440949" sldId="278"/>
            <ac:spMk id="6" creationId="{7CDD9DEE-D1FD-C045-BB59-3EE35519570D}"/>
          </ac:spMkLst>
        </pc:spChg>
        <pc:spChg chg="mod">
          <ac:chgData name="מנהל/ת מחלקת מפעלים - גיא פורת" userId="696b27a8-1bf0-42d9-8a75-970225dd2def" providerId="ADAL" clId="{077ABE78-0D0E-4345-8430-BAA87168A33F}" dt="2025-05-11T11:47:24.430" v="488" actId="255"/>
          <ac:spMkLst>
            <pc:docMk/>
            <pc:sldMk cId="2686440949" sldId="278"/>
            <ac:spMk id="7" creationId="{22967846-6A0A-79BD-B92D-0500E578E5F8}"/>
          </ac:spMkLst>
        </pc:spChg>
      </pc:sldChg>
      <pc:sldChg chg="addSp delSp modSp mod ord">
        <pc:chgData name="מנהל/ת מחלקת מפעלים - גיא פורת" userId="696b27a8-1bf0-42d9-8a75-970225dd2def" providerId="ADAL" clId="{077ABE78-0D0E-4345-8430-BAA87168A33F}" dt="2025-05-18T12:58:01.260" v="621" actId="478"/>
        <pc:sldMkLst>
          <pc:docMk/>
          <pc:sldMk cId="3634255687" sldId="279"/>
        </pc:sldMkLst>
        <pc:spChg chg="mod">
          <ac:chgData name="מנהל/ת מחלקת מפעלים - גיא פורת" userId="696b27a8-1bf0-42d9-8a75-970225dd2def" providerId="ADAL" clId="{077ABE78-0D0E-4345-8430-BAA87168A33F}" dt="2025-05-11T11:47:34.742" v="496" actId="403"/>
          <ac:spMkLst>
            <pc:docMk/>
            <pc:sldMk cId="3634255687" sldId="279"/>
            <ac:spMk id="6" creationId="{7CDD9DEE-D1FD-C045-BB59-3EE35519570D}"/>
          </ac:spMkLst>
        </pc:spChg>
        <pc:picChg chg="add mod">
          <ac:chgData name="מנהל/ת מחלקת מפעלים - גיא פורת" userId="696b27a8-1bf0-42d9-8a75-970225dd2def" providerId="ADAL" clId="{077ABE78-0D0E-4345-8430-BAA87168A33F}" dt="2025-05-18T12:57:36.788" v="619" actId="1076"/>
          <ac:picMkLst>
            <pc:docMk/>
            <pc:sldMk cId="3634255687" sldId="279"/>
            <ac:picMk id="4" creationId="{663625EB-D0AF-29A6-8346-6F9A729A524D}"/>
          </ac:picMkLst>
        </pc:picChg>
        <pc:picChg chg="add mod">
          <ac:chgData name="מנהל/ת מחלקת מפעלים - גיא פורת" userId="696b27a8-1bf0-42d9-8a75-970225dd2def" providerId="ADAL" clId="{077ABE78-0D0E-4345-8430-BAA87168A33F}" dt="2025-05-18T12:57:38.664" v="620" actId="1076"/>
          <ac:picMkLst>
            <pc:docMk/>
            <pc:sldMk cId="3634255687" sldId="279"/>
            <ac:picMk id="9" creationId="{EEF3A772-FB59-369F-D766-B0E7C6A151FB}"/>
          </ac:picMkLst>
        </pc:picChg>
      </pc:sldChg>
      <pc:sldChg chg="addSp delSp modSp add mod">
        <pc:chgData name="מנהל/ת מחלקת מפעלים - גיא פורת" userId="696b27a8-1bf0-42d9-8a75-970225dd2def" providerId="ADAL" clId="{077ABE78-0D0E-4345-8430-BAA87168A33F}" dt="2025-05-18T12:58:15.790" v="622" actId="1076"/>
        <pc:sldMkLst>
          <pc:docMk/>
          <pc:sldMk cId="3716705041" sldId="280"/>
        </pc:sldMkLst>
        <pc:spChg chg="add mod">
          <ac:chgData name="מנהל/ת מחלקת מפעלים - גיא פורת" userId="696b27a8-1bf0-42d9-8a75-970225dd2def" providerId="ADAL" clId="{077ABE78-0D0E-4345-8430-BAA87168A33F}" dt="2025-05-18T12:58:15.790" v="622" actId="1076"/>
          <ac:spMkLst>
            <pc:docMk/>
            <pc:sldMk cId="3716705041" sldId="280"/>
            <ac:spMk id="3" creationId="{CD9FDBAE-71E8-D64C-B5D6-A503B419BFE1}"/>
          </ac:spMkLst>
        </pc:spChg>
      </pc:sldChg>
      <pc:sldChg chg="new del">
        <pc:chgData name="מנהל/ת מחלקת מפעלים - גיא פורת" userId="696b27a8-1bf0-42d9-8a75-970225dd2def" providerId="ADAL" clId="{077ABE78-0D0E-4345-8430-BAA87168A33F}" dt="2025-05-11T11:06:45.342" v="53" actId="47"/>
        <pc:sldMkLst>
          <pc:docMk/>
          <pc:sldMk cId="1166566724" sldId="281"/>
        </pc:sldMkLst>
      </pc:sldChg>
      <pc:sldChg chg="addSp delSp modSp add del mod">
        <pc:chgData name="מנהל/ת מחלקת מפעלים - גיא פורת" userId="696b27a8-1bf0-42d9-8a75-970225dd2def" providerId="ADAL" clId="{077ABE78-0D0E-4345-8430-BAA87168A33F}" dt="2025-05-11T11:08:06.641" v="80" actId="47"/>
        <pc:sldMkLst>
          <pc:docMk/>
          <pc:sldMk cId="2304784711" sldId="282"/>
        </pc:sldMkLst>
      </pc:sldChg>
      <pc:sldChg chg="addSp modSp add mod">
        <pc:chgData name="מנהל/ת מחלקת מפעלים - גיא פורת" userId="696b27a8-1bf0-42d9-8a75-970225dd2def" providerId="ADAL" clId="{077ABE78-0D0E-4345-8430-BAA87168A33F}" dt="2025-05-11T11:50:45.379" v="577" actId="1076"/>
        <pc:sldMkLst>
          <pc:docMk/>
          <pc:sldMk cId="548515050" sldId="283"/>
        </pc:sldMkLst>
        <pc:spChg chg="add mod">
          <ac:chgData name="מנהל/ת מחלקת מפעלים - גיא פורת" userId="696b27a8-1bf0-42d9-8a75-970225dd2def" providerId="ADAL" clId="{077ABE78-0D0E-4345-8430-BAA87168A33F}" dt="2025-05-11T11:50:45.379" v="577" actId="1076"/>
          <ac:spMkLst>
            <pc:docMk/>
            <pc:sldMk cId="548515050" sldId="283"/>
            <ac:spMk id="2" creationId="{D1ABDD77-6C68-F37B-ACF4-5DCA39B64AEF}"/>
          </ac:spMkLst>
        </pc:spChg>
      </pc:sldChg>
      <pc:sldChg chg="addSp delSp modSp add mod setBg delDesignElem">
        <pc:chgData name="מנהל/ת מחלקת מפעלים - גיא פורת" userId="696b27a8-1bf0-42d9-8a75-970225dd2def" providerId="ADAL" clId="{077ABE78-0D0E-4345-8430-BAA87168A33F}" dt="2025-05-11T11:48:43.715" v="528" actId="14100"/>
        <pc:sldMkLst>
          <pc:docMk/>
          <pc:sldMk cId="132967286" sldId="284"/>
        </pc:sldMkLst>
        <pc:spChg chg="mod">
          <ac:chgData name="מנהל/ת מחלקת מפעלים - גיא פורת" userId="696b27a8-1bf0-42d9-8a75-970225dd2def" providerId="ADAL" clId="{077ABE78-0D0E-4345-8430-BAA87168A33F}" dt="2025-05-11T11:48:37.984" v="525" actId="27636"/>
          <ac:spMkLst>
            <pc:docMk/>
            <pc:sldMk cId="132967286" sldId="284"/>
            <ac:spMk id="2" creationId="{00000000-0000-0000-0000-000000000000}"/>
          </ac:spMkLst>
        </pc:spChg>
        <pc:spChg chg="mod">
          <ac:chgData name="מנהל/ת מחלקת מפעלים - גיא פורת" userId="696b27a8-1bf0-42d9-8a75-970225dd2def" providerId="ADAL" clId="{077ABE78-0D0E-4345-8430-BAA87168A33F}" dt="2025-05-11T11:48:43.715" v="528" actId="14100"/>
          <ac:spMkLst>
            <pc:docMk/>
            <pc:sldMk cId="132967286" sldId="284"/>
            <ac:spMk id="7" creationId="{B55955F2-0293-4D7C-B3E3-4E2431CC8AF2}"/>
          </ac:spMkLst>
        </pc:spChg>
      </pc:sldChg>
      <pc:sldChg chg="addSp modSp add del mod ord">
        <pc:chgData name="מנהל/ת מחלקת מפעלים - גיא פורת" userId="696b27a8-1bf0-42d9-8a75-970225dd2def" providerId="ADAL" clId="{077ABE78-0D0E-4345-8430-BAA87168A33F}" dt="2025-05-11T11:08:05.709" v="79" actId="47"/>
        <pc:sldMkLst>
          <pc:docMk/>
          <pc:sldMk cId="2505938637" sldId="284"/>
        </pc:sldMkLst>
      </pc:sldChg>
      <pc:sldChg chg="add del">
        <pc:chgData name="מנהל/ת מחלקת מפעלים - גיא פורת" userId="696b27a8-1bf0-42d9-8a75-970225dd2def" providerId="ADAL" clId="{077ABE78-0D0E-4345-8430-BAA87168A33F}" dt="2025-05-11T11:49:08.867" v="529" actId="47"/>
        <pc:sldMkLst>
          <pc:docMk/>
          <pc:sldMk cId="1205429589" sldId="285"/>
        </pc:sldMkLst>
      </pc:sldChg>
      <pc:sldChg chg="add del">
        <pc:chgData name="מנהל/ת מחלקת מפעלים - גיא פורת" userId="696b27a8-1bf0-42d9-8a75-970225dd2def" providerId="ADAL" clId="{077ABE78-0D0E-4345-8430-BAA87168A33F}" dt="2025-05-11T11:06:57.301" v="58"/>
        <pc:sldMkLst>
          <pc:docMk/>
          <pc:sldMk cId="3918272901" sldId="285"/>
        </pc:sldMkLst>
      </pc:sldChg>
      <pc:sldChg chg="add del">
        <pc:chgData name="מנהל/ת מחלקת מפעלים - גיא פורת" userId="696b27a8-1bf0-42d9-8a75-970225dd2def" providerId="ADAL" clId="{077ABE78-0D0E-4345-8430-BAA87168A33F}" dt="2025-05-11T11:49:09.724" v="530" actId="47"/>
        <pc:sldMkLst>
          <pc:docMk/>
          <pc:sldMk cId="179744354" sldId="286"/>
        </pc:sldMkLst>
      </pc:sldChg>
      <pc:sldChg chg="delSp modSp add mod ord setBg delDesignElem">
        <pc:chgData name="מנהל/ת מחלקת מפעלים - גיא פורת" userId="696b27a8-1bf0-42d9-8a75-970225dd2def" providerId="ADAL" clId="{077ABE78-0D0E-4345-8430-BAA87168A33F}" dt="2025-05-18T12:53:44.851" v="598" actId="20577"/>
        <pc:sldMkLst>
          <pc:docMk/>
          <pc:sldMk cId="3915565844" sldId="975"/>
        </pc:sldMkLst>
        <pc:spChg chg="mod">
          <ac:chgData name="מנהל/ת מחלקת מפעלים - גיא פורת" userId="696b27a8-1bf0-42d9-8a75-970225dd2def" providerId="ADAL" clId="{077ABE78-0D0E-4345-8430-BAA87168A33F}" dt="2025-05-11T11:45:05.981" v="461" actId="1076"/>
          <ac:spMkLst>
            <pc:docMk/>
            <pc:sldMk cId="3915565844" sldId="975"/>
            <ac:spMk id="2" creationId="{1EDAD401-2B7F-4E4C-A741-B99FD7602F0D}"/>
          </ac:spMkLst>
        </pc:spChg>
        <pc:spChg chg="mod">
          <ac:chgData name="מנהל/ת מחלקת מפעלים - גיא פורת" userId="696b27a8-1bf0-42d9-8a75-970225dd2def" providerId="ADAL" clId="{077ABE78-0D0E-4345-8430-BAA87168A33F}" dt="2025-05-18T12:53:44.851" v="598" actId="20577"/>
          <ac:spMkLst>
            <pc:docMk/>
            <pc:sldMk cId="3915565844" sldId="975"/>
            <ac:spMk id="19" creationId="{FCE53229-3794-4D2D-8974-7685399BE5E4}"/>
          </ac:spMkLst>
        </pc:spChg>
      </pc:sldChg>
      <pc:sldChg chg="delSp modSp add mod ord setBg">
        <pc:chgData name="מנהל/ת מחלקת מפעלים - גיא פורת" userId="696b27a8-1bf0-42d9-8a75-970225dd2def" providerId="ADAL" clId="{077ABE78-0D0E-4345-8430-BAA87168A33F}" dt="2025-05-19T09:53:52.219" v="1315" actId="27636"/>
        <pc:sldMkLst>
          <pc:docMk/>
          <pc:sldMk cId="3686070070" sldId="976"/>
        </pc:sldMkLst>
        <pc:spChg chg="mod">
          <ac:chgData name="מנהל/ת מחלקת מפעלים - גיא פורת" userId="696b27a8-1bf0-42d9-8a75-970225dd2def" providerId="ADAL" clId="{077ABE78-0D0E-4345-8430-BAA87168A33F}" dt="2025-05-19T09:53:52.219" v="1315" actId="27636"/>
          <ac:spMkLst>
            <pc:docMk/>
            <pc:sldMk cId="3686070070" sldId="976"/>
            <ac:spMk id="2" creationId="{193F2C5E-CCC5-42F5-B8FE-448B92EA2019}"/>
          </ac:spMkLst>
        </pc:spChg>
        <pc:spChg chg="mod">
          <ac:chgData name="מנהל/ת מחלקת מפעלים - גיא פורת" userId="696b27a8-1bf0-42d9-8a75-970225dd2def" providerId="ADAL" clId="{077ABE78-0D0E-4345-8430-BAA87168A33F}" dt="2025-05-19T09:53:47.919" v="1313" actId="20577"/>
          <ac:spMkLst>
            <pc:docMk/>
            <pc:sldMk cId="3686070070" sldId="976"/>
            <ac:spMk id="4" creationId="{FFC5D620-E040-49ED-8EC1-87A42A828E61}"/>
          </ac:spMkLst>
        </pc:spChg>
      </pc:sldChg>
      <pc:sldChg chg="addSp modSp add mod">
        <pc:chgData name="מנהל/ת מחלקת מפעלים - גיא פורת" userId="696b27a8-1bf0-42d9-8a75-970225dd2def" providerId="ADAL" clId="{077ABE78-0D0E-4345-8430-BAA87168A33F}" dt="2025-05-11T11:48:11.958" v="507" actId="20577"/>
        <pc:sldMkLst>
          <pc:docMk/>
          <pc:sldMk cId="3175486046" sldId="977"/>
        </pc:sldMkLst>
        <pc:spChg chg="mod">
          <ac:chgData name="מנהל/ת מחלקת מפעלים - גיא פורת" userId="696b27a8-1bf0-42d9-8a75-970225dd2def" providerId="ADAL" clId="{077ABE78-0D0E-4345-8430-BAA87168A33F}" dt="2025-05-11T11:48:11.958" v="507" actId="20577"/>
          <ac:spMkLst>
            <pc:docMk/>
            <pc:sldMk cId="3175486046" sldId="977"/>
            <ac:spMk id="6" creationId="{D77C9E53-0B9E-758F-2E92-3F2421E0328B}"/>
          </ac:spMkLst>
        </pc:spChg>
      </pc:sldChg>
      <pc:sldChg chg="addSp modSp add mod">
        <pc:chgData name="מנהל/ת מחלקת מפעלים - גיא פורת" userId="696b27a8-1bf0-42d9-8a75-970225dd2def" providerId="ADAL" clId="{077ABE78-0D0E-4345-8430-BAA87168A33F}" dt="2025-05-19T09:53:03.259" v="1291" actId="20577"/>
        <pc:sldMkLst>
          <pc:docMk/>
          <pc:sldMk cId="2148223857" sldId="978"/>
        </pc:sldMkLst>
        <pc:spChg chg="mod">
          <ac:chgData name="מנהל/ת מחלקת מפעלים - גיא פורת" userId="696b27a8-1bf0-42d9-8a75-970225dd2def" providerId="ADAL" clId="{077ABE78-0D0E-4345-8430-BAA87168A33F}" dt="2025-05-19T09:53:03.259" v="1291" actId="20577"/>
          <ac:spMkLst>
            <pc:docMk/>
            <pc:sldMk cId="2148223857" sldId="978"/>
            <ac:spMk id="6" creationId="{57D346FB-15BB-10B2-042E-72198048609B}"/>
          </ac:spMkLst>
        </pc:spChg>
      </pc:sldChg>
    </pc:docChg>
  </pc:docChgLst>
  <pc:docChgLst>
    <pc:chgData name="מנהל/ת מחלקת מפעלים - גיא פורת" userId="696b27a8-1bf0-42d9-8a75-970225dd2def" providerId="ADAL" clId="{65F31AEE-34C1-4793-90C8-68D97925222A}"/>
    <pc:docChg chg="undo custSel addSld delSld modSld sldOrd">
      <pc:chgData name="מנהל/ת מחלקת מפעלים - גיא פורת" userId="696b27a8-1bf0-42d9-8a75-970225dd2def" providerId="ADAL" clId="{65F31AEE-34C1-4793-90C8-68D97925222A}" dt="2025-05-21T09:42:51.559" v="189" actId="1076"/>
      <pc:docMkLst>
        <pc:docMk/>
      </pc:docMkLst>
      <pc:sldChg chg="addSp delSp modSp mod">
        <pc:chgData name="מנהל/ת מחלקת מפעלים - גיא פורת" userId="696b27a8-1bf0-42d9-8a75-970225dd2def" providerId="ADAL" clId="{65F31AEE-34C1-4793-90C8-68D97925222A}" dt="2025-05-21T09:28:24.476" v="88" actId="20577"/>
        <pc:sldMkLst>
          <pc:docMk/>
          <pc:sldMk cId="4137171310" sldId="256"/>
        </pc:sldMkLst>
        <pc:spChg chg="mod">
          <ac:chgData name="מנהל/ת מחלקת מפעלים - גיא פורת" userId="696b27a8-1bf0-42d9-8a75-970225dd2def" providerId="ADAL" clId="{65F31AEE-34C1-4793-90C8-68D97925222A}" dt="2025-05-21T09:28:24.476" v="88" actId="20577"/>
          <ac:spMkLst>
            <pc:docMk/>
            <pc:sldMk cId="4137171310" sldId="256"/>
            <ac:spMk id="6" creationId="{7CDD9DEE-D1FD-C045-BB59-3EE35519570D}"/>
          </ac:spMkLst>
        </pc:spChg>
        <pc:picChg chg="add mod ord">
          <ac:chgData name="מנהל/ת מחלקת מפעלים - גיא פורת" userId="696b27a8-1bf0-42d9-8a75-970225dd2def" providerId="ADAL" clId="{65F31AEE-34C1-4793-90C8-68D97925222A}" dt="2025-05-21T08:35:29.658" v="4" actId="167"/>
          <ac:picMkLst>
            <pc:docMk/>
            <pc:sldMk cId="4137171310" sldId="256"/>
            <ac:picMk id="2" creationId="{BE151145-90ED-64DF-80A3-A632AA4F9247}"/>
          </ac:picMkLst>
        </pc:picChg>
        <pc:picChg chg="del">
          <ac:chgData name="מנהל/ת מחלקת מפעלים - גיא פורת" userId="696b27a8-1bf0-42d9-8a75-970225dd2def" providerId="ADAL" clId="{65F31AEE-34C1-4793-90C8-68D97925222A}" dt="2025-05-21T08:35:24.444" v="2" actId="478"/>
          <ac:picMkLst>
            <pc:docMk/>
            <pc:sldMk cId="4137171310" sldId="256"/>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8:52:36.060" v="85" actId="1076"/>
        <pc:sldMkLst>
          <pc:docMk/>
          <pc:sldMk cId="1096361027" sldId="257"/>
        </pc:sldMkLst>
        <pc:picChg chg="add mod ord">
          <ac:chgData name="מנהל/ת מחלקת מפעלים - גיא פורת" userId="696b27a8-1bf0-42d9-8a75-970225dd2def" providerId="ADAL" clId="{65F31AEE-34C1-4793-90C8-68D97925222A}" dt="2025-05-21T08:52:36.060" v="85" actId="1076"/>
          <ac:picMkLst>
            <pc:docMk/>
            <pc:sldMk cId="1096361027" sldId="257"/>
            <ac:picMk id="2" creationId="{DB14898A-2B3E-40D1-356A-1AEFFE6E30E4}"/>
          </ac:picMkLst>
        </pc:picChg>
        <pc:picChg chg="del">
          <ac:chgData name="מנהל/ת מחלקת מפעלים - גיא פורת" userId="696b27a8-1bf0-42d9-8a75-970225dd2def" providerId="ADAL" clId="{65F31AEE-34C1-4793-90C8-68D97925222A}" dt="2025-05-21T08:52:32.966" v="84" actId="478"/>
          <ac:picMkLst>
            <pc:docMk/>
            <pc:sldMk cId="1096361027" sldId="257"/>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8:49:44.029" v="77" actId="1076"/>
        <pc:sldMkLst>
          <pc:docMk/>
          <pc:sldMk cId="2664788266" sldId="258"/>
        </pc:sldMkLst>
        <pc:picChg chg="add mod ord">
          <ac:chgData name="מנהל/ת מחלקת מפעלים - גיא פורת" userId="696b27a8-1bf0-42d9-8a75-970225dd2def" providerId="ADAL" clId="{65F31AEE-34C1-4793-90C8-68D97925222A}" dt="2025-05-21T08:49:44.029" v="77" actId="1076"/>
          <ac:picMkLst>
            <pc:docMk/>
            <pc:sldMk cId="2664788266" sldId="258"/>
            <ac:picMk id="2" creationId="{38203FAD-556D-617F-052F-A8EC62073CB9}"/>
          </ac:picMkLst>
        </pc:picChg>
        <pc:picChg chg="del">
          <ac:chgData name="מנהל/ת מחלקת מפעלים - גיא פורת" userId="696b27a8-1bf0-42d9-8a75-970225dd2def" providerId="ADAL" clId="{65F31AEE-34C1-4793-90C8-68D97925222A}" dt="2025-05-21T08:49:41.525" v="76" actId="478"/>
          <ac:picMkLst>
            <pc:docMk/>
            <pc:sldMk cId="2664788266" sldId="258"/>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8:50:09.220" v="82" actId="1076"/>
        <pc:sldMkLst>
          <pc:docMk/>
          <pc:sldMk cId="810227373" sldId="259"/>
        </pc:sldMkLst>
        <pc:picChg chg="add mod ord">
          <ac:chgData name="מנהל/ת מחלקת מפעלים - גיא פורת" userId="696b27a8-1bf0-42d9-8a75-970225dd2def" providerId="ADAL" clId="{65F31AEE-34C1-4793-90C8-68D97925222A}" dt="2025-05-21T08:50:09.220" v="82" actId="1076"/>
          <ac:picMkLst>
            <pc:docMk/>
            <pc:sldMk cId="810227373" sldId="259"/>
            <ac:picMk id="3" creationId="{FAFC8626-6080-9343-C43A-5C73FAB2A1A5}"/>
          </ac:picMkLst>
        </pc:picChg>
        <pc:picChg chg="del">
          <ac:chgData name="מנהל/ת מחלקת מפעלים - גיא פורת" userId="696b27a8-1bf0-42d9-8a75-970225dd2def" providerId="ADAL" clId="{65F31AEE-34C1-4793-90C8-68D97925222A}" dt="2025-05-21T08:50:06.779" v="81" actId="478"/>
          <ac:picMkLst>
            <pc:docMk/>
            <pc:sldMk cId="810227373" sldId="259"/>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8:49:11.381" v="68" actId="1076"/>
        <pc:sldMkLst>
          <pc:docMk/>
          <pc:sldMk cId="3610549462" sldId="262"/>
        </pc:sldMkLst>
        <pc:picChg chg="add mod ord">
          <ac:chgData name="מנהל/ת מחלקת מפעלים - גיא פורת" userId="696b27a8-1bf0-42d9-8a75-970225dd2def" providerId="ADAL" clId="{65F31AEE-34C1-4793-90C8-68D97925222A}" dt="2025-05-21T08:49:11.381" v="68" actId="1076"/>
          <ac:picMkLst>
            <pc:docMk/>
            <pc:sldMk cId="3610549462" sldId="262"/>
            <ac:picMk id="2" creationId="{BFD19CEE-FD75-4140-C7E5-6357A23B335C}"/>
          </ac:picMkLst>
        </pc:picChg>
        <pc:picChg chg="del">
          <ac:chgData name="מנהל/ת מחלקת מפעלים - גיא פורת" userId="696b27a8-1bf0-42d9-8a75-970225dd2def" providerId="ADAL" clId="{65F31AEE-34C1-4793-90C8-68D97925222A}" dt="2025-05-21T08:49:07.956" v="66" actId="478"/>
          <ac:picMkLst>
            <pc:docMk/>
            <pc:sldMk cId="3610549462" sldId="262"/>
            <ac:picMk id="5" creationId="{F09AD891-A5B8-244C-B986-BCDFB0435D4A}"/>
          </ac:picMkLst>
        </pc:picChg>
      </pc:sldChg>
      <pc:sldChg chg="addSp delSp modSp mod ord">
        <pc:chgData name="מנהל/ת מחלקת מפעלים - גיא פורת" userId="696b27a8-1bf0-42d9-8a75-970225dd2def" providerId="ADAL" clId="{65F31AEE-34C1-4793-90C8-68D97925222A}" dt="2025-05-21T09:37:57.551" v="121" actId="1076"/>
        <pc:sldMkLst>
          <pc:docMk/>
          <pc:sldMk cId="1790171645" sldId="268"/>
        </pc:sldMkLst>
        <pc:spChg chg="mod">
          <ac:chgData name="מנהל/ת מחלקת מפעלים - גיא פורת" userId="696b27a8-1bf0-42d9-8a75-970225dd2def" providerId="ADAL" clId="{65F31AEE-34C1-4793-90C8-68D97925222A}" dt="2025-05-21T09:34:56.961" v="96" actId="1076"/>
          <ac:spMkLst>
            <pc:docMk/>
            <pc:sldMk cId="1790171645" sldId="268"/>
            <ac:spMk id="2" creationId="{1DADD06E-5CC6-D18F-23B2-6CC81645CD2F}"/>
          </ac:spMkLst>
        </pc:spChg>
        <pc:spChg chg="mod">
          <ac:chgData name="מנהל/ת מחלקת מפעלים - גיא פורת" userId="696b27a8-1bf0-42d9-8a75-970225dd2def" providerId="ADAL" clId="{65F31AEE-34C1-4793-90C8-68D97925222A}" dt="2025-05-21T09:37:50.565" v="119" actId="20577"/>
          <ac:spMkLst>
            <pc:docMk/>
            <pc:sldMk cId="1790171645" sldId="268"/>
            <ac:spMk id="3" creationId="{39B49B71-50BE-ACB2-8BBD-74450DBD3B99}"/>
          </ac:spMkLst>
        </pc:spChg>
        <pc:spChg chg="mod">
          <ac:chgData name="מנהל/ת מחלקת מפעלים - גיא פורת" userId="696b27a8-1bf0-42d9-8a75-970225dd2def" providerId="ADAL" clId="{65F31AEE-34C1-4793-90C8-68D97925222A}" dt="2025-05-21T09:37:57.551" v="121" actId="1076"/>
          <ac:spMkLst>
            <pc:docMk/>
            <pc:sldMk cId="1790171645" sldId="268"/>
            <ac:spMk id="6" creationId="{C5263122-CE58-F008-582A-C732550905A7}"/>
          </ac:spMkLst>
        </pc:spChg>
        <pc:picChg chg="del">
          <ac:chgData name="מנהל/ת מחלקת מפעלים - גיא פורת" userId="696b27a8-1bf0-42d9-8a75-970225dd2def" providerId="ADAL" clId="{65F31AEE-34C1-4793-90C8-68D97925222A}" dt="2025-05-21T08:41:31.057" v="34" actId="478"/>
          <ac:picMkLst>
            <pc:docMk/>
            <pc:sldMk cId="1790171645" sldId="268"/>
            <ac:picMk id="4" creationId="{7282DF21-862F-F9FF-ED9E-67EDA9932529}"/>
          </ac:picMkLst>
        </pc:picChg>
        <pc:picChg chg="add mod ord">
          <ac:chgData name="מנהל/ת מחלקת מפעלים - גיא פורת" userId="696b27a8-1bf0-42d9-8a75-970225dd2def" providerId="ADAL" clId="{65F31AEE-34C1-4793-90C8-68D97925222A}" dt="2025-05-21T09:37:33.709" v="111" actId="1076"/>
          <ac:picMkLst>
            <pc:docMk/>
            <pc:sldMk cId="1790171645" sldId="268"/>
            <ac:picMk id="5" creationId="{CBF1E4B6-D826-3279-1E6E-613E4963B19F}"/>
          </ac:picMkLst>
        </pc:picChg>
      </pc:sldChg>
      <pc:sldChg chg="addSp delSp modSp mod">
        <pc:chgData name="מנהל/ת מחלקת מפעלים - גיא פורת" userId="696b27a8-1bf0-42d9-8a75-970225dd2def" providerId="ADAL" clId="{65F31AEE-34C1-4793-90C8-68D97925222A}" dt="2025-05-21T09:31:58.762" v="92" actId="1076"/>
        <pc:sldMkLst>
          <pc:docMk/>
          <pc:sldMk cId="3159378824" sldId="272"/>
        </pc:sldMkLst>
        <pc:spChg chg="mod">
          <ac:chgData name="מנהל/ת מחלקת מפעלים - גיא פורת" userId="696b27a8-1bf0-42d9-8a75-970225dd2def" providerId="ADAL" clId="{65F31AEE-34C1-4793-90C8-68D97925222A}" dt="2025-05-21T09:31:58.762" v="92" actId="1076"/>
          <ac:spMkLst>
            <pc:docMk/>
            <pc:sldMk cId="3159378824" sldId="272"/>
            <ac:spMk id="10" creationId="{A8EA25B3-1CF4-4CE5-26A0-45116106A2EA}"/>
          </ac:spMkLst>
        </pc:spChg>
        <pc:picChg chg="add mod ord">
          <ac:chgData name="מנהל/ת מחלקת מפעלים - גיא פורת" userId="696b27a8-1bf0-42d9-8a75-970225dd2def" providerId="ADAL" clId="{65F31AEE-34C1-4793-90C8-68D97925222A}" dt="2025-05-21T08:49:33.319" v="74" actId="1076"/>
          <ac:picMkLst>
            <pc:docMk/>
            <pc:sldMk cId="3159378824" sldId="272"/>
            <ac:picMk id="2" creationId="{57D238F1-34E5-CEBE-DC1D-34A58E97A3F1}"/>
          </ac:picMkLst>
        </pc:picChg>
        <pc:picChg chg="del">
          <ac:chgData name="מנהל/ת מחלקת מפעלים - גיא פורת" userId="696b27a8-1bf0-42d9-8a75-970225dd2def" providerId="ADAL" clId="{65F31AEE-34C1-4793-90C8-68D97925222A}" dt="2025-05-21T08:49:30.809" v="73" actId="478"/>
          <ac:picMkLst>
            <pc:docMk/>
            <pc:sldMk cId="3159378824" sldId="272"/>
            <ac:picMk id="4" creationId="{71BC4E70-73E6-7934-EEA7-2AB13F1F2867}"/>
          </ac:picMkLst>
        </pc:picChg>
      </pc:sldChg>
      <pc:sldChg chg="addSp delSp modSp mod">
        <pc:chgData name="מנהל/ת מחלקת מפעלים - גיא פורת" userId="696b27a8-1bf0-42d9-8a75-970225dd2def" providerId="ADAL" clId="{65F31AEE-34C1-4793-90C8-68D97925222A}" dt="2025-05-21T08:49:22.229" v="71" actId="1076"/>
        <pc:sldMkLst>
          <pc:docMk/>
          <pc:sldMk cId="1524191129" sldId="273"/>
        </pc:sldMkLst>
        <pc:picChg chg="del">
          <ac:chgData name="מנהל/ת מחלקת מפעלים - גיא פורת" userId="696b27a8-1bf0-42d9-8a75-970225dd2def" providerId="ADAL" clId="{65F31AEE-34C1-4793-90C8-68D97925222A}" dt="2025-05-21T08:49:19.222" v="70" actId="478"/>
          <ac:picMkLst>
            <pc:docMk/>
            <pc:sldMk cId="1524191129" sldId="273"/>
            <ac:picMk id="2" creationId="{0BADA58F-E884-99F6-A14D-FB8E7009389B}"/>
          </ac:picMkLst>
        </pc:picChg>
        <pc:picChg chg="add mod ord">
          <ac:chgData name="מנהל/ת מחלקת מפעלים - גיא פורת" userId="696b27a8-1bf0-42d9-8a75-970225dd2def" providerId="ADAL" clId="{65F31AEE-34C1-4793-90C8-68D97925222A}" dt="2025-05-21T08:49:22.229" v="71" actId="1076"/>
          <ac:picMkLst>
            <pc:docMk/>
            <pc:sldMk cId="1524191129" sldId="273"/>
            <ac:picMk id="3" creationId="{6EE497E5-CFEE-5094-DDB2-0A08C68195BD}"/>
          </ac:picMkLst>
        </pc:picChg>
      </pc:sldChg>
      <pc:sldChg chg="addSp delSp modSp mod">
        <pc:chgData name="מנהל/ת מחלקת מפעלים - גיא פורת" userId="696b27a8-1bf0-42d9-8a75-970225dd2def" providerId="ADAL" clId="{65F31AEE-34C1-4793-90C8-68D97925222A}" dt="2025-05-21T08:49:02.148" v="64" actId="1076"/>
        <pc:sldMkLst>
          <pc:docMk/>
          <pc:sldMk cId="4158579336" sldId="275"/>
        </pc:sldMkLst>
        <pc:picChg chg="add mod ord">
          <ac:chgData name="מנהל/ת מחלקת מפעלים - גיא פורת" userId="696b27a8-1bf0-42d9-8a75-970225dd2def" providerId="ADAL" clId="{65F31AEE-34C1-4793-90C8-68D97925222A}" dt="2025-05-21T08:49:02.148" v="64" actId="1076"/>
          <ac:picMkLst>
            <pc:docMk/>
            <pc:sldMk cId="4158579336" sldId="275"/>
            <ac:picMk id="2" creationId="{A8BAAB70-D6AE-2445-0519-3454BBBE71E8}"/>
          </ac:picMkLst>
        </pc:picChg>
        <pc:picChg chg="del">
          <ac:chgData name="מנהל/ת מחלקת מפעלים - גיא פורת" userId="696b27a8-1bf0-42d9-8a75-970225dd2def" providerId="ADAL" clId="{65F31AEE-34C1-4793-90C8-68D97925222A}" dt="2025-05-21T08:49:00.366" v="63" actId="478"/>
          <ac:picMkLst>
            <pc:docMk/>
            <pc:sldMk cId="4158579336" sldId="275"/>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8:48:49.044" v="61" actId="1076"/>
        <pc:sldMkLst>
          <pc:docMk/>
          <pc:sldMk cId="3207592936" sldId="276"/>
        </pc:sldMkLst>
        <pc:picChg chg="add mod ord">
          <ac:chgData name="מנהל/ת מחלקת מפעלים - גיא פורת" userId="696b27a8-1bf0-42d9-8a75-970225dd2def" providerId="ADAL" clId="{65F31AEE-34C1-4793-90C8-68D97925222A}" dt="2025-05-21T08:48:49.044" v="61" actId="1076"/>
          <ac:picMkLst>
            <pc:docMk/>
            <pc:sldMk cId="3207592936" sldId="276"/>
            <ac:picMk id="2" creationId="{7BB48609-75EA-12D7-098C-2EA096BC446E}"/>
          </ac:picMkLst>
        </pc:picChg>
        <pc:picChg chg="del">
          <ac:chgData name="מנהל/ת מחלקת מפעלים - גיא פורת" userId="696b27a8-1bf0-42d9-8a75-970225dd2def" providerId="ADAL" clId="{65F31AEE-34C1-4793-90C8-68D97925222A}" dt="2025-05-21T08:48:47.098" v="60" actId="478"/>
          <ac:picMkLst>
            <pc:docMk/>
            <pc:sldMk cId="3207592936" sldId="276"/>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9:38:55.716" v="137" actId="1076"/>
        <pc:sldMkLst>
          <pc:docMk/>
          <pc:sldMk cId="879750249" sldId="277"/>
        </pc:sldMkLst>
        <pc:spChg chg="mod">
          <ac:chgData name="מנהל/ת מחלקת מפעלים - גיא פורת" userId="696b27a8-1bf0-42d9-8a75-970225dd2def" providerId="ADAL" clId="{65F31AEE-34C1-4793-90C8-68D97925222A}" dt="2025-05-21T09:38:55.716" v="137" actId="1076"/>
          <ac:spMkLst>
            <pc:docMk/>
            <pc:sldMk cId="879750249" sldId="277"/>
            <ac:spMk id="6" creationId="{7CDD9DEE-D1FD-C045-BB59-3EE35519570D}"/>
          </ac:spMkLst>
        </pc:spChg>
        <pc:picChg chg="add mod ord">
          <ac:chgData name="מנהל/ת מחלקת מפעלים - גיא פורת" userId="696b27a8-1bf0-42d9-8a75-970225dd2def" providerId="ADAL" clId="{65F31AEE-34C1-4793-90C8-68D97925222A}" dt="2025-05-21T08:48:34.287" v="58" actId="1076"/>
          <ac:picMkLst>
            <pc:docMk/>
            <pc:sldMk cId="879750249" sldId="277"/>
            <ac:picMk id="2" creationId="{CAF44D17-376C-7952-A7AF-606E50D4DCC5}"/>
          </ac:picMkLst>
        </pc:picChg>
        <pc:picChg chg="del">
          <ac:chgData name="מנהל/ת מחלקת מפעלים - גיא פורת" userId="696b27a8-1bf0-42d9-8a75-970225dd2def" providerId="ADAL" clId="{65F31AEE-34C1-4793-90C8-68D97925222A}" dt="2025-05-21T08:48:32.223" v="57" actId="478"/>
          <ac:picMkLst>
            <pc:docMk/>
            <pc:sldMk cId="879750249" sldId="277"/>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9:38:47.077" v="136" actId="1076"/>
        <pc:sldMkLst>
          <pc:docMk/>
          <pc:sldMk cId="2686440949" sldId="278"/>
        </pc:sldMkLst>
        <pc:spChg chg="mod">
          <ac:chgData name="מנהל/ת מחלקת מפעלים - גיא פורת" userId="696b27a8-1bf0-42d9-8a75-970225dd2def" providerId="ADAL" clId="{65F31AEE-34C1-4793-90C8-68D97925222A}" dt="2025-05-21T09:38:42.161" v="134" actId="1076"/>
          <ac:spMkLst>
            <pc:docMk/>
            <pc:sldMk cId="2686440949" sldId="278"/>
            <ac:spMk id="6" creationId="{7CDD9DEE-D1FD-C045-BB59-3EE35519570D}"/>
          </ac:spMkLst>
        </pc:spChg>
        <pc:spChg chg="mod">
          <ac:chgData name="מנהל/ת מחלקת מפעלים - גיא פורת" userId="696b27a8-1bf0-42d9-8a75-970225dd2def" providerId="ADAL" clId="{65F31AEE-34C1-4793-90C8-68D97925222A}" dt="2025-05-21T09:38:47.077" v="136" actId="1076"/>
          <ac:spMkLst>
            <pc:docMk/>
            <pc:sldMk cId="2686440949" sldId="278"/>
            <ac:spMk id="7" creationId="{22967846-6A0A-79BD-B92D-0500E578E5F8}"/>
          </ac:spMkLst>
        </pc:spChg>
        <pc:graphicFrameChg chg="mod">
          <ac:chgData name="מנהל/ת מחלקת מפעלים - גיא פורת" userId="696b27a8-1bf0-42d9-8a75-970225dd2def" providerId="ADAL" clId="{65F31AEE-34C1-4793-90C8-68D97925222A}" dt="2025-05-21T09:38:44.774" v="135" actId="1076"/>
          <ac:graphicFrameMkLst>
            <pc:docMk/>
            <pc:sldMk cId="2686440949" sldId="278"/>
            <ac:graphicFrameMk id="2" creationId="{16E22898-FD64-0149-C31C-7DF3F57E40E1}"/>
          </ac:graphicFrameMkLst>
        </pc:graphicFrameChg>
        <pc:picChg chg="add mod ord">
          <ac:chgData name="מנהל/ת מחלקת מפעלים - גיא פורת" userId="696b27a8-1bf0-42d9-8a75-970225dd2def" providerId="ADAL" clId="{65F31AEE-34C1-4793-90C8-68D97925222A}" dt="2025-05-21T08:48:22.347" v="55" actId="1076"/>
          <ac:picMkLst>
            <pc:docMk/>
            <pc:sldMk cId="2686440949" sldId="278"/>
            <ac:picMk id="3" creationId="{9CCE7393-E6A1-A7FF-3CEC-1BE04B630A24}"/>
          </ac:picMkLst>
        </pc:picChg>
        <pc:picChg chg="del">
          <ac:chgData name="מנהל/ת מחלקת מפעלים - גיא פורת" userId="696b27a8-1bf0-42d9-8a75-970225dd2def" providerId="ADAL" clId="{65F31AEE-34C1-4793-90C8-68D97925222A}" dt="2025-05-21T08:48:13.964" v="52" actId="478"/>
          <ac:picMkLst>
            <pc:docMk/>
            <pc:sldMk cId="2686440949" sldId="278"/>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9:38:33.285" v="132" actId="1076"/>
        <pc:sldMkLst>
          <pc:docMk/>
          <pc:sldMk cId="3634255687" sldId="279"/>
        </pc:sldMkLst>
        <pc:spChg chg="mod">
          <ac:chgData name="מנהל/ת מחלקת מפעלים - גיא פורת" userId="696b27a8-1bf0-42d9-8a75-970225dd2def" providerId="ADAL" clId="{65F31AEE-34C1-4793-90C8-68D97925222A}" dt="2025-05-21T09:38:33.285" v="132" actId="1076"/>
          <ac:spMkLst>
            <pc:docMk/>
            <pc:sldMk cId="3634255687" sldId="279"/>
            <ac:spMk id="6" creationId="{7CDD9DEE-D1FD-C045-BB59-3EE35519570D}"/>
          </ac:spMkLst>
        </pc:spChg>
        <pc:picChg chg="add mod ord">
          <ac:chgData name="מנהל/ת מחלקת מפעלים - גיא פורת" userId="696b27a8-1bf0-42d9-8a75-970225dd2def" providerId="ADAL" clId="{65F31AEE-34C1-4793-90C8-68D97925222A}" dt="2025-05-21T08:48:03.154" v="50" actId="1076"/>
          <ac:picMkLst>
            <pc:docMk/>
            <pc:sldMk cId="3634255687" sldId="279"/>
            <ac:picMk id="2" creationId="{0129DD9C-388B-C575-5302-6F0BF32203D2}"/>
          </ac:picMkLst>
        </pc:picChg>
        <pc:picChg chg="del">
          <ac:chgData name="מנהל/ת מחלקת מפעלים - גיא פורת" userId="696b27a8-1bf0-42d9-8a75-970225dd2def" providerId="ADAL" clId="{65F31AEE-34C1-4793-90C8-68D97925222A}" dt="2025-05-21T08:47:59.432" v="47" actId="478"/>
          <ac:picMkLst>
            <pc:docMk/>
            <pc:sldMk cId="3634255687" sldId="279"/>
            <ac:picMk id="5" creationId="{F09AD891-A5B8-244C-B986-BCDFB0435D4A}"/>
          </ac:picMkLst>
        </pc:picChg>
      </pc:sldChg>
      <pc:sldChg chg="addSp delSp modSp mod">
        <pc:chgData name="מנהל/ת מחלקת מפעלים - גיא פורת" userId="696b27a8-1bf0-42d9-8a75-970225dd2def" providerId="ADAL" clId="{65F31AEE-34C1-4793-90C8-68D97925222A}" dt="2025-05-21T09:38:24.451" v="131" actId="1076"/>
        <pc:sldMkLst>
          <pc:docMk/>
          <pc:sldMk cId="3716705041" sldId="280"/>
        </pc:sldMkLst>
        <pc:spChg chg="mod">
          <ac:chgData name="מנהל/ת מחלקת מפעלים - גיא פורת" userId="696b27a8-1bf0-42d9-8a75-970225dd2def" providerId="ADAL" clId="{65F31AEE-34C1-4793-90C8-68D97925222A}" dt="2025-05-21T09:38:24.451" v="131" actId="1076"/>
          <ac:spMkLst>
            <pc:docMk/>
            <pc:sldMk cId="3716705041" sldId="280"/>
            <ac:spMk id="3" creationId="{CD9FDBAE-71E8-D64C-B5D6-A503B419BFE1}"/>
          </ac:spMkLst>
        </pc:spChg>
        <pc:picChg chg="add mod ord">
          <ac:chgData name="מנהל/ת מחלקת מפעלים - גיא פורת" userId="696b27a8-1bf0-42d9-8a75-970225dd2def" providerId="ADAL" clId="{65F31AEE-34C1-4793-90C8-68D97925222A}" dt="2025-05-21T08:41:54.591" v="42" actId="1076"/>
          <ac:picMkLst>
            <pc:docMk/>
            <pc:sldMk cId="3716705041" sldId="280"/>
            <ac:picMk id="2" creationId="{AA9377C0-E2A6-5C93-1FC1-57F059BA063A}"/>
          </ac:picMkLst>
        </pc:picChg>
        <pc:picChg chg="del">
          <ac:chgData name="מנהל/ת מחלקת מפעלים - גיא פורת" userId="696b27a8-1bf0-42d9-8a75-970225dd2def" providerId="ADAL" clId="{65F31AEE-34C1-4793-90C8-68D97925222A}" dt="2025-05-21T08:41:53.098" v="41" actId="478"/>
          <ac:picMkLst>
            <pc:docMk/>
            <pc:sldMk cId="3716705041" sldId="280"/>
            <ac:picMk id="5" creationId="{AA094DA5-27C8-0FD7-21F7-84B7F6DF274C}"/>
          </ac:picMkLst>
        </pc:picChg>
      </pc:sldChg>
      <pc:sldChg chg="addSp delSp modSp mod">
        <pc:chgData name="מנהל/ת מחלקת מפעלים - גיא פורת" userId="696b27a8-1bf0-42d9-8a75-970225dd2def" providerId="ADAL" clId="{65F31AEE-34C1-4793-90C8-68D97925222A}" dt="2025-05-21T08:40:22.612" v="28" actId="478"/>
        <pc:sldMkLst>
          <pc:docMk/>
          <pc:sldMk cId="548515050" sldId="283"/>
        </pc:sldMkLst>
        <pc:picChg chg="add mod ord">
          <ac:chgData name="מנהל/ת מחלקת מפעלים - גיא פורת" userId="696b27a8-1bf0-42d9-8a75-970225dd2def" providerId="ADAL" clId="{65F31AEE-34C1-4793-90C8-68D97925222A}" dt="2025-05-21T08:40:19.923" v="27" actId="167"/>
          <ac:picMkLst>
            <pc:docMk/>
            <pc:sldMk cId="548515050" sldId="283"/>
            <ac:picMk id="3" creationId="{F6E59755-2729-8233-66A7-3CE5950D24C9}"/>
          </ac:picMkLst>
        </pc:picChg>
        <pc:picChg chg="del">
          <ac:chgData name="מנהל/ת מחלקת מפעלים - גיא פורת" userId="696b27a8-1bf0-42d9-8a75-970225dd2def" providerId="ADAL" clId="{65F31AEE-34C1-4793-90C8-68D97925222A}" dt="2025-05-21T08:40:22.612" v="28" actId="478"/>
          <ac:picMkLst>
            <pc:docMk/>
            <pc:sldMk cId="548515050" sldId="283"/>
            <ac:picMk id="5" creationId="{0361C02D-6FC9-3EC1-1A3F-F31ACCA1F6F2}"/>
          </ac:picMkLst>
        </pc:picChg>
      </pc:sldChg>
      <pc:sldChg chg="addSp delSp modSp mod">
        <pc:chgData name="מנהל/ת מחלקת מפעלים - גיא פורת" userId="696b27a8-1bf0-42d9-8a75-970225dd2def" providerId="ADAL" clId="{65F31AEE-34C1-4793-90C8-68D97925222A}" dt="2025-05-21T08:40:29.779" v="31" actId="478"/>
        <pc:sldMkLst>
          <pc:docMk/>
          <pc:sldMk cId="132967286" sldId="284"/>
        </pc:sldMkLst>
        <pc:picChg chg="del">
          <ac:chgData name="מנהל/ת מחלקת מפעלים - גיא פורת" userId="696b27a8-1bf0-42d9-8a75-970225dd2def" providerId="ADAL" clId="{65F31AEE-34C1-4793-90C8-68D97925222A}" dt="2025-05-21T08:40:29.779" v="31" actId="478"/>
          <ac:picMkLst>
            <pc:docMk/>
            <pc:sldMk cId="132967286" sldId="284"/>
            <ac:picMk id="3" creationId="{6199A652-B885-7662-2860-C5048E61A5E0}"/>
          </ac:picMkLst>
        </pc:picChg>
        <pc:picChg chg="add mod ord">
          <ac:chgData name="מנהל/ת מחלקת מפעלים - גיא פורת" userId="696b27a8-1bf0-42d9-8a75-970225dd2def" providerId="ADAL" clId="{65F31AEE-34C1-4793-90C8-68D97925222A}" dt="2025-05-21T08:40:27.670" v="30" actId="167"/>
          <ac:picMkLst>
            <pc:docMk/>
            <pc:sldMk cId="132967286" sldId="284"/>
            <ac:picMk id="4" creationId="{E46AA654-3771-4BB9-BBAA-3547C7E126BB}"/>
          </ac:picMkLst>
        </pc:picChg>
      </pc:sldChg>
      <pc:sldChg chg="addSp modSp mod">
        <pc:chgData name="מנהל/ת מחלקת מפעלים - גיא פורת" userId="696b27a8-1bf0-42d9-8a75-970225dd2def" providerId="ADAL" clId="{65F31AEE-34C1-4793-90C8-68D97925222A}" dt="2025-05-21T08:53:15.654" v="86" actId="167"/>
        <pc:sldMkLst>
          <pc:docMk/>
          <pc:sldMk cId="3915565844" sldId="975"/>
        </pc:sldMkLst>
        <pc:picChg chg="add mod ord">
          <ac:chgData name="מנהל/ת מחלקת מפעלים - גיא פורת" userId="696b27a8-1bf0-42d9-8a75-970225dd2def" providerId="ADAL" clId="{65F31AEE-34C1-4793-90C8-68D97925222A}" dt="2025-05-21T08:53:15.654" v="86" actId="167"/>
          <ac:picMkLst>
            <pc:docMk/>
            <pc:sldMk cId="3915565844" sldId="975"/>
            <ac:picMk id="3" creationId="{AA301D0E-AD33-232B-0D3B-49F3FAC5F2AE}"/>
          </ac:picMkLst>
        </pc:picChg>
      </pc:sldChg>
      <pc:sldChg chg="addSp modSp mod">
        <pc:chgData name="מנהל/ת מחלקת מפעלים - גיא פורת" userId="696b27a8-1bf0-42d9-8a75-970225dd2def" providerId="ADAL" clId="{65F31AEE-34C1-4793-90C8-68D97925222A}" dt="2025-05-21T08:49:55.591" v="79" actId="1076"/>
        <pc:sldMkLst>
          <pc:docMk/>
          <pc:sldMk cId="3686070070" sldId="976"/>
        </pc:sldMkLst>
        <pc:spChg chg="mod">
          <ac:chgData name="מנהל/ת מחלקת מפעלים - גיא פורת" userId="696b27a8-1bf0-42d9-8a75-970225dd2def" providerId="ADAL" clId="{65F31AEE-34C1-4793-90C8-68D97925222A}" dt="2025-05-21T08:49:55.591" v="79" actId="1076"/>
          <ac:spMkLst>
            <pc:docMk/>
            <pc:sldMk cId="3686070070" sldId="976"/>
            <ac:spMk id="2" creationId="{193F2C5E-CCC5-42F5-B8FE-448B92EA2019}"/>
          </ac:spMkLst>
        </pc:spChg>
        <pc:picChg chg="add mod ord">
          <ac:chgData name="מנהל/ת מחלקת מפעלים - גיא פורת" userId="696b27a8-1bf0-42d9-8a75-970225dd2def" providerId="ADAL" clId="{65F31AEE-34C1-4793-90C8-68D97925222A}" dt="2025-05-21T08:49:49.430" v="78" actId="167"/>
          <ac:picMkLst>
            <pc:docMk/>
            <pc:sldMk cId="3686070070" sldId="976"/>
            <ac:picMk id="3" creationId="{916A124E-8853-1460-6FD7-361A569ED3DC}"/>
          </ac:picMkLst>
        </pc:picChg>
      </pc:sldChg>
      <pc:sldChg chg="addSp delSp modSp mod">
        <pc:chgData name="מנהל/ת מחלקת מפעלים - גיא פורת" userId="696b27a8-1bf0-42d9-8a75-970225dd2def" providerId="ADAL" clId="{65F31AEE-34C1-4793-90C8-68D97925222A}" dt="2025-05-21T09:38:11.810" v="124" actId="1076"/>
        <pc:sldMkLst>
          <pc:docMk/>
          <pc:sldMk cId="3175486046" sldId="977"/>
        </pc:sldMkLst>
        <pc:spChg chg="mod">
          <ac:chgData name="מנהל/ת מחלקת מפעלים - גיא פורת" userId="696b27a8-1bf0-42d9-8a75-970225dd2def" providerId="ADAL" clId="{65F31AEE-34C1-4793-90C8-68D97925222A}" dt="2025-05-21T09:38:11.810" v="124" actId="1076"/>
          <ac:spMkLst>
            <pc:docMk/>
            <pc:sldMk cId="3175486046" sldId="977"/>
            <ac:spMk id="6" creationId="{D77C9E53-0B9E-758F-2E92-3F2421E0328B}"/>
          </ac:spMkLst>
        </pc:spChg>
        <pc:picChg chg="add mod ord">
          <ac:chgData name="מנהל/ת מחלקת מפעלים - גיא פורת" userId="696b27a8-1bf0-42d9-8a75-970225dd2def" providerId="ADAL" clId="{65F31AEE-34C1-4793-90C8-68D97925222A}" dt="2025-05-21T09:38:08.287" v="123" actId="1076"/>
          <ac:picMkLst>
            <pc:docMk/>
            <pc:sldMk cId="3175486046" sldId="977"/>
            <ac:picMk id="2" creationId="{CC4C8A21-063B-90E6-DC24-1B1030BE137C}"/>
          </ac:picMkLst>
        </pc:picChg>
        <pc:picChg chg="del">
          <ac:chgData name="מנהל/ת מחלקת מפעלים - גיא פורת" userId="696b27a8-1bf0-42d9-8a75-970225dd2def" providerId="ADAL" clId="{65F31AEE-34C1-4793-90C8-68D97925222A}" dt="2025-05-21T08:41:41.288" v="36" actId="478"/>
          <ac:picMkLst>
            <pc:docMk/>
            <pc:sldMk cId="3175486046" sldId="977"/>
            <ac:picMk id="5" creationId="{AFFB77FE-C9A0-9DCC-48A9-A5F81F674017}"/>
          </ac:picMkLst>
        </pc:picChg>
      </pc:sldChg>
      <pc:sldChg chg="addSp delSp modSp mod">
        <pc:chgData name="מנהל/ת מחלקת מפעלים - גיא פורת" userId="696b27a8-1bf0-42d9-8a75-970225dd2def" providerId="ADAL" clId="{65F31AEE-34C1-4793-90C8-68D97925222A}" dt="2025-05-21T09:31:41.097" v="90" actId="403"/>
        <pc:sldMkLst>
          <pc:docMk/>
          <pc:sldMk cId="2148223857" sldId="978"/>
        </pc:sldMkLst>
        <pc:spChg chg="mod">
          <ac:chgData name="מנהל/ת מחלקת מפעלים - גיא פורת" userId="696b27a8-1bf0-42d9-8a75-970225dd2def" providerId="ADAL" clId="{65F31AEE-34C1-4793-90C8-68D97925222A}" dt="2025-05-21T09:31:41.097" v="90" actId="403"/>
          <ac:spMkLst>
            <pc:docMk/>
            <pc:sldMk cId="2148223857" sldId="978"/>
            <ac:spMk id="6" creationId="{57D346FB-15BB-10B2-042E-72198048609B}"/>
          </ac:spMkLst>
        </pc:spChg>
        <pc:picChg chg="add mod ord">
          <ac:chgData name="מנהל/ת מחלקת מפעלים - גיא פורת" userId="696b27a8-1bf0-42d9-8a75-970225dd2def" providerId="ADAL" clId="{65F31AEE-34C1-4793-90C8-68D97925222A}" dt="2025-05-21T08:47:50.545" v="45" actId="1076"/>
          <ac:picMkLst>
            <pc:docMk/>
            <pc:sldMk cId="2148223857" sldId="978"/>
            <ac:picMk id="2" creationId="{08D26EA8-F10D-7B9C-65F0-1B54568BC0D0}"/>
          </ac:picMkLst>
        </pc:picChg>
        <pc:picChg chg="del">
          <ac:chgData name="מנהל/ת מחלקת מפעלים - גיא פורת" userId="696b27a8-1bf0-42d9-8a75-970225dd2def" providerId="ADAL" clId="{65F31AEE-34C1-4793-90C8-68D97925222A}" dt="2025-05-21T08:47:48.470" v="44" actId="478"/>
          <ac:picMkLst>
            <pc:docMk/>
            <pc:sldMk cId="2148223857" sldId="978"/>
            <ac:picMk id="5" creationId="{122036C8-6972-E2C9-BC99-7EF457DE4927}"/>
          </ac:picMkLst>
        </pc:picChg>
      </pc:sldChg>
      <pc:sldChg chg="addSp delSp modSp add mod">
        <pc:chgData name="מנהל/ת מחלקת מפעלים - גיא פורת" userId="696b27a8-1bf0-42d9-8a75-970225dd2def" providerId="ADAL" clId="{65F31AEE-34C1-4793-90C8-68D97925222A}" dt="2025-05-21T09:42:51.559" v="189" actId="1076"/>
        <pc:sldMkLst>
          <pc:docMk/>
          <pc:sldMk cId="1318207153" sldId="979"/>
        </pc:sldMkLst>
        <pc:spChg chg="del">
          <ac:chgData name="מנהל/ת מחלקת מפעלים - גיא פורת" userId="696b27a8-1bf0-42d9-8a75-970225dd2def" providerId="ADAL" clId="{65F31AEE-34C1-4793-90C8-68D97925222A}" dt="2025-05-21T09:34:21.696" v="95" actId="478"/>
          <ac:spMkLst>
            <pc:docMk/>
            <pc:sldMk cId="1318207153" sldId="979"/>
            <ac:spMk id="2" creationId="{2110F8F9-672E-2935-6C12-849F0D4A2392}"/>
          </ac:spMkLst>
        </pc:spChg>
        <pc:spChg chg="add mod">
          <ac:chgData name="מנהל/ת מחלקת מפעלים - גיא פורת" userId="696b27a8-1bf0-42d9-8a75-970225dd2def" providerId="ADAL" clId="{65F31AEE-34C1-4793-90C8-68D97925222A}" dt="2025-05-21T09:42:17.609" v="182" actId="404"/>
          <ac:spMkLst>
            <pc:docMk/>
            <pc:sldMk cId="1318207153" sldId="979"/>
            <ac:spMk id="6" creationId="{D3054DD2-4507-7CA3-0428-2DAC130B2955}"/>
          </ac:spMkLst>
        </pc:spChg>
        <pc:picChg chg="add mod modCrop">
          <ac:chgData name="מנהל/ת מחלקת מפעלים - גיא פורת" userId="696b27a8-1bf0-42d9-8a75-970225dd2def" providerId="ADAL" clId="{65F31AEE-34C1-4793-90C8-68D97925222A}" dt="2025-05-21T09:42:51.559" v="189" actId="1076"/>
          <ac:picMkLst>
            <pc:docMk/>
            <pc:sldMk cId="1318207153" sldId="979"/>
            <ac:picMk id="5" creationId="{78D4A75B-3832-6516-48C2-474F7C550CFA}"/>
          </ac:picMkLst>
        </pc:picChg>
      </pc:sldChg>
      <pc:sldChg chg="add del">
        <pc:chgData name="מנהל/ת מחלקת מפעלים - גיא פורת" userId="696b27a8-1bf0-42d9-8a75-970225dd2def" providerId="ADAL" clId="{65F31AEE-34C1-4793-90C8-68D97925222A}" dt="2025-05-21T09:41:11.899" v="139"/>
        <pc:sldMkLst>
          <pc:docMk/>
          <pc:sldMk cId="795208318" sldId="980"/>
        </pc:sldMkLst>
      </pc:sldChg>
    </pc:docChg>
  </pc:docChgLst>
  <pc:docChgLst>
    <pc:chgData name="מנהל/ת מחלקת מפעלים - גיא פורת" userId="696b27a8-1bf0-42d9-8a75-970225dd2def" providerId="ADAL" clId="{B58E43BB-13FF-C048-ADEA-8154A1307B7C}"/>
    <pc:docChg chg="undo custSel delSld modSld sldOrd">
      <pc:chgData name="מנהל/ת מחלקת מפעלים - גיא פורת" userId="696b27a8-1bf0-42d9-8a75-970225dd2def" providerId="ADAL" clId="{B58E43BB-13FF-C048-ADEA-8154A1307B7C}" dt="2025-05-20T12:42:15.311" v="814" actId="2696"/>
      <pc:docMkLst>
        <pc:docMk/>
      </pc:docMkLst>
      <pc:sldChg chg="modSp">
        <pc:chgData name="מנהל/ת מחלקת מפעלים - גיא פורת" userId="696b27a8-1bf0-42d9-8a75-970225dd2def" providerId="ADAL" clId="{B58E43BB-13FF-C048-ADEA-8154A1307B7C}" dt="2025-05-20T12:26:05.917" v="631" actId="20577"/>
        <pc:sldMkLst>
          <pc:docMk/>
          <pc:sldMk cId="1096361027" sldId="257"/>
        </pc:sldMkLst>
        <pc:spChg chg="mod">
          <ac:chgData name="מנהל/ת מחלקת מפעלים - גיא פורת" userId="696b27a8-1bf0-42d9-8a75-970225dd2def" providerId="ADAL" clId="{B58E43BB-13FF-C048-ADEA-8154A1307B7C}" dt="2025-05-20T12:26:05.917" v="631" actId="20577"/>
          <ac:spMkLst>
            <pc:docMk/>
            <pc:sldMk cId="1096361027" sldId="257"/>
            <ac:spMk id="6" creationId="{7CDD9DEE-D1FD-C045-BB59-3EE35519570D}"/>
          </ac:spMkLst>
        </pc:spChg>
      </pc:sldChg>
      <pc:sldChg chg="addSp modSp">
        <pc:chgData name="מנהל/ת מחלקת מפעלים - גיא פורת" userId="696b27a8-1bf0-42d9-8a75-970225dd2def" providerId="ADAL" clId="{B58E43BB-13FF-C048-ADEA-8154A1307B7C}" dt="2025-05-20T12:29:50.336" v="672" actId="20577"/>
        <pc:sldMkLst>
          <pc:docMk/>
          <pc:sldMk cId="2664788266" sldId="258"/>
        </pc:sldMkLst>
        <pc:spChg chg="add mod">
          <ac:chgData name="מנהל/ת מחלקת מפעלים - גיא פורת" userId="696b27a8-1bf0-42d9-8a75-970225dd2def" providerId="ADAL" clId="{B58E43BB-13FF-C048-ADEA-8154A1307B7C}" dt="2025-05-20T12:29:50.336" v="672" actId="20577"/>
          <ac:spMkLst>
            <pc:docMk/>
            <pc:sldMk cId="2664788266" sldId="258"/>
            <ac:spMk id="3" creationId="{EEE37460-6E3C-3A62-F9ED-1E06B3E4A477}"/>
          </ac:spMkLst>
        </pc:spChg>
      </pc:sldChg>
      <pc:sldChg chg="modSp">
        <pc:chgData name="מנהל/ת מחלקת מפעלים - גיא פורת" userId="696b27a8-1bf0-42d9-8a75-970225dd2def" providerId="ADAL" clId="{B58E43BB-13FF-C048-ADEA-8154A1307B7C}" dt="2025-05-20T12:26:32.179" v="644" actId="20577"/>
        <pc:sldMkLst>
          <pc:docMk/>
          <pc:sldMk cId="810227373" sldId="259"/>
        </pc:sldMkLst>
        <pc:spChg chg="mod">
          <ac:chgData name="מנהל/ת מחלקת מפעלים - גיא פורת" userId="696b27a8-1bf0-42d9-8a75-970225dd2def" providerId="ADAL" clId="{B58E43BB-13FF-C048-ADEA-8154A1307B7C}" dt="2025-05-20T12:26:32.179" v="644" actId="20577"/>
          <ac:spMkLst>
            <pc:docMk/>
            <pc:sldMk cId="810227373" sldId="259"/>
            <ac:spMk id="6" creationId="{7CDD9DEE-D1FD-C045-BB59-3EE35519570D}"/>
          </ac:spMkLst>
        </pc:spChg>
      </pc:sldChg>
      <pc:sldChg chg="addSp modSp">
        <pc:chgData name="מנהל/ת מחלקת מפעלים - גיא פורת" userId="696b27a8-1bf0-42d9-8a75-970225dd2def" providerId="ADAL" clId="{B58E43BB-13FF-C048-ADEA-8154A1307B7C}" dt="2025-05-20T12:39:16.005" v="797" actId="1076"/>
        <pc:sldMkLst>
          <pc:docMk/>
          <pc:sldMk cId="1790171645" sldId="268"/>
        </pc:sldMkLst>
        <pc:spChg chg="mod">
          <ac:chgData name="מנהל/ת מחלקת מפעלים - גיא פורת" userId="696b27a8-1bf0-42d9-8a75-970225dd2def" providerId="ADAL" clId="{B58E43BB-13FF-C048-ADEA-8154A1307B7C}" dt="2025-05-20T12:39:16.005" v="797" actId="1076"/>
          <ac:spMkLst>
            <pc:docMk/>
            <pc:sldMk cId="1790171645" sldId="268"/>
            <ac:spMk id="2" creationId="{1DADD06E-5CC6-D18F-23B2-6CC81645CD2F}"/>
          </ac:spMkLst>
        </pc:spChg>
        <pc:spChg chg="mod">
          <ac:chgData name="מנהל/ת מחלקת מפעלים - גיא פורת" userId="696b27a8-1bf0-42d9-8a75-970225dd2def" providerId="ADAL" clId="{B58E43BB-13FF-C048-ADEA-8154A1307B7C}" dt="2025-05-20T12:39:02.081" v="796" actId="1076"/>
          <ac:spMkLst>
            <pc:docMk/>
            <pc:sldMk cId="1790171645" sldId="268"/>
            <ac:spMk id="3" creationId="{39B49B71-50BE-ACB2-8BBD-74450DBD3B99}"/>
          </ac:spMkLst>
        </pc:spChg>
        <pc:spChg chg="add mod">
          <ac:chgData name="מנהל/ת מחלקת מפעלים - גיא פורת" userId="696b27a8-1bf0-42d9-8a75-970225dd2def" providerId="ADAL" clId="{B58E43BB-13FF-C048-ADEA-8154A1307B7C}" dt="2025-05-20T12:38:45.698" v="795" actId="1076"/>
          <ac:spMkLst>
            <pc:docMk/>
            <pc:sldMk cId="1790171645" sldId="268"/>
            <ac:spMk id="6" creationId="{C5263122-CE58-F008-582A-C732550905A7}"/>
          </ac:spMkLst>
        </pc:spChg>
      </pc:sldChg>
      <pc:sldChg chg="modSp del">
        <pc:chgData name="מנהל/ת מחלקת מפעלים - גיא פורת" userId="696b27a8-1bf0-42d9-8a75-970225dd2def" providerId="ADAL" clId="{B58E43BB-13FF-C048-ADEA-8154A1307B7C}" dt="2025-05-20T12:42:15.311" v="814" actId="2696"/>
        <pc:sldMkLst>
          <pc:docMk/>
          <pc:sldMk cId="2495685376" sldId="271"/>
        </pc:sldMkLst>
        <pc:spChg chg="mod">
          <ac:chgData name="מנהל/ת מחלקת מפעלים - גיא פורת" userId="696b27a8-1bf0-42d9-8a75-970225dd2def" providerId="ADAL" clId="{B58E43BB-13FF-C048-ADEA-8154A1307B7C}" dt="2025-05-20T12:40:39.612" v="803" actId="21"/>
          <ac:spMkLst>
            <pc:docMk/>
            <pc:sldMk cId="2495685376" sldId="271"/>
            <ac:spMk id="6" creationId="{7CDD9DEE-D1FD-C045-BB59-3EE35519570D}"/>
          </ac:spMkLst>
        </pc:spChg>
      </pc:sldChg>
      <pc:sldChg chg="modSp del">
        <pc:chgData name="מנהל/ת מחלקת מפעלים - גיא פורת" userId="696b27a8-1bf0-42d9-8a75-970225dd2def" providerId="ADAL" clId="{B58E43BB-13FF-C048-ADEA-8154A1307B7C}" dt="2025-05-20T12:30:07.510" v="673" actId="2696"/>
        <pc:sldMkLst>
          <pc:docMk/>
          <pc:sldMk cId="4066533775" sldId="274"/>
        </pc:sldMkLst>
        <pc:spChg chg="mod">
          <ac:chgData name="מנהל/ת מחלקת מפעלים - גיא פורת" userId="696b27a8-1bf0-42d9-8a75-970225dd2def" providerId="ADAL" clId="{B58E43BB-13FF-C048-ADEA-8154A1307B7C}" dt="2025-05-20T12:29:04.401" v="645" actId="1076"/>
          <ac:spMkLst>
            <pc:docMk/>
            <pc:sldMk cId="4066533775" sldId="274"/>
            <ac:spMk id="6" creationId="{7CDD9DEE-D1FD-C045-BB59-3EE35519570D}"/>
          </ac:spMkLst>
        </pc:spChg>
      </pc:sldChg>
      <pc:sldChg chg="addSp delSp modSp">
        <pc:chgData name="מנהל/ת מחלקת מפעלים - גיא פורת" userId="696b27a8-1bf0-42d9-8a75-970225dd2def" providerId="ADAL" clId="{B58E43BB-13FF-C048-ADEA-8154A1307B7C}" dt="2025-05-20T12:37:28.254" v="750" actId="21"/>
        <pc:sldMkLst>
          <pc:docMk/>
          <pc:sldMk cId="3207592936" sldId="276"/>
        </pc:sldMkLst>
        <pc:spChg chg="add del mod">
          <ac:chgData name="מנהל/ת מחלקת מפעלים - גיא פורת" userId="696b27a8-1bf0-42d9-8a75-970225dd2def" providerId="ADAL" clId="{B58E43BB-13FF-C048-ADEA-8154A1307B7C}" dt="2025-05-20T12:34:16.649" v="675" actId="21"/>
          <ac:spMkLst>
            <pc:docMk/>
            <pc:sldMk cId="3207592936" sldId="276"/>
            <ac:spMk id="2" creationId="{28CE748B-60B7-A6FD-E458-7AE074F9B16A}"/>
          </ac:spMkLst>
        </pc:spChg>
        <pc:spChg chg="add del mod">
          <ac:chgData name="מנהל/ת מחלקת מפעלים - גיא פורת" userId="696b27a8-1bf0-42d9-8a75-970225dd2def" providerId="ADAL" clId="{B58E43BB-13FF-C048-ADEA-8154A1307B7C}" dt="2025-05-20T12:37:28.254" v="750" actId="21"/>
          <ac:spMkLst>
            <pc:docMk/>
            <pc:sldMk cId="3207592936" sldId="276"/>
            <ac:spMk id="4" creationId="{B10DBE78-C819-FFEF-CE59-A0E641E4F836}"/>
          </ac:spMkLst>
        </pc:spChg>
        <pc:spChg chg="mod">
          <ac:chgData name="מנהל/ת מחלקת מפעלים - גיא פורת" userId="696b27a8-1bf0-42d9-8a75-970225dd2def" providerId="ADAL" clId="{B58E43BB-13FF-C048-ADEA-8154A1307B7C}" dt="2025-05-20T11:34:27.076" v="362" actId="20577"/>
          <ac:spMkLst>
            <pc:docMk/>
            <pc:sldMk cId="3207592936" sldId="276"/>
            <ac:spMk id="6" creationId="{7CDD9DEE-D1FD-C045-BB59-3EE35519570D}"/>
          </ac:spMkLst>
        </pc:spChg>
      </pc:sldChg>
      <pc:sldChg chg="modSp">
        <pc:chgData name="מנהל/ת מחלקת מפעלים - גיא פורת" userId="696b27a8-1bf0-42d9-8a75-970225dd2def" providerId="ADAL" clId="{B58E43BB-13FF-C048-ADEA-8154A1307B7C}" dt="2025-05-20T12:17:50.192" v="498" actId="20577"/>
        <pc:sldMkLst>
          <pc:docMk/>
          <pc:sldMk cId="3915565844" sldId="975"/>
        </pc:sldMkLst>
        <pc:spChg chg="mod">
          <ac:chgData name="מנהל/ת מחלקת מפעלים - גיא פורת" userId="696b27a8-1bf0-42d9-8a75-970225dd2def" providerId="ADAL" clId="{B58E43BB-13FF-C048-ADEA-8154A1307B7C}" dt="2025-05-20T12:17:50.192" v="498" actId="20577"/>
          <ac:spMkLst>
            <pc:docMk/>
            <pc:sldMk cId="3915565844" sldId="975"/>
            <ac:spMk id="19" creationId="{FCE53229-3794-4D2D-8974-7685399BE5E4}"/>
          </ac:spMkLst>
        </pc:spChg>
      </pc:sldChg>
      <pc:sldChg chg="modSp ord">
        <pc:chgData name="מנהל/ת מחלקת מפעלים - גיא פורת" userId="696b27a8-1bf0-42d9-8a75-970225dd2def" providerId="ADAL" clId="{B58E43BB-13FF-C048-ADEA-8154A1307B7C}" dt="2025-05-20T11:44:30.009" v="488" actId="1076"/>
        <pc:sldMkLst>
          <pc:docMk/>
          <pc:sldMk cId="3686070070" sldId="976"/>
        </pc:sldMkLst>
        <pc:spChg chg="mod">
          <ac:chgData name="מנהל/ת מחלקת מפעלים - גיא פורת" userId="696b27a8-1bf0-42d9-8a75-970225dd2def" providerId="ADAL" clId="{B58E43BB-13FF-C048-ADEA-8154A1307B7C}" dt="2025-05-20T11:39:46.402" v="389" actId="20577"/>
          <ac:spMkLst>
            <pc:docMk/>
            <pc:sldMk cId="3686070070" sldId="976"/>
            <ac:spMk id="2" creationId="{193F2C5E-CCC5-42F5-B8FE-448B92EA2019}"/>
          </ac:spMkLst>
        </pc:spChg>
        <pc:spChg chg="mod">
          <ac:chgData name="מנהל/ת מחלקת מפעלים - גיא פורת" userId="696b27a8-1bf0-42d9-8a75-970225dd2def" providerId="ADAL" clId="{B58E43BB-13FF-C048-ADEA-8154A1307B7C}" dt="2025-05-20T11:43:24.524" v="487" actId="207"/>
          <ac:spMkLst>
            <pc:docMk/>
            <pc:sldMk cId="3686070070" sldId="976"/>
            <ac:spMk id="4" creationId="{FFC5D620-E040-49ED-8EC1-87A42A828E61}"/>
          </ac:spMkLst>
        </pc:spChg>
      </pc:sldChg>
      <pc:sldChg chg="addSp modSp">
        <pc:chgData name="מנהל/ת מחלקת מפעלים - גיא פורת" userId="696b27a8-1bf0-42d9-8a75-970225dd2def" providerId="ADAL" clId="{B58E43BB-13FF-C048-ADEA-8154A1307B7C}" dt="2025-05-20T12:41:41.704" v="813" actId="113"/>
        <pc:sldMkLst>
          <pc:docMk/>
          <pc:sldMk cId="3175486046" sldId="977"/>
        </pc:sldMkLst>
        <pc:spChg chg="add mod">
          <ac:chgData name="מנהל/ת מחלקת מפעלים - גיא פורת" userId="696b27a8-1bf0-42d9-8a75-970225dd2def" providerId="ADAL" clId="{B58E43BB-13FF-C048-ADEA-8154A1307B7C}" dt="2025-05-20T12:41:41.704" v="813" actId="113"/>
          <ac:spMkLst>
            <pc:docMk/>
            <pc:sldMk cId="3175486046" sldId="977"/>
            <ac:spMk id="3" creationId="{BD1AB6FC-E5DF-D4C4-4DCE-41BFFF32E2F0}"/>
          </ac:spMkLst>
        </pc:spChg>
        <pc:spChg chg="mod">
          <ac:chgData name="מנהל/ת מחלקת מפעלים - גיא פורת" userId="696b27a8-1bf0-42d9-8a75-970225dd2def" providerId="ADAL" clId="{B58E43BB-13FF-C048-ADEA-8154A1307B7C}" dt="2025-05-20T12:40:57.563" v="806" actId="22"/>
          <ac:spMkLst>
            <pc:docMk/>
            <pc:sldMk cId="3175486046" sldId="977"/>
            <ac:spMk id="6" creationId="{D77C9E53-0B9E-758F-2E92-3F2421E0328B}"/>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s://zofimil-my.sharepoint.com/:f:/g/personal/eyalsh_zofim_org_il/Eh9HfEjpd1FIn01lU_Jph8sBRRBzmjip78mbNwowLV78Pg?e=olDG62" TargetMode="External"/><Relationship Id="rId1" Type="http://schemas.openxmlformats.org/officeDocument/2006/relationships/hyperlink" Target="https://zofimil-my.sharepoint.com/:b:/g/personal/eyalsh_zofim_org_il/EfXCnxWZ-IlDokFtrPmyqBYBmHP8AO2RR-6sRQ4hgDlQCA?e=VrzVDc"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zofimil-my.sharepoint.com/:b:/g/personal/eyalsh_zofim_org_il/EfYM_WFQU09LtXht9tt6pZcBjTWHKUZISiKfrZCsI3bFMg?e=gFcxX3" TargetMode="External"/><Relationship Id="rId1" Type="http://schemas.openxmlformats.org/officeDocument/2006/relationships/hyperlink" Target="https://zofimil-my.sharepoint.com/:b:/g/personal/eyalsh_zofim_org_il/ES6Dw7061wNLjqWQbH2qYlQBOEmg99mgYJVXygusHpZzQQ?e=tqfkLB"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zofimil-my.sharepoint.com/:b:/g/personal/eyalsh_zofim_org_il/EfXCnxWZ-IlDokFtrPmyqBYBmHP8AO2RR-6sRQ4hgDlQCA?e=VrzVDc" TargetMode="External"/><Relationship Id="rId1" Type="http://schemas.openxmlformats.org/officeDocument/2006/relationships/hyperlink" Target="https://zofimil-my.sharepoint.com/:f:/g/personal/eyalsh_zofim_org_il/Eh9HfEjpd1FIn01lU_Jph8sBRRBzmjip78mbNwowLV78Pg?e=olDG62"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zofimil-my.sharepoint.com/:b:/g/personal/eyalsh_zofim_org_il/ES6Dw7061wNLjqWQbH2qYlQBOEmg99mgYJVXygusHpZzQQ?e=tqfkLB" TargetMode="External"/><Relationship Id="rId1" Type="http://schemas.openxmlformats.org/officeDocument/2006/relationships/hyperlink" Target="https://zofimil-my.sharepoint.com/:b:/g/personal/eyalsh_zofim_org_il/EfYM_WFQU09LtXht9tt6pZcBjTWHKUZISiKfrZCsI3bFMg?e=gFcxX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802AD-6E59-4223-80E4-E591BF2B89D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he-IL"/>
        </a:p>
      </dgm:t>
    </dgm:pt>
    <dgm:pt modelId="{6A659374-B5DD-4F11-B773-FD545E55AC65}">
      <dgm:prSet phldrT="[טקסט]"/>
      <dgm:spPr/>
      <dgm:t>
        <a:bodyPr/>
        <a:lstStyle/>
        <a:p>
          <a:pPr rtl="1"/>
          <a:r>
            <a:rPr lang="he-IL" b="1">
              <a:latin typeface="Alef" panose="00000500000000000000" pitchFamily="2" charset="-79"/>
              <a:cs typeface="Alef" panose="00000500000000000000" pitchFamily="2" charset="-79"/>
            </a:rPr>
            <a:t>הרשות המקומית</a:t>
          </a:r>
        </a:p>
      </dgm:t>
    </dgm:pt>
    <dgm:pt modelId="{BE998264-3B8D-4247-8420-FCE9C4FDA1B3}" type="parTrans" cxnId="{F5D6AF84-EBBD-41CA-8A23-4DF00D64392A}">
      <dgm:prSet/>
      <dgm:spPr/>
      <dgm:t>
        <a:bodyPr/>
        <a:lstStyle/>
        <a:p>
          <a:pPr rtl="1"/>
          <a:endParaRPr lang="he-IL">
            <a:latin typeface="Alef" panose="00000500000000000000" pitchFamily="2" charset="-79"/>
            <a:cs typeface="Alef" panose="00000500000000000000" pitchFamily="2" charset="-79"/>
          </a:endParaRPr>
        </a:p>
      </dgm:t>
    </dgm:pt>
    <dgm:pt modelId="{3B9EE3E2-6DE0-490D-A5B9-B77744A6D663}" type="sibTrans" cxnId="{F5D6AF84-EBBD-41CA-8A23-4DF00D64392A}">
      <dgm:prSet/>
      <dgm:spPr/>
      <dgm:t>
        <a:bodyPr/>
        <a:lstStyle/>
        <a:p>
          <a:pPr rtl="1"/>
          <a:endParaRPr lang="he-IL">
            <a:latin typeface="Alef" panose="00000500000000000000" pitchFamily="2" charset="-79"/>
            <a:cs typeface="Alef" panose="00000500000000000000" pitchFamily="2" charset="-79"/>
          </a:endParaRPr>
        </a:p>
      </dgm:t>
    </dgm:pt>
    <dgm:pt modelId="{571623A4-19C8-4AC0-BA6B-02C69A435695}">
      <dgm:prSet phldrT="[טקסט]" custT="1"/>
      <dgm:spPr/>
      <dgm:t>
        <a:bodyPr/>
        <a:lstStyle/>
        <a:p>
          <a:pPr rtl="1"/>
          <a:r>
            <a:rPr lang="he-IL" sz="2000">
              <a:latin typeface="Alef" panose="00000500000000000000" pitchFamily="2" charset="-79"/>
              <a:cs typeface="Alef" panose="00000500000000000000" pitchFamily="2" charset="-79"/>
            </a:rPr>
            <a:t>כיבוי אש</a:t>
          </a:r>
        </a:p>
      </dgm:t>
    </dgm:pt>
    <dgm:pt modelId="{C197EB54-0AD9-49AB-8069-4E83586B58C0}" type="parTrans" cxnId="{4814A0B7-A1E5-484A-A167-419962F80FF8}">
      <dgm:prSet/>
      <dgm:spPr/>
      <dgm:t>
        <a:bodyPr/>
        <a:lstStyle/>
        <a:p>
          <a:pPr rtl="1"/>
          <a:endParaRPr lang="he-IL">
            <a:latin typeface="Alef" panose="00000500000000000000" pitchFamily="2" charset="-79"/>
            <a:cs typeface="Alef" panose="00000500000000000000" pitchFamily="2" charset="-79"/>
          </a:endParaRPr>
        </a:p>
      </dgm:t>
    </dgm:pt>
    <dgm:pt modelId="{389F05ED-2278-4287-8978-477FC9FA037A}" type="sibTrans" cxnId="{4814A0B7-A1E5-484A-A167-419962F80FF8}">
      <dgm:prSet/>
      <dgm:spPr/>
      <dgm:t>
        <a:bodyPr/>
        <a:lstStyle/>
        <a:p>
          <a:pPr rtl="1"/>
          <a:endParaRPr lang="he-IL">
            <a:latin typeface="Alef" panose="00000500000000000000" pitchFamily="2" charset="-79"/>
            <a:cs typeface="Alef" panose="00000500000000000000" pitchFamily="2" charset="-79"/>
          </a:endParaRPr>
        </a:p>
      </dgm:t>
    </dgm:pt>
    <dgm:pt modelId="{71E09DA9-A5F9-4F0E-9A96-9AD36A062179}">
      <dgm:prSet phldrT="[טקסט]" custT="1"/>
      <dgm:spPr/>
      <dgm:t>
        <a:bodyPr/>
        <a:lstStyle/>
        <a:p>
          <a:pPr rtl="1"/>
          <a:r>
            <a:rPr lang="he-IL" sz="2000">
              <a:latin typeface="Alef" panose="00000500000000000000" pitchFamily="2" charset="-79"/>
              <a:cs typeface="Alef" panose="00000500000000000000" pitchFamily="2" charset="-79"/>
            </a:rPr>
            <a:t>משרד החינוך</a:t>
          </a:r>
        </a:p>
      </dgm:t>
    </dgm:pt>
    <dgm:pt modelId="{356E9CE2-1638-4FE4-B87F-E1F589D8DE23}" type="parTrans" cxnId="{E0ED11B1-C575-4EBF-BD3F-438A4B1E559F}">
      <dgm:prSet/>
      <dgm:spPr/>
      <dgm:t>
        <a:bodyPr/>
        <a:lstStyle/>
        <a:p>
          <a:pPr rtl="1"/>
          <a:endParaRPr lang="he-IL">
            <a:latin typeface="Alef" panose="00000500000000000000" pitchFamily="2" charset="-79"/>
            <a:cs typeface="Alef" panose="00000500000000000000" pitchFamily="2" charset="-79"/>
          </a:endParaRPr>
        </a:p>
      </dgm:t>
    </dgm:pt>
    <dgm:pt modelId="{0B9A20CF-105F-4B10-9118-14CFD9CA3F56}" type="sibTrans" cxnId="{E0ED11B1-C575-4EBF-BD3F-438A4B1E559F}">
      <dgm:prSet/>
      <dgm:spPr/>
      <dgm:t>
        <a:bodyPr/>
        <a:lstStyle/>
        <a:p>
          <a:pPr rtl="1"/>
          <a:endParaRPr lang="he-IL">
            <a:latin typeface="Alef" panose="00000500000000000000" pitchFamily="2" charset="-79"/>
            <a:cs typeface="Alef" panose="00000500000000000000" pitchFamily="2" charset="-79"/>
          </a:endParaRPr>
        </a:p>
      </dgm:t>
    </dgm:pt>
    <dgm:pt modelId="{3538BEDD-278A-44D3-8712-BC201810C268}">
      <dgm:prSet phldrT="[טקסט]" custT="1"/>
      <dgm:spPr/>
      <dgm:t>
        <a:bodyPr/>
        <a:lstStyle/>
        <a:p>
          <a:pPr rtl="1"/>
          <a:r>
            <a:rPr lang="he-IL" sz="2000">
              <a:latin typeface="Alef" panose="00000500000000000000" pitchFamily="2" charset="-79"/>
              <a:cs typeface="Alef" panose="00000500000000000000" pitchFamily="2" charset="-79"/>
            </a:rPr>
            <a:t>משטרת ישראל</a:t>
          </a:r>
        </a:p>
      </dgm:t>
    </dgm:pt>
    <dgm:pt modelId="{2D6306C2-4D02-4B01-813A-46964F4E24FC}" type="parTrans" cxnId="{AF86BEF8-2D79-46F9-A1E6-1440B56B0B32}">
      <dgm:prSet/>
      <dgm:spPr/>
      <dgm:t>
        <a:bodyPr/>
        <a:lstStyle/>
        <a:p>
          <a:pPr rtl="1"/>
          <a:endParaRPr lang="he-IL">
            <a:latin typeface="Alef" panose="00000500000000000000" pitchFamily="2" charset="-79"/>
            <a:cs typeface="Alef" panose="00000500000000000000" pitchFamily="2" charset="-79"/>
          </a:endParaRPr>
        </a:p>
      </dgm:t>
    </dgm:pt>
    <dgm:pt modelId="{7D58EE67-F062-43D9-80CF-FD3505773973}" type="sibTrans" cxnId="{AF86BEF8-2D79-46F9-A1E6-1440B56B0B32}">
      <dgm:prSet/>
      <dgm:spPr/>
      <dgm:t>
        <a:bodyPr/>
        <a:lstStyle/>
        <a:p>
          <a:pPr rtl="1"/>
          <a:endParaRPr lang="he-IL">
            <a:latin typeface="Alef" panose="00000500000000000000" pitchFamily="2" charset="-79"/>
            <a:cs typeface="Alef" panose="00000500000000000000" pitchFamily="2" charset="-79"/>
          </a:endParaRPr>
        </a:p>
      </dgm:t>
    </dgm:pt>
    <dgm:pt modelId="{BA71442F-FD5C-4F52-A1F9-FF23624DE379}">
      <dgm:prSet phldrT="[טקסט]" custT="1"/>
      <dgm:spPr/>
      <dgm:t>
        <a:bodyPr/>
        <a:lstStyle/>
        <a:p>
          <a:pPr rtl="1"/>
          <a:r>
            <a:rPr lang="he-IL" sz="2000">
              <a:latin typeface="Alef" panose="00000500000000000000" pitchFamily="2" charset="-79"/>
              <a:cs typeface="Alef" panose="00000500000000000000" pitchFamily="2" charset="-79"/>
            </a:rPr>
            <a:t>משרד הבריאות</a:t>
          </a:r>
        </a:p>
      </dgm:t>
    </dgm:pt>
    <dgm:pt modelId="{FD62A4CA-6887-4200-B507-A94DCB8BC57A}" type="parTrans" cxnId="{39242D7A-0D94-450A-8C44-7AB7AFD9D47B}">
      <dgm:prSet/>
      <dgm:spPr/>
      <dgm:t>
        <a:bodyPr/>
        <a:lstStyle/>
        <a:p>
          <a:pPr rtl="1"/>
          <a:endParaRPr lang="he-IL">
            <a:latin typeface="Alef" panose="00000500000000000000" pitchFamily="2" charset="-79"/>
            <a:cs typeface="Alef" panose="00000500000000000000" pitchFamily="2" charset="-79"/>
          </a:endParaRPr>
        </a:p>
      </dgm:t>
    </dgm:pt>
    <dgm:pt modelId="{BC6A04F8-D63B-4F97-B5F6-C54C1CC9484A}" type="sibTrans" cxnId="{39242D7A-0D94-450A-8C44-7AB7AFD9D47B}">
      <dgm:prSet/>
      <dgm:spPr/>
      <dgm:t>
        <a:bodyPr/>
        <a:lstStyle/>
        <a:p>
          <a:pPr rtl="1"/>
          <a:endParaRPr lang="he-IL">
            <a:latin typeface="Alef" panose="00000500000000000000" pitchFamily="2" charset="-79"/>
            <a:cs typeface="Alef" panose="00000500000000000000" pitchFamily="2" charset="-79"/>
          </a:endParaRPr>
        </a:p>
      </dgm:t>
    </dgm:pt>
    <dgm:pt modelId="{FCEC9D20-AA31-48D1-A881-A649F5953CF5}" type="pres">
      <dgm:prSet presAssocID="{B47802AD-6E59-4223-80E4-E591BF2B89D0}" presName="diagram" presStyleCnt="0">
        <dgm:presLayoutVars>
          <dgm:chMax val="1"/>
          <dgm:dir/>
          <dgm:animLvl val="ctr"/>
          <dgm:resizeHandles val="exact"/>
        </dgm:presLayoutVars>
      </dgm:prSet>
      <dgm:spPr/>
    </dgm:pt>
    <dgm:pt modelId="{7D261072-064B-40B4-8A7D-EEB7F6E82B90}" type="pres">
      <dgm:prSet presAssocID="{B47802AD-6E59-4223-80E4-E591BF2B89D0}" presName="matrix" presStyleCnt="0"/>
      <dgm:spPr/>
    </dgm:pt>
    <dgm:pt modelId="{2C52C9A7-0BD4-464E-9BF9-656E1F74022D}" type="pres">
      <dgm:prSet presAssocID="{B47802AD-6E59-4223-80E4-E591BF2B89D0}" presName="tile1" presStyleLbl="node1" presStyleIdx="0" presStyleCnt="4"/>
      <dgm:spPr/>
    </dgm:pt>
    <dgm:pt modelId="{488A699A-A252-4613-A7EE-C6D54BAE19C1}" type="pres">
      <dgm:prSet presAssocID="{B47802AD-6E59-4223-80E4-E591BF2B89D0}" presName="tile1text" presStyleLbl="node1" presStyleIdx="0" presStyleCnt="4">
        <dgm:presLayoutVars>
          <dgm:chMax val="0"/>
          <dgm:chPref val="0"/>
          <dgm:bulletEnabled val="1"/>
        </dgm:presLayoutVars>
      </dgm:prSet>
      <dgm:spPr/>
    </dgm:pt>
    <dgm:pt modelId="{6B76F979-A461-4D62-B827-451F66C41A80}" type="pres">
      <dgm:prSet presAssocID="{B47802AD-6E59-4223-80E4-E591BF2B89D0}" presName="tile2" presStyleLbl="node1" presStyleIdx="1" presStyleCnt="4"/>
      <dgm:spPr/>
    </dgm:pt>
    <dgm:pt modelId="{112EE05C-57E7-4565-9D52-1D920E9EA396}" type="pres">
      <dgm:prSet presAssocID="{B47802AD-6E59-4223-80E4-E591BF2B89D0}" presName="tile2text" presStyleLbl="node1" presStyleIdx="1" presStyleCnt="4">
        <dgm:presLayoutVars>
          <dgm:chMax val="0"/>
          <dgm:chPref val="0"/>
          <dgm:bulletEnabled val="1"/>
        </dgm:presLayoutVars>
      </dgm:prSet>
      <dgm:spPr/>
    </dgm:pt>
    <dgm:pt modelId="{4D69AB32-6931-4AFF-B184-212072909272}" type="pres">
      <dgm:prSet presAssocID="{B47802AD-6E59-4223-80E4-E591BF2B89D0}" presName="tile3" presStyleLbl="node1" presStyleIdx="2" presStyleCnt="4"/>
      <dgm:spPr/>
    </dgm:pt>
    <dgm:pt modelId="{5E4A8725-EE72-487E-8257-BA41E9B43169}" type="pres">
      <dgm:prSet presAssocID="{B47802AD-6E59-4223-80E4-E591BF2B89D0}" presName="tile3text" presStyleLbl="node1" presStyleIdx="2" presStyleCnt="4">
        <dgm:presLayoutVars>
          <dgm:chMax val="0"/>
          <dgm:chPref val="0"/>
          <dgm:bulletEnabled val="1"/>
        </dgm:presLayoutVars>
      </dgm:prSet>
      <dgm:spPr/>
    </dgm:pt>
    <dgm:pt modelId="{0B82C23D-BA9B-4977-A5C4-2BB475894AC6}" type="pres">
      <dgm:prSet presAssocID="{B47802AD-6E59-4223-80E4-E591BF2B89D0}" presName="tile4" presStyleLbl="node1" presStyleIdx="3" presStyleCnt="4"/>
      <dgm:spPr/>
    </dgm:pt>
    <dgm:pt modelId="{7C983EB0-8C1E-4320-A2C4-7CDF9C798854}" type="pres">
      <dgm:prSet presAssocID="{B47802AD-6E59-4223-80E4-E591BF2B89D0}" presName="tile4text" presStyleLbl="node1" presStyleIdx="3" presStyleCnt="4">
        <dgm:presLayoutVars>
          <dgm:chMax val="0"/>
          <dgm:chPref val="0"/>
          <dgm:bulletEnabled val="1"/>
        </dgm:presLayoutVars>
      </dgm:prSet>
      <dgm:spPr/>
    </dgm:pt>
    <dgm:pt modelId="{265B504D-100C-421D-99C3-196F2EC85022}" type="pres">
      <dgm:prSet presAssocID="{B47802AD-6E59-4223-80E4-E591BF2B89D0}" presName="centerTile" presStyleLbl="fgShp" presStyleIdx="0" presStyleCnt="1" custScaleX="124332" custScaleY="169448">
        <dgm:presLayoutVars>
          <dgm:chMax val="0"/>
          <dgm:chPref val="0"/>
        </dgm:presLayoutVars>
      </dgm:prSet>
      <dgm:spPr/>
    </dgm:pt>
  </dgm:ptLst>
  <dgm:cxnLst>
    <dgm:cxn modelId="{50166C28-DAF9-4AFE-9520-E2E7D844AB00}" type="presOf" srcId="{BA71442F-FD5C-4F52-A1F9-FF23624DE379}" destId="{7C983EB0-8C1E-4320-A2C4-7CDF9C798854}" srcOrd="1" destOrd="0" presId="urn:microsoft.com/office/officeart/2005/8/layout/matrix1"/>
    <dgm:cxn modelId="{8D7FB12F-6D11-47AB-BD81-C50EC46ADC26}" type="presOf" srcId="{BA71442F-FD5C-4F52-A1F9-FF23624DE379}" destId="{0B82C23D-BA9B-4977-A5C4-2BB475894AC6}" srcOrd="0" destOrd="0" presId="urn:microsoft.com/office/officeart/2005/8/layout/matrix1"/>
    <dgm:cxn modelId="{62CCBF4F-B356-42B5-A1E1-66458495A326}" type="presOf" srcId="{71E09DA9-A5F9-4F0E-9A96-9AD36A062179}" destId="{112EE05C-57E7-4565-9D52-1D920E9EA396}" srcOrd="1" destOrd="0" presId="urn:microsoft.com/office/officeart/2005/8/layout/matrix1"/>
    <dgm:cxn modelId="{6D91A577-824F-408E-A495-52856337114C}" type="presOf" srcId="{571623A4-19C8-4AC0-BA6B-02C69A435695}" destId="{2C52C9A7-0BD4-464E-9BF9-656E1F74022D}" srcOrd="0" destOrd="0" presId="urn:microsoft.com/office/officeart/2005/8/layout/matrix1"/>
    <dgm:cxn modelId="{39242D7A-0D94-450A-8C44-7AB7AFD9D47B}" srcId="{6A659374-B5DD-4F11-B773-FD545E55AC65}" destId="{BA71442F-FD5C-4F52-A1F9-FF23624DE379}" srcOrd="3" destOrd="0" parTransId="{FD62A4CA-6887-4200-B507-A94DCB8BC57A}" sibTransId="{BC6A04F8-D63B-4F97-B5F6-C54C1CC9484A}"/>
    <dgm:cxn modelId="{F5D6AF84-EBBD-41CA-8A23-4DF00D64392A}" srcId="{B47802AD-6E59-4223-80E4-E591BF2B89D0}" destId="{6A659374-B5DD-4F11-B773-FD545E55AC65}" srcOrd="0" destOrd="0" parTransId="{BE998264-3B8D-4247-8420-FCE9C4FDA1B3}" sibTransId="{3B9EE3E2-6DE0-490D-A5B9-B77744A6D663}"/>
    <dgm:cxn modelId="{7E734585-C18F-49B7-B682-65B3F0B760BC}" type="presOf" srcId="{6A659374-B5DD-4F11-B773-FD545E55AC65}" destId="{265B504D-100C-421D-99C3-196F2EC85022}" srcOrd="0" destOrd="0" presId="urn:microsoft.com/office/officeart/2005/8/layout/matrix1"/>
    <dgm:cxn modelId="{FD775F9A-23B2-4749-8690-5F7890A2248C}" type="presOf" srcId="{3538BEDD-278A-44D3-8712-BC201810C268}" destId="{4D69AB32-6931-4AFF-B184-212072909272}" srcOrd="0" destOrd="0" presId="urn:microsoft.com/office/officeart/2005/8/layout/matrix1"/>
    <dgm:cxn modelId="{1CEC91AC-8D31-44A4-8E76-C5B574D6F305}" type="presOf" srcId="{71E09DA9-A5F9-4F0E-9A96-9AD36A062179}" destId="{6B76F979-A461-4D62-B827-451F66C41A80}" srcOrd="0" destOrd="0" presId="urn:microsoft.com/office/officeart/2005/8/layout/matrix1"/>
    <dgm:cxn modelId="{E0ED11B1-C575-4EBF-BD3F-438A4B1E559F}" srcId="{6A659374-B5DD-4F11-B773-FD545E55AC65}" destId="{71E09DA9-A5F9-4F0E-9A96-9AD36A062179}" srcOrd="1" destOrd="0" parTransId="{356E9CE2-1638-4FE4-B87F-E1F589D8DE23}" sibTransId="{0B9A20CF-105F-4B10-9118-14CFD9CA3F56}"/>
    <dgm:cxn modelId="{4814A0B7-A1E5-484A-A167-419962F80FF8}" srcId="{6A659374-B5DD-4F11-B773-FD545E55AC65}" destId="{571623A4-19C8-4AC0-BA6B-02C69A435695}" srcOrd="0" destOrd="0" parTransId="{C197EB54-0AD9-49AB-8069-4E83586B58C0}" sibTransId="{389F05ED-2278-4287-8978-477FC9FA037A}"/>
    <dgm:cxn modelId="{8C3602B8-C7A5-42AA-BA95-42E52D25F79B}" type="presOf" srcId="{571623A4-19C8-4AC0-BA6B-02C69A435695}" destId="{488A699A-A252-4613-A7EE-C6D54BAE19C1}" srcOrd="1" destOrd="0" presId="urn:microsoft.com/office/officeart/2005/8/layout/matrix1"/>
    <dgm:cxn modelId="{76947FBA-4717-40AF-AEF4-CD4A4470D58B}" type="presOf" srcId="{3538BEDD-278A-44D3-8712-BC201810C268}" destId="{5E4A8725-EE72-487E-8257-BA41E9B43169}" srcOrd="1" destOrd="0" presId="urn:microsoft.com/office/officeart/2005/8/layout/matrix1"/>
    <dgm:cxn modelId="{7B8ABCC4-57D6-4919-9F08-3E901EB4CEE1}" type="presOf" srcId="{B47802AD-6E59-4223-80E4-E591BF2B89D0}" destId="{FCEC9D20-AA31-48D1-A881-A649F5953CF5}" srcOrd="0" destOrd="0" presId="urn:microsoft.com/office/officeart/2005/8/layout/matrix1"/>
    <dgm:cxn modelId="{AF86BEF8-2D79-46F9-A1E6-1440B56B0B32}" srcId="{6A659374-B5DD-4F11-B773-FD545E55AC65}" destId="{3538BEDD-278A-44D3-8712-BC201810C268}" srcOrd="2" destOrd="0" parTransId="{2D6306C2-4D02-4B01-813A-46964F4E24FC}" sibTransId="{7D58EE67-F062-43D9-80CF-FD3505773973}"/>
    <dgm:cxn modelId="{DB43EFF4-C775-4601-9626-8789C3BCEFB5}" type="presParOf" srcId="{FCEC9D20-AA31-48D1-A881-A649F5953CF5}" destId="{7D261072-064B-40B4-8A7D-EEB7F6E82B90}" srcOrd="0" destOrd="0" presId="urn:microsoft.com/office/officeart/2005/8/layout/matrix1"/>
    <dgm:cxn modelId="{4F6C280B-34D2-490F-A1AA-1976AF9E9941}" type="presParOf" srcId="{7D261072-064B-40B4-8A7D-EEB7F6E82B90}" destId="{2C52C9A7-0BD4-464E-9BF9-656E1F74022D}" srcOrd="0" destOrd="0" presId="urn:microsoft.com/office/officeart/2005/8/layout/matrix1"/>
    <dgm:cxn modelId="{F4FEC265-D348-43C6-8450-1C7D3EC6F7D7}" type="presParOf" srcId="{7D261072-064B-40B4-8A7D-EEB7F6E82B90}" destId="{488A699A-A252-4613-A7EE-C6D54BAE19C1}" srcOrd="1" destOrd="0" presId="urn:microsoft.com/office/officeart/2005/8/layout/matrix1"/>
    <dgm:cxn modelId="{EB8592EB-E497-4120-9FD7-2E5B1AB07B25}" type="presParOf" srcId="{7D261072-064B-40B4-8A7D-EEB7F6E82B90}" destId="{6B76F979-A461-4D62-B827-451F66C41A80}" srcOrd="2" destOrd="0" presId="urn:microsoft.com/office/officeart/2005/8/layout/matrix1"/>
    <dgm:cxn modelId="{BDC90FBB-4701-4512-A608-BE384B2B46EA}" type="presParOf" srcId="{7D261072-064B-40B4-8A7D-EEB7F6E82B90}" destId="{112EE05C-57E7-4565-9D52-1D920E9EA396}" srcOrd="3" destOrd="0" presId="urn:microsoft.com/office/officeart/2005/8/layout/matrix1"/>
    <dgm:cxn modelId="{5AFE6BE6-EE39-45AA-9026-0AD9E6D88951}" type="presParOf" srcId="{7D261072-064B-40B4-8A7D-EEB7F6E82B90}" destId="{4D69AB32-6931-4AFF-B184-212072909272}" srcOrd="4" destOrd="0" presId="urn:microsoft.com/office/officeart/2005/8/layout/matrix1"/>
    <dgm:cxn modelId="{6E01C431-2452-4ED0-84DD-801CF5CC75C5}" type="presParOf" srcId="{7D261072-064B-40B4-8A7D-EEB7F6E82B90}" destId="{5E4A8725-EE72-487E-8257-BA41E9B43169}" srcOrd="5" destOrd="0" presId="urn:microsoft.com/office/officeart/2005/8/layout/matrix1"/>
    <dgm:cxn modelId="{560C10E5-B955-41FE-8769-55D793FF2658}" type="presParOf" srcId="{7D261072-064B-40B4-8A7D-EEB7F6E82B90}" destId="{0B82C23D-BA9B-4977-A5C4-2BB475894AC6}" srcOrd="6" destOrd="0" presId="urn:microsoft.com/office/officeart/2005/8/layout/matrix1"/>
    <dgm:cxn modelId="{973204B5-A5DA-46BC-A962-AF54B410087E}" type="presParOf" srcId="{7D261072-064B-40B4-8A7D-EEB7F6E82B90}" destId="{7C983EB0-8C1E-4320-A2C4-7CDF9C798854}" srcOrd="7" destOrd="0" presId="urn:microsoft.com/office/officeart/2005/8/layout/matrix1"/>
    <dgm:cxn modelId="{F0249483-60E1-449A-A8B7-FA5A23EA6959}" type="presParOf" srcId="{FCEC9D20-AA31-48D1-A881-A649F5953CF5}" destId="{265B504D-100C-421D-99C3-196F2EC8502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BE056-B368-4BED-A015-BF2789A89EF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he-IL"/>
        </a:p>
      </dgm:t>
    </dgm:pt>
    <dgm:pt modelId="{A5819841-1F91-4FFD-A198-A102FA9AB868}">
      <dgm:prSet phldrT="[טקסט]"/>
      <dgm:spPr/>
      <dgm:t>
        <a:bodyPr/>
        <a:lstStyle/>
        <a:p>
          <a:pPr rtl="1"/>
          <a:r>
            <a:rPr lang="he-IL">
              <a:latin typeface="Alef" panose="00000500000000000000" pitchFamily="2" charset="-79"/>
              <a:cs typeface="Alef" panose="00000500000000000000" pitchFamily="2" charset="-79"/>
            </a:rPr>
            <a:t>פנייה ראשונה – הפניית הרשות המקומית</a:t>
          </a:r>
        </a:p>
      </dgm:t>
    </dgm:pt>
    <dgm:pt modelId="{80A61751-EC61-4D51-A835-76AD062E713C}" type="parTrans" cxnId="{6E57C225-1BF3-4EAE-8C49-9499BB083BF2}">
      <dgm:prSet/>
      <dgm:spPr/>
      <dgm:t>
        <a:bodyPr/>
        <a:lstStyle/>
        <a:p>
          <a:pPr rtl="1"/>
          <a:endParaRPr lang="he-IL">
            <a:latin typeface="Alef" panose="00000500000000000000" pitchFamily="2" charset="-79"/>
            <a:cs typeface="Alef" panose="00000500000000000000" pitchFamily="2" charset="-79"/>
          </a:endParaRPr>
        </a:p>
      </dgm:t>
    </dgm:pt>
    <dgm:pt modelId="{FC52F72F-AC27-4007-871A-49539490ED7D}" type="sibTrans" cxnId="{6E57C225-1BF3-4EAE-8C49-9499BB083BF2}">
      <dgm:prSet/>
      <dgm:spPr/>
      <dgm:t>
        <a:bodyPr/>
        <a:lstStyle/>
        <a:p>
          <a:pPr rtl="1"/>
          <a:endParaRPr lang="he-IL">
            <a:latin typeface="Alef" panose="00000500000000000000" pitchFamily="2" charset="-79"/>
            <a:cs typeface="Alef" panose="00000500000000000000" pitchFamily="2" charset="-79"/>
          </a:endParaRPr>
        </a:p>
      </dgm:t>
    </dgm:pt>
    <dgm:pt modelId="{70EF2556-C942-4F81-867F-67FF4D1ED588}">
      <dgm:prSet phldrT="[טקסט]"/>
      <dgm:spPr/>
      <dgm:t>
        <a:bodyPr/>
        <a:lstStyle/>
        <a:p>
          <a:pPr rtl="1"/>
          <a:r>
            <a:rPr lang="he-IL">
              <a:latin typeface="Alef" panose="00000500000000000000" pitchFamily="2" charset="-79"/>
              <a:cs typeface="Alef" panose="00000500000000000000" pitchFamily="2" charset="-79"/>
            </a:rPr>
            <a:t>הגשת </a:t>
          </a:r>
          <a:r>
            <a:rPr lang="he-IL">
              <a:latin typeface="Alef" panose="00000500000000000000" pitchFamily="2" charset="-79"/>
              <a:cs typeface="Alef" panose="00000500000000000000" pitchFamily="2" charset="-79"/>
              <a:hlinkClick xmlns:r="http://schemas.openxmlformats.org/officeDocument/2006/relationships" r:id="rId1"/>
            </a:rPr>
            <a:t>תיק תברואה</a:t>
          </a:r>
          <a:endParaRPr lang="he-IL">
            <a:latin typeface="Alef" panose="00000500000000000000" pitchFamily="2" charset="-79"/>
            <a:cs typeface="Alef" panose="00000500000000000000" pitchFamily="2" charset="-79"/>
          </a:endParaRPr>
        </a:p>
      </dgm:t>
    </dgm:pt>
    <dgm:pt modelId="{3AEEDB91-8170-41C0-8E1C-1E39CF49264A}" type="parTrans" cxnId="{7DB22036-9E98-489D-8F1A-123C1BE75F16}">
      <dgm:prSet/>
      <dgm:spPr/>
      <dgm:t>
        <a:bodyPr/>
        <a:lstStyle/>
        <a:p>
          <a:pPr rtl="1"/>
          <a:endParaRPr lang="he-IL">
            <a:latin typeface="Alef" panose="00000500000000000000" pitchFamily="2" charset="-79"/>
            <a:cs typeface="Alef" panose="00000500000000000000" pitchFamily="2" charset="-79"/>
          </a:endParaRPr>
        </a:p>
      </dgm:t>
    </dgm:pt>
    <dgm:pt modelId="{337F6C89-08B2-4B5D-A60B-9EA30DD26EE0}" type="sibTrans" cxnId="{7DB22036-9E98-489D-8F1A-123C1BE75F16}">
      <dgm:prSet/>
      <dgm:spPr/>
      <dgm:t>
        <a:bodyPr/>
        <a:lstStyle/>
        <a:p>
          <a:pPr rtl="1"/>
          <a:endParaRPr lang="he-IL">
            <a:latin typeface="Alef" panose="00000500000000000000" pitchFamily="2" charset="-79"/>
            <a:cs typeface="Alef" panose="00000500000000000000" pitchFamily="2" charset="-79"/>
          </a:endParaRPr>
        </a:p>
      </dgm:t>
    </dgm:pt>
    <dgm:pt modelId="{ABD5EBAF-AA71-4EC1-A9CF-093B2EC5B209}">
      <dgm:prSet phldrT="[טקסט]"/>
      <dgm:spPr/>
      <dgm:t>
        <a:bodyPr/>
        <a:lstStyle/>
        <a:p>
          <a:pPr rtl="1"/>
          <a:r>
            <a:rPr lang="he-IL">
              <a:latin typeface="Alef" panose="00000500000000000000" pitchFamily="2" charset="-79"/>
              <a:cs typeface="Alef" panose="00000500000000000000" pitchFamily="2" charset="-79"/>
            </a:rPr>
            <a:t>קבלת פידבק, הנחיות ואישור מקדים</a:t>
          </a:r>
        </a:p>
      </dgm:t>
    </dgm:pt>
    <dgm:pt modelId="{CD91AAE9-01FF-4C76-8B73-5B290930ED2F}" type="parTrans" cxnId="{1A5F7317-D993-45A5-84DA-ECD2D2137A8B}">
      <dgm:prSet/>
      <dgm:spPr/>
      <dgm:t>
        <a:bodyPr/>
        <a:lstStyle/>
        <a:p>
          <a:pPr rtl="1"/>
          <a:endParaRPr lang="he-IL">
            <a:latin typeface="Alef" panose="00000500000000000000" pitchFamily="2" charset="-79"/>
            <a:cs typeface="Alef" panose="00000500000000000000" pitchFamily="2" charset="-79"/>
          </a:endParaRPr>
        </a:p>
      </dgm:t>
    </dgm:pt>
    <dgm:pt modelId="{6BEB12C4-68CB-4317-A9DD-BEB69EB4AA5F}" type="sibTrans" cxnId="{1A5F7317-D993-45A5-84DA-ECD2D2137A8B}">
      <dgm:prSet/>
      <dgm:spPr/>
      <dgm:t>
        <a:bodyPr/>
        <a:lstStyle/>
        <a:p>
          <a:pPr rtl="1"/>
          <a:endParaRPr lang="he-IL">
            <a:latin typeface="Alef" panose="00000500000000000000" pitchFamily="2" charset="-79"/>
            <a:cs typeface="Alef" panose="00000500000000000000" pitchFamily="2" charset="-79"/>
          </a:endParaRPr>
        </a:p>
      </dgm:t>
    </dgm:pt>
    <dgm:pt modelId="{26C60C9D-398F-4E20-B55C-AC5E49880777}">
      <dgm:prSet phldrT="[טקסט]"/>
      <dgm:spPr/>
      <dgm:t>
        <a:bodyPr/>
        <a:lstStyle/>
        <a:p>
          <a:pPr rtl="1"/>
          <a:r>
            <a:rPr lang="he-IL">
              <a:latin typeface="Alef" panose="00000500000000000000" pitchFamily="2" charset="-79"/>
              <a:cs typeface="Alef" panose="00000500000000000000" pitchFamily="2" charset="-79"/>
              <a:hlinkClick xmlns:r="http://schemas.openxmlformats.org/officeDocument/2006/relationships" r:id="rId2"/>
            </a:rPr>
            <a:t>אישור תיק תברואה</a:t>
          </a:r>
          <a:endParaRPr lang="he-IL">
            <a:latin typeface="Alef" panose="00000500000000000000" pitchFamily="2" charset="-79"/>
            <a:cs typeface="Alef" panose="00000500000000000000" pitchFamily="2" charset="-79"/>
          </a:endParaRPr>
        </a:p>
      </dgm:t>
    </dgm:pt>
    <dgm:pt modelId="{57DEA2AE-9B83-43E4-B39F-2B724F6E8D7E}" type="parTrans" cxnId="{DD30740B-35A8-4EE9-8135-54CCF36E5607}">
      <dgm:prSet/>
      <dgm:spPr/>
      <dgm:t>
        <a:bodyPr/>
        <a:lstStyle/>
        <a:p>
          <a:pPr rtl="1"/>
          <a:endParaRPr lang="he-IL">
            <a:latin typeface="Alef" panose="00000500000000000000" pitchFamily="2" charset="-79"/>
            <a:cs typeface="Alef" panose="00000500000000000000" pitchFamily="2" charset="-79"/>
          </a:endParaRPr>
        </a:p>
      </dgm:t>
    </dgm:pt>
    <dgm:pt modelId="{4304B4F1-959F-446A-8F61-DD8E53FB4870}" type="sibTrans" cxnId="{DD30740B-35A8-4EE9-8135-54CCF36E5607}">
      <dgm:prSet/>
      <dgm:spPr/>
      <dgm:t>
        <a:bodyPr/>
        <a:lstStyle/>
        <a:p>
          <a:pPr rtl="1"/>
          <a:endParaRPr lang="he-IL">
            <a:latin typeface="Alef" panose="00000500000000000000" pitchFamily="2" charset="-79"/>
            <a:cs typeface="Alef" panose="00000500000000000000" pitchFamily="2" charset="-79"/>
          </a:endParaRPr>
        </a:p>
      </dgm:t>
    </dgm:pt>
    <dgm:pt modelId="{C4145001-ADBC-42E1-B000-EE988C326BAB}">
      <dgm:prSet phldrT="[טקסט]"/>
      <dgm:spPr/>
      <dgm:t>
        <a:bodyPr/>
        <a:lstStyle/>
        <a:p>
          <a:pPr rtl="1"/>
          <a:r>
            <a:rPr lang="he-IL">
              <a:latin typeface="Alef" panose="00000500000000000000" pitchFamily="2" charset="-79"/>
              <a:cs typeface="Alef" panose="00000500000000000000" pitchFamily="2" charset="-79"/>
            </a:rPr>
            <a:t>אישור עמידה בהנחיות במעמד רישוי העסקים ביער</a:t>
          </a:r>
        </a:p>
      </dgm:t>
    </dgm:pt>
    <dgm:pt modelId="{61C0FC52-BBA3-406F-A622-A8E6CDFC8E64}" type="parTrans" cxnId="{825BE91B-CE11-4000-AA0E-6AC22EFEEC1C}">
      <dgm:prSet/>
      <dgm:spPr/>
      <dgm:t>
        <a:bodyPr/>
        <a:lstStyle/>
        <a:p>
          <a:pPr rtl="1"/>
          <a:endParaRPr lang="he-IL">
            <a:latin typeface="Alef" panose="00000500000000000000" pitchFamily="2" charset="-79"/>
            <a:cs typeface="Alef" panose="00000500000000000000" pitchFamily="2" charset="-79"/>
          </a:endParaRPr>
        </a:p>
      </dgm:t>
    </dgm:pt>
    <dgm:pt modelId="{F50145A4-930D-4A6D-A302-E534D402A505}" type="sibTrans" cxnId="{825BE91B-CE11-4000-AA0E-6AC22EFEEC1C}">
      <dgm:prSet/>
      <dgm:spPr/>
      <dgm:t>
        <a:bodyPr/>
        <a:lstStyle/>
        <a:p>
          <a:pPr rtl="1"/>
          <a:endParaRPr lang="he-IL">
            <a:latin typeface="Alef" panose="00000500000000000000" pitchFamily="2" charset="-79"/>
            <a:cs typeface="Alef" panose="00000500000000000000" pitchFamily="2" charset="-79"/>
          </a:endParaRPr>
        </a:p>
      </dgm:t>
    </dgm:pt>
    <dgm:pt modelId="{4844CA24-ADF4-4DB7-9B4C-BE6A2F312C92}">
      <dgm:prSet phldrT="[טקסט]"/>
      <dgm:spPr/>
      <dgm:t>
        <a:bodyPr/>
        <a:lstStyle/>
        <a:p>
          <a:pPr rtl="1"/>
          <a:r>
            <a:rPr lang="he-IL">
              <a:latin typeface="Alef" panose="00000500000000000000" pitchFamily="2" charset="-79"/>
              <a:cs typeface="Alef" panose="00000500000000000000" pitchFamily="2" charset="-79"/>
            </a:rPr>
            <a:t>תברואנים/</a:t>
          </a:r>
          <a:r>
            <a:rPr lang="he-IL" err="1">
              <a:latin typeface="Alef" panose="00000500000000000000" pitchFamily="2" charset="-79"/>
              <a:cs typeface="Alef" panose="00000500000000000000" pitchFamily="2" charset="-79"/>
            </a:rPr>
            <a:t>ות</a:t>
          </a:r>
          <a:endParaRPr lang="he-IL">
            <a:latin typeface="Alef" panose="00000500000000000000" pitchFamily="2" charset="-79"/>
            <a:cs typeface="Alef" panose="00000500000000000000" pitchFamily="2" charset="-79"/>
          </a:endParaRPr>
        </a:p>
      </dgm:t>
    </dgm:pt>
    <dgm:pt modelId="{5BE8AEE1-7301-480A-9728-480B152741DF}" type="parTrans" cxnId="{FC85FC16-5ABD-4545-A087-3DFBD9F675D4}">
      <dgm:prSet/>
      <dgm:spPr/>
      <dgm:t>
        <a:bodyPr/>
        <a:lstStyle/>
        <a:p>
          <a:pPr rtl="1"/>
          <a:endParaRPr lang="he-IL">
            <a:latin typeface="Alef" panose="00000500000000000000" pitchFamily="2" charset="-79"/>
            <a:cs typeface="Alef" panose="00000500000000000000" pitchFamily="2" charset="-79"/>
          </a:endParaRPr>
        </a:p>
      </dgm:t>
    </dgm:pt>
    <dgm:pt modelId="{C4E6D2AE-28D5-4516-87AA-FD7A8C464F63}" type="sibTrans" cxnId="{FC85FC16-5ABD-4545-A087-3DFBD9F675D4}">
      <dgm:prSet/>
      <dgm:spPr/>
      <dgm:t>
        <a:bodyPr/>
        <a:lstStyle/>
        <a:p>
          <a:pPr rtl="1"/>
          <a:endParaRPr lang="he-IL">
            <a:latin typeface="Alef" panose="00000500000000000000" pitchFamily="2" charset="-79"/>
            <a:cs typeface="Alef" panose="00000500000000000000" pitchFamily="2" charset="-79"/>
          </a:endParaRPr>
        </a:p>
      </dgm:t>
    </dgm:pt>
    <dgm:pt modelId="{563F8CB5-809E-4B21-99E7-B7DD021E6340}">
      <dgm:prSet phldrT="[טקסט]"/>
      <dgm:spPr/>
      <dgm:t>
        <a:bodyPr/>
        <a:lstStyle/>
        <a:p>
          <a:pPr rtl="1"/>
          <a:r>
            <a:rPr lang="he-IL">
              <a:latin typeface="Alef" panose="00000500000000000000" pitchFamily="2" charset="-79"/>
              <a:cs typeface="Alef" panose="00000500000000000000" pitchFamily="2" charset="-79"/>
            </a:rPr>
            <a:t>נציג המשרד (מפקח)</a:t>
          </a:r>
        </a:p>
      </dgm:t>
    </dgm:pt>
    <dgm:pt modelId="{CA2509D0-CAAA-408B-908A-1DD147BCC011}" type="sibTrans" cxnId="{B6F4D375-F0FD-4F1B-A1E9-FDF4FD461D89}">
      <dgm:prSet/>
      <dgm:spPr/>
      <dgm:t>
        <a:bodyPr/>
        <a:lstStyle/>
        <a:p>
          <a:pPr rtl="1"/>
          <a:endParaRPr lang="he-IL">
            <a:latin typeface="Alef" panose="00000500000000000000" pitchFamily="2" charset="-79"/>
            <a:cs typeface="Alef" panose="00000500000000000000" pitchFamily="2" charset="-79"/>
          </a:endParaRPr>
        </a:p>
      </dgm:t>
    </dgm:pt>
    <dgm:pt modelId="{B2CA4751-8646-4555-8C55-34D986F35E37}" type="parTrans" cxnId="{B6F4D375-F0FD-4F1B-A1E9-FDF4FD461D89}">
      <dgm:prSet/>
      <dgm:spPr/>
      <dgm:t>
        <a:bodyPr/>
        <a:lstStyle/>
        <a:p>
          <a:pPr rtl="1"/>
          <a:endParaRPr lang="he-IL">
            <a:latin typeface="Alef" panose="00000500000000000000" pitchFamily="2" charset="-79"/>
            <a:cs typeface="Alef" panose="00000500000000000000" pitchFamily="2" charset="-79"/>
          </a:endParaRPr>
        </a:p>
      </dgm:t>
    </dgm:pt>
    <dgm:pt modelId="{5005CE53-FBC6-4027-8A16-EB4AF6EE3223}" type="pres">
      <dgm:prSet presAssocID="{A80BE056-B368-4BED-A015-BF2789A89EF8}" presName="Name0" presStyleCnt="0">
        <dgm:presLayoutVars>
          <dgm:dir/>
          <dgm:animLvl val="lvl"/>
          <dgm:resizeHandles val="exact"/>
        </dgm:presLayoutVars>
      </dgm:prSet>
      <dgm:spPr/>
    </dgm:pt>
    <dgm:pt modelId="{4F4B68F8-7D3B-4860-BF47-6A00BFCD0CF5}" type="pres">
      <dgm:prSet presAssocID="{C4145001-ADBC-42E1-B000-EE988C326BAB}" presName="boxAndChildren" presStyleCnt="0"/>
      <dgm:spPr/>
    </dgm:pt>
    <dgm:pt modelId="{CBA27E26-70CA-497F-BD3F-135BC39E4BF4}" type="pres">
      <dgm:prSet presAssocID="{C4145001-ADBC-42E1-B000-EE988C326BAB}" presName="parentTextBox" presStyleLbl="node1" presStyleIdx="0" presStyleCnt="3"/>
      <dgm:spPr/>
    </dgm:pt>
    <dgm:pt modelId="{DFBBA151-1727-4961-B5C0-46B80102E3C6}" type="pres">
      <dgm:prSet presAssocID="{C4145001-ADBC-42E1-B000-EE988C326BAB}" presName="entireBox" presStyleLbl="node1" presStyleIdx="0" presStyleCnt="3"/>
      <dgm:spPr/>
    </dgm:pt>
    <dgm:pt modelId="{767F7D1C-43E3-4E6D-B462-83654B8D6C27}" type="pres">
      <dgm:prSet presAssocID="{C4145001-ADBC-42E1-B000-EE988C326BAB}" presName="descendantBox" presStyleCnt="0"/>
      <dgm:spPr/>
    </dgm:pt>
    <dgm:pt modelId="{D282793A-58FE-4843-9A5F-EF1EBC6084F1}" type="pres">
      <dgm:prSet presAssocID="{4844CA24-ADF4-4DB7-9B4C-BE6A2F312C92}" presName="childTextBox" presStyleLbl="fgAccFollowNode1" presStyleIdx="0" presStyleCnt="4">
        <dgm:presLayoutVars>
          <dgm:bulletEnabled val="1"/>
        </dgm:presLayoutVars>
      </dgm:prSet>
      <dgm:spPr/>
    </dgm:pt>
    <dgm:pt modelId="{D4C98549-8915-4FF1-A2AB-218FA0EDC089}" type="pres">
      <dgm:prSet presAssocID="{563F8CB5-809E-4B21-99E7-B7DD021E6340}" presName="childTextBox" presStyleLbl="fgAccFollowNode1" presStyleIdx="1" presStyleCnt="4">
        <dgm:presLayoutVars>
          <dgm:bulletEnabled val="1"/>
        </dgm:presLayoutVars>
      </dgm:prSet>
      <dgm:spPr/>
    </dgm:pt>
    <dgm:pt modelId="{73EF86E7-F367-4D3D-AF9E-5AC4E2CCB678}" type="pres">
      <dgm:prSet presAssocID="{6BEB12C4-68CB-4317-A9DD-BEB69EB4AA5F}" presName="sp" presStyleCnt="0"/>
      <dgm:spPr/>
    </dgm:pt>
    <dgm:pt modelId="{0C4A48F2-7536-47AF-9C10-E7FB7D5BBF9F}" type="pres">
      <dgm:prSet presAssocID="{ABD5EBAF-AA71-4EC1-A9CF-093B2EC5B209}" presName="arrowAndChildren" presStyleCnt="0"/>
      <dgm:spPr/>
    </dgm:pt>
    <dgm:pt modelId="{18D9CA13-32BC-442D-8007-1B43099B4469}" type="pres">
      <dgm:prSet presAssocID="{ABD5EBAF-AA71-4EC1-A9CF-093B2EC5B209}" presName="parentTextArrow" presStyleLbl="node1" presStyleIdx="0" presStyleCnt="3"/>
      <dgm:spPr/>
    </dgm:pt>
    <dgm:pt modelId="{7FA9493C-109D-40E6-8D22-53BF855D686E}" type="pres">
      <dgm:prSet presAssocID="{ABD5EBAF-AA71-4EC1-A9CF-093B2EC5B209}" presName="arrow" presStyleLbl="node1" presStyleIdx="1" presStyleCnt="3"/>
      <dgm:spPr/>
    </dgm:pt>
    <dgm:pt modelId="{1E6C4B5C-0F7A-4731-8D05-A85A39762AA4}" type="pres">
      <dgm:prSet presAssocID="{ABD5EBAF-AA71-4EC1-A9CF-093B2EC5B209}" presName="descendantArrow" presStyleCnt="0"/>
      <dgm:spPr/>
    </dgm:pt>
    <dgm:pt modelId="{0046F979-D45A-4246-BC5E-828E2BE52A9D}" type="pres">
      <dgm:prSet presAssocID="{26C60C9D-398F-4E20-B55C-AC5E49880777}" presName="childTextArrow" presStyleLbl="fgAccFollowNode1" presStyleIdx="2" presStyleCnt="4">
        <dgm:presLayoutVars>
          <dgm:bulletEnabled val="1"/>
        </dgm:presLayoutVars>
      </dgm:prSet>
      <dgm:spPr/>
    </dgm:pt>
    <dgm:pt modelId="{255C36B3-2DF5-48A8-98CD-F450B07F3346}" type="pres">
      <dgm:prSet presAssocID="{FC52F72F-AC27-4007-871A-49539490ED7D}" presName="sp" presStyleCnt="0"/>
      <dgm:spPr/>
    </dgm:pt>
    <dgm:pt modelId="{3A1C0E41-BBCA-4ACA-95A2-830C82724FAF}" type="pres">
      <dgm:prSet presAssocID="{A5819841-1F91-4FFD-A198-A102FA9AB868}" presName="arrowAndChildren" presStyleCnt="0"/>
      <dgm:spPr/>
    </dgm:pt>
    <dgm:pt modelId="{8A70A544-07EB-40E8-B3B9-3DFEDB1F3E79}" type="pres">
      <dgm:prSet presAssocID="{A5819841-1F91-4FFD-A198-A102FA9AB868}" presName="parentTextArrow" presStyleLbl="node1" presStyleIdx="1" presStyleCnt="3"/>
      <dgm:spPr/>
    </dgm:pt>
    <dgm:pt modelId="{6441751E-CC30-443F-B99C-BA1EEAABAA87}" type="pres">
      <dgm:prSet presAssocID="{A5819841-1F91-4FFD-A198-A102FA9AB868}" presName="arrow" presStyleLbl="node1" presStyleIdx="2" presStyleCnt="3"/>
      <dgm:spPr/>
    </dgm:pt>
    <dgm:pt modelId="{2C392EE2-4164-4679-9769-2FE2971C74B4}" type="pres">
      <dgm:prSet presAssocID="{A5819841-1F91-4FFD-A198-A102FA9AB868}" presName="descendantArrow" presStyleCnt="0"/>
      <dgm:spPr/>
    </dgm:pt>
    <dgm:pt modelId="{38B7BADF-2AFF-4ED5-B43E-4CFA02705008}" type="pres">
      <dgm:prSet presAssocID="{70EF2556-C942-4F81-867F-67FF4D1ED588}" presName="childTextArrow" presStyleLbl="fgAccFollowNode1" presStyleIdx="3" presStyleCnt="4">
        <dgm:presLayoutVars>
          <dgm:bulletEnabled val="1"/>
        </dgm:presLayoutVars>
      </dgm:prSet>
      <dgm:spPr/>
    </dgm:pt>
  </dgm:ptLst>
  <dgm:cxnLst>
    <dgm:cxn modelId="{DD30740B-35A8-4EE9-8135-54CCF36E5607}" srcId="{ABD5EBAF-AA71-4EC1-A9CF-093B2EC5B209}" destId="{26C60C9D-398F-4E20-B55C-AC5E49880777}" srcOrd="0" destOrd="0" parTransId="{57DEA2AE-9B83-43E4-B39F-2B724F6E8D7E}" sibTransId="{4304B4F1-959F-446A-8F61-DD8E53FB4870}"/>
    <dgm:cxn modelId="{FC85FC16-5ABD-4545-A087-3DFBD9F675D4}" srcId="{C4145001-ADBC-42E1-B000-EE988C326BAB}" destId="{4844CA24-ADF4-4DB7-9B4C-BE6A2F312C92}" srcOrd="0" destOrd="0" parTransId="{5BE8AEE1-7301-480A-9728-480B152741DF}" sibTransId="{C4E6D2AE-28D5-4516-87AA-FD7A8C464F63}"/>
    <dgm:cxn modelId="{2FDB0017-B357-4081-A734-9DCF73FD50E7}" type="presOf" srcId="{A5819841-1F91-4FFD-A198-A102FA9AB868}" destId="{6441751E-CC30-443F-B99C-BA1EEAABAA87}" srcOrd="1" destOrd="0" presId="urn:microsoft.com/office/officeart/2005/8/layout/process4"/>
    <dgm:cxn modelId="{1A5F7317-D993-45A5-84DA-ECD2D2137A8B}" srcId="{A80BE056-B368-4BED-A015-BF2789A89EF8}" destId="{ABD5EBAF-AA71-4EC1-A9CF-093B2EC5B209}" srcOrd="1" destOrd="0" parTransId="{CD91AAE9-01FF-4C76-8B73-5B290930ED2F}" sibTransId="{6BEB12C4-68CB-4317-A9DD-BEB69EB4AA5F}"/>
    <dgm:cxn modelId="{825BE91B-CE11-4000-AA0E-6AC22EFEEC1C}" srcId="{A80BE056-B368-4BED-A015-BF2789A89EF8}" destId="{C4145001-ADBC-42E1-B000-EE988C326BAB}" srcOrd="2" destOrd="0" parTransId="{61C0FC52-BBA3-406F-A622-A8E6CDFC8E64}" sibTransId="{F50145A4-930D-4A6D-A302-E534D402A505}"/>
    <dgm:cxn modelId="{B849CA21-797F-40ED-B411-421A511D51BD}" type="presOf" srcId="{C4145001-ADBC-42E1-B000-EE988C326BAB}" destId="{CBA27E26-70CA-497F-BD3F-135BC39E4BF4}" srcOrd="0" destOrd="0" presId="urn:microsoft.com/office/officeart/2005/8/layout/process4"/>
    <dgm:cxn modelId="{6E57C225-1BF3-4EAE-8C49-9499BB083BF2}" srcId="{A80BE056-B368-4BED-A015-BF2789A89EF8}" destId="{A5819841-1F91-4FFD-A198-A102FA9AB868}" srcOrd="0" destOrd="0" parTransId="{80A61751-EC61-4D51-A835-76AD062E713C}" sibTransId="{FC52F72F-AC27-4007-871A-49539490ED7D}"/>
    <dgm:cxn modelId="{91E7BB34-8928-4EB9-9840-35362A1575C3}" type="presOf" srcId="{ABD5EBAF-AA71-4EC1-A9CF-093B2EC5B209}" destId="{7FA9493C-109D-40E6-8D22-53BF855D686E}" srcOrd="1" destOrd="0" presId="urn:microsoft.com/office/officeart/2005/8/layout/process4"/>
    <dgm:cxn modelId="{7DB22036-9E98-489D-8F1A-123C1BE75F16}" srcId="{A5819841-1F91-4FFD-A198-A102FA9AB868}" destId="{70EF2556-C942-4F81-867F-67FF4D1ED588}" srcOrd="0" destOrd="0" parTransId="{3AEEDB91-8170-41C0-8E1C-1E39CF49264A}" sibTransId="{337F6C89-08B2-4B5D-A60B-9EA30DD26EE0}"/>
    <dgm:cxn modelId="{1E6C2064-F799-4807-9F77-3FF5B98BC128}" type="presOf" srcId="{A5819841-1F91-4FFD-A198-A102FA9AB868}" destId="{8A70A544-07EB-40E8-B3B9-3DFEDB1F3E79}" srcOrd="0" destOrd="0" presId="urn:microsoft.com/office/officeart/2005/8/layout/process4"/>
    <dgm:cxn modelId="{265F6646-664D-4429-A98F-C1C38D488098}" type="presOf" srcId="{ABD5EBAF-AA71-4EC1-A9CF-093B2EC5B209}" destId="{18D9CA13-32BC-442D-8007-1B43099B4469}" srcOrd="0" destOrd="0" presId="urn:microsoft.com/office/officeart/2005/8/layout/process4"/>
    <dgm:cxn modelId="{B6F4D375-F0FD-4F1B-A1E9-FDF4FD461D89}" srcId="{C4145001-ADBC-42E1-B000-EE988C326BAB}" destId="{563F8CB5-809E-4B21-99E7-B7DD021E6340}" srcOrd="1" destOrd="0" parTransId="{B2CA4751-8646-4555-8C55-34D986F35E37}" sibTransId="{CA2509D0-CAAA-408B-908A-1DD147BCC011}"/>
    <dgm:cxn modelId="{AB1B3995-2C95-4A52-A4D3-827377C6FD52}" type="presOf" srcId="{70EF2556-C942-4F81-867F-67FF4D1ED588}" destId="{38B7BADF-2AFF-4ED5-B43E-4CFA02705008}" srcOrd="0" destOrd="0" presId="urn:microsoft.com/office/officeart/2005/8/layout/process4"/>
    <dgm:cxn modelId="{B3F4D2A5-F25C-47F1-887E-7A9A88501DFF}" type="presOf" srcId="{4844CA24-ADF4-4DB7-9B4C-BE6A2F312C92}" destId="{D282793A-58FE-4843-9A5F-EF1EBC6084F1}" srcOrd="0" destOrd="0" presId="urn:microsoft.com/office/officeart/2005/8/layout/process4"/>
    <dgm:cxn modelId="{77F970B5-027B-4A68-A9B4-EE76DF40EFD3}" type="presOf" srcId="{26C60C9D-398F-4E20-B55C-AC5E49880777}" destId="{0046F979-D45A-4246-BC5E-828E2BE52A9D}" srcOrd="0" destOrd="0" presId="urn:microsoft.com/office/officeart/2005/8/layout/process4"/>
    <dgm:cxn modelId="{12DD3DE0-8BF5-4F7F-B07C-0B581C29497D}" type="presOf" srcId="{C4145001-ADBC-42E1-B000-EE988C326BAB}" destId="{DFBBA151-1727-4961-B5C0-46B80102E3C6}" srcOrd="1" destOrd="0" presId="urn:microsoft.com/office/officeart/2005/8/layout/process4"/>
    <dgm:cxn modelId="{CAB056EF-AAC8-4707-A20D-95286F7D2104}" type="presOf" srcId="{A80BE056-B368-4BED-A015-BF2789A89EF8}" destId="{5005CE53-FBC6-4027-8A16-EB4AF6EE3223}" srcOrd="0" destOrd="0" presId="urn:microsoft.com/office/officeart/2005/8/layout/process4"/>
    <dgm:cxn modelId="{BFD6B4FB-9D56-4947-BF1A-52F5F8E644B6}" type="presOf" srcId="{563F8CB5-809E-4B21-99E7-B7DD021E6340}" destId="{D4C98549-8915-4FF1-A2AB-218FA0EDC089}" srcOrd="0" destOrd="0" presId="urn:microsoft.com/office/officeart/2005/8/layout/process4"/>
    <dgm:cxn modelId="{6017373E-F8CB-4028-86F0-E6659354E139}" type="presParOf" srcId="{5005CE53-FBC6-4027-8A16-EB4AF6EE3223}" destId="{4F4B68F8-7D3B-4860-BF47-6A00BFCD0CF5}" srcOrd="0" destOrd="0" presId="urn:microsoft.com/office/officeart/2005/8/layout/process4"/>
    <dgm:cxn modelId="{F5BF1F1B-1EBE-4F28-B3C2-54FBF38FB8F3}" type="presParOf" srcId="{4F4B68F8-7D3B-4860-BF47-6A00BFCD0CF5}" destId="{CBA27E26-70CA-497F-BD3F-135BC39E4BF4}" srcOrd="0" destOrd="0" presId="urn:microsoft.com/office/officeart/2005/8/layout/process4"/>
    <dgm:cxn modelId="{7C726C9D-166F-4E02-9749-B36ED59CA816}" type="presParOf" srcId="{4F4B68F8-7D3B-4860-BF47-6A00BFCD0CF5}" destId="{DFBBA151-1727-4961-B5C0-46B80102E3C6}" srcOrd="1" destOrd="0" presId="urn:microsoft.com/office/officeart/2005/8/layout/process4"/>
    <dgm:cxn modelId="{EDDA2E1C-68DC-48FD-A340-CA7E8DBA25E2}" type="presParOf" srcId="{4F4B68F8-7D3B-4860-BF47-6A00BFCD0CF5}" destId="{767F7D1C-43E3-4E6D-B462-83654B8D6C27}" srcOrd="2" destOrd="0" presId="urn:microsoft.com/office/officeart/2005/8/layout/process4"/>
    <dgm:cxn modelId="{21B3E333-A6DC-4A71-86A0-61E8C1511181}" type="presParOf" srcId="{767F7D1C-43E3-4E6D-B462-83654B8D6C27}" destId="{D282793A-58FE-4843-9A5F-EF1EBC6084F1}" srcOrd="0" destOrd="0" presId="urn:microsoft.com/office/officeart/2005/8/layout/process4"/>
    <dgm:cxn modelId="{45531B48-924A-488D-A1EA-71426F0F6575}" type="presParOf" srcId="{767F7D1C-43E3-4E6D-B462-83654B8D6C27}" destId="{D4C98549-8915-4FF1-A2AB-218FA0EDC089}" srcOrd="1" destOrd="0" presId="urn:microsoft.com/office/officeart/2005/8/layout/process4"/>
    <dgm:cxn modelId="{B83EB57A-8F2E-4750-BD8B-716663D5963A}" type="presParOf" srcId="{5005CE53-FBC6-4027-8A16-EB4AF6EE3223}" destId="{73EF86E7-F367-4D3D-AF9E-5AC4E2CCB678}" srcOrd="1" destOrd="0" presId="urn:microsoft.com/office/officeart/2005/8/layout/process4"/>
    <dgm:cxn modelId="{E4AB17CA-3E41-4539-A30E-1DE04D3EE640}" type="presParOf" srcId="{5005CE53-FBC6-4027-8A16-EB4AF6EE3223}" destId="{0C4A48F2-7536-47AF-9C10-E7FB7D5BBF9F}" srcOrd="2" destOrd="0" presId="urn:microsoft.com/office/officeart/2005/8/layout/process4"/>
    <dgm:cxn modelId="{3665BD7A-321E-48AB-A38F-DCA7DA0C7AF0}" type="presParOf" srcId="{0C4A48F2-7536-47AF-9C10-E7FB7D5BBF9F}" destId="{18D9CA13-32BC-442D-8007-1B43099B4469}" srcOrd="0" destOrd="0" presId="urn:microsoft.com/office/officeart/2005/8/layout/process4"/>
    <dgm:cxn modelId="{3A6078DF-C263-410A-9243-6CF526CFF7F0}" type="presParOf" srcId="{0C4A48F2-7536-47AF-9C10-E7FB7D5BBF9F}" destId="{7FA9493C-109D-40E6-8D22-53BF855D686E}" srcOrd="1" destOrd="0" presId="urn:microsoft.com/office/officeart/2005/8/layout/process4"/>
    <dgm:cxn modelId="{C58F9AB5-F572-4118-9358-4A4FDE75C300}" type="presParOf" srcId="{0C4A48F2-7536-47AF-9C10-E7FB7D5BBF9F}" destId="{1E6C4B5C-0F7A-4731-8D05-A85A39762AA4}" srcOrd="2" destOrd="0" presId="urn:microsoft.com/office/officeart/2005/8/layout/process4"/>
    <dgm:cxn modelId="{EAC2FF31-B211-4A40-812F-E3EEF5C83794}" type="presParOf" srcId="{1E6C4B5C-0F7A-4731-8D05-A85A39762AA4}" destId="{0046F979-D45A-4246-BC5E-828E2BE52A9D}" srcOrd="0" destOrd="0" presId="urn:microsoft.com/office/officeart/2005/8/layout/process4"/>
    <dgm:cxn modelId="{559B7E4F-A152-499A-B970-26677F5583F2}" type="presParOf" srcId="{5005CE53-FBC6-4027-8A16-EB4AF6EE3223}" destId="{255C36B3-2DF5-48A8-98CD-F450B07F3346}" srcOrd="3" destOrd="0" presId="urn:microsoft.com/office/officeart/2005/8/layout/process4"/>
    <dgm:cxn modelId="{88F42022-8EE5-480F-A984-FE3C70CA3D61}" type="presParOf" srcId="{5005CE53-FBC6-4027-8A16-EB4AF6EE3223}" destId="{3A1C0E41-BBCA-4ACA-95A2-830C82724FAF}" srcOrd="4" destOrd="0" presId="urn:microsoft.com/office/officeart/2005/8/layout/process4"/>
    <dgm:cxn modelId="{0BD0B9D0-C22F-4D49-8733-5C9EBF6D0130}" type="presParOf" srcId="{3A1C0E41-BBCA-4ACA-95A2-830C82724FAF}" destId="{8A70A544-07EB-40E8-B3B9-3DFEDB1F3E79}" srcOrd="0" destOrd="0" presId="urn:microsoft.com/office/officeart/2005/8/layout/process4"/>
    <dgm:cxn modelId="{1CF33BE7-EE13-4B6B-B681-E651C9FE7899}" type="presParOf" srcId="{3A1C0E41-BBCA-4ACA-95A2-830C82724FAF}" destId="{6441751E-CC30-443F-B99C-BA1EEAABAA87}" srcOrd="1" destOrd="0" presId="urn:microsoft.com/office/officeart/2005/8/layout/process4"/>
    <dgm:cxn modelId="{E6D06C53-7DD3-4760-A978-C89FDCBCBB29}" type="presParOf" srcId="{3A1C0E41-BBCA-4ACA-95A2-830C82724FAF}" destId="{2C392EE2-4164-4679-9769-2FE2971C74B4}" srcOrd="2" destOrd="0" presId="urn:microsoft.com/office/officeart/2005/8/layout/process4"/>
    <dgm:cxn modelId="{68C3A521-4B5E-40D1-A9D9-774CDF4000DB}" type="presParOf" srcId="{2C392EE2-4164-4679-9769-2FE2971C74B4}" destId="{38B7BADF-2AFF-4ED5-B43E-4CFA0270500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BE056-B368-4BED-A015-BF2789A89EF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he-IL"/>
        </a:p>
      </dgm:t>
    </dgm:pt>
    <dgm:pt modelId="{A5819841-1F91-4FFD-A198-A102FA9AB868}">
      <dgm:prSet phldrT="[טקסט]"/>
      <dgm:spPr/>
      <dgm:t>
        <a:bodyPr/>
        <a:lstStyle/>
        <a:p>
          <a:pPr rtl="1"/>
          <a:r>
            <a:rPr lang="he-IL">
              <a:latin typeface="Alef" panose="00000500000000000000" pitchFamily="2" charset="-79"/>
              <a:cs typeface="Alef" panose="00000500000000000000" pitchFamily="2" charset="-79"/>
            </a:rPr>
            <a:t>שלב ראשון – אישור עקרוני למחנה הקיץ של קצין כיבוי אש </a:t>
          </a:r>
        </a:p>
      </dgm:t>
    </dgm:pt>
    <dgm:pt modelId="{80A61751-EC61-4D51-A835-76AD062E713C}" type="parTrans" cxnId="{6E57C225-1BF3-4EAE-8C49-9499BB083BF2}">
      <dgm:prSet/>
      <dgm:spPr/>
      <dgm:t>
        <a:bodyPr/>
        <a:lstStyle/>
        <a:p>
          <a:pPr rtl="1"/>
          <a:endParaRPr lang="he-IL">
            <a:latin typeface="Alef" panose="00000500000000000000" pitchFamily="2" charset="-79"/>
            <a:cs typeface="Alef" panose="00000500000000000000" pitchFamily="2" charset="-79"/>
          </a:endParaRPr>
        </a:p>
      </dgm:t>
    </dgm:pt>
    <dgm:pt modelId="{FC52F72F-AC27-4007-871A-49539490ED7D}" type="sibTrans" cxnId="{6E57C225-1BF3-4EAE-8C49-9499BB083BF2}">
      <dgm:prSet/>
      <dgm:spPr/>
      <dgm:t>
        <a:bodyPr/>
        <a:lstStyle/>
        <a:p>
          <a:pPr rtl="1"/>
          <a:endParaRPr lang="he-IL">
            <a:latin typeface="Alef" panose="00000500000000000000" pitchFamily="2" charset="-79"/>
            <a:cs typeface="Alef" panose="00000500000000000000" pitchFamily="2" charset="-79"/>
          </a:endParaRPr>
        </a:p>
      </dgm:t>
    </dgm:pt>
    <dgm:pt modelId="{70EF2556-C942-4F81-867F-67FF4D1ED588}">
      <dgm:prSet phldrT="[טקסט]"/>
      <dgm:spPr/>
      <dgm:t>
        <a:bodyPr/>
        <a:lstStyle/>
        <a:p>
          <a:pPr rtl="1"/>
          <a:r>
            <a:rPr lang="he-IL">
              <a:latin typeface="Alef" panose="00000500000000000000" pitchFamily="2" charset="-79"/>
              <a:cs typeface="Alef" panose="00000500000000000000" pitchFamily="2" charset="-79"/>
              <a:hlinkClick xmlns:r="http://schemas.openxmlformats.org/officeDocument/2006/relationships" r:id="rId1"/>
            </a:rPr>
            <a:t>סיכום פגישה - אישור</a:t>
          </a:r>
          <a:endParaRPr lang="he-IL">
            <a:latin typeface="Alef" panose="00000500000000000000" pitchFamily="2" charset="-79"/>
            <a:cs typeface="Alef" panose="00000500000000000000" pitchFamily="2" charset="-79"/>
          </a:endParaRPr>
        </a:p>
      </dgm:t>
    </dgm:pt>
    <dgm:pt modelId="{3AEEDB91-8170-41C0-8E1C-1E39CF49264A}" type="parTrans" cxnId="{7DB22036-9E98-489D-8F1A-123C1BE75F16}">
      <dgm:prSet/>
      <dgm:spPr/>
      <dgm:t>
        <a:bodyPr/>
        <a:lstStyle/>
        <a:p>
          <a:pPr rtl="1"/>
          <a:endParaRPr lang="he-IL">
            <a:latin typeface="Alef" panose="00000500000000000000" pitchFamily="2" charset="-79"/>
            <a:cs typeface="Alef" panose="00000500000000000000" pitchFamily="2" charset="-79"/>
          </a:endParaRPr>
        </a:p>
      </dgm:t>
    </dgm:pt>
    <dgm:pt modelId="{337F6C89-08B2-4B5D-A60B-9EA30DD26EE0}" type="sibTrans" cxnId="{7DB22036-9E98-489D-8F1A-123C1BE75F16}">
      <dgm:prSet/>
      <dgm:spPr/>
      <dgm:t>
        <a:bodyPr/>
        <a:lstStyle/>
        <a:p>
          <a:pPr rtl="1"/>
          <a:endParaRPr lang="he-IL">
            <a:latin typeface="Alef" panose="00000500000000000000" pitchFamily="2" charset="-79"/>
            <a:cs typeface="Alef" panose="00000500000000000000" pitchFamily="2" charset="-79"/>
          </a:endParaRPr>
        </a:p>
      </dgm:t>
    </dgm:pt>
    <dgm:pt modelId="{ABD5EBAF-AA71-4EC1-A9CF-093B2EC5B209}">
      <dgm:prSet phldrT="[טקסט]"/>
      <dgm:spPr/>
      <dgm:t>
        <a:bodyPr/>
        <a:lstStyle/>
        <a:p>
          <a:pPr rtl="1"/>
          <a:r>
            <a:rPr lang="he-IL">
              <a:latin typeface="Alef" panose="00000500000000000000" pitchFamily="2" charset="-79"/>
              <a:cs typeface="Alef" panose="00000500000000000000" pitchFamily="2" charset="-79"/>
            </a:rPr>
            <a:t>העברת הפנייה ע"י הרשות המקומית לכיבוי אש הרלוונטי </a:t>
          </a:r>
        </a:p>
      </dgm:t>
    </dgm:pt>
    <dgm:pt modelId="{CD91AAE9-01FF-4C76-8B73-5B290930ED2F}" type="parTrans" cxnId="{1A5F7317-D993-45A5-84DA-ECD2D2137A8B}">
      <dgm:prSet/>
      <dgm:spPr/>
      <dgm:t>
        <a:bodyPr/>
        <a:lstStyle/>
        <a:p>
          <a:pPr rtl="1"/>
          <a:endParaRPr lang="he-IL">
            <a:latin typeface="Alef" panose="00000500000000000000" pitchFamily="2" charset="-79"/>
            <a:cs typeface="Alef" panose="00000500000000000000" pitchFamily="2" charset="-79"/>
          </a:endParaRPr>
        </a:p>
      </dgm:t>
    </dgm:pt>
    <dgm:pt modelId="{6BEB12C4-68CB-4317-A9DD-BEB69EB4AA5F}" type="sibTrans" cxnId="{1A5F7317-D993-45A5-84DA-ECD2D2137A8B}">
      <dgm:prSet/>
      <dgm:spPr/>
      <dgm:t>
        <a:bodyPr/>
        <a:lstStyle/>
        <a:p>
          <a:pPr rtl="1"/>
          <a:endParaRPr lang="he-IL">
            <a:latin typeface="Alef" panose="00000500000000000000" pitchFamily="2" charset="-79"/>
            <a:cs typeface="Alef" panose="00000500000000000000" pitchFamily="2" charset="-79"/>
          </a:endParaRPr>
        </a:p>
      </dgm:t>
    </dgm:pt>
    <dgm:pt modelId="{26C60C9D-398F-4E20-B55C-AC5E49880777}">
      <dgm:prSet phldrT="[טקסט]"/>
      <dgm:spPr/>
      <dgm:t>
        <a:bodyPr/>
        <a:lstStyle/>
        <a:p>
          <a:pPr rtl="1"/>
          <a:r>
            <a:rPr lang="he-IL">
              <a:latin typeface="Alef" panose="00000500000000000000" pitchFamily="2" charset="-79"/>
              <a:cs typeface="Alef" panose="00000500000000000000" pitchFamily="2" charset="-79"/>
              <a:hlinkClick xmlns:r="http://schemas.openxmlformats.org/officeDocument/2006/relationships" r:id="rId2"/>
            </a:rPr>
            <a:t>הגשת תיק בטיחות באש</a:t>
          </a:r>
          <a:endParaRPr lang="he-IL">
            <a:latin typeface="Alef" panose="00000500000000000000" pitchFamily="2" charset="-79"/>
            <a:cs typeface="Alef" panose="00000500000000000000" pitchFamily="2" charset="-79"/>
          </a:endParaRPr>
        </a:p>
      </dgm:t>
    </dgm:pt>
    <dgm:pt modelId="{57DEA2AE-9B83-43E4-B39F-2B724F6E8D7E}" type="parTrans" cxnId="{DD30740B-35A8-4EE9-8135-54CCF36E5607}">
      <dgm:prSet/>
      <dgm:spPr/>
      <dgm:t>
        <a:bodyPr/>
        <a:lstStyle/>
        <a:p>
          <a:pPr rtl="1"/>
          <a:endParaRPr lang="he-IL">
            <a:latin typeface="Alef" panose="00000500000000000000" pitchFamily="2" charset="-79"/>
            <a:cs typeface="Alef" panose="00000500000000000000" pitchFamily="2" charset="-79"/>
          </a:endParaRPr>
        </a:p>
      </dgm:t>
    </dgm:pt>
    <dgm:pt modelId="{4304B4F1-959F-446A-8F61-DD8E53FB4870}" type="sibTrans" cxnId="{DD30740B-35A8-4EE9-8135-54CCF36E5607}">
      <dgm:prSet/>
      <dgm:spPr/>
      <dgm:t>
        <a:bodyPr/>
        <a:lstStyle/>
        <a:p>
          <a:pPr rtl="1"/>
          <a:endParaRPr lang="he-IL">
            <a:latin typeface="Alef" panose="00000500000000000000" pitchFamily="2" charset="-79"/>
            <a:cs typeface="Alef" panose="00000500000000000000" pitchFamily="2" charset="-79"/>
          </a:endParaRPr>
        </a:p>
      </dgm:t>
    </dgm:pt>
    <dgm:pt modelId="{C4145001-ADBC-42E1-B000-EE988C326BAB}">
      <dgm:prSet phldrT="[טקסט]"/>
      <dgm:spPr/>
      <dgm:t>
        <a:bodyPr/>
        <a:lstStyle/>
        <a:p>
          <a:pPr rtl="1"/>
          <a:r>
            <a:rPr lang="he-IL">
              <a:latin typeface="Alef" panose="00000500000000000000" pitchFamily="2" charset="-79"/>
              <a:cs typeface="Alef" panose="00000500000000000000" pitchFamily="2" charset="-79"/>
            </a:rPr>
            <a:t>אישור עמידה בהנחיות במעמד רישוי העסקים ביער</a:t>
          </a:r>
        </a:p>
      </dgm:t>
    </dgm:pt>
    <dgm:pt modelId="{61C0FC52-BBA3-406F-A622-A8E6CDFC8E64}" type="parTrans" cxnId="{825BE91B-CE11-4000-AA0E-6AC22EFEEC1C}">
      <dgm:prSet/>
      <dgm:spPr/>
      <dgm:t>
        <a:bodyPr/>
        <a:lstStyle/>
        <a:p>
          <a:pPr rtl="1"/>
          <a:endParaRPr lang="he-IL">
            <a:latin typeface="Alef" panose="00000500000000000000" pitchFamily="2" charset="-79"/>
            <a:cs typeface="Alef" panose="00000500000000000000" pitchFamily="2" charset="-79"/>
          </a:endParaRPr>
        </a:p>
      </dgm:t>
    </dgm:pt>
    <dgm:pt modelId="{F50145A4-930D-4A6D-A302-E534D402A505}" type="sibTrans" cxnId="{825BE91B-CE11-4000-AA0E-6AC22EFEEC1C}">
      <dgm:prSet/>
      <dgm:spPr/>
      <dgm:t>
        <a:bodyPr/>
        <a:lstStyle/>
        <a:p>
          <a:pPr rtl="1"/>
          <a:endParaRPr lang="he-IL">
            <a:latin typeface="Alef" panose="00000500000000000000" pitchFamily="2" charset="-79"/>
            <a:cs typeface="Alef" panose="00000500000000000000" pitchFamily="2" charset="-79"/>
          </a:endParaRPr>
        </a:p>
      </dgm:t>
    </dgm:pt>
    <dgm:pt modelId="{4844CA24-ADF4-4DB7-9B4C-BE6A2F312C92}">
      <dgm:prSet phldrT="[טקסט]"/>
      <dgm:spPr/>
      <dgm:t>
        <a:bodyPr/>
        <a:lstStyle/>
        <a:p>
          <a:pPr rtl="1"/>
          <a:r>
            <a:rPr lang="he-IL">
              <a:latin typeface="Alef" panose="00000500000000000000" pitchFamily="2" charset="-79"/>
              <a:cs typeface="Alef" panose="00000500000000000000" pitchFamily="2" charset="-79"/>
            </a:rPr>
            <a:t>מנהל/ת מחנה, רכז/ת בטיחות</a:t>
          </a:r>
        </a:p>
      </dgm:t>
    </dgm:pt>
    <dgm:pt modelId="{5BE8AEE1-7301-480A-9728-480B152741DF}" type="parTrans" cxnId="{FC85FC16-5ABD-4545-A087-3DFBD9F675D4}">
      <dgm:prSet/>
      <dgm:spPr/>
      <dgm:t>
        <a:bodyPr/>
        <a:lstStyle/>
        <a:p>
          <a:pPr rtl="1"/>
          <a:endParaRPr lang="he-IL">
            <a:latin typeface="Alef" panose="00000500000000000000" pitchFamily="2" charset="-79"/>
            <a:cs typeface="Alef" panose="00000500000000000000" pitchFamily="2" charset="-79"/>
          </a:endParaRPr>
        </a:p>
      </dgm:t>
    </dgm:pt>
    <dgm:pt modelId="{C4E6D2AE-28D5-4516-87AA-FD7A8C464F63}" type="sibTrans" cxnId="{FC85FC16-5ABD-4545-A087-3DFBD9F675D4}">
      <dgm:prSet/>
      <dgm:spPr/>
      <dgm:t>
        <a:bodyPr/>
        <a:lstStyle/>
        <a:p>
          <a:pPr rtl="1"/>
          <a:endParaRPr lang="he-IL">
            <a:latin typeface="Alef" panose="00000500000000000000" pitchFamily="2" charset="-79"/>
            <a:cs typeface="Alef" panose="00000500000000000000" pitchFamily="2" charset="-79"/>
          </a:endParaRPr>
        </a:p>
      </dgm:t>
    </dgm:pt>
    <dgm:pt modelId="{563F8CB5-809E-4B21-99E7-B7DD021E6340}">
      <dgm:prSet phldrT="[טקסט]"/>
      <dgm:spPr/>
      <dgm:t>
        <a:bodyPr/>
        <a:lstStyle/>
        <a:p>
          <a:pPr rtl="1"/>
          <a:r>
            <a:rPr lang="he-IL">
              <a:latin typeface="Alef" panose="00000500000000000000" pitchFamily="2" charset="-79"/>
              <a:cs typeface="Alef" panose="00000500000000000000" pitchFamily="2" charset="-79"/>
            </a:rPr>
            <a:t>נציג/ת התחנה הרלוונטית</a:t>
          </a:r>
        </a:p>
      </dgm:t>
    </dgm:pt>
    <dgm:pt modelId="{B2CA4751-8646-4555-8C55-34D986F35E37}" type="parTrans" cxnId="{B6F4D375-F0FD-4F1B-A1E9-FDF4FD461D89}">
      <dgm:prSet/>
      <dgm:spPr/>
      <dgm:t>
        <a:bodyPr/>
        <a:lstStyle/>
        <a:p>
          <a:pPr rtl="1"/>
          <a:endParaRPr lang="he-IL">
            <a:latin typeface="Alef" panose="00000500000000000000" pitchFamily="2" charset="-79"/>
            <a:cs typeface="Alef" panose="00000500000000000000" pitchFamily="2" charset="-79"/>
          </a:endParaRPr>
        </a:p>
      </dgm:t>
    </dgm:pt>
    <dgm:pt modelId="{CA2509D0-CAAA-408B-908A-1DD147BCC011}" type="sibTrans" cxnId="{B6F4D375-F0FD-4F1B-A1E9-FDF4FD461D89}">
      <dgm:prSet/>
      <dgm:spPr/>
      <dgm:t>
        <a:bodyPr/>
        <a:lstStyle/>
        <a:p>
          <a:pPr rtl="1"/>
          <a:endParaRPr lang="he-IL">
            <a:latin typeface="Alef" panose="00000500000000000000" pitchFamily="2" charset="-79"/>
            <a:cs typeface="Alef" panose="00000500000000000000" pitchFamily="2" charset="-79"/>
          </a:endParaRPr>
        </a:p>
      </dgm:t>
    </dgm:pt>
    <dgm:pt modelId="{5005CE53-FBC6-4027-8A16-EB4AF6EE3223}" type="pres">
      <dgm:prSet presAssocID="{A80BE056-B368-4BED-A015-BF2789A89EF8}" presName="Name0" presStyleCnt="0">
        <dgm:presLayoutVars>
          <dgm:dir/>
          <dgm:animLvl val="lvl"/>
          <dgm:resizeHandles val="exact"/>
        </dgm:presLayoutVars>
      </dgm:prSet>
      <dgm:spPr/>
    </dgm:pt>
    <dgm:pt modelId="{4F4B68F8-7D3B-4860-BF47-6A00BFCD0CF5}" type="pres">
      <dgm:prSet presAssocID="{C4145001-ADBC-42E1-B000-EE988C326BAB}" presName="boxAndChildren" presStyleCnt="0"/>
      <dgm:spPr/>
    </dgm:pt>
    <dgm:pt modelId="{CBA27E26-70CA-497F-BD3F-135BC39E4BF4}" type="pres">
      <dgm:prSet presAssocID="{C4145001-ADBC-42E1-B000-EE988C326BAB}" presName="parentTextBox" presStyleLbl="node1" presStyleIdx="0" presStyleCnt="3"/>
      <dgm:spPr/>
    </dgm:pt>
    <dgm:pt modelId="{DFBBA151-1727-4961-B5C0-46B80102E3C6}" type="pres">
      <dgm:prSet presAssocID="{C4145001-ADBC-42E1-B000-EE988C326BAB}" presName="entireBox" presStyleLbl="node1" presStyleIdx="0" presStyleCnt="3"/>
      <dgm:spPr/>
    </dgm:pt>
    <dgm:pt modelId="{767F7D1C-43E3-4E6D-B462-83654B8D6C27}" type="pres">
      <dgm:prSet presAssocID="{C4145001-ADBC-42E1-B000-EE988C326BAB}" presName="descendantBox" presStyleCnt="0"/>
      <dgm:spPr/>
    </dgm:pt>
    <dgm:pt modelId="{D282793A-58FE-4843-9A5F-EF1EBC6084F1}" type="pres">
      <dgm:prSet presAssocID="{4844CA24-ADF4-4DB7-9B4C-BE6A2F312C92}" presName="childTextBox" presStyleLbl="fgAccFollowNode1" presStyleIdx="0" presStyleCnt="4">
        <dgm:presLayoutVars>
          <dgm:bulletEnabled val="1"/>
        </dgm:presLayoutVars>
      </dgm:prSet>
      <dgm:spPr/>
    </dgm:pt>
    <dgm:pt modelId="{D4C98549-8915-4FF1-A2AB-218FA0EDC089}" type="pres">
      <dgm:prSet presAssocID="{563F8CB5-809E-4B21-99E7-B7DD021E6340}" presName="childTextBox" presStyleLbl="fgAccFollowNode1" presStyleIdx="1" presStyleCnt="4">
        <dgm:presLayoutVars>
          <dgm:bulletEnabled val="1"/>
        </dgm:presLayoutVars>
      </dgm:prSet>
      <dgm:spPr/>
    </dgm:pt>
    <dgm:pt modelId="{73EF86E7-F367-4D3D-AF9E-5AC4E2CCB678}" type="pres">
      <dgm:prSet presAssocID="{6BEB12C4-68CB-4317-A9DD-BEB69EB4AA5F}" presName="sp" presStyleCnt="0"/>
      <dgm:spPr/>
    </dgm:pt>
    <dgm:pt modelId="{0C4A48F2-7536-47AF-9C10-E7FB7D5BBF9F}" type="pres">
      <dgm:prSet presAssocID="{ABD5EBAF-AA71-4EC1-A9CF-093B2EC5B209}" presName="arrowAndChildren" presStyleCnt="0"/>
      <dgm:spPr/>
    </dgm:pt>
    <dgm:pt modelId="{18D9CA13-32BC-442D-8007-1B43099B4469}" type="pres">
      <dgm:prSet presAssocID="{ABD5EBAF-AA71-4EC1-A9CF-093B2EC5B209}" presName="parentTextArrow" presStyleLbl="node1" presStyleIdx="0" presStyleCnt="3"/>
      <dgm:spPr/>
    </dgm:pt>
    <dgm:pt modelId="{7FA9493C-109D-40E6-8D22-53BF855D686E}" type="pres">
      <dgm:prSet presAssocID="{ABD5EBAF-AA71-4EC1-A9CF-093B2EC5B209}" presName="arrow" presStyleLbl="node1" presStyleIdx="1" presStyleCnt="3"/>
      <dgm:spPr/>
    </dgm:pt>
    <dgm:pt modelId="{1E6C4B5C-0F7A-4731-8D05-A85A39762AA4}" type="pres">
      <dgm:prSet presAssocID="{ABD5EBAF-AA71-4EC1-A9CF-093B2EC5B209}" presName="descendantArrow" presStyleCnt="0"/>
      <dgm:spPr/>
    </dgm:pt>
    <dgm:pt modelId="{0046F979-D45A-4246-BC5E-828E2BE52A9D}" type="pres">
      <dgm:prSet presAssocID="{26C60C9D-398F-4E20-B55C-AC5E49880777}" presName="childTextArrow" presStyleLbl="fgAccFollowNode1" presStyleIdx="2" presStyleCnt="4">
        <dgm:presLayoutVars>
          <dgm:bulletEnabled val="1"/>
        </dgm:presLayoutVars>
      </dgm:prSet>
      <dgm:spPr/>
    </dgm:pt>
    <dgm:pt modelId="{255C36B3-2DF5-48A8-98CD-F450B07F3346}" type="pres">
      <dgm:prSet presAssocID="{FC52F72F-AC27-4007-871A-49539490ED7D}" presName="sp" presStyleCnt="0"/>
      <dgm:spPr/>
    </dgm:pt>
    <dgm:pt modelId="{3A1C0E41-BBCA-4ACA-95A2-830C82724FAF}" type="pres">
      <dgm:prSet presAssocID="{A5819841-1F91-4FFD-A198-A102FA9AB868}" presName="arrowAndChildren" presStyleCnt="0"/>
      <dgm:spPr/>
    </dgm:pt>
    <dgm:pt modelId="{8A70A544-07EB-40E8-B3B9-3DFEDB1F3E79}" type="pres">
      <dgm:prSet presAssocID="{A5819841-1F91-4FFD-A198-A102FA9AB868}" presName="parentTextArrow" presStyleLbl="node1" presStyleIdx="1" presStyleCnt="3"/>
      <dgm:spPr/>
    </dgm:pt>
    <dgm:pt modelId="{6441751E-CC30-443F-B99C-BA1EEAABAA87}" type="pres">
      <dgm:prSet presAssocID="{A5819841-1F91-4FFD-A198-A102FA9AB868}" presName="arrow" presStyleLbl="node1" presStyleIdx="2" presStyleCnt="3"/>
      <dgm:spPr/>
    </dgm:pt>
    <dgm:pt modelId="{2C392EE2-4164-4679-9769-2FE2971C74B4}" type="pres">
      <dgm:prSet presAssocID="{A5819841-1F91-4FFD-A198-A102FA9AB868}" presName="descendantArrow" presStyleCnt="0"/>
      <dgm:spPr/>
    </dgm:pt>
    <dgm:pt modelId="{38B7BADF-2AFF-4ED5-B43E-4CFA02705008}" type="pres">
      <dgm:prSet presAssocID="{70EF2556-C942-4F81-867F-67FF4D1ED588}" presName="childTextArrow" presStyleLbl="fgAccFollowNode1" presStyleIdx="3" presStyleCnt="4">
        <dgm:presLayoutVars>
          <dgm:bulletEnabled val="1"/>
        </dgm:presLayoutVars>
      </dgm:prSet>
      <dgm:spPr/>
    </dgm:pt>
  </dgm:ptLst>
  <dgm:cxnLst>
    <dgm:cxn modelId="{DD30740B-35A8-4EE9-8135-54CCF36E5607}" srcId="{ABD5EBAF-AA71-4EC1-A9CF-093B2EC5B209}" destId="{26C60C9D-398F-4E20-B55C-AC5E49880777}" srcOrd="0" destOrd="0" parTransId="{57DEA2AE-9B83-43E4-B39F-2B724F6E8D7E}" sibTransId="{4304B4F1-959F-446A-8F61-DD8E53FB4870}"/>
    <dgm:cxn modelId="{FC85FC16-5ABD-4545-A087-3DFBD9F675D4}" srcId="{C4145001-ADBC-42E1-B000-EE988C326BAB}" destId="{4844CA24-ADF4-4DB7-9B4C-BE6A2F312C92}" srcOrd="0" destOrd="0" parTransId="{5BE8AEE1-7301-480A-9728-480B152741DF}" sibTransId="{C4E6D2AE-28D5-4516-87AA-FD7A8C464F63}"/>
    <dgm:cxn modelId="{2FDB0017-B357-4081-A734-9DCF73FD50E7}" type="presOf" srcId="{A5819841-1F91-4FFD-A198-A102FA9AB868}" destId="{6441751E-CC30-443F-B99C-BA1EEAABAA87}" srcOrd="1" destOrd="0" presId="urn:microsoft.com/office/officeart/2005/8/layout/process4"/>
    <dgm:cxn modelId="{1A5F7317-D993-45A5-84DA-ECD2D2137A8B}" srcId="{A80BE056-B368-4BED-A015-BF2789A89EF8}" destId="{ABD5EBAF-AA71-4EC1-A9CF-093B2EC5B209}" srcOrd="1" destOrd="0" parTransId="{CD91AAE9-01FF-4C76-8B73-5B290930ED2F}" sibTransId="{6BEB12C4-68CB-4317-A9DD-BEB69EB4AA5F}"/>
    <dgm:cxn modelId="{825BE91B-CE11-4000-AA0E-6AC22EFEEC1C}" srcId="{A80BE056-B368-4BED-A015-BF2789A89EF8}" destId="{C4145001-ADBC-42E1-B000-EE988C326BAB}" srcOrd="2" destOrd="0" parTransId="{61C0FC52-BBA3-406F-A622-A8E6CDFC8E64}" sibTransId="{F50145A4-930D-4A6D-A302-E534D402A505}"/>
    <dgm:cxn modelId="{B849CA21-797F-40ED-B411-421A511D51BD}" type="presOf" srcId="{C4145001-ADBC-42E1-B000-EE988C326BAB}" destId="{CBA27E26-70CA-497F-BD3F-135BC39E4BF4}" srcOrd="0" destOrd="0" presId="urn:microsoft.com/office/officeart/2005/8/layout/process4"/>
    <dgm:cxn modelId="{6E57C225-1BF3-4EAE-8C49-9499BB083BF2}" srcId="{A80BE056-B368-4BED-A015-BF2789A89EF8}" destId="{A5819841-1F91-4FFD-A198-A102FA9AB868}" srcOrd="0" destOrd="0" parTransId="{80A61751-EC61-4D51-A835-76AD062E713C}" sibTransId="{FC52F72F-AC27-4007-871A-49539490ED7D}"/>
    <dgm:cxn modelId="{91E7BB34-8928-4EB9-9840-35362A1575C3}" type="presOf" srcId="{ABD5EBAF-AA71-4EC1-A9CF-093B2EC5B209}" destId="{7FA9493C-109D-40E6-8D22-53BF855D686E}" srcOrd="1" destOrd="0" presId="urn:microsoft.com/office/officeart/2005/8/layout/process4"/>
    <dgm:cxn modelId="{7DB22036-9E98-489D-8F1A-123C1BE75F16}" srcId="{A5819841-1F91-4FFD-A198-A102FA9AB868}" destId="{70EF2556-C942-4F81-867F-67FF4D1ED588}" srcOrd="0" destOrd="0" parTransId="{3AEEDB91-8170-41C0-8E1C-1E39CF49264A}" sibTransId="{337F6C89-08B2-4B5D-A60B-9EA30DD26EE0}"/>
    <dgm:cxn modelId="{1E6C2064-F799-4807-9F77-3FF5B98BC128}" type="presOf" srcId="{A5819841-1F91-4FFD-A198-A102FA9AB868}" destId="{8A70A544-07EB-40E8-B3B9-3DFEDB1F3E79}" srcOrd="0" destOrd="0" presId="urn:microsoft.com/office/officeart/2005/8/layout/process4"/>
    <dgm:cxn modelId="{265F6646-664D-4429-A98F-C1C38D488098}" type="presOf" srcId="{ABD5EBAF-AA71-4EC1-A9CF-093B2EC5B209}" destId="{18D9CA13-32BC-442D-8007-1B43099B4469}" srcOrd="0" destOrd="0" presId="urn:microsoft.com/office/officeart/2005/8/layout/process4"/>
    <dgm:cxn modelId="{B6F4D375-F0FD-4F1B-A1E9-FDF4FD461D89}" srcId="{C4145001-ADBC-42E1-B000-EE988C326BAB}" destId="{563F8CB5-809E-4B21-99E7-B7DD021E6340}" srcOrd="1" destOrd="0" parTransId="{B2CA4751-8646-4555-8C55-34D986F35E37}" sibTransId="{CA2509D0-CAAA-408B-908A-1DD147BCC011}"/>
    <dgm:cxn modelId="{AB1B3995-2C95-4A52-A4D3-827377C6FD52}" type="presOf" srcId="{70EF2556-C942-4F81-867F-67FF4D1ED588}" destId="{38B7BADF-2AFF-4ED5-B43E-4CFA02705008}" srcOrd="0" destOrd="0" presId="urn:microsoft.com/office/officeart/2005/8/layout/process4"/>
    <dgm:cxn modelId="{B3F4D2A5-F25C-47F1-887E-7A9A88501DFF}" type="presOf" srcId="{4844CA24-ADF4-4DB7-9B4C-BE6A2F312C92}" destId="{D282793A-58FE-4843-9A5F-EF1EBC6084F1}" srcOrd="0" destOrd="0" presId="urn:microsoft.com/office/officeart/2005/8/layout/process4"/>
    <dgm:cxn modelId="{77F970B5-027B-4A68-A9B4-EE76DF40EFD3}" type="presOf" srcId="{26C60C9D-398F-4E20-B55C-AC5E49880777}" destId="{0046F979-D45A-4246-BC5E-828E2BE52A9D}" srcOrd="0" destOrd="0" presId="urn:microsoft.com/office/officeart/2005/8/layout/process4"/>
    <dgm:cxn modelId="{12DD3DE0-8BF5-4F7F-B07C-0B581C29497D}" type="presOf" srcId="{C4145001-ADBC-42E1-B000-EE988C326BAB}" destId="{DFBBA151-1727-4961-B5C0-46B80102E3C6}" srcOrd="1" destOrd="0" presId="urn:microsoft.com/office/officeart/2005/8/layout/process4"/>
    <dgm:cxn modelId="{CAB056EF-AAC8-4707-A20D-95286F7D2104}" type="presOf" srcId="{A80BE056-B368-4BED-A015-BF2789A89EF8}" destId="{5005CE53-FBC6-4027-8A16-EB4AF6EE3223}" srcOrd="0" destOrd="0" presId="urn:microsoft.com/office/officeart/2005/8/layout/process4"/>
    <dgm:cxn modelId="{BFD6B4FB-9D56-4947-BF1A-52F5F8E644B6}" type="presOf" srcId="{563F8CB5-809E-4B21-99E7-B7DD021E6340}" destId="{D4C98549-8915-4FF1-A2AB-218FA0EDC089}" srcOrd="0" destOrd="0" presId="urn:microsoft.com/office/officeart/2005/8/layout/process4"/>
    <dgm:cxn modelId="{6017373E-F8CB-4028-86F0-E6659354E139}" type="presParOf" srcId="{5005CE53-FBC6-4027-8A16-EB4AF6EE3223}" destId="{4F4B68F8-7D3B-4860-BF47-6A00BFCD0CF5}" srcOrd="0" destOrd="0" presId="urn:microsoft.com/office/officeart/2005/8/layout/process4"/>
    <dgm:cxn modelId="{F5BF1F1B-1EBE-4F28-B3C2-54FBF38FB8F3}" type="presParOf" srcId="{4F4B68F8-7D3B-4860-BF47-6A00BFCD0CF5}" destId="{CBA27E26-70CA-497F-BD3F-135BC39E4BF4}" srcOrd="0" destOrd="0" presId="urn:microsoft.com/office/officeart/2005/8/layout/process4"/>
    <dgm:cxn modelId="{7C726C9D-166F-4E02-9749-B36ED59CA816}" type="presParOf" srcId="{4F4B68F8-7D3B-4860-BF47-6A00BFCD0CF5}" destId="{DFBBA151-1727-4961-B5C0-46B80102E3C6}" srcOrd="1" destOrd="0" presId="urn:microsoft.com/office/officeart/2005/8/layout/process4"/>
    <dgm:cxn modelId="{EDDA2E1C-68DC-48FD-A340-CA7E8DBA25E2}" type="presParOf" srcId="{4F4B68F8-7D3B-4860-BF47-6A00BFCD0CF5}" destId="{767F7D1C-43E3-4E6D-B462-83654B8D6C27}" srcOrd="2" destOrd="0" presId="urn:microsoft.com/office/officeart/2005/8/layout/process4"/>
    <dgm:cxn modelId="{21B3E333-A6DC-4A71-86A0-61E8C1511181}" type="presParOf" srcId="{767F7D1C-43E3-4E6D-B462-83654B8D6C27}" destId="{D282793A-58FE-4843-9A5F-EF1EBC6084F1}" srcOrd="0" destOrd="0" presId="urn:microsoft.com/office/officeart/2005/8/layout/process4"/>
    <dgm:cxn modelId="{45531B48-924A-488D-A1EA-71426F0F6575}" type="presParOf" srcId="{767F7D1C-43E3-4E6D-B462-83654B8D6C27}" destId="{D4C98549-8915-4FF1-A2AB-218FA0EDC089}" srcOrd="1" destOrd="0" presId="urn:microsoft.com/office/officeart/2005/8/layout/process4"/>
    <dgm:cxn modelId="{B83EB57A-8F2E-4750-BD8B-716663D5963A}" type="presParOf" srcId="{5005CE53-FBC6-4027-8A16-EB4AF6EE3223}" destId="{73EF86E7-F367-4D3D-AF9E-5AC4E2CCB678}" srcOrd="1" destOrd="0" presId="urn:microsoft.com/office/officeart/2005/8/layout/process4"/>
    <dgm:cxn modelId="{E4AB17CA-3E41-4539-A30E-1DE04D3EE640}" type="presParOf" srcId="{5005CE53-FBC6-4027-8A16-EB4AF6EE3223}" destId="{0C4A48F2-7536-47AF-9C10-E7FB7D5BBF9F}" srcOrd="2" destOrd="0" presId="urn:microsoft.com/office/officeart/2005/8/layout/process4"/>
    <dgm:cxn modelId="{3665BD7A-321E-48AB-A38F-DCA7DA0C7AF0}" type="presParOf" srcId="{0C4A48F2-7536-47AF-9C10-E7FB7D5BBF9F}" destId="{18D9CA13-32BC-442D-8007-1B43099B4469}" srcOrd="0" destOrd="0" presId="urn:microsoft.com/office/officeart/2005/8/layout/process4"/>
    <dgm:cxn modelId="{3A6078DF-C263-410A-9243-6CF526CFF7F0}" type="presParOf" srcId="{0C4A48F2-7536-47AF-9C10-E7FB7D5BBF9F}" destId="{7FA9493C-109D-40E6-8D22-53BF855D686E}" srcOrd="1" destOrd="0" presId="urn:microsoft.com/office/officeart/2005/8/layout/process4"/>
    <dgm:cxn modelId="{C58F9AB5-F572-4118-9358-4A4FDE75C300}" type="presParOf" srcId="{0C4A48F2-7536-47AF-9C10-E7FB7D5BBF9F}" destId="{1E6C4B5C-0F7A-4731-8D05-A85A39762AA4}" srcOrd="2" destOrd="0" presId="urn:microsoft.com/office/officeart/2005/8/layout/process4"/>
    <dgm:cxn modelId="{EAC2FF31-B211-4A40-812F-E3EEF5C83794}" type="presParOf" srcId="{1E6C4B5C-0F7A-4731-8D05-A85A39762AA4}" destId="{0046F979-D45A-4246-BC5E-828E2BE52A9D}" srcOrd="0" destOrd="0" presId="urn:microsoft.com/office/officeart/2005/8/layout/process4"/>
    <dgm:cxn modelId="{559B7E4F-A152-499A-B970-26677F5583F2}" type="presParOf" srcId="{5005CE53-FBC6-4027-8A16-EB4AF6EE3223}" destId="{255C36B3-2DF5-48A8-98CD-F450B07F3346}" srcOrd="3" destOrd="0" presId="urn:microsoft.com/office/officeart/2005/8/layout/process4"/>
    <dgm:cxn modelId="{88F42022-8EE5-480F-A984-FE3C70CA3D61}" type="presParOf" srcId="{5005CE53-FBC6-4027-8A16-EB4AF6EE3223}" destId="{3A1C0E41-BBCA-4ACA-95A2-830C82724FAF}" srcOrd="4" destOrd="0" presId="urn:microsoft.com/office/officeart/2005/8/layout/process4"/>
    <dgm:cxn modelId="{0BD0B9D0-C22F-4D49-8733-5C9EBF6D0130}" type="presParOf" srcId="{3A1C0E41-BBCA-4ACA-95A2-830C82724FAF}" destId="{8A70A544-07EB-40E8-B3B9-3DFEDB1F3E79}" srcOrd="0" destOrd="0" presId="urn:microsoft.com/office/officeart/2005/8/layout/process4"/>
    <dgm:cxn modelId="{1CF33BE7-EE13-4B6B-B681-E651C9FE7899}" type="presParOf" srcId="{3A1C0E41-BBCA-4ACA-95A2-830C82724FAF}" destId="{6441751E-CC30-443F-B99C-BA1EEAABAA87}" srcOrd="1" destOrd="0" presId="urn:microsoft.com/office/officeart/2005/8/layout/process4"/>
    <dgm:cxn modelId="{E6D06C53-7DD3-4760-A978-C89FDCBCBB29}" type="presParOf" srcId="{3A1C0E41-BBCA-4ACA-95A2-830C82724FAF}" destId="{2C392EE2-4164-4679-9769-2FE2971C74B4}" srcOrd="2" destOrd="0" presId="urn:microsoft.com/office/officeart/2005/8/layout/process4"/>
    <dgm:cxn modelId="{68C3A521-4B5E-40D1-A9D9-774CDF4000DB}" type="presParOf" srcId="{2C392EE2-4164-4679-9769-2FE2971C74B4}" destId="{38B7BADF-2AFF-4ED5-B43E-4CFA0270500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2C9A7-0BD4-464E-9BF9-656E1F74022D}">
      <dsp:nvSpPr>
        <dsp:cNvPr id="0" name=""/>
        <dsp:cNvSpPr/>
      </dsp:nvSpPr>
      <dsp:spPr>
        <a:xfrm rot="16200000">
          <a:off x="608330" y="-608330"/>
          <a:ext cx="1729232" cy="294589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lef" panose="00000500000000000000" pitchFamily="2" charset="-79"/>
              <a:cs typeface="Alef" panose="00000500000000000000" pitchFamily="2" charset="-79"/>
            </a:rPr>
            <a:t>כיבוי אש</a:t>
          </a:r>
        </a:p>
      </dsp:txBody>
      <dsp:txXfrm rot="5400000">
        <a:off x="-1" y="1"/>
        <a:ext cx="2945892" cy="1296924"/>
      </dsp:txXfrm>
    </dsp:sp>
    <dsp:sp modelId="{6B76F979-A461-4D62-B827-451F66C41A80}">
      <dsp:nvSpPr>
        <dsp:cNvPr id="0" name=""/>
        <dsp:cNvSpPr/>
      </dsp:nvSpPr>
      <dsp:spPr>
        <a:xfrm>
          <a:off x="2945892" y="0"/>
          <a:ext cx="2945892" cy="172923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lef" panose="00000500000000000000" pitchFamily="2" charset="-79"/>
              <a:cs typeface="Alef" panose="00000500000000000000" pitchFamily="2" charset="-79"/>
            </a:rPr>
            <a:t>משרד החינוך</a:t>
          </a:r>
        </a:p>
      </dsp:txBody>
      <dsp:txXfrm>
        <a:off x="2945892" y="0"/>
        <a:ext cx="2945892" cy="1296924"/>
      </dsp:txXfrm>
    </dsp:sp>
    <dsp:sp modelId="{4D69AB32-6931-4AFF-B184-212072909272}">
      <dsp:nvSpPr>
        <dsp:cNvPr id="0" name=""/>
        <dsp:cNvSpPr/>
      </dsp:nvSpPr>
      <dsp:spPr>
        <a:xfrm rot="10800000">
          <a:off x="0" y="1729232"/>
          <a:ext cx="2945892" cy="172923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lef" panose="00000500000000000000" pitchFamily="2" charset="-79"/>
              <a:cs typeface="Alef" panose="00000500000000000000" pitchFamily="2" charset="-79"/>
            </a:rPr>
            <a:t>משטרת ישראל</a:t>
          </a:r>
        </a:p>
      </dsp:txBody>
      <dsp:txXfrm rot="10800000">
        <a:off x="0" y="2161539"/>
        <a:ext cx="2945892" cy="1296924"/>
      </dsp:txXfrm>
    </dsp:sp>
    <dsp:sp modelId="{0B82C23D-BA9B-4977-A5C4-2BB475894AC6}">
      <dsp:nvSpPr>
        <dsp:cNvPr id="0" name=""/>
        <dsp:cNvSpPr/>
      </dsp:nvSpPr>
      <dsp:spPr>
        <a:xfrm rot="5400000">
          <a:off x="3554222" y="1120902"/>
          <a:ext cx="1729232" cy="294589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lef" panose="00000500000000000000" pitchFamily="2" charset="-79"/>
              <a:cs typeface="Alef" panose="00000500000000000000" pitchFamily="2" charset="-79"/>
            </a:rPr>
            <a:t>משרד הבריאות</a:t>
          </a:r>
        </a:p>
      </dsp:txBody>
      <dsp:txXfrm rot="-5400000">
        <a:off x="2945892" y="2161539"/>
        <a:ext cx="2945892" cy="1296924"/>
      </dsp:txXfrm>
    </dsp:sp>
    <dsp:sp modelId="{265B504D-100C-421D-99C3-196F2EC85022}">
      <dsp:nvSpPr>
        <dsp:cNvPr id="0" name=""/>
        <dsp:cNvSpPr/>
      </dsp:nvSpPr>
      <dsp:spPr>
        <a:xfrm>
          <a:off x="1847086" y="996694"/>
          <a:ext cx="2197611" cy="146507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he-IL" sz="3700" b="1" kern="1200">
              <a:latin typeface="Alef" panose="00000500000000000000" pitchFamily="2" charset="-79"/>
              <a:cs typeface="Alef" panose="00000500000000000000" pitchFamily="2" charset="-79"/>
            </a:rPr>
            <a:t>הרשות המקומית</a:t>
          </a:r>
        </a:p>
      </dsp:txBody>
      <dsp:txXfrm>
        <a:off x="1918605" y="1068213"/>
        <a:ext cx="2054573" cy="1322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BA151-1727-4961-B5C0-46B80102E3C6}">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rPr>
            <a:t>אישור עמידה בהנחיות במעמד רישוי העסקים ביער</a:t>
          </a:r>
        </a:p>
      </dsp:txBody>
      <dsp:txXfrm>
        <a:off x="0" y="3059187"/>
        <a:ext cx="6096000" cy="542210"/>
      </dsp:txXfrm>
    </dsp:sp>
    <dsp:sp modelId="{D282793A-58FE-4843-9A5F-EF1EBC6084F1}">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rtl="1">
            <a:lnSpc>
              <a:spcPct val="90000"/>
            </a:lnSpc>
            <a:spcBef>
              <a:spcPct val="0"/>
            </a:spcBef>
            <a:spcAft>
              <a:spcPct val="35000"/>
            </a:spcAft>
            <a:buNone/>
          </a:pPr>
          <a:r>
            <a:rPr lang="he-IL" sz="2600" kern="1200">
              <a:latin typeface="Alef" panose="00000500000000000000" pitchFamily="2" charset="-79"/>
              <a:cs typeface="Alef" panose="00000500000000000000" pitchFamily="2" charset="-79"/>
            </a:rPr>
            <a:t>תברואנים/</a:t>
          </a:r>
          <a:r>
            <a:rPr lang="he-IL" sz="2600" kern="1200" err="1">
              <a:latin typeface="Alef" panose="00000500000000000000" pitchFamily="2" charset="-79"/>
              <a:cs typeface="Alef" panose="00000500000000000000" pitchFamily="2" charset="-79"/>
            </a:rPr>
            <a:t>ות</a:t>
          </a:r>
          <a:endParaRPr lang="he-IL" sz="2600" kern="1200">
            <a:latin typeface="Alef" panose="00000500000000000000" pitchFamily="2" charset="-79"/>
            <a:cs typeface="Alef" panose="00000500000000000000" pitchFamily="2" charset="-79"/>
          </a:endParaRPr>
        </a:p>
      </dsp:txBody>
      <dsp:txXfrm>
        <a:off x="0" y="3581316"/>
        <a:ext cx="3047999" cy="461883"/>
      </dsp:txXfrm>
    </dsp:sp>
    <dsp:sp modelId="{D4C98549-8915-4FF1-A2AB-218FA0EDC089}">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rtl="1">
            <a:lnSpc>
              <a:spcPct val="90000"/>
            </a:lnSpc>
            <a:spcBef>
              <a:spcPct val="0"/>
            </a:spcBef>
            <a:spcAft>
              <a:spcPct val="35000"/>
            </a:spcAft>
            <a:buNone/>
          </a:pPr>
          <a:r>
            <a:rPr lang="he-IL" sz="2600" kern="1200">
              <a:latin typeface="Alef" panose="00000500000000000000" pitchFamily="2" charset="-79"/>
              <a:cs typeface="Alef" panose="00000500000000000000" pitchFamily="2" charset="-79"/>
            </a:rPr>
            <a:t>נציג המשרד (מפקח)</a:t>
          </a:r>
        </a:p>
      </dsp:txBody>
      <dsp:txXfrm>
        <a:off x="3048000" y="3581316"/>
        <a:ext cx="3047999" cy="461883"/>
      </dsp:txXfrm>
    </dsp:sp>
    <dsp:sp modelId="{7FA9493C-109D-40E6-8D22-53BF855D686E}">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rPr>
            <a:t>קבלת פידבק, הנחיות ואישור מקדים</a:t>
          </a:r>
        </a:p>
      </dsp:txBody>
      <dsp:txXfrm rot="-10800000">
        <a:off x="0" y="1529953"/>
        <a:ext cx="6096000" cy="542047"/>
      </dsp:txXfrm>
    </dsp:sp>
    <dsp:sp modelId="{0046F979-D45A-4246-BC5E-828E2BE52A9D}">
      <dsp:nvSpPr>
        <dsp:cNvPr id="0" name=""/>
        <dsp:cNvSpPr/>
      </dsp:nvSpPr>
      <dsp:spPr>
        <a:xfrm>
          <a:off x="0" y="2072001"/>
          <a:ext cx="6096000"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rtl="1">
            <a:lnSpc>
              <a:spcPct val="90000"/>
            </a:lnSpc>
            <a:spcBef>
              <a:spcPct val="0"/>
            </a:spcBef>
            <a:spcAft>
              <a:spcPct val="35000"/>
            </a:spcAft>
            <a:buNone/>
          </a:pPr>
          <a:r>
            <a:rPr lang="he-IL" sz="2600" kern="1200">
              <a:latin typeface="Alef" panose="00000500000000000000" pitchFamily="2" charset="-79"/>
              <a:cs typeface="Alef" panose="00000500000000000000" pitchFamily="2" charset="-79"/>
              <a:hlinkClick xmlns:r="http://schemas.openxmlformats.org/officeDocument/2006/relationships" r:id="rId1"/>
            </a:rPr>
            <a:t>אישור תיק תברואה</a:t>
          </a:r>
          <a:endParaRPr lang="he-IL" sz="2600" kern="1200">
            <a:latin typeface="Alef" panose="00000500000000000000" pitchFamily="2" charset="-79"/>
            <a:cs typeface="Alef" panose="00000500000000000000" pitchFamily="2" charset="-79"/>
          </a:endParaRPr>
        </a:p>
      </dsp:txBody>
      <dsp:txXfrm>
        <a:off x="0" y="2072001"/>
        <a:ext cx="6096000" cy="461744"/>
      </dsp:txXfrm>
    </dsp:sp>
    <dsp:sp modelId="{6441751E-CC30-443F-B99C-BA1EEAABAA87}">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rPr>
            <a:t>פנייה ראשונה – הפניית הרשות המקומית</a:t>
          </a:r>
        </a:p>
      </dsp:txBody>
      <dsp:txXfrm rot="-10800000">
        <a:off x="0" y="718"/>
        <a:ext cx="6096000" cy="542047"/>
      </dsp:txXfrm>
    </dsp:sp>
    <dsp:sp modelId="{38B7BADF-2AFF-4ED5-B43E-4CFA02705008}">
      <dsp:nvSpPr>
        <dsp:cNvPr id="0" name=""/>
        <dsp:cNvSpPr/>
      </dsp:nvSpPr>
      <dsp:spPr>
        <a:xfrm>
          <a:off x="0" y="542766"/>
          <a:ext cx="6096000"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rtl="1">
            <a:lnSpc>
              <a:spcPct val="90000"/>
            </a:lnSpc>
            <a:spcBef>
              <a:spcPct val="0"/>
            </a:spcBef>
            <a:spcAft>
              <a:spcPct val="35000"/>
            </a:spcAft>
            <a:buNone/>
          </a:pPr>
          <a:r>
            <a:rPr lang="he-IL" sz="2600" kern="1200">
              <a:latin typeface="Alef" panose="00000500000000000000" pitchFamily="2" charset="-79"/>
              <a:cs typeface="Alef" panose="00000500000000000000" pitchFamily="2" charset="-79"/>
            </a:rPr>
            <a:t>הגשת </a:t>
          </a:r>
          <a:r>
            <a:rPr lang="he-IL" sz="2600" kern="1200">
              <a:latin typeface="Alef" panose="00000500000000000000" pitchFamily="2" charset="-79"/>
              <a:cs typeface="Alef" panose="00000500000000000000" pitchFamily="2" charset="-79"/>
              <a:hlinkClick xmlns:r="http://schemas.openxmlformats.org/officeDocument/2006/relationships" r:id="rId2"/>
            </a:rPr>
            <a:t>תיק תברואה</a:t>
          </a:r>
          <a:endParaRPr lang="he-IL" sz="2600" kern="1200">
            <a:latin typeface="Alef" panose="00000500000000000000" pitchFamily="2" charset="-79"/>
            <a:cs typeface="Alef" panose="00000500000000000000" pitchFamily="2" charset="-79"/>
          </a:endParaRPr>
        </a:p>
      </dsp:txBody>
      <dsp:txXfrm>
        <a:off x="0" y="542766"/>
        <a:ext cx="6096000" cy="46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BA151-1727-4961-B5C0-46B80102E3C6}">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rPr>
            <a:t>אישור עמידה בהנחיות במעמד רישוי העסקים ביער</a:t>
          </a:r>
        </a:p>
      </dsp:txBody>
      <dsp:txXfrm>
        <a:off x="0" y="3059187"/>
        <a:ext cx="6096000" cy="542210"/>
      </dsp:txXfrm>
    </dsp:sp>
    <dsp:sp modelId="{D282793A-58FE-4843-9A5F-EF1EBC6084F1}">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rPr>
            <a:t>מנהל/ת מחנה, רכז/ת בטיחות</a:t>
          </a:r>
        </a:p>
      </dsp:txBody>
      <dsp:txXfrm>
        <a:off x="0" y="3581316"/>
        <a:ext cx="3047999" cy="461883"/>
      </dsp:txXfrm>
    </dsp:sp>
    <dsp:sp modelId="{D4C98549-8915-4FF1-A2AB-218FA0EDC089}">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rPr>
            <a:t>נציג/ת התחנה הרלוונטית</a:t>
          </a:r>
        </a:p>
      </dsp:txBody>
      <dsp:txXfrm>
        <a:off x="3048000" y="3581316"/>
        <a:ext cx="3047999" cy="461883"/>
      </dsp:txXfrm>
    </dsp:sp>
    <dsp:sp modelId="{7FA9493C-109D-40E6-8D22-53BF855D686E}">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rPr>
            <a:t>העברת הפנייה ע"י הרשות המקומית לכיבוי אש הרלוונטי </a:t>
          </a:r>
        </a:p>
      </dsp:txBody>
      <dsp:txXfrm rot="-10800000">
        <a:off x="0" y="1529953"/>
        <a:ext cx="6096000" cy="542047"/>
      </dsp:txXfrm>
    </dsp:sp>
    <dsp:sp modelId="{0046F979-D45A-4246-BC5E-828E2BE52A9D}">
      <dsp:nvSpPr>
        <dsp:cNvPr id="0" name=""/>
        <dsp:cNvSpPr/>
      </dsp:nvSpPr>
      <dsp:spPr>
        <a:xfrm>
          <a:off x="0" y="2072001"/>
          <a:ext cx="6096000"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hlinkClick xmlns:r="http://schemas.openxmlformats.org/officeDocument/2006/relationships" r:id="rId1"/>
            </a:rPr>
            <a:t>הגשת תיק בטיחות באש</a:t>
          </a:r>
          <a:endParaRPr lang="he-IL" sz="1900" kern="1200">
            <a:latin typeface="Alef" panose="00000500000000000000" pitchFamily="2" charset="-79"/>
            <a:cs typeface="Alef" panose="00000500000000000000" pitchFamily="2" charset="-79"/>
          </a:endParaRPr>
        </a:p>
      </dsp:txBody>
      <dsp:txXfrm>
        <a:off x="0" y="2072001"/>
        <a:ext cx="6096000" cy="461744"/>
      </dsp:txXfrm>
    </dsp:sp>
    <dsp:sp modelId="{6441751E-CC30-443F-B99C-BA1EEAABAA87}">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rPr>
            <a:t>שלב ראשון – אישור עקרוני למחנה הקיץ של קצין כיבוי אש </a:t>
          </a:r>
        </a:p>
      </dsp:txBody>
      <dsp:txXfrm rot="-10800000">
        <a:off x="0" y="718"/>
        <a:ext cx="6096000" cy="542047"/>
      </dsp:txXfrm>
    </dsp:sp>
    <dsp:sp modelId="{38B7BADF-2AFF-4ED5-B43E-4CFA02705008}">
      <dsp:nvSpPr>
        <dsp:cNvPr id="0" name=""/>
        <dsp:cNvSpPr/>
      </dsp:nvSpPr>
      <dsp:spPr>
        <a:xfrm>
          <a:off x="0" y="542766"/>
          <a:ext cx="6096000"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rtl="1">
            <a:lnSpc>
              <a:spcPct val="90000"/>
            </a:lnSpc>
            <a:spcBef>
              <a:spcPct val="0"/>
            </a:spcBef>
            <a:spcAft>
              <a:spcPct val="35000"/>
            </a:spcAft>
            <a:buNone/>
          </a:pPr>
          <a:r>
            <a:rPr lang="he-IL" sz="1900" kern="1200">
              <a:latin typeface="Alef" panose="00000500000000000000" pitchFamily="2" charset="-79"/>
              <a:cs typeface="Alef" panose="00000500000000000000" pitchFamily="2" charset="-79"/>
              <a:hlinkClick xmlns:r="http://schemas.openxmlformats.org/officeDocument/2006/relationships" r:id="rId2"/>
            </a:rPr>
            <a:t>סיכום פגישה - אישור</a:t>
          </a:r>
          <a:endParaRPr lang="he-IL" sz="1900" kern="1200">
            <a:latin typeface="Alef" panose="00000500000000000000" pitchFamily="2" charset="-79"/>
            <a:cs typeface="Alef" panose="00000500000000000000" pitchFamily="2" charset="-79"/>
          </a:endParaRPr>
        </a:p>
      </dsp:txBody>
      <dsp:txXfrm>
        <a:off x="0" y="542766"/>
        <a:ext cx="6096000" cy="4617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Date Placeholder 3"/>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46631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4078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94480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
        <p:nvSpPr>
          <p:cNvPr id="7" name="כותרת 6"/>
          <p:cNvSpPr>
            <a:spLocks noGrp="1"/>
          </p:cNvSpPr>
          <p:nvPr>
            <p:ph type="title"/>
          </p:nvPr>
        </p:nvSpPr>
        <p:spPr>
          <a:xfrm>
            <a:off x="1671034" y="274974"/>
            <a:ext cx="6626180" cy="678064"/>
          </a:xfrm>
          <a:prstGeom prst="rect">
            <a:avLst/>
          </a:prstGeom>
        </p:spPr>
        <p:txBody>
          <a:bodyPr/>
          <a:lstStyle>
            <a:lvl1pPr algn="ctr">
              <a:defRPr sz="2250" b="1"/>
            </a:lvl1pPr>
          </a:lstStyle>
          <a:p>
            <a:r>
              <a:rPr lang="he-IL"/>
              <a:t>לחץ כדי לערוך סגנון כותרת של תבנית בסיס</a:t>
            </a:r>
            <a:endParaRPr lang="en-US"/>
          </a:p>
        </p:txBody>
      </p:sp>
      <p:sp>
        <p:nvSpPr>
          <p:cNvPr id="9" name="מציין מיקום תוכן 8"/>
          <p:cNvSpPr>
            <a:spLocks noGrp="1"/>
          </p:cNvSpPr>
          <p:nvPr>
            <p:ph sz="quarter" idx="10"/>
          </p:nvPr>
        </p:nvSpPr>
        <p:spPr>
          <a:xfrm>
            <a:off x="570309" y="1647826"/>
            <a:ext cx="8084293" cy="4830763"/>
          </a:xfrm>
          <a:prstGeom prst="rect">
            <a:avLst/>
          </a:prstGeo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Tree>
    <p:extLst>
      <p:ext uri="{BB962C8B-B14F-4D97-AF65-F5344CB8AC3E}">
        <p14:creationId xmlns:p14="http://schemas.microsoft.com/office/powerpoint/2010/main" val="295468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2591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2257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Date Placeholder 4"/>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68609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64955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45195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5113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34085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כ"ג/אייר/תשפ"ה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19528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5A4F0-78FF-7D4F-B9BF-C4843BF1ACAA}" type="datetimeFigureOut">
              <a:rPr lang="he-IL" smtClean="0"/>
              <a:t>כ"ג/אייר/תשפ"ה</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C161-8B10-4940-A5C5-D69F30D0A98D}" type="slidenum">
              <a:rPr lang="he-IL" smtClean="0"/>
              <a:t>‹#›</a:t>
            </a:fld>
            <a:endParaRPr lang="he-IL"/>
          </a:p>
        </p:txBody>
      </p:sp>
    </p:spTree>
    <p:extLst>
      <p:ext uri="{BB962C8B-B14F-4D97-AF65-F5344CB8AC3E}">
        <p14:creationId xmlns:p14="http://schemas.microsoft.com/office/powerpoint/2010/main" val="136720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zofimil-my.sharepoint.com/:b:/g/personal/dorins_zofim_org_il/EYjqkW2RjQNDt9RTMdw5ABkBMvuuckuw0195I-BQIS3IIQ?e=MoL384" TargetMode="External"/><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hyperlink" Target="https://govforms.gov.il/mw/forms/employing@police.gov.il?gbxid=1" TargetMode="External"/><Relationship Id="rId4" Type="http://schemas.openxmlformats.org/officeDocument/2006/relationships/hyperlink" Target="https://zofimil-my.sharepoint.com/:b:/g/personal/dorins_zofim_org_il/EfO2Jkn2PeFIr9FGzT63GGIBlQN3uQ_xPCfslH2z7f725A?e=AJiu0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il/BlobFolder/reports/police_regulation-group7-entertainment-leisure-sport/he/publications_business_license_7_Article%207.8b.pdf"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nevo.co.il/law_html/law01/p212m1_001.htm" TargetMode="External"/><Relationship Id="rId4" Type="http://schemas.openxmlformats.org/officeDocument/2006/relationships/hyperlink" Target="https://www.nevo.co.il/law_html/law01/p212m1_019.ht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BE151145-90ED-64DF-80A3-A632AA4F9247}"/>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7478970"/>
          </a:xfrm>
          <a:prstGeom prst="rect">
            <a:avLst/>
          </a:prstGeom>
          <a:noFill/>
        </p:spPr>
        <p:txBody>
          <a:bodyPr wrap="square" rtlCol="1">
            <a:spAutoFit/>
          </a:bodyPr>
          <a:lstStyle/>
          <a:p>
            <a:pPr algn="ctr" rtl="1"/>
            <a:r>
              <a:rPr lang="he-IL" sz="6000" b="1">
                <a:latin typeface="Alef" pitchFamily="2" charset="-79"/>
                <a:cs typeface="Alef" pitchFamily="2" charset="-79"/>
              </a:rPr>
              <a:t>הכשרת מנהלי/ת מחנות וקורסים</a:t>
            </a:r>
          </a:p>
          <a:p>
            <a:pPr algn="ctr" rtl="1"/>
            <a:endParaRPr lang="he-IL" sz="6000" b="1">
              <a:latin typeface="Alef" pitchFamily="2" charset="-79"/>
              <a:cs typeface="Alef" pitchFamily="2" charset="-79"/>
            </a:endParaRPr>
          </a:p>
          <a:p>
            <a:pPr algn="ctr" rtl="1"/>
            <a:endParaRPr lang="he-IL" sz="6000" b="1">
              <a:latin typeface="Alef" pitchFamily="2" charset="-79"/>
              <a:cs typeface="Alef" pitchFamily="2" charset="-79"/>
            </a:endParaRPr>
          </a:p>
          <a:p>
            <a:pPr algn="ctr" rtl="1"/>
            <a:endParaRPr lang="he-IL" sz="2000">
              <a:latin typeface="Alef" pitchFamily="2" charset="-79"/>
              <a:cs typeface="Alef" pitchFamily="2" charset="-79"/>
            </a:endParaRPr>
          </a:p>
          <a:p>
            <a:pPr algn="ctr" rtl="1"/>
            <a:endParaRPr lang="he-IL" sz="2000">
              <a:latin typeface="Alef" pitchFamily="2" charset="-79"/>
              <a:cs typeface="Alef" pitchFamily="2" charset="-79"/>
            </a:endParaRPr>
          </a:p>
          <a:p>
            <a:pPr algn="ctr" rtl="1"/>
            <a:r>
              <a:rPr lang="he-IL" sz="2000">
                <a:latin typeface="Alef" pitchFamily="2" charset="-79"/>
                <a:cs typeface="Alef" pitchFamily="2" charset="-79"/>
              </a:rPr>
              <a:t>ניהול המחנה</a:t>
            </a:r>
          </a:p>
          <a:p>
            <a:pPr algn="ctr" rtl="1"/>
            <a:r>
              <a:rPr lang="he-IL" sz="2000">
                <a:latin typeface="Alef" pitchFamily="2" charset="-79"/>
                <a:cs typeface="Alef" pitchFamily="2" charset="-79"/>
              </a:rPr>
              <a:t>רישוי עסק</a:t>
            </a:r>
          </a:p>
          <a:p>
            <a:pPr algn="ctr" rtl="1"/>
            <a:r>
              <a:rPr lang="he-IL" sz="2000">
                <a:latin typeface="Alef" pitchFamily="2" charset="-79"/>
                <a:cs typeface="Alef" pitchFamily="2" charset="-79"/>
              </a:rPr>
              <a:t>רישוי חינוכי</a:t>
            </a:r>
          </a:p>
          <a:p>
            <a:pPr algn="ctr" rtl="1"/>
            <a:endParaRPr lang="he-IL" sz="2000">
              <a:latin typeface="Alef" pitchFamily="2" charset="-79"/>
              <a:cs typeface="Alef" pitchFamily="2" charset="-79"/>
            </a:endParaRPr>
          </a:p>
          <a:p>
            <a:pPr algn="ctr" rtl="1"/>
            <a:endParaRPr lang="he-IL" sz="2000">
              <a:latin typeface="Alef" pitchFamily="2" charset="-79"/>
              <a:cs typeface="Alef" pitchFamily="2" charset="-79"/>
            </a:endParaRPr>
          </a:p>
          <a:p>
            <a:pPr algn="ctr" rtl="1"/>
            <a:endParaRPr lang="he-IL" sz="2000">
              <a:latin typeface="Alef" pitchFamily="2" charset="-79"/>
              <a:cs typeface="Alef" pitchFamily="2" charset="-79"/>
            </a:endParaRPr>
          </a:p>
          <a:p>
            <a:pPr algn="ctr" rtl="1"/>
            <a:endParaRPr lang="he-IL" sz="2000">
              <a:latin typeface="Alef" pitchFamily="2" charset="-79"/>
              <a:cs typeface="Alef" pitchFamily="2" charset="-79"/>
            </a:endParaRPr>
          </a:p>
          <a:p>
            <a:pPr algn="ctr" rtl="1"/>
            <a:endParaRPr lang="he-IL" sz="2000">
              <a:latin typeface="Alef" pitchFamily="2" charset="-79"/>
              <a:cs typeface="Alef" pitchFamily="2" charset="-79"/>
            </a:endParaRPr>
          </a:p>
          <a:p>
            <a:pPr algn="ctr" rtl="1"/>
            <a:endParaRPr lang="he-IL" sz="2000">
              <a:latin typeface="Alef" pitchFamily="2" charset="-79"/>
              <a:cs typeface="Alef" pitchFamily="2" charset="-79"/>
            </a:endParaRPr>
          </a:p>
          <a:p>
            <a:pPr algn="ctr" rtl="1"/>
            <a:endParaRPr lang="he-IL" sz="2000">
              <a:latin typeface="Alef" pitchFamily="2" charset="-79"/>
              <a:cs typeface="Alef" pitchFamily="2" charset="-79"/>
            </a:endParaRPr>
          </a:p>
        </p:txBody>
      </p:sp>
      <p:pic>
        <p:nvPicPr>
          <p:cNvPr id="3" name="תמונה 2">
            <a:extLst>
              <a:ext uri="{FF2B5EF4-FFF2-40B4-BE49-F238E27FC236}">
                <a16:creationId xmlns:a16="http://schemas.microsoft.com/office/drawing/2014/main" id="{85E9F509-C46F-4227-BA82-74D7DD5C42BF}"/>
              </a:ext>
            </a:extLst>
          </p:cNvPr>
          <p:cNvPicPr>
            <a:picLocks noChangeAspect="1"/>
          </p:cNvPicPr>
          <p:nvPr/>
        </p:nvPicPr>
        <p:blipFill>
          <a:blip r:embed="rId3"/>
          <a:stretch>
            <a:fillRect/>
          </a:stretch>
        </p:blipFill>
        <p:spPr>
          <a:xfrm>
            <a:off x="3830996" y="2487788"/>
            <a:ext cx="1482008" cy="2216785"/>
          </a:xfrm>
          <a:prstGeom prst="rect">
            <a:avLst/>
          </a:prstGeom>
        </p:spPr>
      </p:pic>
    </p:spTree>
    <p:extLst>
      <p:ext uri="{BB962C8B-B14F-4D97-AF65-F5344CB8AC3E}">
        <p14:creationId xmlns:p14="http://schemas.microsoft.com/office/powerpoint/2010/main" val="413717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A8BAAB70-D6AE-2445-0519-3454BBBE71E8}"/>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8" y="861182"/>
            <a:ext cx="8565931" cy="1492716"/>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700" b="1">
                <a:latin typeface="Alef" panose="00000500000000000000" pitchFamily="2" charset="-79"/>
                <a:cs typeface="Alef" panose="00000500000000000000" pitchFamily="2" charset="-79"/>
              </a:rPr>
              <a:t>כיבוי אש</a:t>
            </a: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p:txBody>
      </p:sp>
      <p:graphicFrame>
        <p:nvGraphicFramePr>
          <p:cNvPr id="3" name="דיאגרמה 2">
            <a:extLst>
              <a:ext uri="{FF2B5EF4-FFF2-40B4-BE49-F238E27FC236}">
                <a16:creationId xmlns:a16="http://schemas.microsoft.com/office/drawing/2014/main" id="{825CA3D2-4EBD-E36E-5604-58FB9B204F0E}"/>
              </a:ext>
            </a:extLst>
          </p:cNvPr>
          <p:cNvGraphicFramePr/>
          <p:nvPr>
            <p:extLst>
              <p:ext uri="{D42A27DB-BD31-4B8C-83A1-F6EECF244321}">
                <p14:modId xmlns:p14="http://schemas.microsoft.com/office/powerpoint/2010/main" val="1046029055"/>
              </p:ext>
            </p:extLst>
          </p:nvPr>
        </p:nvGraphicFramePr>
        <p:xfrm>
          <a:off x="1518743" y="170756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57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7BB48609-75EA-12D7-098C-2EA096BC446E}"/>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9034" y="902466"/>
            <a:ext cx="8565931" cy="6032421"/>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700" b="1">
                <a:latin typeface="Alef" panose="00000500000000000000" pitchFamily="2" charset="-79"/>
                <a:cs typeface="Alef" panose="00000500000000000000" pitchFamily="2" charset="-79"/>
              </a:rPr>
              <a:t>רישוי חינוכי-משרד החינוך</a:t>
            </a:r>
          </a:p>
          <a:p>
            <a:pPr marL="0" indent="0" algn="ctr" rtl="1" fontAlgn="auto">
              <a:spcAft>
                <a:spcPts val="0"/>
              </a:spcAft>
              <a:buFont typeface="Arial" panose="020B0604020202020204" pitchFamily="34" charset="0"/>
              <a:buNone/>
              <a:defRPr/>
            </a:pPr>
            <a:endParaRPr lang="he-IL" sz="2700" b="1">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rPr>
              <a:t>לכאורה, הליך הרישוי החינוכי מנותק מהליך הרישוי עסק (מקבילים). הוא גם נבדל במספר עקרונות שכן כל מחנה (מחזור) מקבל אישור חינוכי בשונה מכל יער שמקבל רישוי. יחד עם זאת, על מנת לקבל את רישוי העסק, נדרשות חתימות ואישורים מתוך הרישוי החינוכי למחנה. הרישוי החינוכי מתבצע מול מנהל חברה ונוער, וביום מרוכז לכלל היערות. </a:t>
            </a:r>
          </a:p>
          <a:p>
            <a:pPr marL="0" indent="0" algn="ct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rPr>
              <a:t>הרישוי החינוכי דורש מכל הנהגה להציג </a:t>
            </a:r>
            <a:r>
              <a:rPr lang="he-IL" sz="2000" err="1">
                <a:latin typeface="Alef" panose="00000500000000000000" pitchFamily="2" charset="-79"/>
                <a:cs typeface="Alef" panose="00000500000000000000" pitchFamily="2" charset="-79"/>
              </a:rPr>
              <a:t>תוכנית</a:t>
            </a:r>
            <a:r>
              <a:rPr lang="he-IL" sz="2000">
                <a:latin typeface="Alef" panose="00000500000000000000" pitchFamily="2" charset="-79"/>
                <a:cs typeface="Alef" panose="00000500000000000000" pitchFamily="2" charset="-79"/>
              </a:rPr>
              <a:t> חינוכית תואמת לפעילות בשטח.</a:t>
            </a:r>
          </a:p>
          <a:p>
            <a:pPr marL="0" indent="0" algn="ct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342900" indent="-342900" algn="r" rtl="1" fontAlgn="auto">
              <a:spcAft>
                <a:spcPts val="0"/>
              </a:spcAft>
              <a:buFont typeface="Arial" panose="020B0604020202020204" pitchFamily="34" charset="0"/>
              <a:buChar char="•"/>
              <a:defRPr/>
            </a:pPr>
            <a:endParaRPr lang="he-IL" sz="2000">
              <a:latin typeface="Alef" panose="00000500000000000000" pitchFamily="2" charset="-79"/>
              <a:cs typeface="Alef" panose="00000500000000000000" pitchFamily="2" charset="-79"/>
            </a:endParaRPr>
          </a:p>
          <a:p>
            <a:pPr marL="342900" indent="-342900" algn="r" rtl="1" fontAlgn="auto">
              <a:spcAft>
                <a:spcPts val="0"/>
              </a:spcAft>
              <a:buFont typeface="Arial" panose="020B0604020202020204" pitchFamily="34" charset="0"/>
              <a:buChar char="•"/>
              <a:defRPr/>
            </a:pPr>
            <a:endParaRPr lang="he-IL" sz="200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2000" b="1" u="sng">
                <a:latin typeface="Alef" panose="00000500000000000000" pitchFamily="2" charset="-79"/>
                <a:cs typeface="Alef" panose="00000500000000000000" pitchFamily="2" charset="-79"/>
              </a:rPr>
              <a:t>ברישוי העסק דורשים לראות:</a:t>
            </a:r>
          </a:p>
          <a:p>
            <a:pPr marL="0" indent="0" algn="ct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rPr>
              <a:t>פריט רישוי 7 ו-8 – חתימות קב"ט </a:t>
            </a:r>
            <a:r>
              <a:rPr lang="he-IL" sz="2000" err="1">
                <a:latin typeface="Alef" panose="00000500000000000000" pitchFamily="2" charset="-79"/>
                <a:cs typeface="Alef" panose="00000500000000000000" pitchFamily="2" charset="-79"/>
              </a:rPr>
              <a:t>משה"ח</a:t>
            </a:r>
            <a:r>
              <a:rPr lang="he-IL" sz="2000">
                <a:latin typeface="Alef" panose="00000500000000000000" pitchFamily="2" charset="-79"/>
                <a:cs typeface="Alef" panose="00000500000000000000" pitchFamily="2" charset="-79"/>
              </a:rPr>
              <a:t> ויועץ בטיחות.</a:t>
            </a:r>
          </a:p>
          <a:p>
            <a:pPr marL="0" indent="0" algn="ct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20759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CAF44D17-376C-7952-A7AF-606E50D4DCC5}"/>
              </a:ext>
            </a:extLst>
          </p:cNvPr>
          <p:cNvPicPr>
            <a:picLocks noChangeAspect="1"/>
          </p:cNvPicPr>
          <p:nvPr/>
        </p:nvPicPr>
        <p:blipFill>
          <a:blip r:embed="rId2"/>
          <a:stretch>
            <a:fillRect/>
          </a:stretch>
        </p:blipFill>
        <p:spPr>
          <a:xfrm>
            <a:off x="0" y="30967"/>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9034" y="1196090"/>
            <a:ext cx="8565931" cy="3908762"/>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800" b="1">
                <a:latin typeface="Alef" panose="00000500000000000000" pitchFamily="2" charset="-79"/>
                <a:cs typeface="Alef" panose="00000500000000000000" pitchFamily="2" charset="-79"/>
              </a:rPr>
              <a:t>מה נדרש מההנהגות?</a:t>
            </a:r>
          </a:p>
          <a:p>
            <a:pPr marL="0" indent="0" algn="ctr" rtl="1" fontAlgn="auto">
              <a:spcAft>
                <a:spcPts val="0"/>
              </a:spcAft>
              <a:buFont typeface="Arial" panose="020B0604020202020204" pitchFamily="34" charset="0"/>
              <a:buNone/>
              <a:defRPr/>
            </a:pPr>
            <a:endParaRPr lang="he-IL" sz="2000" b="1">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b="1" u="sng">
                <a:latin typeface="Alef" panose="00000500000000000000" pitchFamily="2" charset="-79"/>
                <a:cs typeface="Alef" panose="00000500000000000000" pitchFamily="2" charset="-79"/>
              </a:rPr>
              <a:t>הגעת הגורמים הבאים ליום הרישוי:</a:t>
            </a:r>
          </a:p>
          <a:p>
            <a:pPr marL="514350" indent="-514350" algn="r" rtl="1" fontAlgn="auto">
              <a:spcAft>
                <a:spcPts val="0"/>
              </a:spcAft>
              <a:buAutoNum type="arabicPeriod"/>
              <a:defRPr/>
            </a:pPr>
            <a:r>
              <a:rPr lang="he-IL" sz="2000">
                <a:latin typeface="Alef" panose="00000500000000000000" pitchFamily="2" charset="-79"/>
                <a:cs typeface="Alef" panose="00000500000000000000" pitchFamily="2" charset="-79"/>
              </a:rPr>
              <a:t>מנהל/ת מחנה – כל המחזורים</a:t>
            </a:r>
          </a:p>
          <a:p>
            <a:pPr marL="514350" indent="-514350" algn="r" rtl="1" fontAlgn="auto">
              <a:spcAft>
                <a:spcPts val="0"/>
              </a:spcAft>
              <a:buAutoNum type="arabicPeriod"/>
              <a:defRPr/>
            </a:pPr>
            <a:r>
              <a:rPr lang="he-IL" sz="2000">
                <a:latin typeface="Alef" panose="00000500000000000000" pitchFamily="2" charset="-79"/>
                <a:cs typeface="Alef" panose="00000500000000000000" pitchFamily="2" charset="-79"/>
              </a:rPr>
              <a:t>רכז/ת מפעלים –כל המחזורים</a:t>
            </a:r>
          </a:p>
          <a:p>
            <a:pPr marL="514350" indent="-514350" algn="r" rtl="1" fontAlgn="auto">
              <a:spcAft>
                <a:spcPts val="0"/>
              </a:spcAft>
              <a:buAutoNum type="arabicPeriod"/>
              <a:defRPr/>
            </a:pPr>
            <a:r>
              <a:rPr lang="he-IL" sz="2000">
                <a:latin typeface="Alef" panose="00000500000000000000" pitchFamily="2" charset="-79"/>
                <a:cs typeface="Alef" panose="00000500000000000000" pitchFamily="2" charset="-79"/>
              </a:rPr>
              <a:t>רכז/ת בטיחות </a:t>
            </a:r>
            <a:r>
              <a:rPr lang="he-IL" sz="2000" err="1">
                <a:latin typeface="Alef" panose="00000500000000000000" pitchFamily="2" charset="-79"/>
                <a:cs typeface="Alef" panose="00000500000000000000" pitchFamily="2" charset="-79"/>
              </a:rPr>
              <a:t>וסגנו</a:t>
            </a:r>
            <a:r>
              <a:rPr lang="he-IL" sz="2000">
                <a:latin typeface="Alef" panose="00000500000000000000" pitchFamily="2" charset="-79"/>
                <a:cs typeface="Alef" panose="00000500000000000000" pitchFamily="2" charset="-79"/>
              </a:rPr>
              <a:t>/ה – כל המחזורים</a:t>
            </a:r>
          </a:p>
          <a:p>
            <a:pPr marL="514350" indent="-514350" algn="r" rtl="1" fontAlgn="auto">
              <a:spcAft>
                <a:spcPts val="0"/>
              </a:spcAft>
              <a:buAutoNum type="arabicPeriod"/>
              <a:defRPr/>
            </a:pPr>
            <a:r>
              <a:rPr lang="he-IL" sz="2000" err="1">
                <a:latin typeface="Alef" panose="00000500000000000000" pitchFamily="2" charset="-79"/>
                <a:cs typeface="Alef" panose="00000500000000000000" pitchFamily="2" charset="-79"/>
              </a:rPr>
              <a:t>תברואנ</a:t>
            </a:r>
            <a:r>
              <a:rPr lang="he-IL" sz="2000">
                <a:latin typeface="Alef" panose="00000500000000000000" pitchFamily="2" charset="-79"/>
                <a:cs typeface="Alef" panose="00000500000000000000" pitchFamily="2" charset="-79"/>
              </a:rPr>
              <a:t>/ית – שלושת המחזורים</a:t>
            </a:r>
          </a:p>
          <a:p>
            <a:pPr marL="514350" indent="-514350" algn="r" rtl="1" fontAlgn="auto">
              <a:spcAft>
                <a:spcPts val="0"/>
              </a:spcAft>
              <a:buAutoNum type="arabicPeriod"/>
              <a:defRPr/>
            </a:pPr>
            <a:r>
              <a:rPr lang="he-IL" sz="2000">
                <a:latin typeface="Alef" panose="00000500000000000000" pitchFamily="2" charset="-79"/>
                <a:cs typeface="Alef" panose="00000500000000000000" pitchFamily="2" charset="-79"/>
              </a:rPr>
              <a:t>צוות עבודה של מינ' 50 מקס' 100 ילדים לטובת מענה להערות הגורמים הרלוונטיים.</a:t>
            </a:r>
          </a:p>
          <a:p>
            <a:pPr marL="342900" indent="-342900" algn="r" rtl="1" fontAlgn="auto">
              <a:spcAft>
                <a:spcPts val="0"/>
              </a:spcAft>
              <a:buFont typeface="Arial" panose="020B0604020202020204" pitchFamily="34" charset="0"/>
              <a:buAutoNum type="arabicPeriod"/>
              <a:defRPr/>
            </a:pPr>
            <a:endParaRPr lang="he-IL" sz="2000">
              <a:latin typeface="Alef" panose="00000500000000000000" pitchFamily="2" charset="-79"/>
              <a:cs typeface="Alef" panose="00000500000000000000" pitchFamily="2" charset="-79"/>
            </a:endParaRPr>
          </a:p>
          <a:p>
            <a:pPr algn="ctr" rtl="1" fontAlgn="auto">
              <a:spcAft>
                <a:spcPts val="0"/>
              </a:spcAft>
              <a:defRPr/>
            </a:pPr>
            <a:r>
              <a:rPr lang="he-IL" sz="2000" b="1">
                <a:latin typeface="Alef" panose="00000500000000000000" pitchFamily="2" charset="-79"/>
                <a:cs typeface="Alef" panose="00000500000000000000" pitchFamily="2" charset="-79"/>
              </a:rPr>
              <a:t>מטעם התנועה ינכחו במקום צוות משולב של תפעול ומטה הפעילות. המשימה היא משימה משותפת, של המטה ושל ההנהגות.</a:t>
            </a:r>
          </a:p>
        </p:txBody>
      </p:sp>
    </p:spTree>
    <p:extLst>
      <p:ext uri="{BB962C8B-B14F-4D97-AF65-F5344CB8AC3E}">
        <p14:creationId xmlns:p14="http://schemas.microsoft.com/office/powerpoint/2010/main" val="87975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 עיצוב&#10;&#10;התיאור נוצר באופן אוטומטי">
            <a:extLst>
              <a:ext uri="{FF2B5EF4-FFF2-40B4-BE49-F238E27FC236}">
                <a16:creationId xmlns:a16="http://schemas.microsoft.com/office/drawing/2014/main" id="{9CCE7393-E6A1-A7FF-3CEC-1BE04B630A24}"/>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393508" y="823095"/>
            <a:ext cx="8565931" cy="892552"/>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800" b="1">
                <a:latin typeface="Alef" panose="00000500000000000000" pitchFamily="2" charset="-79"/>
                <a:cs typeface="Alef" panose="00000500000000000000" pitchFamily="2" charset="-79"/>
              </a:rPr>
              <a:t>לו"ז לדוגמה ליום רישוי</a:t>
            </a:r>
          </a:p>
          <a:p>
            <a:pPr marL="0" indent="0" algn="ctr" rtl="1" fontAlgn="auto">
              <a:spcAft>
                <a:spcPts val="0"/>
              </a:spcAft>
              <a:buFont typeface="Arial" panose="020B0604020202020204" pitchFamily="34" charset="0"/>
              <a:buNone/>
              <a:defRPr/>
            </a:pPr>
            <a:endParaRPr lang="he-IL" sz="2400" b="1">
              <a:latin typeface="Alef" panose="00000500000000000000" pitchFamily="2" charset="-79"/>
              <a:cs typeface="Alef" panose="00000500000000000000" pitchFamily="2" charset="-79"/>
            </a:endParaRPr>
          </a:p>
        </p:txBody>
      </p:sp>
      <p:graphicFrame>
        <p:nvGraphicFramePr>
          <p:cNvPr id="2" name="טבלה 2">
            <a:extLst>
              <a:ext uri="{FF2B5EF4-FFF2-40B4-BE49-F238E27FC236}">
                <a16:creationId xmlns:a16="http://schemas.microsoft.com/office/drawing/2014/main" id="{16E22898-FD64-0149-C31C-7DF3F57E40E1}"/>
              </a:ext>
            </a:extLst>
          </p:cNvPr>
          <p:cNvGraphicFramePr>
            <a:graphicFrameLocks noGrp="1"/>
          </p:cNvGraphicFramePr>
          <p:nvPr>
            <p:extLst>
              <p:ext uri="{D42A27DB-BD31-4B8C-83A1-F6EECF244321}">
                <p14:modId xmlns:p14="http://schemas.microsoft.com/office/powerpoint/2010/main" val="1080164542"/>
              </p:ext>
            </p:extLst>
          </p:nvPr>
        </p:nvGraphicFramePr>
        <p:xfrm>
          <a:off x="512064" y="1507501"/>
          <a:ext cx="8238428" cy="1849120"/>
        </p:xfrm>
        <a:graphic>
          <a:graphicData uri="http://schemas.openxmlformats.org/drawingml/2006/table">
            <a:tbl>
              <a:tblPr rtl="1" firstRow="1" bandRow="1">
                <a:tableStyleId>{5C22544A-7EE6-4342-B048-85BDC9FD1C3A}</a:tableStyleId>
              </a:tblPr>
              <a:tblGrid>
                <a:gridCol w="1261556">
                  <a:extLst>
                    <a:ext uri="{9D8B030D-6E8A-4147-A177-3AD203B41FA5}">
                      <a16:colId xmlns:a16="http://schemas.microsoft.com/office/drawing/2014/main" val="1917818663"/>
                    </a:ext>
                  </a:extLst>
                </a:gridCol>
                <a:gridCol w="6976872">
                  <a:extLst>
                    <a:ext uri="{9D8B030D-6E8A-4147-A177-3AD203B41FA5}">
                      <a16:colId xmlns:a16="http://schemas.microsoft.com/office/drawing/2014/main" val="2470481790"/>
                    </a:ext>
                  </a:extLst>
                </a:gridCol>
              </a:tblGrid>
              <a:tr h="370840">
                <a:tc>
                  <a:txBody>
                    <a:bodyPr/>
                    <a:lstStyle/>
                    <a:p>
                      <a:pPr rtl="1"/>
                      <a:r>
                        <a:rPr lang="he-IL">
                          <a:latin typeface="Alef" panose="00000500000000000000" pitchFamily="2" charset="-79"/>
                          <a:cs typeface="Alef" panose="00000500000000000000" pitchFamily="2" charset="-79"/>
                        </a:rPr>
                        <a:t>שעה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a:latin typeface="Alef" panose="00000500000000000000" pitchFamily="2" charset="-79"/>
                          <a:cs typeface="Alef" panose="00000500000000000000" pitchFamily="2" charset="-79"/>
                        </a:rPr>
                        <a:t>מה קורה?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179180"/>
                  </a:ext>
                </a:extLst>
              </a:tr>
              <a:tr h="370840">
                <a:tc>
                  <a:txBody>
                    <a:bodyPr/>
                    <a:lstStyle/>
                    <a:p>
                      <a:pPr rtl="1"/>
                      <a:r>
                        <a:rPr lang="he-IL">
                          <a:latin typeface="Alef" panose="00000500000000000000" pitchFamily="2" charset="-79"/>
                          <a:cs typeface="Alef" panose="00000500000000000000" pitchFamily="2" charset="-79"/>
                        </a:rPr>
                        <a:t>07:00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a:latin typeface="Alef" panose="00000500000000000000" pitchFamily="2" charset="-79"/>
                          <a:cs typeface="Alef" panose="00000500000000000000" pitchFamily="2" charset="-79"/>
                        </a:rPr>
                        <a:t>התייצבות ההנהגה וצוות המטה המשולב ביער.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2451"/>
                  </a:ext>
                </a:extLst>
              </a:tr>
              <a:tr h="370840">
                <a:tc>
                  <a:txBody>
                    <a:bodyPr/>
                    <a:lstStyle/>
                    <a:p>
                      <a:pPr rtl="1"/>
                      <a:r>
                        <a:rPr lang="he-IL">
                          <a:latin typeface="Alef" panose="00000500000000000000" pitchFamily="2" charset="-79"/>
                          <a:cs typeface="Alef" panose="00000500000000000000" pitchFamily="2" charset="-79"/>
                        </a:rPr>
                        <a:t>09:00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a:latin typeface="Alef" panose="00000500000000000000" pitchFamily="2" charset="-79"/>
                          <a:cs typeface="Alef" panose="00000500000000000000" pitchFamily="2" charset="-79"/>
                        </a:rPr>
                        <a:t>הגעת גורמי הרגולציה וביצוע סבבים לאישור.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879014"/>
                  </a:ext>
                </a:extLst>
              </a:tr>
              <a:tr h="370840">
                <a:tc>
                  <a:txBody>
                    <a:bodyPr/>
                    <a:lstStyle/>
                    <a:p>
                      <a:pPr rtl="1"/>
                      <a:r>
                        <a:rPr lang="he-IL">
                          <a:latin typeface="Alef" panose="00000500000000000000" pitchFamily="2" charset="-79"/>
                          <a:cs typeface="Alef" panose="00000500000000000000" pitchFamily="2" charset="-79"/>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a:latin typeface="Alef" panose="00000500000000000000" pitchFamily="2" charset="-79"/>
                          <a:cs typeface="Alef" panose="00000500000000000000" pitchFamily="2" charset="-79"/>
                        </a:rPr>
                        <a:t>סיום ובשאיפה קבלת אישורים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305387"/>
                  </a:ext>
                </a:extLst>
              </a:tr>
              <a:tr h="335280">
                <a:tc>
                  <a:txBody>
                    <a:bodyPr/>
                    <a:lstStyle/>
                    <a:p>
                      <a:pPr rtl="1"/>
                      <a:r>
                        <a:rPr lang="he-IL">
                          <a:latin typeface="Alef" panose="00000500000000000000" pitchFamily="2" charset="-79"/>
                          <a:cs typeface="Alef" panose="00000500000000000000" pitchFamily="2" charset="-79"/>
                        </a:rPr>
                        <a:t>17:30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a:latin typeface="Alef" panose="00000500000000000000" pitchFamily="2" charset="-79"/>
                          <a:cs typeface="Alef" panose="00000500000000000000" pitchFamily="2" charset="-79"/>
                        </a:rPr>
                        <a:t>יציאת כלל הגורמים מהיערות.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157745"/>
                  </a:ext>
                </a:extLst>
              </a:tr>
            </a:tbl>
          </a:graphicData>
        </a:graphic>
      </p:graphicFrame>
      <p:sp>
        <p:nvSpPr>
          <p:cNvPr id="7" name="תיבת טקסט 6">
            <a:extLst>
              <a:ext uri="{FF2B5EF4-FFF2-40B4-BE49-F238E27FC236}">
                <a16:creationId xmlns:a16="http://schemas.microsoft.com/office/drawing/2014/main" id="{22967846-6A0A-79BD-B92D-0500E578E5F8}"/>
              </a:ext>
            </a:extLst>
          </p:cNvPr>
          <p:cNvSpPr txBox="1"/>
          <p:nvPr/>
        </p:nvSpPr>
        <p:spPr>
          <a:xfrm>
            <a:off x="289034" y="3778992"/>
            <a:ext cx="8565931" cy="1015663"/>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rPr>
              <a:t>הלו"ז הינו משוער, ובהתאם יישלח לכל יער לו"ז מדויק ביחס לשעות האישור (שכן מתקיימים מספר אישורים בכל יום). על ההנהגות לשריין את ימי האישורים וכן מועדי ב' וימי תיקונים.</a:t>
            </a:r>
          </a:p>
        </p:txBody>
      </p:sp>
    </p:spTree>
    <p:extLst>
      <p:ext uri="{BB962C8B-B14F-4D97-AF65-F5344CB8AC3E}">
        <p14:creationId xmlns:p14="http://schemas.microsoft.com/office/powerpoint/2010/main" val="268644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0129DD9C-388B-C575-5302-6F0BF32203D2}"/>
              </a:ext>
            </a:extLst>
          </p:cNvPr>
          <p:cNvPicPr>
            <a:picLocks noChangeAspect="1"/>
          </p:cNvPicPr>
          <p:nvPr/>
        </p:nvPicPr>
        <p:blipFill>
          <a:blip r:embed="rId2"/>
          <a:stretch>
            <a:fillRect/>
          </a:stretch>
        </p:blipFill>
        <p:spPr>
          <a:xfrm>
            <a:off x="18334"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307368" y="769969"/>
            <a:ext cx="8565931" cy="769441"/>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800" b="1">
                <a:latin typeface="Alef" panose="00000500000000000000" pitchFamily="2" charset="-79"/>
                <a:cs typeface="Alef" panose="00000500000000000000" pitchFamily="2" charset="-79"/>
              </a:rPr>
              <a:t>ימי הרישוי ומועדים לתיקונים</a:t>
            </a:r>
          </a:p>
          <a:p>
            <a:pPr marL="0" indent="0" algn="ctr" rtl="1" fontAlgn="auto">
              <a:spcAft>
                <a:spcPts val="0"/>
              </a:spcAft>
              <a:buFont typeface="Arial" panose="020B0604020202020204" pitchFamily="34" charset="0"/>
              <a:buNone/>
              <a:defRPr/>
            </a:pPr>
            <a:endParaRPr lang="he-IL" sz="1600" b="1">
              <a:latin typeface="Alef" panose="00000500000000000000" pitchFamily="2" charset="-79"/>
              <a:cs typeface="Alef" panose="00000500000000000000" pitchFamily="2" charset="-79"/>
            </a:endParaRPr>
          </a:p>
        </p:txBody>
      </p:sp>
      <p:pic>
        <p:nvPicPr>
          <p:cNvPr id="4" name="תמונה 3">
            <a:extLst>
              <a:ext uri="{FF2B5EF4-FFF2-40B4-BE49-F238E27FC236}">
                <a16:creationId xmlns:a16="http://schemas.microsoft.com/office/drawing/2014/main" id="{663625EB-D0AF-29A6-8346-6F9A729A524D}"/>
              </a:ext>
            </a:extLst>
          </p:cNvPr>
          <p:cNvPicPr>
            <a:picLocks noChangeAspect="1"/>
          </p:cNvPicPr>
          <p:nvPr/>
        </p:nvPicPr>
        <p:blipFill>
          <a:blip r:embed="rId3"/>
          <a:stretch>
            <a:fillRect/>
          </a:stretch>
        </p:blipFill>
        <p:spPr>
          <a:xfrm>
            <a:off x="1960609" y="3530666"/>
            <a:ext cx="5259450" cy="2056631"/>
          </a:xfrm>
          <a:prstGeom prst="rect">
            <a:avLst/>
          </a:prstGeom>
        </p:spPr>
      </p:pic>
      <p:pic>
        <p:nvPicPr>
          <p:cNvPr id="9" name="תמונה 8">
            <a:extLst>
              <a:ext uri="{FF2B5EF4-FFF2-40B4-BE49-F238E27FC236}">
                <a16:creationId xmlns:a16="http://schemas.microsoft.com/office/drawing/2014/main" id="{EEF3A772-FB59-369F-D766-B0E7C6A151FB}"/>
              </a:ext>
            </a:extLst>
          </p:cNvPr>
          <p:cNvPicPr>
            <a:picLocks noChangeAspect="1"/>
          </p:cNvPicPr>
          <p:nvPr/>
        </p:nvPicPr>
        <p:blipFill>
          <a:blip r:embed="rId4"/>
          <a:stretch>
            <a:fillRect/>
          </a:stretch>
        </p:blipFill>
        <p:spPr>
          <a:xfrm>
            <a:off x="1884870" y="1282655"/>
            <a:ext cx="5335189" cy="2169970"/>
          </a:xfrm>
          <a:prstGeom prst="rect">
            <a:avLst/>
          </a:prstGeom>
        </p:spPr>
      </p:pic>
    </p:spTree>
    <p:extLst>
      <p:ext uri="{BB962C8B-B14F-4D97-AF65-F5344CB8AC3E}">
        <p14:creationId xmlns:p14="http://schemas.microsoft.com/office/powerpoint/2010/main" val="363425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FEB8-C8B5-4E58-8F2D-FF63DCD65F6F}"/>
            </a:ext>
          </a:extLst>
        </p:cNvPr>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08D26EA8-F10D-7B9C-65F0-1B54568BC0D0}"/>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57D346FB-15BB-10B2-042E-72198048609B}"/>
              </a:ext>
            </a:extLst>
          </p:cNvPr>
          <p:cNvSpPr txBox="1"/>
          <p:nvPr/>
        </p:nvSpPr>
        <p:spPr>
          <a:xfrm>
            <a:off x="289034" y="1033858"/>
            <a:ext cx="8565931" cy="5047536"/>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3200" b="1">
                <a:latin typeface="Alef" panose="00000500000000000000" pitchFamily="2" charset="-79"/>
                <a:cs typeface="Alef" panose="00000500000000000000" pitchFamily="2" charset="-79"/>
              </a:rPr>
              <a:t>מה נדרש מההנהגות במהלך המחנה?</a:t>
            </a: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marL="457200" indent="-457200" algn="r" rtl="1" fontAlgn="auto">
              <a:spcAft>
                <a:spcPts val="0"/>
              </a:spcAft>
              <a:buFont typeface="Arial" panose="020B0604020202020204" pitchFamily="34" charset="0"/>
              <a:buChar char="•"/>
              <a:defRPr/>
            </a:pPr>
            <a:r>
              <a:rPr lang="he-IL" sz="2000">
                <a:latin typeface="Alef" panose="00000500000000000000" pitchFamily="2" charset="-79"/>
                <a:cs typeface="Alef" panose="00000500000000000000" pitchFamily="2" charset="-79"/>
              </a:rPr>
              <a:t>הכרות של כללי בעלי התפקידים עם עמידה של נהלי המחנה בדגש על: בטיחות, בטיחות באש , תברואה, ביטחון.</a:t>
            </a:r>
          </a:p>
          <a:p>
            <a:pPr marL="457200" indent="-457200" algn="r" rtl="1" fontAlgn="auto">
              <a:spcAft>
                <a:spcPts val="0"/>
              </a:spcAft>
              <a:buFont typeface="Arial" panose="020B0604020202020204" pitchFamily="34" charset="0"/>
              <a:buChar char="•"/>
              <a:defRPr/>
            </a:pPr>
            <a:r>
              <a:rPr lang="he-IL" sz="2000">
                <a:latin typeface="Alef" panose="00000500000000000000" pitchFamily="2" charset="-79"/>
                <a:cs typeface="Alef" panose="00000500000000000000" pitchFamily="2" charset="-79"/>
              </a:rPr>
              <a:t>יש לדאוג לציוד הנדרש לתיקונים ליקויים הדורשים תיקון במהלך המחנה.</a:t>
            </a:r>
          </a:p>
          <a:p>
            <a:pPr marL="457200" indent="-457200" algn="r" rtl="1" fontAlgn="auto">
              <a:spcAft>
                <a:spcPts val="0"/>
              </a:spcAft>
              <a:buFont typeface="Arial" panose="020B0604020202020204" pitchFamily="34" charset="0"/>
              <a:buChar char="•"/>
              <a:defRPr/>
            </a:pPr>
            <a:r>
              <a:rPr lang="he-IL" sz="2000">
                <a:latin typeface="Alef" panose="00000500000000000000" pitchFamily="2" charset="-79"/>
                <a:cs typeface="Alef" panose="00000500000000000000" pitchFamily="2" charset="-79"/>
              </a:rPr>
              <a:t>אם הגיע נציג של כיבוי, משטרה, משרד הבריאות/ קק"ל יש לאפשר לו כניסה למחנה, ללוות אותו לסיור ולעדכן בהתאם לצורך את מנהל היער.</a:t>
            </a:r>
          </a:p>
          <a:p>
            <a:pPr marL="457200" indent="-457200" algn="r" rtl="1" fontAlgn="auto">
              <a:spcAft>
                <a:spcPts val="0"/>
              </a:spcAft>
              <a:buFont typeface="Arial" panose="020B0604020202020204" pitchFamily="34" charset="0"/>
              <a:buChar char="•"/>
              <a:defRPr/>
            </a:pPr>
            <a:endParaRPr lang="he-IL" sz="2000">
              <a:latin typeface="Alef" panose="00000500000000000000" pitchFamily="2" charset="-79"/>
              <a:cs typeface="Alef" panose="00000500000000000000" pitchFamily="2" charset="-79"/>
            </a:endParaRPr>
          </a:p>
          <a:p>
            <a:pPr marL="457200" indent="-457200" algn="r" rtl="1" fontAlgn="auto">
              <a:spcAft>
                <a:spcPts val="0"/>
              </a:spcAft>
              <a:buFont typeface="Arial" panose="020B0604020202020204" pitchFamily="34" charset="0"/>
              <a:buChar char="•"/>
              <a:defRPr/>
            </a:pPr>
            <a:endParaRPr lang="he-IL" sz="2000">
              <a:latin typeface="Alef" panose="00000500000000000000" pitchFamily="2" charset="-79"/>
              <a:cs typeface="Alef" panose="00000500000000000000" pitchFamily="2" charset="-79"/>
            </a:endParaRPr>
          </a:p>
          <a:p>
            <a:pPr algn="r" rtl="1" fontAlgn="auto">
              <a:spcAft>
                <a:spcPts val="0"/>
              </a:spcAft>
              <a:defRPr/>
            </a:pPr>
            <a:endParaRPr lang="he-IL" sz="2000">
              <a:latin typeface="Alef" panose="00000500000000000000" pitchFamily="2" charset="-79"/>
              <a:cs typeface="Alef" panose="00000500000000000000" pitchFamily="2" charset="-79"/>
            </a:endParaRPr>
          </a:p>
          <a:p>
            <a:pPr marL="457200" indent="-457200" algn="r" rtl="1" fontAlgn="auto">
              <a:spcAft>
                <a:spcPts val="0"/>
              </a:spcAft>
              <a:buFont typeface="Arial" panose="020B0604020202020204" pitchFamily="34" charset="0"/>
              <a:buChar char="•"/>
              <a:defRPr/>
            </a:pPr>
            <a:endParaRPr lang="he-IL" sz="2000">
              <a:latin typeface="Alef" panose="00000500000000000000" pitchFamily="2" charset="-79"/>
              <a:cs typeface="Alef" panose="00000500000000000000" pitchFamily="2" charset="-79"/>
            </a:endParaRPr>
          </a:p>
          <a:p>
            <a:pPr algn="r" rtl="1" fontAlgn="auto">
              <a:spcAft>
                <a:spcPts val="0"/>
              </a:spcAft>
              <a:defRPr/>
            </a:pPr>
            <a:r>
              <a:rPr lang="he-IL" sz="2000">
                <a:latin typeface="Alef" panose="00000500000000000000" pitchFamily="2" charset="-79"/>
                <a:cs typeface="Alef" panose="00000500000000000000" pitchFamily="2" charset="-79"/>
              </a:rPr>
              <a:t>*במהלך המחנה יכולים להתבצע ביקורת פתע של גורמי רישוי, בדרכך כלל מתואם יום מראש עם תפעול ורכש. במידה והגיעו אליכם בהפתעה יש לעדכן את תפעול ורכש.</a:t>
            </a:r>
          </a:p>
          <a:p>
            <a:pPr marL="457200" indent="-457200" algn="r" rtl="1" fontAlgn="auto">
              <a:spcAft>
                <a:spcPts val="0"/>
              </a:spcAft>
              <a:buFont typeface="Arial" panose="020B0604020202020204" pitchFamily="34" charset="0"/>
              <a:buChar char="•"/>
              <a:defRPr/>
            </a:pPr>
            <a:endParaRPr lang="he-IL" sz="200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14822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4457-A3A1-294D-159A-182B2ADB88B4}"/>
            </a:ext>
          </a:extLst>
        </p:cNvPr>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AA9377C0-E2A6-5C93-1FC1-57F059BA063A}"/>
              </a:ext>
            </a:extLst>
          </p:cNvPr>
          <p:cNvPicPr>
            <a:picLocks noChangeAspect="1"/>
          </p:cNvPicPr>
          <p:nvPr/>
        </p:nvPicPr>
        <p:blipFill>
          <a:blip r:embed="rId2"/>
          <a:stretch>
            <a:fillRect/>
          </a:stretch>
        </p:blipFill>
        <p:spPr>
          <a:xfrm>
            <a:off x="0" y="0"/>
            <a:ext cx="9144000" cy="6858000"/>
          </a:xfrm>
          <a:prstGeom prst="rect">
            <a:avLst/>
          </a:prstGeom>
        </p:spPr>
      </p:pic>
      <p:sp>
        <p:nvSpPr>
          <p:cNvPr id="3" name="תיבת טקסט 2">
            <a:extLst>
              <a:ext uri="{FF2B5EF4-FFF2-40B4-BE49-F238E27FC236}">
                <a16:creationId xmlns:a16="http://schemas.microsoft.com/office/drawing/2014/main" id="{CD9FDBAE-71E8-D64C-B5D6-A503B419BFE1}"/>
              </a:ext>
            </a:extLst>
          </p:cNvPr>
          <p:cNvSpPr txBox="1"/>
          <p:nvPr/>
        </p:nvSpPr>
        <p:spPr>
          <a:xfrm>
            <a:off x="1162695" y="2116957"/>
            <a:ext cx="6818609" cy="3231654"/>
          </a:xfrm>
          <a:prstGeom prst="rect">
            <a:avLst/>
          </a:prstGeom>
          <a:noFill/>
          <a:ln>
            <a:noFill/>
          </a:ln>
        </p:spPr>
        <p:txBody>
          <a:bodyPr wrap="square" rtlCol="1">
            <a:spAutoFit/>
          </a:bodyPr>
          <a:lstStyle/>
          <a:p>
            <a:pPr marL="0" indent="0" algn="ctr" rtl="1" fontAlgn="auto">
              <a:spcAft>
                <a:spcPts val="0"/>
              </a:spcAft>
              <a:buFont typeface="Arial" panose="020B0604020202020204" pitchFamily="34" charset="0"/>
              <a:buNone/>
              <a:defRPr/>
            </a:pPr>
            <a:r>
              <a:rPr lang="he-IL" sz="2800" b="1">
                <a:latin typeface="Alef" panose="00000500000000000000" pitchFamily="2" charset="-79"/>
                <a:cs typeface="Alef" panose="00000500000000000000" pitchFamily="2" charset="-79"/>
              </a:rPr>
              <a:t>רישוי חינוכי למחנה/קורס</a:t>
            </a: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algn="r" rtl="1">
              <a:defRPr/>
            </a:pPr>
            <a:r>
              <a:rPr lang="he-IL" sz="2000">
                <a:latin typeface="Alef" panose="00000500000000000000" pitchFamily="2" charset="-79"/>
                <a:cs typeface="Alef" panose="00000500000000000000" pitchFamily="2" charset="-79"/>
              </a:rPr>
              <a:t>      דורין- מטה הפעילות מנהלת תהליך הוצאת רישוי חינוכי</a:t>
            </a: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endParaRPr lang="he-IL" sz="240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71670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A2C7-9738-A571-F28D-C10046FF04E3}"/>
            </a:ext>
          </a:extLst>
        </p:cNvPr>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CC4C8A21-063B-90E6-DC24-1B1030BE137C}"/>
              </a:ext>
            </a:extLst>
          </p:cNvPr>
          <p:cNvPicPr>
            <a:picLocks noChangeAspect="1"/>
          </p:cNvPicPr>
          <p:nvPr/>
        </p:nvPicPr>
        <p:blipFill>
          <a:blip r:embed="rId2"/>
          <a:stretch>
            <a:fillRect/>
          </a:stretch>
        </p:blipFill>
        <p:spPr>
          <a:xfrm>
            <a:off x="-11855" y="0"/>
            <a:ext cx="9144000" cy="6858000"/>
          </a:xfrm>
          <a:prstGeom prst="rect">
            <a:avLst/>
          </a:prstGeom>
        </p:spPr>
      </p:pic>
      <p:sp>
        <p:nvSpPr>
          <p:cNvPr id="6" name="תיבת טקסט 5">
            <a:extLst>
              <a:ext uri="{FF2B5EF4-FFF2-40B4-BE49-F238E27FC236}">
                <a16:creationId xmlns:a16="http://schemas.microsoft.com/office/drawing/2014/main" id="{D77C9E53-0B9E-758F-2E92-3F2421E0328B}"/>
              </a:ext>
            </a:extLst>
          </p:cNvPr>
          <p:cNvSpPr txBox="1"/>
          <p:nvPr/>
        </p:nvSpPr>
        <p:spPr>
          <a:xfrm>
            <a:off x="277179" y="814361"/>
            <a:ext cx="8565931" cy="6422271"/>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800" b="1">
                <a:latin typeface="Alef" panose="00000500000000000000" pitchFamily="2" charset="-79"/>
                <a:cs typeface="Alef" panose="00000500000000000000" pitchFamily="2" charset="-79"/>
              </a:rPr>
              <a:t>משרד החינוך-רישוי חינוכי</a:t>
            </a:r>
          </a:p>
          <a:p>
            <a:pPr algn="r">
              <a:spcAft>
                <a:spcPts val="429"/>
              </a:spcAft>
            </a:pPr>
            <a:endParaRPr lang="he-IL" sz="2000">
              <a:latin typeface="Alef" panose="00000500000000000000" pitchFamily="2" charset="-79"/>
              <a:cs typeface="Alef" panose="00000500000000000000" pitchFamily="2" charset="-79"/>
            </a:endParaRPr>
          </a:p>
          <a:p>
            <a:pPr algn="r">
              <a:spcAft>
                <a:spcPts val="429"/>
              </a:spcAft>
            </a:pPr>
            <a:r>
              <a:rPr lang="he-IL" sz="2000">
                <a:latin typeface="Alef" panose="00000500000000000000" pitchFamily="2" charset="-79"/>
                <a:cs typeface="Alef" panose="00000500000000000000" pitchFamily="2" charset="-79"/>
              </a:rPr>
              <a:t>לכאורה, הליך הרישוי החינוכי מנותק מהליך הרישוי עסק (מקבילים). הוא גם נבדל במספר עקרונות שכן כל מחנה (מחזור) מקבל אישור חינוכי בשונה מכל יער שמקבל רישוי. יחד עם זאת, על מנת לקבל את רישוי העסק, נדרשות חתימות ואישורים מתוך הרישוי החינוכי למחנה. הרישוי החינוכי מתבצע מול מנהל חברה ונוער, וביום מרוכז לכלל היערות.</a:t>
            </a:r>
            <a:endParaRPr lang="en-US" sz="2000">
              <a:latin typeface="Alef" panose="00000500000000000000" pitchFamily="2" charset="-79"/>
              <a:cs typeface="Alef" panose="00000500000000000000" pitchFamily="2" charset="-79"/>
            </a:endParaRPr>
          </a:p>
          <a:p>
            <a:pPr algn="r">
              <a:spcAft>
                <a:spcPts val="429"/>
              </a:spcAft>
            </a:pPr>
            <a:r>
              <a:rPr lang="en-US" sz="2000">
                <a:latin typeface="Alef" panose="00000500000000000000" pitchFamily="2" charset="-79"/>
                <a:cs typeface="Alef" panose="00000500000000000000" pitchFamily="2" charset="-79"/>
              </a:rPr>
              <a:t> </a:t>
            </a:r>
            <a:br>
              <a:rPr lang="en-US" sz="2000">
                <a:latin typeface="Alef" panose="00000500000000000000" pitchFamily="2" charset="-79"/>
                <a:cs typeface="Alef" panose="00000500000000000000" pitchFamily="2" charset="-79"/>
              </a:rPr>
            </a:br>
            <a:r>
              <a:rPr lang="he-IL" sz="2000">
                <a:latin typeface="Alef" panose="00000500000000000000" pitchFamily="2" charset="-79"/>
                <a:cs typeface="Alef" panose="00000500000000000000" pitchFamily="2" charset="-79"/>
              </a:rPr>
              <a:t>ברגע שיוצאים למפעל מעל </a:t>
            </a:r>
            <a:r>
              <a:rPr lang="he-IL" sz="2000" b="1">
                <a:latin typeface="Alef" panose="00000500000000000000" pitchFamily="2" charset="-79"/>
                <a:cs typeface="Alef" panose="00000500000000000000" pitchFamily="2" charset="-79"/>
              </a:rPr>
              <a:t>3 לילות </a:t>
            </a:r>
            <a:r>
              <a:rPr lang="he-IL" sz="2000">
                <a:latin typeface="Alef" panose="00000500000000000000" pitchFamily="2" charset="-79"/>
                <a:cs typeface="Alef" panose="00000500000000000000" pitchFamily="2" charset="-79"/>
              </a:rPr>
              <a:t>(משמע מקום קבוע, לא כמו טיול ים אל ים שנמשך 4 ימים אבל נודד כל יום ממקום למקום) הפעילות נחשבת לקייטנה ולכן צריך רישוין עסק. בשביל לקבל רישיון עסק יש להכליל בתוכו את רישוי חינוכי ולכן גם בקורסים המסכמים שמעל 3 לילות וגם במחנות קיץ צריך רישוי חינוכי.</a:t>
            </a:r>
          </a:p>
          <a:p>
            <a:pPr>
              <a:spcAft>
                <a:spcPts val="429"/>
              </a:spcAft>
            </a:pPr>
            <a:endParaRPr lang="he-IL" sz="200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2000" b="1" u="sng">
                <a:latin typeface="Alef" panose="00000500000000000000" pitchFamily="2" charset="-79"/>
                <a:cs typeface="Alef" panose="00000500000000000000" pitchFamily="2" charset="-79"/>
              </a:rPr>
              <a:t>ברישוי העסק דורשים לראות:</a:t>
            </a:r>
          </a:p>
          <a:p>
            <a:pPr marL="0" indent="0" algn="ct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rPr>
              <a:t>פריט רישוי 7 ו-8 – חתימות קב"ט </a:t>
            </a:r>
            <a:r>
              <a:rPr lang="he-IL" sz="2000" err="1">
                <a:latin typeface="Alef" panose="00000500000000000000" pitchFamily="2" charset="-79"/>
                <a:cs typeface="Alef" panose="00000500000000000000" pitchFamily="2" charset="-79"/>
              </a:rPr>
              <a:t>משה"ח</a:t>
            </a:r>
            <a:r>
              <a:rPr lang="he-IL" sz="2000">
                <a:latin typeface="Alef" panose="00000500000000000000" pitchFamily="2" charset="-79"/>
                <a:cs typeface="Alef" panose="00000500000000000000" pitchFamily="2" charset="-79"/>
              </a:rPr>
              <a:t> ויועץ בטיחות.</a:t>
            </a:r>
          </a:p>
          <a:p>
            <a:pPr marL="0" indent="0" algn="ctr" rtl="1" fontAlgn="auto">
              <a:spcAft>
                <a:spcPts val="0"/>
              </a:spcAft>
              <a:buFont typeface="Arial" panose="020B0604020202020204" pitchFamily="34" charset="0"/>
              <a:buNone/>
              <a:defRPr/>
            </a:pPr>
            <a:endParaRPr lang="he-IL">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p:txBody>
      </p:sp>
      <p:sp>
        <p:nvSpPr>
          <p:cNvPr id="3" name="תיבת טקסט 2">
            <a:extLst>
              <a:ext uri="{FF2B5EF4-FFF2-40B4-BE49-F238E27FC236}">
                <a16:creationId xmlns:a16="http://schemas.microsoft.com/office/drawing/2014/main" id="{BD1AB6FC-E5DF-D4C4-4DCE-41BFFF32E2F0}"/>
              </a:ext>
            </a:extLst>
          </p:cNvPr>
          <p:cNvSpPr txBox="1"/>
          <p:nvPr/>
        </p:nvSpPr>
        <p:spPr>
          <a:xfrm>
            <a:off x="179470" y="4736934"/>
            <a:ext cx="8785060" cy="646331"/>
          </a:xfrm>
          <a:prstGeom prst="rect">
            <a:avLst/>
          </a:prstGeom>
          <a:noFill/>
        </p:spPr>
        <p:txBody>
          <a:bodyPr wrap="square">
            <a:spAutoFit/>
          </a:bodyPr>
          <a:lstStyle/>
          <a:p>
            <a:pPr algn="r" rtl="1" fontAlgn="auto">
              <a:spcAft>
                <a:spcPts val="0"/>
              </a:spcAft>
              <a:defRPr/>
            </a:pPr>
            <a:r>
              <a:rPr lang="he-IL" sz="1800" b="1">
                <a:latin typeface="Alef" panose="00000500000000000000" pitchFamily="2" charset="-79"/>
                <a:cs typeface="Alef" panose="00000500000000000000" pitchFamily="2" charset="-79"/>
              </a:rPr>
              <a:t>האישור החינוכי ניתן ביום הראשון להגעת החניכים, על ידי יועץ הבטיחות שיתואם ליום זה.</a:t>
            </a:r>
          </a:p>
        </p:txBody>
      </p:sp>
    </p:spTree>
    <p:extLst>
      <p:ext uri="{BB962C8B-B14F-4D97-AF65-F5344CB8AC3E}">
        <p14:creationId xmlns:p14="http://schemas.microsoft.com/office/powerpoint/2010/main" val="317548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טקסט, צילום מסך, גופן, עיצוב&#10;&#10;התיאור נוצר באופן אוטומטי">
            <a:extLst>
              <a:ext uri="{FF2B5EF4-FFF2-40B4-BE49-F238E27FC236}">
                <a16:creationId xmlns:a16="http://schemas.microsoft.com/office/drawing/2014/main" id="{CBF1E4B6-D826-3279-1E6E-613E4963B19F}"/>
              </a:ext>
            </a:extLst>
          </p:cNvPr>
          <p:cNvPicPr>
            <a:picLocks noChangeAspect="1"/>
          </p:cNvPicPr>
          <p:nvPr/>
        </p:nvPicPr>
        <p:blipFill>
          <a:blip r:embed="rId2"/>
          <a:stretch>
            <a:fillRect/>
          </a:stretch>
        </p:blipFill>
        <p:spPr>
          <a:xfrm>
            <a:off x="0" y="0"/>
            <a:ext cx="9144000" cy="6858000"/>
          </a:xfrm>
          <a:prstGeom prst="rect">
            <a:avLst/>
          </a:prstGeom>
        </p:spPr>
      </p:pic>
      <p:sp>
        <p:nvSpPr>
          <p:cNvPr id="2" name="כותרת 1">
            <a:extLst>
              <a:ext uri="{FF2B5EF4-FFF2-40B4-BE49-F238E27FC236}">
                <a16:creationId xmlns:a16="http://schemas.microsoft.com/office/drawing/2014/main" id="{1DADD06E-5CC6-D18F-23B2-6CC81645CD2F}"/>
              </a:ext>
            </a:extLst>
          </p:cNvPr>
          <p:cNvSpPr>
            <a:spLocks noGrp="1"/>
          </p:cNvSpPr>
          <p:nvPr>
            <p:ph type="title"/>
          </p:nvPr>
        </p:nvSpPr>
        <p:spPr>
          <a:xfrm>
            <a:off x="1975013" y="657934"/>
            <a:ext cx="5778873" cy="786209"/>
          </a:xfrm>
        </p:spPr>
        <p:txBody>
          <a:bodyPr>
            <a:normAutofit/>
          </a:bodyPr>
          <a:lstStyle/>
          <a:p>
            <a:pPr algn="ctr"/>
            <a:r>
              <a:rPr lang="he-IL" sz="2800">
                <a:latin typeface="Alef" panose="00000500000000000000" pitchFamily="2" charset="-79"/>
                <a:cs typeface="Alef" panose="00000500000000000000" pitchFamily="2" charset="-79"/>
              </a:rPr>
              <a:t>דגשים לרישיון חינוכי</a:t>
            </a:r>
          </a:p>
        </p:txBody>
      </p:sp>
      <p:sp>
        <p:nvSpPr>
          <p:cNvPr id="3" name="מציין מיקום תוכן 2">
            <a:extLst>
              <a:ext uri="{FF2B5EF4-FFF2-40B4-BE49-F238E27FC236}">
                <a16:creationId xmlns:a16="http://schemas.microsoft.com/office/drawing/2014/main" id="{39B49B71-50BE-ACB2-8BBD-74450DBD3B99}"/>
              </a:ext>
            </a:extLst>
          </p:cNvPr>
          <p:cNvSpPr>
            <a:spLocks noGrp="1"/>
          </p:cNvSpPr>
          <p:nvPr>
            <p:ph idx="1"/>
          </p:nvPr>
        </p:nvSpPr>
        <p:spPr>
          <a:xfrm>
            <a:off x="162231" y="1444143"/>
            <a:ext cx="8651285" cy="4541616"/>
          </a:xfrm>
        </p:spPr>
        <p:txBody>
          <a:bodyPr>
            <a:noAutofit/>
          </a:bodyPr>
          <a:lstStyle/>
          <a:p>
            <a:r>
              <a:rPr lang="he-IL" sz="2000" b="1">
                <a:latin typeface="Alef" panose="00000500000000000000" pitchFamily="2" charset="-79"/>
                <a:cs typeface="Alef" panose="00000500000000000000" pitchFamily="2" charset="-79"/>
              </a:rPr>
              <a:t> נדרש להגשת הבקשה לרישוי חינוכי</a:t>
            </a:r>
            <a:r>
              <a:rPr lang="he-IL" sz="2000">
                <a:latin typeface="Alef" panose="00000500000000000000" pitchFamily="2" charset="-79"/>
                <a:cs typeface="Alef" panose="00000500000000000000" pitchFamily="2" charset="-79"/>
              </a:rPr>
              <a:t>: </a:t>
            </a:r>
            <a:br>
              <a:rPr lang="en-US" sz="2000">
                <a:latin typeface="Alef" panose="00000500000000000000" pitchFamily="2" charset="-79"/>
                <a:cs typeface="Alef" panose="00000500000000000000" pitchFamily="2" charset="-79"/>
              </a:rPr>
            </a:br>
            <a:r>
              <a:rPr lang="he-IL" sz="2000">
                <a:latin typeface="Alef" panose="00000500000000000000" pitchFamily="2" charset="-79"/>
                <a:cs typeface="Alef" panose="00000500000000000000" pitchFamily="2" charset="-79"/>
              </a:rPr>
              <a:t>-</a:t>
            </a:r>
            <a:r>
              <a:rPr lang="he-IL" sz="2000" err="1">
                <a:latin typeface="Alef" panose="00000500000000000000" pitchFamily="2" charset="-79"/>
                <a:cs typeface="Alef" panose="00000500000000000000" pitchFamily="2" charset="-79"/>
              </a:rPr>
              <a:t>הרציונאל</a:t>
            </a:r>
            <a:r>
              <a:rPr lang="he-IL" sz="2000">
                <a:latin typeface="Alef" panose="00000500000000000000" pitchFamily="2" charset="-79"/>
                <a:cs typeface="Alef" panose="00000500000000000000" pitchFamily="2" charset="-79"/>
              </a:rPr>
              <a:t> החינוכי </a:t>
            </a:r>
            <a:br>
              <a:rPr lang="en-US" sz="2000">
                <a:latin typeface="Alef" panose="00000500000000000000" pitchFamily="2" charset="-79"/>
                <a:cs typeface="Alef" panose="00000500000000000000" pitchFamily="2" charset="-79"/>
              </a:rPr>
            </a:br>
            <a:r>
              <a:rPr lang="he-IL" sz="2000">
                <a:latin typeface="Alef" panose="00000500000000000000" pitchFamily="2" charset="-79"/>
                <a:cs typeface="Alef" panose="00000500000000000000" pitchFamily="2" charset="-79"/>
              </a:rPr>
              <a:t>-מטרות מפעל מפורטות</a:t>
            </a:r>
            <a:br>
              <a:rPr lang="en-US" sz="2000">
                <a:latin typeface="Alef" panose="00000500000000000000" pitchFamily="2" charset="-79"/>
                <a:cs typeface="Alef" panose="00000500000000000000" pitchFamily="2" charset="-79"/>
              </a:rPr>
            </a:br>
            <a:r>
              <a:rPr lang="he-IL" sz="2000">
                <a:latin typeface="Alef" panose="00000500000000000000" pitchFamily="2" charset="-79"/>
                <a:cs typeface="Alef" panose="00000500000000000000" pitchFamily="2" charset="-79"/>
              </a:rPr>
              <a:t>-לו"ז מסודר ומפורט ברמה שעתית (כולל אטרקציות ופעילות חוץ).</a:t>
            </a:r>
            <a:br>
              <a:rPr lang="en-US" sz="2000">
                <a:latin typeface="Alef" panose="00000500000000000000" pitchFamily="2" charset="-79"/>
                <a:cs typeface="Alef" panose="00000500000000000000" pitchFamily="2" charset="-79"/>
              </a:rPr>
            </a:br>
            <a:r>
              <a:rPr lang="he-IL" sz="2000">
                <a:latin typeface="Alef" panose="00000500000000000000" pitchFamily="2" charset="-79"/>
                <a:cs typeface="Alef" panose="00000500000000000000" pitchFamily="2" charset="-79"/>
              </a:rPr>
              <a:t>-שיחת סיכום בכל יום</a:t>
            </a:r>
            <a:br>
              <a:rPr lang="en-US" sz="2000">
                <a:latin typeface="Alef" panose="00000500000000000000" pitchFamily="2" charset="-79"/>
                <a:cs typeface="Alef" panose="00000500000000000000" pitchFamily="2" charset="-79"/>
              </a:rPr>
            </a:br>
            <a:r>
              <a:rPr lang="he-IL" sz="2000">
                <a:latin typeface="Alef" panose="00000500000000000000" pitchFamily="2" charset="-79"/>
                <a:cs typeface="Alef" panose="00000500000000000000" pitchFamily="2" charset="-79"/>
              </a:rPr>
              <a:t>-תרגיל הפינוי בכל סבב </a:t>
            </a:r>
            <a:br>
              <a:rPr lang="en-US" sz="2000">
                <a:latin typeface="Alef" panose="00000500000000000000" pitchFamily="2" charset="-79"/>
                <a:cs typeface="Alef" panose="00000500000000000000" pitchFamily="2" charset="-79"/>
              </a:rPr>
            </a:br>
            <a:r>
              <a:rPr lang="he-IL" sz="2000">
                <a:latin typeface="Alef" panose="00000500000000000000" pitchFamily="2" charset="-79"/>
                <a:cs typeface="Alef" panose="00000500000000000000" pitchFamily="2" charset="-79"/>
              </a:rPr>
              <a:t>היעדר עברות מין- יש לדאוג לאישור </a:t>
            </a:r>
          </a:p>
          <a:p>
            <a:pPr marL="0" indent="0">
              <a:buNone/>
            </a:pPr>
            <a:r>
              <a:rPr lang="he-IL" sz="2000">
                <a:latin typeface="Alef" panose="00000500000000000000" pitchFamily="2" charset="-79"/>
                <a:cs typeface="Alef" panose="00000500000000000000" pitchFamily="2" charset="-79"/>
              </a:rPr>
              <a:t>    עבור כל עובד/מתנדב מעל גיל 18 .</a:t>
            </a:r>
          </a:p>
          <a:p>
            <a:pPr marL="0" indent="0">
              <a:buNone/>
            </a:pPr>
            <a:endParaRPr lang="he-IL" sz="2000">
              <a:latin typeface="Alef" panose="00000500000000000000" pitchFamily="2" charset="-79"/>
              <a:cs typeface="Alef" panose="00000500000000000000" pitchFamily="2" charset="-79"/>
            </a:endParaRPr>
          </a:p>
          <a:p>
            <a:endParaRPr lang="he-IL" sz="2000">
              <a:latin typeface="Alef" panose="00000500000000000000" pitchFamily="2" charset="-79"/>
              <a:cs typeface="Alef" panose="00000500000000000000" pitchFamily="2" charset="-79"/>
            </a:endParaRPr>
          </a:p>
          <a:p>
            <a:r>
              <a:rPr lang="he-IL" sz="2000">
                <a:latin typeface="Alef" panose="00000500000000000000" pitchFamily="2" charset="-79"/>
                <a:cs typeface="Alef" panose="00000500000000000000" pitchFamily="2" charset="-79"/>
              </a:rPr>
              <a:t>תאריך הגשה לרישוי החינוכי בתאריך ה05.06 יום חמישי לדורין למייל </a:t>
            </a:r>
            <a:r>
              <a:rPr lang="en-US" sz="2000">
                <a:latin typeface="Alef" panose="00000500000000000000" pitchFamily="2" charset="-79"/>
                <a:cs typeface="Alef" panose="00000500000000000000" pitchFamily="2" charset="-79"/>
              </a:rPr>
              <a:t>dorins@zofim.org.il </a:t>
            </a:r>
          </a:p>
          <a:p>
            <a:r>
              <a:rPr lang="he-IL" sz="2000">
                <a:latin typeface="Alef" panose="00000500000000000000" pitchFamily="2" charset="-79"/>
                <a:cs typeface="Alef" panose="00000500000000000000" pitchFamily="2" charset="-79"/>
              </a:rPr>
              <a:t>הנהגות שעושות 2 מחוזרים ביער צריכות להוציא 2 רישויים חינוכיים למחנה לפי כל מחזור.</a:t>
            </a:r>
          </a:p>
          <a:p>
            <a:r>
              <a:rPr lang="he-IL" sz="2000">
                <a:latin typeface="Alef" panose="00000500000000000000" pitchFamily="2" charset="-79"/>
                <a:cs typeface="Alef" panose="00000500000000000000" pitchFamily="2" charset="-79"/>
              </a:rPr>
              <a:t>נספחים – כל האישורים/השתלמויות של מנהל המחנה, קב"ט , רכז בטיחות, רכז </a:t>
            </a:r>
            <a:r>
              <a:rPr lang="he-IL" sz="2000" err="1">
                <a:latin typeface="Alef" panose="00000500000000000000" pitchFamily="2" charset="-79"/>
                <a:cs typeface="Alef" panose="00000500000000000000" pitchFamily="2" charset="-79"/>
              </a:rPr>
              <a:t>תבוראן</a:t>
            </a:r>
            <a:r>
              <a:rPr lang="he-IL" sz="2000">
                <a:latin typeface="Alef" panose="00000500000000000000" pitchFamily="2" charset="-79"/>
                <a:cs typeface="Alef" panose="00000500000000000000" pitchFamily="2" charset="-79"/>
              </a:rPr>
              <a:t>, לו"ז מחנה </a:t>
            </a:r>
          </a:p>
          <a:p>
            <a:endParaRPr lang="he-IL" sz="2000">
              <a:latin typeface="Alef" panose="00000500000000000000" pitchFamily="2" charset="-79"/>
              <a:cs typeface="Alef" panose="00000500000000000000" pitchFamily="2" charset="-79"/>
            </a:endParaRPr>
          </a:p>
        </p:txBody>
      </p:sp>
      <p:sp>
        <p:nvSpPr>
          <p:cNvPr id="6" name="תיבת טקסט 5">
            <a:extLst>
              <a:ext uri="{FF2B5EF4-FFF2-40B4-BE49-F238E27FC236}">
                <a16:creationId xmlns:a16="http://schemas.microsoft.com/office/drawing/2014/main" id="{C5263122-CE58-F008-582A-C732550905A7}"/>
              </a:ext>
            </a:extLst>
          </p:cNvPr>
          <p:cNvSpPr txBox="1"/>
          <p:nvPr/>
        </p:nvSpPr>
        <p:spPr>
          <a:xfrm>
            <a:off x="-354854" y="2837788"/>
            <a:ext cx="4659734" cy="1754326"/>
          </a:xfrm>
          <a:prstGeom prst="rect">
            <a:avLst/>
          </a:prstGeom>
          <a:noFill/>
        </p:spPr>
        <p:txBody>
          <a:bodyPr wrap="square" rtlCol="1">
            <a:spAutoFit/>
          </a:bodyPr>
          <a:lstStyle/>
          <a:p>
            <a:pPr algn="r" rtl="1" fontAlgn="auto">
              <a:spcAft>
                <a:spcPts val="0"/>
              </a:spcAft>
              <a:defRPr/>
            </a:pPr>
            <a:r>
              <a:rPr lang="he-IL" sz="1800">
                <a:latin typeface="Alef" panose="00000500000000000000" pitchFamily="2" charset="-79"/>
                <a:cs typeface="Alef" panose="00000500000000000000" pitchFamily="2" charset="-79"/>
              </a:rPr>
              <a:t>      </a:t>
            </a:r>
            <a:r>
              <a:rPr lang="he-IL" sz="1800" b="1">
                <a:latin typeface="Alef" panose="00000500000000000000" pitchFamily="2" charset="-79"/>
                <a:cs typeface="Alef" panose="00000500000000000000" pitchFamily="2" charset="-79"/>
              </a:rPr>
              <a:t>דגש  תוכנית חינוכית:</a:t>
            </a:r>
          </a:p>
          <a:p>
            <a:pPr marL="342900" indent="-342900" algn="r" rtl="1" fontAlgn="auto">
              <a:spcAft>
                <a:spcPts val="0"/>
              </a:spcAft>
              <a:buFont typeface="Arial" panose="020B0604020202020204" pitchFamily="34" charset="0"/>
              <a:buChar char="•"/>
              <a:defRPr/>
            </a:pPr>
            <a:r>
              <a:rPr lang="he-IL" sz="1800">
                <a:latin typeface="Alef" panose="00000500000000000000" pitchFamily="2" charset="-79"/>
                <a:cs typeface="Alef" panose="00000500000000000000" pitchFamily="2" charset="-79"/>
              </a:rPr>
              <a:t>חופש פעולה למדריך/ה </a:t>
            </a:r>
          </a:p>
          <a:p>
            <a:pPr marL="342900" indent="-342900" algn="r" rtl="1" fontAlgn="auto">
              <a:spcAft>
                <a:spcPts val="0"/>
              </a:spcAft>
              <a:buFont typeface="Arial" panose="020B0604020202020204" pitchFamily="34" charset="0"/>
              <a:buChar char="•"/>
              <a:defRPr/>
            </a:pPr>
            <a:r>
              <a:rPr lang="he-IL" sz="1800">
                <a:latin typeface="Alef" panose="00000500000000000000" pitchFamily="2" charset="-79"/>
                <a:cs typeface="Alef" panose="00000500000000000000" pitchFamily="2" charset="-79"/>
              </a:rPr>
              <a:t>עידוד יצירתיות</a:t>
            </a:r>
          </a:p>
          <a:p>
            <a:pPr marL="342900" indent="-342900" algn="r" rtl="1" fontAlgn="auto">
              <a:spcAft>
                <a:spcPts val="0"/>
              </a:spcAft>
              <a:buFont typeface="Arial" panose="020B0604020202020204" pitchFamily="34" charset="0"/>
              <a:buChar char="•"/>
              <a:defRPr/>
            </a:pPr>
            <a:r>
              <a:rPr lang="he-IL" sz="1800">
                <a:latin typeface="Alef" panose="00000500000000000000" pitchFamily="2" charset="-79"/>
                <a:cs typeface="Alef" panose="00000500000000000000" pitchFamily="2" charset="-79"/>
              </a:rPr>
              <a:t>למידה חברתית</a:t>
            </a:r>
          </a:p>
          <a:p>
            <a:pPr marL="342900" indent="-342900" algn="r" rtl="1" fontAlgn="auto">
              <a:spcAft>
                <a:spcPts val="0"/>
              </a:spcAft>
              <a:buFont typeface="Arial" panose="020B0604020202020204" pitchFamily="34" charset="0"/>
              <a:buChar char="•"/>
              <a:defRPr/>
            </a:pPr>
            <a:r>
              <a:rPr lang="he-IL" sz="1800">
                <a:latin typeface="Alef" panose="00000500000000000000" pitchFamily="2" charset="-79"/>
                <a:cs typeface="Alef" panose="00000500000000000000" pitchFamily="2" charset="-79"/>
              </a:rPr>
              <a:t>התנסות </a:t>
            </a:r>
            <a:r>
              <a:rPr lang="he-IL" sz="1800" err="1">
                <a:latin typeface="Alef" panose="00000500000000000000" pitchFamily="2" charset="-79"/>
                <a:cs typeface="Alef" panose="00000500000000000000" pitchFamily="2" charset="-79"/>
              </a:rPr>
              <a:t>חוויתית</a:t>
            </a:r>
            <a:endParaRPr lang="he-IL" sz="1800">
              <a:latin typeface="Alef" panose="00000500000000000000" pitchFamily="2" charset="-79"/>
              <a:cs typeface="Alef" panose="00000500000000000000" pitchFamily="2" charset="-79"/>
            </a:endParaRPr>
          </a:p>
          <a:p>
            <a:pPr marL="342900" indent="-342900" algn="r" rtl="1" fontAlgn="auto">
              <a:spcAft>
                <a:spcPts val="0"/>
              </a:spcAft>
              <a:buFont typeface="Arial" panose="020B0604020202020204" pitchFamily="34" charset="0"/>
              <a:buChar char="•"/>
              <a:defRPr/>
            </a:pPr>
            <a:r>
              <a:rPr lang="he-IL" sz="1800">
                <a:latin typeface="Alef" panose="00000500000000000000" pitchFamily="2" charset="-79"/>
                <a:cs typeface="Alef" panose="00000500000000000000" pitchFamily="2" charset="-79"/>
              </a:rPr>
              <a:t>תוכנית קיימות ושמירת הסביבה (לא חובה)</a:t>
            </a:r>
            <a:endParaRPr lang="he-IL"/>
          </a:p>
        </p:txBody>
      </p:sp>
    </p:spTree>
    <p:extLst>
      <p:ext uri="{BB962C8B-B14F-4D97-AF65-F5344CB8AC3E}">
        <p14:creationId xmlns:p14="http://schemas.microsoft.com/office/powerpoint/2010/main" val="179017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טקסט, צילום מסך, גופן, עיצוב&#10;&#10;התיאור נוצר באופן אוטומטי">
            <a:extLst>
              <a:ext uri="{FF2B5EF4-FFF2-40B4-BE49-F238E27FC236}">
                <a16:creationId xmlns:a16="http://schemas.microsoft.com/office/drawing/2014/main" id="{E46AA654-3771-4BB9-BBAA-3547C7E126BB}"/>
              </a:ext>
            </a:extLst>
          </p:cNvPr>
          <p:cNvPicPr>
            <a:picLocks noChangeAspect="1"/>
          </p:cNvPicPr>
          <p:nvPr/>
        </p:nvPicPr>
        <p:blipFill>
          <a:blip r:embed="rId2"/>
          <a:stretch>
            <a:fillRect/>
          </a:stretch>
        </p:blipFill>
        <p:spPr>
          <a:xfrm>
            <a:off x="0" y="0"/>
            <a:ext cx="9144000" cy="6858000"/>
          </a:xfrm>
          <a:prstGeom prst="rect">
            <a:avLst/>
          </a:prstGeom>
        </p:spPr>
      </p:pic>
      <p:sp>
        <p:nvSpPr>
          <p:cNvPr id="7" name="כותרת 6">
            <a:extLst>
              <a:ext uri="{FF2B5EF4-FFF2-40B4-BE49-F238E27FC236}">
                <a16:creationId xmlns:a16="http://schemas.microsoft.com/office/drawing/2014/main" id="{B55955F2-0293-4D7C-B3E3-4E2431CC8AF2}"/>
              </a:ext>
            </a:extLst>
          </p:cNvPr>
          <p:cNvSpPr>
            <a:spLocks noGrp="1"/>
          </p:cNvSpPr>
          <p:nvPr>
            <p:ph type="title"/>
          </p:nvPr>
        </p:nvSpPr>
        <p:spPr>
          <a:xfrm>
            <a:off x="1068310" y="676051"/>
            <a:ext cx="7717120" cy="1485901"/>
          </a:xfrm>
        </p:spPr>
        <p:txBody>
          <a:bodyPr>
            <a:normAutofit/>
          </a:bodyPr>
          <a:lstStyle/>
          <a:p>
            <a:r>
              <a:rPr lang="he-IL" sz="2800">
                <a:latin typeface="Alef" panose="00000500000000000000" pitchFamily="2" charset="-79"/>
                <a:cs typeface="Alef" panose="00000500000000000000" pitchFamily="2" charset="-79"/>
              </a:rPr>
              <a:t>תהליך הוצאת אישורי משטרה ע"י מיופה כוח</a:t>
            </a:r>
            <a:br>
              <a:rPr lang="he-IL" sz="2800">
                <a:latin typeface="Alef" panose="00000500000000000000" pitchFamily="2" charset="-79"/>
                <a:cs typeface="Alef" panose="00000500000000000000" pitchFamily="2" charset="-79"/>
              </a:rPr>
            </a:br>
            <a:r>
              <a:rPr lang="he-IL" sz="2800">
                <a:latin typeface="Alef" panose="00000500000000000000" pitchFamily="2" charset="-79"/>
                <a:cs typeface="Alef" panose="00000500000000000000" pitchFamily="2" charset="-79"/>
                <a:hlinkClick r:id="rId3"/>
              </a:rPr>
              <a:t>קובץ עדכני להיעדר עבירות מין </a:t>
            </a:r>
            <a:endParaRPr lang="he-IL" sz="2800">
              <a:latin typeface="Alef" panose="00000500000000000000" pitchFamily="2" charset="-79"/>
              <a:cs typeface="Alef" panose="00000500000000000000" pitchFamily="2" charset="-79"/>
            </a:endParaRPr>
          </a:p>
        </p:txBody>
      </p:sp>
      <p:sp>
        <p:nvSpPr>
          <p:cNvPr id="2" name="TextBox 1"/>
          <p:cNvSpPr txBox="1"/>
          <p:nvPr/>
        </p:nvSpPr>
        <p:spPr>
          <a:xfrm>
            <a:off x="358572" y="2062897"/>
            <a:ext cx="8062180" cy="3931232"/>
          </a:xfrm>
          <a:prstGeom prst="rect">
            <a:avLst/>
          </a:prstGeom>
        </p:spPr>
        <p:txBody>
          <a:bodyPr rtlCol="1">
            <a:normAutofit/>
          </a:bodyPr>
          <a:lstStyle/>
          <a:p>
            <a:pPr algn="r" rtl="1">
              <a:spcAft>
                <a:spcPts val="429"/>
              </a:spcAft>
            </a:pPr>
            <a:r>
              <a:rPr lang="he-IL" sz="2000" b="1" u="sng">
                <a:latin typeface="Alef" panose="00000500000000000000" pitchFamily="2" charset="-79"/>
                <a:cs typeface="Alef" panose="00000500000000000000" pitchFamily="2" charset="-79"/>
              </a:rPr>
              <a:t>להלן תהליך העבודה להוצאת אישורי משטרה ע"י מיופה כוח:</a:t>
            </a:r>
          </a:p>
          <a:p>
            <a:pPr marL="326578" indent="-326578" algn="r" rtl="1">
              <a:spcAft>
                <a:spcPts val="429"/>
              </a:spcAft>
              <a:buAutoNum type="arabicPeriod"/>
            </a:pPr>
            <a:r>
              <a:rPr lang="he-IL" sz="2000">
                <a:latin typeface="Alef" panose="00000500000000000000" pitchFamily="2" charset="-79"/>
                <a:cs typeface="Alef" panose="00000500000000000000" pitchFamily="2" charset="-79"/>
              </a:rPr>
              <a:t>על המתנדב/ עובד למלא טופס בקשת בגיר – </a:t>
            </a:r>
            <a:r>
              <a:rPr lang="he-IL" sz="2000" b="1">
                <a:latin typeface="Alef" panose="00000500000000000000" pitchFamily="2" charset="-79"/>
                <a:cs typeface="Alef" panose="00000500000000000000" pitchFamily="2" charset="-79"/>
                <a:hlinkClick r:id="rId4"/>
              </a:rPr>
              <a:t>נספח א' </a:t>
            </a:r>
            <a:br>
              <a:rPr lang="en-US" sz="2000">
                <a:latin typeface="Alef" panose="00000500000000000000" pitchFamily="2" charset="-79"/>
                <a:cs typeface="Alef" panose="00000500000000000000" pitchFamily="2" charset="-79"/>
              </a:rPr>
            </a:br>
            <a:r>
              <a:rPr lang="he-IL" sz="2000">
                <a:latin typeface="Alef" panose="00000500000000000000" pitchFamily="2" charset="-79"/>
                <a:cs typeface="Alef" panose="00000500000000000000" pitchFamily="2" charset="-79"/>
              </a:rPr>
              <a:t>על המנדב/ עובד למלא טופס ייפוי כוח – </a:t>
            </a:r>
            <a:r>
              <a:rPr lang="he-IL" sz="2000" b="1">
                <a:latin typeface="Alef" panose="00000500000000000000" pitchFamily="2" charset="-79"/>
                <a:cs typeface="Alef" panose="00000500000000000000" pitchFamily="2" charset="-79"/>
                <a:hlinkClick r:id="rId4"/>
              </a:rPr>
              <a:t>נספח ו' </a:t>
            </a:r>
            <a:endParaRPr lang="he-IL" sz="2000" b="1">
              <a:latin typeface="Alef" panose="00000500000000000000" pitchFamily="2" charset="-79"/>
              <a:cs typeface="Alef" panose="00000500000000000000" pitchFamily="2" charset="-79"/>
            </a:endParaRPr>
          </a:p>
          <a:p>
            <a:pPr marL="326578" indent="-326578" algn="r" rtl="1">
              <a:spcAft>
                <a:spcPts val="429"/>
              </a:spcAft>
              <a:buAutoNum type="arabicPeriod"/>
            </a:pPr>
            <a:r>
              <a:rPr lang="he-IL" sz="2000" b="1">
                <a:latin typeface="Alef" panose="00000500000000000000" pitchFamily="2" charset="-79"/>
                <a:cs typeface="Alef" panose="00000500000000000000" pitchFamily="2" charset="-79"/>
              </a:rPr>
              <a:t>יש לוודא כי יש ברשותכם צילום ת"ז של המתנדב/ עובד (חובה)</a:t>
            </a:r>
          </a:p>
          <a:p>
            <a:pPr marL="326578" indent="-326578" algn="r" rtl="1">
              <a:spcAft>
                <a:spcPts val="429"/>
              </a:spcAft>
              <a:buAutoNum type="arabicPeriod"/>
            </a:pPr>
            <a:r>
              <a:rPr lang="he-IL" sz="2000">
                <a:latin typeface="Alef" panose="00000500000000000000" pitchFamily="2" charset="-79"/>
                <a:cs typeface="Alef" panose="00000500000000000000" pitchFamily="2" charset="-79"/>
              </a:rPr>
              <a:t>פתיחת בקשה לאישור העסקה באינטרנט מקוון – </a:t>
            </a:r>
            <a:r>
              <a:rPr lang="he-IL" sz="2000">
                <a:latin typeface="Alef" panose="00000500000000000000" pitchFamily="2" charset="-79"/>
                <a:cs typeface="Alef" panose="00000500000000000000" pitchFamily="2" charset="-79"/>
                <a:hlinkClick r:id="rId5"/>
              </a:rPr>
              <a:t>קישור</a:t>
            </a:r>
            <a:r>
              <a:rPr lang="he-IL" sz="2000">
                <a:latin typeface="Alef" panose="00000500000000000000" pitchFamily="2" charset="-79"/>
                <a:cs typeface="Alef" panose="00000500000000000000" pitchFamily="2" charset="-79"/>
              </a:rPr>
              <a:t>  </a:t>
            </a:r>
          </a:p>
          <a:p>
            <a:pPr marL="326578" indent="-326578" algn="r" rtl="1">
              <a:spcAft>
                <a:spcPts val="429"/>
              </a:spcAft>
              <a:buAutoNum type="arabicPeriod"/>
            </a:pPr>
            <a:r>
              <a:rPr lang="he-IL" sz="2000">
                <a:latin typeface="Alef" panose="00000500000000000000" pitchFamily="2" charset="-79"/>
                <a:cs typeface="Alef" panose="00000500000000000000" pitchFamily="2" charset="-79"/>
              </a:rPr>
              <a:t>הכנת טופס בקשת מעסיק- רשימה מרוכזת</a:t>
            </a:r>
          </a:p>
          <a:p>
            <a:pPr marL="326578" indent="-326578" algn="r" rtl="1">
              <a:spcAft>
                <a:spcPts val="429"/>
              </a:spcAft>
              <a:buAutoNum type="arabicPeriod"/>
            </a:pPr>
            <a:r>
              <a:rPr lang="he-IL" sz="2000">
                <a:latin typeface="Alef" panose="00000500000000000000" pitchFamily="2" charset="-79"/>
                <a:cs typeface="Alef" panose="00000500000000000000" pitchFamily="2" charset="-79"/>
              </a:rPr>
              <a:t>הגעה לתחנת משטרה (כל תחנה) עם מס' סימוכין והטפסים להוצאת האישור הגורף</a:t>
            </a:r>
          </a:p>
        </p:txBody>
      </p:sp>
    </p:spTree>
    <p:extLst>
      <p:ext uri="{BB962C8B-B14F-4D97-AF65-F5344CB8AC3E}">
        <p14:creationId xmlns:p14="http://schemas.microsoft.com/office/powerpoint/2010/main" val="13296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 עיצוב&#10;&#10;התיאור נוצר באופן אוטומטי">
            <a:extLst>
              <a:ext uri="{FF2B5EF4-FFF2-40B4-BE49-F238E27FC236}">
                <a16:creationId xmlns:a16="http://schemas.microsoft.com/office/drawing/2014/main" id="{AA301D0E-AD33-232B-0D3B-49F3FAC5F2AE}"/>
              </a:ext>
            </a:extLst>
          </p:cNvPr>
          <p:cNvPicPr>
            <a:picLocks noChangeAspect="1"/>
          </p:cNvPicPr>
          <p:nvPr/>
        </p:nvPicPr>
        <p:blipFill>
          <a:blip r:embed="rId2"/>
          <a:stretch>
            <a:fillRect/>
          </a:stretch>
        </p:blipFill>
        <p:spPr>
          <a:xfrm>
            <a:off x="0" y="0"/>
            <a:ext cx="9144000" cy="6858000"/>
          </a:xfrm>
          <a:prstGeom prst="rect">
            <a:avLst/>
          </a:prstGeom>
        </p:spPr>
      </p:pic>
      <p:sp>
        <p:nvSpPr>
          <p:cNvPr id="2" name="כותרת 1">
            <a:extLst>
              <a:ext uri="{FF2B5EF4-FFF2-40B4-BE49-F238E27FC236}">
                <a16:creationId xmlns:a16="http://schemas.microsoft.com/office/drawing/2014/main" id="{1EDAD401-2B7F-4E4C-A741-B99FD7602F0D}"/>
              </a:ext>
            </a:extLst>
          </p:cNvPr>
          <p:cNvSpPr>
            <a:spLocks noGrp="1"/>
          </p:cNvSpPr>
          <p:nvPr>
            <p:ph type="title"/>
          </p:nvPr>
        </p:nvSpPr>
        <p:spPr>
          <a:xfrm>
            <a:off x="-4585" y="637032"/>
            <a:ext cx="9056955" cy="934212"/>
          </a:xfrm>
        </p:spPr>
        <p:txBody>
          <a:bodyPr vert="horz" lIns="68580" tIns="34290" rIns="68580" bIns="34290" rtlCol="0" anchor="b">
            <a:noAutofit/>
          </a:bodyPr>
          <a:lstStyle/>
          <a:p>
            <a:pPr algn="ctr" rtl="0"/>
            <a:r>
              <a:rPr lang="en-US" sz="2700" b="1" err="1">
                <a:latin typeface="Alef" panose="00000500000000000000" pitchFamily="2" charset="-79"/>
                <a:cs typeface="Alef" panose="00000500000000000000" pitchFamily="2" charset="-79"/>
              </a:rPr>
              <a:t>התפיסה</a:t>
            </a:r>
            <a:r>
              <a:rPr lang="en-US" sz="2700" b="1">
                <a:latin typeface="Alef" panose="00000500000000000000" pitchFamily="2" charset="-79"/>
                <a:cs typeface="Alef" panose="00000500000000000000" pitchFamily="2" charset="-79"/>
              </a:rPr>
              <a:t> </a:t>
            </a:r>
            <a:r>
              <a:rPr lang="en-US" sz="2700" b="1" err="1">
                <a:latin typeface="Alef" panose="00000500000000000000" pitchFamily="2" charset="-79"/>
                <a:cs typeface="Alef" panose="00000500000000000000" pitchFamily="2" charset="-79"/>
              </a:rPr>
              <a:t>החינוכית</a:t>
            </a:r>
            <a:r>
              <a:rPr lang="en-US" sz="2700" b="1">
                <a:latin typeface="Alef" panose="00000500000000000000" pitchFamily="2" charset="-79"/>
                <a:cs typeface="Alef" panose="00000500000000000000" pitchFamily="2" charset="-79"/>
              </a:rPr>
              <a:t> של </a:t>
            </a:r>
            <a:r>
              <a:rPr lang="en-US" sz="2700" b="1" err="1">
                <a:latin typeface="Alef" panose="00000500000000000000" pitchFamily="2" charset="-79"/>
                <a:cs typeface="Alef" panose="00000500000000000000" pitchFamily="2" charset="-79"/>
              </a:rPr>
              <a:t>המחנה</a:t>
            </a:r>
            <a:br>
              <a:rPr lang="en-US" sz="2700" b="1">
                <a:latin typeface="Alef" panose="00000500000000000000" pitchFamily="2" charset="-79"/>
                <a:cs typeface="Alef" panose="00000500000000000000" pitchFamily="2" charset="-79"/>
              </a:rPr>
            </a:br>
            <a:r>
              <a:rPr lang="en-US" sz="2700" b="1" err="1">
                <a:latin typeface="Alef" panose="00000500000000000000" pitchFamily="2" charset="-79"/>
                <a:cs typeface="Alef" panose="00000500000000000000" pitchFamily="2" charset="-79"/>
              </a:rPr>
              <a:t>מול</a:t>
            </a:r>
            <a:r>
              <a:rPr lang="en-US" sz="2700" b="1">
                <a:latin typeface="Alef" panose="00000500000000000000" pitchFamily="2" charset="-79"/>
                <a:cs typeface="Alef" panose="00000500000000000000" pitchFamily="2" charset="-79"/>
              </a:rPr>
              <a:t> מערכת </a:t>
            </a:r>
            <a:r>
              <a:rPr lang="en-US" sz="2700" b="1" err="1">
                <a:latin typeface="Alef" panose="00000500000000000000" pitchFamily="2" charset="-79"/>
                <a:cs typeface="Alef" panose="00000500000000000000" pitchFamily="2" charset="-79"/>
              </a:rPr>
              <a:t>השיקולים</a:t>
            </a:r>
            <a:r>
              <a:rPr lang="en-US" sz="2700" b="1">
                <a:latin typeface="Alef" panose="00000500000000000000" pitchFamily="2" charset="-79"/>
                <a:cs typeface="Alef" panose="00000500000000000000" pitchFamily="2" charset="-79"/>
              </a:rPr>
              <a:t> </a:t>
            </a:r>
            <a:r>
              <a:rPr lang="en-US" sz="2700" b="1" err="1">
                <a:latin typeface="Alef" panose="00000500000000000000" pitchFamily="2" charset="-79"/>
                <a:cs typeface="Alef" panose="00000500000000000000" pitchFamily="2" charset="-79"/>
              </a:rPr>
              <a:t>בניהו</a:t>
            </a:r>
            <a:r>
              <a:rPr lang="he-IL" sz="2700" b="1">
                <a:latin typeface="Alef" panose="00000500000000000000" pitchFamily="2" charset="-79"/>
                <a:cs typeface="Alef" panose="00000500000000000000" pitchFamily="2" charset="-79"/>
              </a:rPr>
              <a:t>לו</a:t>
            </a:r>
            <a:endParaRPr lang="en-US" sz="2700" b="1">
              <a:latin typeface="Alef" panose="00000500000000000000" pitchFamily="2" charset="-79"/>
              <a:cs typeface="Alef" panose="00000500000000000000" pitchFamily="2" charset="-79"/>
            </a:endParaRPr>
          </a:p>
        </p:txBody>
      </p:sp>
      <p:sp>
        <p:nvSpPr>
          <p:cNvPr id="19" name="מציין מיקום תוכן 5">
            <a:extLst>
              <a:ext uri="{FF2B5EF4-FFF2-40B4-BE49-F238E27FC236}">
                <a16:creationId xmlns:a16="http://schemas.microsoft.com/office/drawing/2014/main" id="{FCE53229-3794-4D2D-8974-7685399BE5E4}"/>
              </a:ext>
            </a:extLst>
          </p:cNvPr>
          <p:cNvSpPr txBox="1">
            <a:spLocks/>
          </p:cNvSpPr>
          <p:nvPr/>
        </p:nvSpPr>
        <p:spPr>
          <a:xfrm>
            <a:off x="438539" y="2122551"/>
            <a:ext cx="8613831" cy="2612898"/>
          </a:xfrm>
          <a:prstGeom prst="rect">
            <a:avLst/>
          </a:prstGeom>
        </p:spPr>
        <p:txBody>
          <a:bodyPr vert="horz" lIns="68580" tIns="34290" rIns="68580" bIns="34290" rtlCol="0">
            <a:noAutofit/>
          </a:bodyPr>
          <a:lstStyle>
            <a:lvl1pPr marL="347472" indent="-347472" algn="r" defTabSz="914400" rtl="1" eaLnBrk="1" latinLnBrk="0" hangingPunct="1">
              <a:lnSpc>
                <a:spcPct val="100000"/>
              </a:lnSpc>
              <a:spcBef>
                <a:spcPts val="18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0664" indent="-283464" algn="r" defTabSz="914400" rtl="1" eaLnBrk="1" latinLnBrk="0" hangingPunct="1">
              <a:lnSpc>
                <a:spcPct val="100000"/>
              </a:lnSpc>
              <a:spcBef>
                <a:spcPts val="12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00000"/>
              </a:lnSpc>
              <a:spcBef>
                <a:spcPts val="8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sz="20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sz="2000" kern="1200" baseline="0">
                <a:solidFill>
                  <a:schemeClr val="tx1"/>
                </a:solidFill>
                <a:latin typeface="+mn-lt"/>
                <a:ea typeface="+mn-ea"/>
                <a:cs typeface="+mn-cs"/>
              </a:defRPr>
            </a:lvl9pPr>
          </a:lstStyle>
          <a:p>
            <a:pPr marL="346329" indent="-257175" algn="just">
              <a:lnSpc>
                <a:spcPct val="90000"/>
              </a:lnSpc>
              <a:spcBef>
                <a:spcPts val="1350"/>
              </a:spcBef>
              <a:buFont typeface="Wingdings" panose="05000000000000000000" pitchFamily="2" charset="2"/>
              <a:buChar char="v"/>
              <a:defRPr/>
            </a:pPr>
            <a:r>
              <a:rPr lang="en-US" altLang="he-IL" sz="2000" b="1" err="1">
                <a:latin typeface="Alef" panose="00000500000000000000" pitchFamily="2" charset="-79"/>
                <a:ea typeface="+mn-ea"/>
                <a:cs typeface="Alef" panose="00000500000000000000" pitchFamily="2" charset="-79"/>
              </a:rPr>
              <a:t>תפקיד</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מנה</a:t>
            </a:r>
            <a:r>
              <a:rPr lang="he-IL" altLang="he-IL" sz="2000" b="1">
                <a:latin typeface="Alef" panose="00000500000000000000" pitchFamily="2" charset="-79"/>
                <a:ea typeface="+mn-ea"/>
                <a:cs typeface="Alef" panose="00000500000000000000" pitchFamily="2" charset="-79"/>
              </a:rPr>
              <a:t>ל/ת</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המחנה</a:t>
            </a:r>
            <a:r>
              <a:rPr lang="en-US" altLang="he-IL" sz="2000" b="1">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מורכב</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ואין</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דומה</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לו</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במערכת</a:t>
            </a:r>
            <a:r>
              <a:rPr lang="en-US" altLang="he-IL" sz="2000">
                <a:latin typeface="Alef" panose="00000500000000000000" pitchFamily="2" charset="-79"/>
                <a:ea typeface="+mn-ea"/>
                <a:cs typeface="Alef" panose="00000500000000000000" pitchFamily="2" charset="-79"/>
              </a:rPr>
              <a:t> החינוך</a:t>
            </a:r>
            <a:r>
              <a:rPr lang="he-IL"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שכן</a:t>
            </a:r>
            <a:r>
              <a:rPr lang="he-IL" altLang="he-IL" sz="2000">
                <a:latin typeface="Alef" panose="00000500000000000000" pitchFamily="2" charset="-79"/>
                <a:ea typeface="+mn-ea"/>
                <a:cs typeface="Alef" panose="00000500000000000000" pitchFamily="2" charset="-79"/>
              </a:rPr>
              <a:t> מצד אחד המחנה הוא </a:t>
            </a:r>
            <a:r>
              <a:rPr lang="he-IL" altLang="he-IL" sz="2000" b="1" u="sng">
                <a:latin typeface="Alef" panose="00000500000000000000" pitchFamily="2" charset="-79"/>
                <a:ea typeface="+mn-ea"/>
                <a:cs typeface="Alef" panose="00000500000000000000" pitchFamily="2" charset="-79"/>
              </a:rPr>
              <a:t>פורמאלי</a:t>
            </a:r>
            <a:r>
              <a:rPr lang="he-IL" altLang="he-IL" sz="2000">
                <a:latin typeface="Alef" panose="00000500000000000000" pitchFamily="2" charset="-79"/>
                <a:ea typeface="+mn-ea"/>
                <a:cs typeface="Alef" panose="00000500000000000000" pitchFamily="2" charset="-79"/>
              </a:rPr>
              <a:t> (חוקים, מקום </a:t>
            </a:r>
            <a:r>
              <a:rPr lang="he-IL" altLang="he-IL" sz="2000" err="1">
                <a:latin typeface="Alef" panose="00000500000000000000" pitchFamily="2" charset="-79"/>
                <a:ea typeface="+mn-ea"/>
                <a:cs typeface="Alef" panose="00000500000000000000" pitchFamily="2" charset="-79"/>
              </a:rPr>
              <a:t>ולו"ז</a:t>
            </a:r>
            <a:r>
              <a:rPr lang="he-IL" altLang="he-IL" sz="2000">
                <a:latin typeface="Alef" panose="00000500000000000000" pitchFamily="2" charset="-79"/>
                <a:ea typeface="+mn-ea"/>
                <a:cs typeface="Alef" panose="00000500000000000000" pitchFamily="2" charset="-79"/>
              </a:rPr>
              <a:t> קבוע), ומנגד הוא </a:t>
            </a:r>
            <a:r>
              <a:rPr lang="he-IL" altLang="he-IL" sz="2000" b="1" u="sng">
                <a:latin typeface="Alef" panose="00000500000000000000" pitchFamily="2" charset="-79"/>
                <a:ea typeface="+mn-ea"/>
                <a:cs typeface="Alef" panose="00000500000000000000" pitchFamily="2" charset="-79"/>
              </a:rPr>
              <a:t>בלתי פורמאלי</a:t>
            </a:r>
            <a:r>
              <a:rPr lang="he-IL" altLang="he-IL" sz="2000">
                <a:latin typeface="Alef" panose="00000500000000000000" pitchFamily="2" charset="-79"/>
                <a:ea typeface="+mn-ea"/>
                <a:cs typeface="Alef" panose="00000500000000000000" pitchFamily="2" charset="-79"/>
              </a:rPr>
              <a:t>, שכן משולבים בו פעילויות של נופש, הנאה, והפגה שלא בהכרח מחייבים. </a:t>
            </a:r>
            <a:endParaRPr lang="en-US" altLang="he-IL" sz="2000">
              <a:latin typeface="Alef" panose="00000500000000000000" pitchFamily="2" charset="-79"/>
              <a:ea typeface="+mn-ea"/>
              <a:cs typeface="Alef" panose="00000500000000000000" pitchFamily="2" charset="-79"/>
            </a:endParaRPr>
          </a:p>
          <a:p>
            <a:pPr marL="346329" indent="-257175" algn="just">
              <a:lnSpc>
                <a:spcPct val="90000"/>
              </a:lnSpc>
              <a:spcBef>
                <a:spcPts val="1350"/>
              </a:spcBef>
              <a:buFont typeface="Wingdings" panose="05000000000000000000" pitchFamily="2" charset="2"/>
              <a:buChar char="v"/>
              <a:defRPr/>
            </a:pPr>
            <a:r>
              <a:rPr lang="en-US" altLang="he-IL" sz="2000" err="1">
                <a:latin typeface="Alef" panose="00000500000000000000" pitchFamily="2" charset="-79"/>
                <a:ea typeface="+mn-ea"/>
                <a:cs typeface="Alef" panose="00000500000000000000" pitchFamily="2" charset="-79"/>
              </a:rPr>
              <a:t>כלומר</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על</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המנהל</a:t>
            </a:r>
            <a:r>
              <a:rPr lang="he-IL" altLang="he-IL" sz="2000">
                <a:latin typeface="Alef" panose="00000500000000000000" pitchFamily="2" charset="-79"/>
                <a:ea typeface="+mn-ea"/>
                <a:cs typeface="Alef" panose="00000500000000000000" pitchFamily="2" charset="-79"/>
              </a:rPr>
              <a:t>/ת </a:t>
            </a:r>
            <a:r>
              <a:rPr lang="he-IL" altLang="he-IL" sz="2000" b="1">
                <a:latin typeface="Alef" panose="00000500000000000000" pitchFamily="2" charset="-79"/>
                <a:ea typeface="+mn-ea"/>
                <a:cs typeface="Alef" panose="00000500000000000000" pitchFamily="2" charset="-79"/>
              </a:rPr>
              <a:t>לצעוד</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בתפר</a:t>
            </a:r>
            <a:r>
              <a:rPr lang="en-US" altLang="he-IL" sz="2000" b="1">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שבין</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חוקים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נוקשים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לבין</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חוקים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בלתי</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פורמאליים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המציעים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לחניכים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חופש</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פעולה</a:t>
            </a:r>
            <a:r>
              <a:rPr lang="en-US" altLang="he-IL" sz="2000">
                <a:latin typeface="Alef" panose="00000500000000000000" pitchFamily="2" charset="-79"/>
                <a:ea typeface="+mn-ea"/>
                <a:cs typeface="Alef" panose="00000500000000000000" pitchFamily="2" charset="-79"/>
              </a:rPr>
              <a:t>.</a:t>
            </a:r>
          </a:p>
          <a:p>
            <a:pPr marL="346329" indent="-257175" algn="just">
              <a:lnSpc>
                <a:spcPct val="90000"/>
              </a:lnSpc>
              <a:buFont typeface="Wingdings" panose="05000000000000000000" pitchFamily="2" charset="2"/>
              <a:buChar char="v"/>
              <a:defRPr/>
            </a:pPr>
            <a:r>
              <a:rPr lang="en-US" altLang="he-IL" sz="2000" b="1" err="1">
                <a:latin typeface="Alef" panose="00000500000000000000" pitchFamily="2" charset="-79"/>
                <a:ea typeface="+mn-ea"/>
                <a:cs typeface="Alef" panose="00000500000000000000" pitchFamily="2" charset="-79"/>
              </a:rPr>
              <a:t>מנהל</a:t>
            </a:r>
            <a:r>
              <a:rPr lang="he-IL" altLang="he-IL" sz="2000" b="1">
                <a:latin typeface="Alef" panose="00000500000000000000" pitchFamily="2" charset="-79"/>
                <a:ea typeface="+mn-ea"/>
                <a:cs typeface="Alef" panose="00000500000000000000" pitchFamily="2" charset="-79"/>
              </a:rPr>
              <a:t>/ת</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המחנה</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וצוותו</a:t>
            </a:r>
            <a:r>
              <a:rPr lang="en-US" altLang="he-IL" sz="2000" b="1">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אמורים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לפעול</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במערכת</a:t>
            </a:r>
            <a:r>
              <a:rPr lang="en-US" altLang="he-IL" sz="2000">
                <a:latin typeface="Alef" panose="00000500000000000000" pitchFamily="2" charset="-79"/>
                <a:ea typeface="+mn-ea"/>
                <a:cs typeface="Alef" panose="00000500000000000000" pitchFamily="2" charset="-79"/>
              </a:rPr>
              <a:t> של </a:t>
            </a:r>
            <a:r>
              <a:rPr lang="en-US" altLang="he-IL" sz="2000" b="1" err="1">
                <a:latin typeface="Alef" panose="00000500000000000000" pitchFamily="2" charset="-79"/>
                <a:ea typeface="+mn-ea"/>
                <a:cs typeface="Alef" panose="00000500000000000000" pitchFamily="2" charset="-79"/>
              </a:rPr>
              <a:t>שיקולים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הכוללת</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את</a:t>
            </a:r>
            <a:r>
              <a:rPr lang="en-US" altLang="he-IL" sz="2000">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הצורך</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לאזן</a:t>
            </a:r>
            <a:r>
              <a:rPr lang="en-US" altLang="he-IL" sz="2000" b="1">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בין</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ביצוע</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המשימה</a:t>
            </a:r>
            <a:r>
              <a:rPr lang="en-US" altLang="he-IL" sz="2000">
                <a:latin typeface="Alef" panose="00000500000000000000" pitchFamily="2" charset="-79"/>
                <a:ea typeface="+mn-ea"/>
                <a:cs typeface="Alef" panose="00000500000000000000" pitchFamily="2" charset="-79"/>
              </a:rPr>
              <a:t>,</a:t>
            </a:r>
            <a:r>
              <a:rPr lang="he-IL"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והגשמת</a:t>
            </a:r>
            <a:r>
              <a:rPr lang="en-US" altLang="he-IL" sz="2000">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המטרות</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החינוכיות</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לבין</a:t>
            </a:r>
            <a:r>
              <a:rPr lang="en-US" altLang="he-IL" sz="2000" b="1">
                <a:latin typeface="Alef" panose="00000500000000000000" pitchFamily="2" charset="-79"/>
                <a:ea typeface="+mn-ea"/>
                <a:cs typeface="Alef" panose="00000500000000000000" pitchFamily="2" charset="-79"/>
              </a:rPr>
              <a:t> </a:t>
            </a:r>
            <a:r>
              <a:rPr lang="en-US" altLang="he-IL" sz="2000" b="1" err="1">
                <a:latin typeface="Alef" panose="00000500000000000000" pitchFamily="2" charset="-79"/>
                <a:ea typeface="+mn-ea"/>
                <a:cs typeface="Alef" panose="00000500000000000000" pitchFamily="2" charset="-79"/>
              </a:rPr>
              <a:t>שמירה</a:t>
            </a:r>
            <a:r>
              <a:rPr lang="en-US" altLang="he-IL" sz="2000" b="1">
                <a:latin typeface="Alef" panose="00000500000000000000" pitchFamily="2" charset="-79"/>
                <a:ea typeface="+mn-ea"/>
                <a:cs typeface="Alef" panose="00000500000000000000" pitchFamily="2" charset="-79"/>
              </a:rPr>
              <a:t> על בטיחות </a:t>
            </a:r>
            <a:r>
              <a:rPr lang="en-US" altLang="he-IL" sz="2000" b="1" err="1">
                <a:latin typeface="Alef" panose="00000500000000000000" pitchFamily="2" charset="-79"/>
                <a:ea typeface="+mn-ea"/>
                <a:cs typeface="Alef" panose="00000500000000000000" pitchFamily="2" charset="-79"/>
              </a:rPr>
              <a:t>החניכים</a:t>
            </a:r>
            <a:r>
              <a:rPr lang="he-IL" altLang="he-IL" sz="2000" b="1">
                <a:latin typeface="Alef" panose="00000500000000000000" pitchFamily="2" charset="-79"/>
                <a:ea typeface="+mn-ea"/>
                <a:cs typeface="Alef" panose="00000500000000000000" pitchFamily="2" charset="-79"/>
              </a:rPr>
              <a:t>/ות</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הלוקחת</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בחשבון</a:t>
            </a:r>
            <a:r>
              <a:rPr lang="en-US" altLang="he-IL" sz="2000">
                <a:latin typeface="Alef" panose="00000500000000000000" pitchFamily="2" charset="-79"/>
                <a:ea typeface="+mn-ea"/>
                <a:cs typeface="Alef" panose="00000500000000000000" pitchFamily="2" charset="-79"/>
              </a:rPr>
              <a:t> את </a:t>
            </a:r>
            <a:r>
              <a:rPr lang="en-US" altLang="he-IL" sz="2000" err="1">
                <a:latin typeface="Alef" panose="00000500000000000000" pitchFamily="2" charset="-79"/>
                <a:ea typeface="+mn-ea"/>
                <a:cs typeface="Alef" panose="00000500000000000000" pitchFamily="2" charset="-79"/>
              </a:rPr>
              <a:t>הסיכונים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המעורבים</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בביצוע</a:t>
            </a:r>
            <a:r>
              <a:rPr lang="en-US" altLang="he-IL" sz="2000">
                <a:latin typeface="Alef" panose="00000500000000000000" pitchFamily="2" charset="-79"/>
                <a:ea typeface="+mn-ea"/>
                <a:cs typeface="Alef" panose="00000500000000000000" pitchFamily="2" charset="-79"/>
              </a:rPr>
              <a:t> </a:t>
            </a:r>
            <a:r>
              <a:rPr lang="en-US" altLang="he-IL" sz="2000" err="1">
                <a:latin typeface="Alef" panose="00000500000000000000" pitchFamily="2" charset="-79"/>
                <a:ea typeface="+mn-ea"/>
                <a:cs typeface="Alef" panose="00000500000000000000" pitchFamily="2" charset="-79"/>
              </a:rPr>
              <a:t>הפעילות</a:t>
            </a:r>
            <a:r>
              <a:rPr lang="en-US" altLang="he-IL" sz="2000">
                <a:latin typeface="Alef" panose="00000500000000000000" pitchFamily="2" charset="-79"/>
                <a:ea typeface="+mn-ea"/>
                <a:cs typeface="Alef" panose="00000500000000000000" pitchFamily="2" charset="-79"/>
              </a:rPr>
              <a:t>.</a:t>
            </a:r>
          </a:p>
          <a:p>
            <a:pPr marL="260604" indent="-171450">
              <a:lnSpc>
                <a:spcPct val="90000"/>
              </a:lnSpc>
              <a:spcBef>
                <a:spcPts val="1350"/>
              </a:spcBef>
              <a:defRPr/>
            </a:pPr>
            <a:endParaRPr lang="en-US" altLang="he-IL" sz="2000">
              <a:latin typeface="Alef" panose="00000500000000000000" pitchFamily="2" charset="-79"/>
              <a:ea typeface="+mn-ea"/>
              <a:cs typeface="Alef" panose="00000500000000000000" pitchFamily="2" charset="-79"/>
            </a:endParaRPr>
          </a:p>
        </p:txBody>
      </p:sp>
    </p:spTree>
    <p:extLst>
      <p:ext uri="{BB962C8B-B14F-4D97-AF65-F5344CB8AC3E}">
        <p14:creationId xmlns:p14="http://schemas.microsoft.com/office/powerpoint/2010/main" val="391556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E9666-E84A-70CE-4F1B-0B21E6C4249E}"/>
            </a:ext>
          </a:extLst>
        </p:cNvPr>
        <p:cNvGrpSpPr/>
        <p:nvPr/>
      </p:nvGrpSpPr>
      <p:grpSpPr>
        <a:xfrm>
          <a:off x="0" y="0"/>
          <a:ext cx="0" cy="0"/>
          <a:chOff x="0" y="0"/>
          <a:chExt cx="0" cy="0"/>
        </a:xfrm>
      </p:grpSpPr>
      <p:pic>
        <p:nvPicPr>
          <p:cNvPr id="3" name="תמונה 2" descr="תמונה שמכילה טקסט, צילום מסך, גופן, עיצוב&#10;&#10;התיאור נוצר באופן אוטומטי">
            <a:extLst>
              <a:ext uri="{FF2B5EF4-FFF2-40B4-BE49-F238E27FC236}">
                <a16:creationId xmlns:a16="http://schemas.microsoft.com/office/drawing/2014/main" id="{F6E59755-2729-8233-66A7-3CE5950D24C9}"/>
              </a:ext>
            </a:extLst>
          </p:cNvPr>
          <p:cNvPicPr>
            <a:picLocks noChangeAspect="1"/>
          </p:cNvPicPr>
          <p:nvPr/>
        </p:nvPicPr>
        <p:blipFill>
          <a:blip r:embed="rId2"/>
          <a:stretch>
            <a:fillRect/>
          </a:stretch>
        </p:blipFill>
        <p:spPr>
          <a:xfrm>
            <a:off x="0" y="0"/>
            <a:ext cx="9144000" cy="6858000"/>
          </a:xfrm>
          <a:prstGeom prst="rect">
            <a:avLst/>
          </a:prstGeom>
        </p:spPr>
      </p:pic>
      <p:sp>
        <p:nvSpPr>
          <p:cNvPr id="2" name="תיבת טקסט 1">
            <a:extLst>
              <a:ext uri="{FF2B5EF4-FFF2-40B4-BE49-F238E27FC236}">
                <a16:creationId xmlns:a16="http://schemas.microsoft.com/office/drawing/2014/main" id="{D1ABDD77-6C68-F37B-ACF4-5DCA39B64AEF}"/>
              </a:ext>
            </a:extLst>
          </p:cNvPr>
          <p:cNvSpPr txBox="1"/>
          <p:nvPr/>
        </p:nvSpPr>
        <p:spPr>
          <a:xfrm>
            <a:off x="2077768" y="2127564"/>
            <a:ext cx="5549775" cy="1938992"/>
          </a:xfrm>
          <a:prstGeom prst="rect">
            <a:avLst/>
          </a:prstGeom>
          <a:noFill/>
        </p:spPr>
        <p:txBody>
          <a:bodyPr wrap="square" rtlCol="1">
            <a:spAutoFit/>
          </a:bodyPr>
          <a:lstStyle/>
          <a:p>
            <a:pPr algn="ctr"/>
            <a:r>
              <a:rPr lang="he-IL" sz="6000">
                <a:latin typeface="Alef" panose="00000500000000000000" pitchFamily="2" charset="-79"/>
                <a:cs typeface="Alef" panose="00000500000000000000" pitchFamily="2" charset="-79"/>
              </a:rPr>
              <a:t>מפעלי קיץ מוצלחים לכולנו</a:t>
            </a:r>
          </a:p>
        </p:txBody>
      </p:sp>
    </p:spTree>
    <p:extLst>
      <p:ext uri="{BB962C8B-B14F-4D97-AF65-F5344CB8AC3E}">
        <p14:creationId xmlns:p14="http://schemas.microsoft.com/office/powerpoint/2010/main" val="548515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63B01-6AD4-5DDB-E471-03124E8CA452}"/>
            </a:ext>
          </a:extLst>
        </p:cNvPr>
        <p:cNvGrpSpPr/>
        <p:nvPr/>
      </p:nvGrpSpPr>
      <p:grpSpPr>
        <a:xfrm>
          <a:off x="0" y="0"/>
          <a:ext cx="0" cy="0"/>
          <a:chOff x="0" y="0"/>
          <a:chExt cx="0" cy="0"/>
        </a:xfrm>
      </p:grpSpPr>
      <p:pic>
        <p:nvPicPr>
          <p:cNvPr id="3" name="תמונה 2" descr="תמונה שמכילה טקסט, צילום מסך, גופן, עיצוב&#10;&#10;התיאור נוצר באופן אוטומטי">
            <a:extLst>
              <a:ext uri="{FF2B5EF4-FFF2-40B4-BE49-F238E27FC236}">
                <a16:creationId xmlns:a16="http://schemas.microsoft.com/office/drawing/2014/main" id="{B5B0B448-EDEE-4AB6-0B33-D6D17C63619B}"/>
              </a:ext>
            </a:extLst>
          </p:cNvPr>
          <p:cNvPicPr>
            <a:picLocks noChangeAspect="1"/>
          </p:cNvPicPr>
          <p:nvPr/>
        </p:nvPicPr>
        <p:blipFill>
          <a:blip r:embed="rId2"/>
          <a:stretch>
            <a:fillRect/>
          </a:stretch>
        </p:blipFill>
        <p:spPr>
          <a:xfrm>
            <a:off x="0" y="0"/>
            <a:ext cx="9144000" cy="6858000"/>
          </a:xfrm>
          <a:prstGeom prst="rect">
            <a:avLst/>
          </a:prstGeom>
        </p:spPr>
      </p:pic>
      <p:pic>
        <p:nvPicPr>
          <p:cNvPr id="5" name="תמונה 4">
            <a:extLst>
              <a:ext uri="{FF2B5EF4-FFF2-40B4-BE49-F238E27FC236}">
                <a16:creationId xmlns:a16="http://schemas.microsoft.com/office/drawing/2014/main" id="{78D4A75B-3832-6516-48C2-474F7C550CFA}"/>
              </a:ext>
            </a:extLst>
          </p:cNvPr>
          <p:cNvPicPr>
            <a:picLocks noChangeAspect="1"/>
          </p:cNvPicPr>
          <p:nvPr/>
        </p:nvPicPr>
        <p:blipFill>
          <a:blip r:embed="rId3"/>
          <a:srcRect l="31451" t="40447" r="51129" b="28340"/>
          <a:stretch/>
        </p:blipFill>
        <p:spPr>
          <a:xfrm>
            <a:off x="3215148" y="2366514"/>
            <a:ext cx="3237269" cy="3261280"/>
          </a:xfrm>
          <a:prstGeom prst="rect">
            <a:avLst/>
          </a:prstGeom>
        </p:spPr>
      </p:pic>
      <p:sp>
        <p:nvSpPr>
          <p:cNvPr id="6" name="תיבת טקסט 5">
            <a:extLst>
              <a:ext uri="{FF2B5EF4-FFF2-40B4-BE49-F238E27FC236}">
                <a16:creationId xmlns:a16="http://schemas.microsoft.com/office/drawing/2014/main" id="{D3054DD2-4507-7CA3-0428-2DAC130B2955}"/>
              </a:ext>
            </a:extLst>
          </p:cNvPr>
          <p:cNvSpPr txBox="1"/>
          <p:nvPr/>
        </p:nvSpPr>
        <p:spPr>
          <a:xfrm>
            <a:off x="-1" y="1065680"/>
            <a:ext cx="9778181" cy="830997"/>
          </a:xfrm>
          <a:prstGeom prst="rect">
            <a:avLst/>
          </a:prstGeom>
          <a:noFill/>
        </p:spPr>
        <p:txBody>
          <a:bodyPr wrap="square" rtlCol="1">
            <a:spAutoFit/>
          </a:bodyPr>
          <a:lstStyle/>
          <a:p>
            <a:pPr algn="ctr"/>
            <a:r>
              <a:rPr lang="he-IL" sz="4800">
                <a:latin typeface="Alef" panose="00000500000000000000" pitchFamily="2" charset="-79"/>
                <a:cs typeface="Alef" panose="00000500000000000000" pitchFamily="2" charset="-79"/>
              </a:rPr>
              <a:t>מבחן הכשרה- מנהלי/ות מחנות</a:t>
            </a:r>
          </a:p>
        </p:txBody>
      </p:sp>
    </p:spTree>
    <p:extLst>
      <p:ext uri="{BB962C8B-B14F-4D97-AF65-F5344CB8AC3E}">
        <p14:creationId xmlns:p14="http://schemas.microsoft.com/office/powerpoint/2010/main" val="131820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DB14898A-2B3E-40D1-356A-1AEFFE6E30E4}"/>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1162695" y="1121651"/>
            <a:ext cx="6818609" cy="5186035"/>
          </a:xfrm>
          <a:prstGeom prst="rect">
            <a:avLst/>
          </a:prstGeom>
          <a:noFill/>
          <a:ln>
            <a:noFill/>
          </a:ln>
        </p:spPr>
        <p:txBody>
          <a:bodyPr wrap="square" rtlCol="1">
            <a:spAutoFit/>
          </a:bodyPr>
          <a:lstStyle/>
          <a:p>
            <a:pPr marL="0" indent="0" algn="ctr" rtl="1" fontAlgn="auto">
              <a:spcAft>
                <a:spcPts val="0"/>
              </a:spcAft>
              <a:buFont typeface="Arial" panose="020B0604020202020204" pitchFamily="34" charset="0"/>
              <a:buNone/>
              <a:defRPr/>
            </a:pPr>
            <a:r>
              <a:rPr lang="he-IL" sz="2700" b="1">
                <a:latin typeface="Alef" panose="00000500000000000000" pitchFamily="2" charset="-79"/>
                <a:cs typeface="Alef" panose="00000500000000000000" pitchFamily="2" charset="-79"/>
              </a:rPr>
              <a:t>רישוי עסק למחנה נוער</a:t>
            </a:r>
          </a:p>
          <a:p>
            <a:pPr marL="0" indent="0" algn="r" rtl="1" fontAlgn="auto">
              <a:spcAft>
                <a:spcPts val="0"/>
              </a:spcAft>
              <a:buFont typeface="Arial" panose="020B0604020202020204" pitchFamily="34" charset="0"/>
              <a:buNone/>
              <a:defRPr/>
            </a:pPr>
            <a:endParaRPr lang="he-IL" sz="24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hlinkClick r:id="rId3"/>
              </a:rPr>
              <a:t>פריט 7.8 ב' – חטיבת אבטחה ורישוי, משטרת ישראל</a:t>
            </a: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hlinkClick r:id="rId4"/>
              </a:rPr>
              <a:t>חוק הקייטנות (רישוי ופיקוח), התש"ן-1990</a:t>
            </a: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hlinkClick r:id="rId5"/>
              </a:rPr>
              <a:t>חוק רישוי עסקים, תשכ"ח-1968</a:t>
            </a: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endParaRPr lang="he-IL" sz="2000" b="1">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b="1">
                <a:latin typeface="Alef" panose="00000500000000000000" pitchFamily="2" charset="-79"/>
                <a:cs typeface="Alef" panose="00000500000000000000" pitchFamily="2" charset="-79"/>
              </a:rPr>
              <a:t>מחנות קיץ- תפעול ורכש מנהלים תהליך הוצאה של רישוי עסק</a:t>
            </a:r>
          </a:p>
          <a:p>
            <a:pPr marL="0" indent="0" algn="r" rtl="1" fontAlgn="auto">
              <a:spcAft>
                <a:spcPts val="0"/>
              </a:spcAft>
              <a:buFont typeface="Arial" panose="020B0604020202020204" pitchFamily="34" charset="0"/>
              <a:buNone/>
              <a:defRPr/>
            </a:pPr>
            <a:endParaRPr lang="he-IL" sz="2000" b="1">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b="1">
                <a:latin typeface="Alef" panose="00000500000000000000" pitchFamily="2" charset="-79"/>
                <a:cs typeface="Alef" panose="00000500000000000000" pitchFamily="2" charset="-79"/>
              </a:rPr>
              <a:t>קורס חמישיות- רישוי עסק קבוע של המקום</a:t>
            </a:r>
          </a:p>
          <a:p>
            <a:pPr marL="0" indent="0" algn="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p:txBody>
      </p:sp>
      <p:pic>
        <p:nvPicPr>
          <p:cNvPr id="3" name="תמונה 2">
            <a:extLst>
              <a:ext uri="{FF2B5EF4-FFF2-40B4-BE49-F238E27FC236}">
                <a16:creationId xmlns:a16="http://schemas.microsoft.com/office/drawing/2014/main" id="{8CB36F35-4C78-6649-E85C-A2CCA634CE1E}"/>
              </a:ext>
            </a:extLst>
          </p:cNvPr>
          <p:cNvPicPr>
            <a:picLocks noChangeAspect="1"/>
          </p:cNvPicPr>
          <p:nvPr/>
        </p:nvPicPr>
        <p:blipFill>
          <a:blip r:embed="rId6"/>
          <a:stretch>
            <a:fillRect/>
          </a:stretch>
        </p:blipFill>
        <p:spPr>
          <a:xfrm>
            <a:off x="2027348" y="3196419"/>
            <a:ext cx="5953956" cy="1448002"/>
          </a:xfrm>
          <a:prstGeom prst="rect">
            <a:avLst/>
          </a:prstGeom>
        </p:spPr>
      </p:pic>
    </p:spTree>
    <p:extLst>
      <p:ext uri="{BB962C8B-B14F-4D97-AF65-F5344CB8AC3E}">
        <p14:creationId xmlns:p14="http://schemas.microsoft.com/office/powerpoint/2010/main" val="109636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 עיצוב&#10;&#10;התיאור נוצר באופן אוטומטי">
            <a:extLst>
              <a:ext uri="{FF2B5EF4-FFF2-40B4-BE49-F238E27FC236}">
                <a16:creationId xmlns:a16="http://schemas.microsoft.com/office/drawing/2014/main" id="{FAFC8626-6080-9343-C43A-5C73FAB2A1A5}"/>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507831"/>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700" b="1">
                <a:latin typeface="Alef" panose="00000500000000000000" pitchFamily="2" charset="-79"/>
                <a:cs typeface="Alef" panose="00000500000000000000" pitchFamily="2" charset="-79"/>
              </a:rPr>
              <a:t>הגורמים הרלוונטיים- תהליך רישוי:</a:t>
            </a:r>
          </a:p>
        </p:txBody>
      </p:sp>
      <p:graphicFrame>
        <p:nvGraphicFramePr>
          <p:cNvPr id="2" name="דיאגרמה 1">
            <a:extLst>
              <a:ext uri="{FF2B5EF4-FFF2-40B4-BE49-F238E27FC236}">
                <a16:creationId xmlns:a16="http://schemas.microsoft.com/office/drawing/2014/main" id="{43BEBB1A-787F-6617-D73D-65BFA0949ACE}"/>
              </a:ext>
            </a:extLst>
          </p:cNvPr>
          <p:cNvGraphicFramePr/>
          <p:nvPr>
            <p:extLst>
              <p:ext uri="{D42A27DB-BD31-4B8C-83A1-F6EECF244321}">
                <p14:modId xmlns:p14="http://schemas.microsoft.com/office/powerpoint/2010/main" val="3004100105"/>
              </p:ext>
            </p:extLst>
          </p:nvPr>
        </p:nvGraphicFramePr>
        <p:xfrm>
          <a:off x="1524000" y="2002536"/>
          <a:ext cx="5891784" cy="3458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22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 עיצוב&#10;&#10;התיאור נוצר באופן אוטומטי">
            <a:extLst>
              <a:ext uri="{FF2B5EF4-FFF2-40B4-BE49-F238E27FC236}">
                <a16:creationId xmlns:a16="http://schemas.microsoft.com/office/drawing/2014/main" id="{916A124E-8853-1460-6FD7-361A569ED3DC}"/>
              </a:ext>
            </a:extLst>
          </p:cNvPr>
          <p:cNvPicPr>
            <a:picLocks noChangeAspect="1"/>
          </p:cNvPicPr>
          <p:nvPr/>
        </p:nvPicPr>
        <p:blipFill>
          <a:blip r:embed="rId2"/>
          <a:stretch>
            <a:fillRect/>
          </a:stretch>
        </p:blipFill>
        <p:spPr>
          <a:xfrm>
            <a:off x="0" y="0"/>
            <a:ext cx="9144000" cy="6858000"/>
          </a:xfrm>
          <a:prstGeom prst="rect">
            <a:avLst/>
          </a:prstGeom>
        </p:spPr>
      </p:pic>
      <p:sp>
        <p:nvSpPr>
          <p:cNvPr id="2" name="כותרת 1">
            <a:extLst>
              <a:ext uri="{FF2B5EF4-FFF2-40B4-BE49-F238E27FC236}">
                <a16:creationId xmlns:a16="http://schemas.microsoft.com/office/drawing/2014/main" id="{193F2C5E-CCC5-42F5-B8FE-448B92EA2019}"/>
              </a:ext>
            </a:extLst>
          </p:cNvPr>
          <p:cNvSpPr>
            <a:spLocks noGrp="1"/>
          </p:cNvSpPr>
          <p:nvPr>
            <p:ph type="title"/>
          </p:nvPr>
        </p:nvSpPr>
        <p:spPr>
          <a:xfrm>
            <a:off x="929488" y="639082"/>
            <a:ext cx="7285024" cy="625736"/>
          </a:xfrm>
        </p:spPr>
        <p:txBody>
          <a:bodyPr vert="horz" lIns="68580" tIns="34290" rIns="68580" bIns="34290" rtlCol="0" anchor="b">
            <a:normAutofit/>
          </a:bodyPr>
          <a:lstStyle/>
          <a:p>
            <a:pPr algn="ctr" rtl="0"/>
            <a:r>
              <a:rPr lang="he-IL" sz="2700" b="1">
                <a:latin typeface="Alef" panose="00000500000000000000" pitchFamily="2" charset="-79"/>
                <a:cs typeface="Alef" panose="00000500000000000000" pitchFamily="2" charset="-79"/>
              </a:rPr>
              <a:t>מחנה יער – השלבים להפעלתו (תפיסת הרישוי )</a:t>
            </a:r>
            <a:endParaRPr lang="en-US" sz="2700" b="1">
              <a:latin typeface="Alef" panose="00000500000000000000" pitchFamily="2" charset="-79"/>
              <a:cs typeface="Alef" panose="00000500000000000000" pitchFamily="2" charset="-79"/>
            </a:endParaRPr>
          </a:p>
        </p:txBody>
      </p:sp>
      <p:sp>
        <p:nvSpPr>
          <p:cNvPr id="4" name="תיבת טקסט 3">
            <a:extLst>
              <a:ext uri="{FF2B5EF4-FFF2-40B4-BE49-F238E27FC236}">
                <a16:creationId xmlns:a16="http://schemas.microsoft.com/office/drawing/2014/main" id="{FFC5D620-E040-49ED-8EC1-87A42A828E61}"/>
              </a:ext>
            </a:extLst>
          </p:cNvPr>
          <p:cNvSpPr txBox="1"/>
          <p:nvPr/>
        </p:nvSpPr>
        <p:spPr>
          <a:xfrm>
            <a:off x="1122630" y="1396596"/>
            <a:ext cx="7306941" cy="5016758"/>
          </a:xfrm>
          <a:prstGeom prst="rect">
            <a:avLst/>
          </a:prstGeom>
          <a:noFill/>
        </p:spPr>
        <p:txBody>
          <a:bodyPr wrap="square" rtlCol="1">
            <a:spAutoFit/>
          </a:bodyPr>
          <a:lstStyle/>
          <a:p>
            <a:pPr marL="214313" indent="-214313" algn="r" rtl="1">
              <a:buFont typeface="Wingdings" panose="05000000000000000000" pitchFamily="2" charset="2"/>
              <a:buChar char="§"/>
            </a:pPr>
            <a:r>
              <a:rPr lang="he-IL" sz="2000" b="1">
                <a:solidFill>
                  <a:srgbClr val="C00000"/>
                </a:solidFill>
                <a:latin typeface="Alef" panose="00000500000000000000" pitchFamily="2" charset="-79"/>
                <a:cs typeface="Alef" panose="00000500000000000000" pitchFamily="2" charset="-79"/>
              </a:rPr>
              <a:t>בניית תוכנית חינוכית </a:t>
            </a:r>
            <a:r>
              <a:rPr lang="he-IL" sz="2000">
                <a:latin typeface="Alef" panose="00000500000000000000" pitchFamily="2" charset="-79"/>
                <a:cs typeface="Alef" panose="00000500000000000000" pitchFamily="2" charset="-79"/>
              </a:rPr>
              <a:t>של המחנה ומתוכה לגזור </a:t>
            </a:r>
            <a:r>
              <a:rPr lang="he-IL" sz="2000" b="1">
                <a:solidFill>
                  <a:srgbClr val="C00000"/>
                </a:solidFill>
                <a:latin typeface="Alef" panose="00000500000000000000" pitchFamily="2" charset="-79"/>
                <a:cs typeface="Alef" panose="00000500000000000000" pitchFamily="2" charset="-79"/>
              </a:rPr>
              <a:t>תוכנית לניהול סיכונים.</a:t>
            </a:r>
          </a:p>
          <a:p>
            <a:pPr marL="214313" indent="-214313" algn="r" rtl="1">
              <a:buFont typeface="Wingdings" panose="05000000000000000000" pitchFamily="2" charset="2"/>
              <a:buChar char="§"/>
            </a:pPr>
            <a:r>
              <a:rPr lang="he-IL" sz="2000" b="1">
                <a:solidFill>
                  <a:srgbClr val="C00000"/>
                </a:solidFill>
                <a:latin typeface="Alef" panose="00000500000000000000" pitchFamily="2" charset="-79"/>
                <a:cs typeface="Alef" panose="00000500000000000000" pitchFamily="2" charset="-79"/>
              </a:rPr>
              <a:t>צוות</a:t>
            </a:r>
            <a:r>
              <a:rPr lang="he-IL" sz="2000" b="1">
                <a:latin typeface="Alef" panose="00000500000000000000" pitchFamily="2" charset="-79"/>
                <a:cs typeface="Alef" panose="00000500000000000000" pitchFamily="2" charset="-79"/>
              </a:rPr>
              <a:t> </a:t>
            </a:r>
            <a:r>
              <a:rPr lang="he-IL" sz="2000">
                <a:latin typeface="Alef" panose="00000500000000000000" pitchFamily="2" charset="-79"/>
                <a:cs typeface="Alef" panose="00000500000000000000" pitchFamily="2" charset="-79"/>
              </a:rPr>
              <a:t>– הכשרת בעלי תפקידי</a:t>
            </a:r>
            <a:endParaRPr lang="he-IL" sz="2000" b="1">
              <a:solidFill>
                <a:srgbClr val="C00000"/>
              </a:solidFill>
              <a:latin typeface="Alef" panose="00000500000000000000" pitchFamily="2" charset="-79"/>
              <a:cs typeface="Alef" panose="00000500000000000000" pitchFamily="2" charset="-79"/>
            </a:endParaRPr>
          </a:p>
          <a:p>
            <a:pPr marL="214313" indent="-214313" algn="r" rtl="1">
              <a:buFont typeface="Wingdings" panose="05000000000000000000" pitchFamily="2" charset="2"/>
              <a:buChar char="§"/>
            </a:pPr>
            <a:r>
              <a:rPr lang="he-IL" sz="2000" b="1">
                <a:solidFill>
                  <a:srgbClr val="C00000"/>
                </a:solidFill>
                <a:latin typeface="Alef" panose="00000500000000000000" pitchFamily="2" charset="-79"/>
                <a:cs typeface="Alef" panose="00000500000000000000" pitchFamily="2" charset="-79"/>
              </a:rPr>
              <a:t>סיור מקדים </a:t>
            </a:r>
            <a:r>
              <a:rPr lang="he-IL" sz="2000">
                <a:latin typeface="Alef" panose="00000500000000000000" pitchFamily="2" charset="-79"/>
                <a:cs typeface="Alef" panose="00000500000000000000" pitchFamily="2" charset="-79"/>
              </a:rPr>
              <a:t>–</a:t>
            </a:r>
            <a:r>
              <a:rPr lang="he-IL" sz="2000" b="1">
                <a:solidFill>
                  <a:srgbClr val="C00000"/>
                </a:solidFill>
                <a:latin typeface="Alef" panose="00000500000000000000" pitchFamily="2" charset="-79"/>
                <a:cs typeface="Alef" panose="00000500000000000000" pitchFamily="2" charset="-79"/>
              </a:rPr>
              <a:t>משתתפים:</a:t>
            </a:r>
          </a:p>
          <a:p>
            <a:pPr marL="557213" lvl="1" indent="-214313" algn="r" rtl="1">
              <a:buFont typeface="Wingdings" panose="05000000000000000000" pitchFamily="2" charset="2"/>
              <a:buChar char="§"/>
            </a:pPr>
            <a:r>
              <a:rPr lang="he-IL" sz="2000">
                <a:latin typeface="Alef" panose="00000500000000000000" pitchFamily="2" charset="-79"/>
                <a:cs typeface="Alef" panose="00000500000000000000" pitchFamily="2" charset="-79"/>
              </a:rPr>
              <a:t>מנהל/ת המחנה</a:t>
            </a:r>
          </a:p>
          <a:p>
            <a:pPr marL="557213" lvl="1" indent="-214313" algn="r" rtl="1">
              <a:buFont typeface="Wingdings" panose="05000000000000000000" pitchFamily="2" charset="2"/>
              <a:buChar char="§"/>
            </a:pPr>
            <a:r>
              <a:rPr lang="he-IL" sz="2000">
                <a:latin typeface="Alef" panose="00000500000000000000" pitchFamily="2" charset="-79"/>
                <a:cs typeface="Alef" panose="00000500000000000000" pitchFamily="2" charset="-79"/>
              </a:rPr>
              <a:t>קב"ט המחוז וממונה הבטיחות במחוז</a:t>
            </a:r>
          </a:p>
          <a:p>
            <a:pPr marL="557213" lvl="1" indent="-214313" algn="r" rtl="1">
              <a:buFont typeface="Wingdings" panose="05000000000000000000" pitchFamily="2" charset="2"/>
              <a:buChar char="§"/>
            </a:pPr>
            <a:r>
              <a:rPr lang="he-IL" sz="2000">
                <a:latin typeface="Alef" panose="00000500000000000000" pitchFamily="2" charset="-79"/>
                <a:cs typeface="Alef" panose="00000500000000000000" pitchFamily="2" charset="-79"/>
              </a:rPr>
              <a:t>נציג/ה משרד הבריאות המחוזי</a:t>
            </a:r>
          </a:p>
          <a:p>
            <a:pPr marL="557213" lvl="1" indent="-214313" algn="r" rtl="1">
              <a:buFont typeface="Wingdings" panose="05000000000000000000" pitchFamily="2" charset="2"/>
              <a:buChar char="§"/>
            </a:pPr>
            <a:r>
              <a:rPr lang="he-IL" sz="2000">
                <a:latin typeface="Alef" panose="00000500000000000000" pitchFamily="2" charset="-79"/>
                <a:cs typeface="Alef" panose="00000500000000000000" pitchFamily="2" charset="-79"/>
              </a:rPr>
              <a:t>נציג/ה </a:t>
            </a:r>
            <a:r>
              <a:rPr lang="he-IL" sz="2000" err="1">
                <a:latin typeface="Alef" panose="00000500000000000000" pitchFamily="2" charset="-79"/>
                <a:cs typeface="Alef" panose="00000500000000000000" pitchFamily="2" charset="-79"/>
              </a:rPr>
              <a:t>כב"ה</a:t>
            </a:r>
            <a:endParaRPr lang="he-IL" sz="2000">
              <a:latin typeface="Alef" panose="00000500000000000000" pitchFamily="2" charset="-79"/>
              <a:cs typeface="Alef" panose="00000500000000000000" pitchFamily="2" charset="-79"/>
            </a:endParaRPr>
          </a:p>
          <a:p>
            <a:pPr marL="557213" lvl="1" indent="-214313" algn="r" rtl="1">
              <a:buFont typeface="Wingdings" panose="05000000000000000000" pitchFamily="2" charset="2"/>
              <a:buChar char="§"/>
            </a:pPr>
            <a:r>
              <a:rPr lang="he-IL" sz="2000">
                <a:latin typeface="Alef" panose="00000500000000000000" pitchFamily="2" charset="-79"/>
                <a:cs typeface="Alef" panose="00000500000000000000" pitchFamily="2" charset="-79"/>
              </a:rPr>
              <a:t>נציג/ה רישוי העסקים של המועצה האזורית.</a:t>
            </a:r>
          </a:p>
          <a:p>
            <a:pPr marL="557213" lvl="1" indent="-214313" algn="r" rtl="1">
              <a:buFont typeface="Wingdings" panose="05000000000000000000" pitchFamily="2" charset="2"/>
              <a:buChar char="§"/>
            </a:pPr>
            <a:r>
              <a:rPr lang="he-IL" sz="2000">
                <a:latin typeface="Alef" panose="00000500000000000000" pitchFamily="2" charset="-79"/>
                <a:cs typeface="Alef" panose="00000500000000000000" pitchFamily="2" charset="-79"/>
              </a:rPr>
              <a:t>התוצר מהסיור: מנהל המחנה יקבל הנחיות ברורות מכל אחד מהנציגים הנ"ל, שיתמקדו בשלב החלוץ ובשלב הקליטה הכללי.</a:t>
            </a:r>
          </a:p>
          <a:p>
            <a:pPr marL="214313" lvl="1" indent="-214313" algn="r" rtl="1">
              <a:buFont typeface="Wingdings" panose="05000000000000000000" pitchFamily="2" charset="2"/>
              <a:buChar char="§"/>
            </a:pPr>
            <a:r>
              <a:rPr lang="he-IL" sz="2000" b="1">
                <a:solidFill>
                  <a:srgbClr val="C00000"/>
                </a:solidFill>
                <a:latin typeface="Alef" panose="00000500000000000000" pitchFamily="2" charset="-79"/>
                <a:cs typeface="Alef" panose="00000500000000000000" pitchFamily="2" charset="-79"/>
              </a:rPr>
              <a:t>אישור חינוכי  ממשרד החינוך </a:t>
            </a:r>
            <a:r>
              <a:rPr lang="he-IL" sz="2000">
                <a:latin typeface="Alef" panose="00000500000000000000" pitchFamily="2" charset="-79"/>
                <a:cs typeface="Alef" panose="00000500000000000000" pitchFamily="2" charset="-79"/>
              </a:rPr>
              <a:t>-  בתהליך זה על מנהל/ת המחנה להציג את אישורי ההכשרה הרלוונטיים של כל בעלי התפקיד.</a:t>
            </a:r>
          </a:p>
          <a:p>
            <a:pPr marL="214313" lvl="1" indent="-214313" algn="r" rtl="1">
              <a:buFont typeface="Wingdings" panose="05000000000000000000" pitchFamily="2" charset="2"/>
              <a:buChar char="§"/>
            </a:pPr>
            <a:r>
              <a:rPr lang="he-IL" sz="2000" b="1">
                <a:solidFill>
                  <a:srgbClr val="C00000"/>
                </a:solidFill>
                <a:latin typeface="Alef" panose="00000500000000000000" pitchFamily="2" charset="-79"/>
                <a:cs typeface="Alef" panose="00000500000000000000" pitchFamily="2" charset="-79"/>
              </a:rPr>
              <a:t>סיור נציגי רגולטור </a:t>
            </a:r>
            <a:r>
              <a:rPr lang="he-IL" sz="2000">
                <a:latin typeface="Alef" panose="00000500000000000000" pitchFamily="2" charset="-79"/>
                <a:cs typeface="Alef" panose="00000500000000000000" pitchFamily="2" charset="-79"/>
              </a:rPr>
              <a:t>לאישור המחנה (יום רישוי).</a:t>
            </a:r>
          </a:p>
          <a:p>
            <a:pPr marL="214313" lvl="1" indent="-214313" algn="r" rtl="1">
              <a:buFont typeface="Wingdings" panose="05000000000000000000" pitchFamily="2" charset="2"/>
              <a:buChar char="§"/>
            </a:pPr>
            <a:r>
              <a:rPr lang="he-IL" sz="2000" b="1">
                <a:solidFill>
                  <a:srgbClr val="C00000"/>
                </a:solidFill>
                <a:latin typeface="Alef" panose="00000500000000000000" pitchFamily="2" charset="-79"/>
                <a:cs typeface="Alef" panose="00000500000000000000" pitchFamily="2" charset="-79"/>
              </a:rPr>
              <a:t>רישוי עסקים </a:t>
            </a:r>
            <a:r>
              <a:rPr lang="he-IL" sz="2000">
                <a:latin typeface="Alef" panose="00000500000000000000" pitchFamily="2" charset="-79"/>
                <a:cs typeface="Alef" panose="00000500000000000000" pitchFamily="2" charset="-79"/>
              </a:rPr>
              <a:t>-  התהליך מסתיים רק לאחר קבלת רישוי העסקים מהרשות המקומית</a:t>
            </a:r>
          </a:p>
        </p:txBody>
      </p:sp>
    </p:spTree>
    <p:extLst>
      <p:ext uri="{BB962C8B-B14F-4D97-AF65-F5344CB8AC3E}">
        <p14:creationId xmlns:p14="http://schemas.microsoft.com/office/powerpoint/2010/main" val="368607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38203FAD-556D-617F-052F-A8EC62073CB9}"/>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2846933"/>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700" b="1">
                <a:latin typeface="Alef" panose="00000500000000000000" pitchFamily="2" charset="-79"/>
                <a:cs typeface="Alef" panose="00000500000000000000" pitchFamily="2" charset="-79"/>
              </a:rPr>
              <a:t>הרשות המקומית – החותמת הראשונה והסופית:</a:t>
            </a: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rPr>
              <a:t>הרשות המקומית בה יתקיים מחנה הנוער היא נקודת הפתיחה והסיום של הליך </a:t>
            </a:r>
            <a:r>
              <a:rPr lang="he-IL" sz="2000" b="1">
                <a:latin typeface="Alef" panose="00000500000000000000" pitchFamily="2" charset="-79"/>
                <a:cs typeface="Alef" panose="00000500000000000000" pitchFamily="2" charset="-79"/>
              </a:rPr>
              <a:t>קבלת רישוי העסק</a:t>
            </a:r>
            <a:r>
              <a:rPr lang="he-IL" sz="2000">
                <a:latin typeface="Alef" panose="00000500000000000000" pitchFamily="2" charset="-79"/>
                <a:cs typeface="Alef" panose="00000500000000000000" pitchFamily="2" charset="-79"/>
              </a:rPr>
              <a:t>.</a:t>
            </a:r>
          </a:p>
          <a:p>
            <a:pPr marL="0" indent="0" algn="r" rtl="1" fontAlgn="auto">
              <a:spcAft>
                <a:spcPts val="0"/>
              </a:spcAft>
              <a:buFont typeface="Arial" panose="020B0604020202020204" pitchFamily="34" charset="0"/>
              <a:buNone/>
              <a:defRPr/>
            </a:pPr>
            <a:endParaRPr lang="he-IL" sz="2000">
              <a:highlight>
                <a:srgbClr val="00FFFF"/>
              </a:highlight>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b="1">
                <a:latin typeface="Alef" panose="00000500000000000000" pitchFamily="2" charset="-79"/>
                <a:cs typeface="Alef" panose="00000500000000000000" pitchFamily="2" charset="-79"/>
              </a:rPr>
              <a:t>השלב הראשון </a:t>
            </a:r>
            <a:r>
              <a:rPr lang="he-IL" sz="2000">
                <a:latin typeface="Alef" panose="00000500000000000000" pitchFamily="2" charset="-79"/>
                <a:cs typeface="Alef" panose="00000500000000000000" pitchFamily="2" charset="-79"/>
              </a:rPr>
              <a:t>– פתיחת תיק רישוי עסקים ברשות המקומית.</a:t>
            </a:r>
          </a:p>
          <a:p>
            <a:pPr marL="0" indent="0" algn="r" rtl="1" fontAlgn="auto">
              <a:spcAft>
                <a:spcPts val="0"/>
              </a:spcAft>
              <a:buFont typeface="Arial" panose="020B0604020202020204" pitchFamily="34" charset="0"/>
              <a:buNone/>
              <a:defRPr/>
            </a:pPr>
            <a:r>
              <a:rPr lang="he-IL" sz="2000" b="1">
                <a:latin typeface="Alef" panose="00000500000000000000" pitchFamily="2" charset="-79"/>
                <a:cs typeface="Alef" panose="00000500000000000000" pitchFamily="2" charset="-79"/>
              </a:rPr>
              <a:t>הדמות הרלוונטית </a:t>
            </a:r>
            <a:r>
              <a:rPr lang="he-IL" sz="2000">
                <a:latin typeface="Alef" panose="00000500000000000000" pitchFamily="2" charset="-79"/>
                <a:cs typeface="Alef" panose="00000500000000000000" pitchFamily="2" charset="-79"/>
              </a:rPr>
              <a:t>– מחזיק/ת תחום רישוי העסק ברשות.</a:t>
            </a:r>
          </a:p>
          <a:p>
            <a:pPr marL="0" indent="0" algn="r" rtl="1" fontAlgn="auto">
              <a:spcAft>
                <a:spcPts val="0"/>
              </a:spcAft>
              <a:buFont typeface="Arial" panose="020B0604020202020204" pitchFamily="34" charset="0"/>
              <a:buNone/>
              <a:defRPr/>
            </a:pPr>
            <a:r>
              <a:rPr lang="he-IL" sz="2000" b="1">
                <a:latin typeface="Alef" panose="00000500000000000000" pitchFamily="2" charset="-79"/>
                <a:cs typeface="Alef" panose="00000500000000000000" pitchFamily="2" charset="-79"/>
              </a:rPr>
              <a:t>השלב האחרון </a:t>
            </a:r>
            <a:r>
              <a:rPr lang="he-IL" sz="2000">
                <a:latin typeface="Alef" panose="00000500000000000000" pitchFamily="2" charset="-79"/>
                <a:cs typeface="Alef" panose="00000500000000000000" pitchFamily="2" charset="-79"/>
              </a:rPr>
              <a:t>– חתימת ראש/ת הרשות על רישוי העסק הסופי למחנה.</a:t>
            </a:r>
          </a:p>
        </p:txBody>
      </p:sp>
      <p:sp>
        <p:nvSpPr>
          <p:cNvPr id="3" name="תיבת טקסט 2">
            <a:extLst>
              <a:ext uri="{FF2B5EF4-FFF2-40B4-BE49-F238E27FC236}">
                <a16:creationId xmlns:a16="http://schemas.microsoft.com/office/drawing/2014/main" id="{EEE37460-6E3C-3A62-F9ED-1E06B3E4A477}"/>
              </a:ext>
            </a:extLst>
          </p:cNvPr>
          <p:cNvSpPr txBox="1"/>
          <p:nvPr/>
        </p:nvSpPr>
        <p:spPr>
          <a:xfrm>
            <a:off x="343156" y="3016515"/>
            <a:ext cx="8565931" cy="3708708"/>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endParaRPr lang="he-IL" sz="2700" b="1">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rPr>
              <a:t>הרשות המקומית שולחת הודעה (כמו הפנייה) לגורמים הרלוונטיים על פי החוק והתקנות, ובהתאם אלה מתחילים בתהליך. מדובר בגורמים אשר מבצעים רגולציה (אסדרה = הסדרה של מערך החיים הכולל במדינה).</a:t>
            </a:r>
          </a:p>
          <a:p>
            <a:pPr marL="0" indent="0" algn="r" rtl="1" fontAlgn="auto">
              <a:spcAft>
                <a:spcPts val="0"/>
              </a:spcAft>
              <a:buFont typeface="Arial" panose="020B0604020202020204" pitchFamily="34" charset="0"/>
              <a:buNone/>
              <a:defRPr/>
            </a:pPr>
            <a:endParaRPr lang="he-IL" sz="20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000">
                <a:latin typeface="Alef" panose="00000500000000000000" pitchFamily="2" charset="-79"/>
                <a:cs typeface="Alef" panose="00000500000000000000" pitchFamily="2" charset="-79"/>
              </a:rPr>
              <a:t>בהתאם מול כל גורם מתבצע תהליך, חלקו מתחיל עוד טרם הפנייה לרשות, וחלקו מותנע לאחר הפנייה.</a:t>
            </a:r>
          </a:p>
          <a:p>
            <a:pPr marL="0" indent="0" algn="r" rtl="1" fontAlgn="auto">
              <a:spcAft>
                <a:spcPts val="0"/>
              </a:spcAft>
              <a:buFont typeface="Arial" panose="020B0604020202020204" pitchFamily="34" charset="0"/>
              <a:buNone/>
              <a:defRPr/>
            </a:pPr>
            <a:endParaRPr lang="he-IL" sz="280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a:latin typeface="Alef" panose="00000500000000000000" pitchFamily="2" charset="-79"/>
                <a:cs typeface="Alef" panose="00000500000000000000" pitchFamily="2" charset="-79"/>
              </a:rPr>
              <a:t> </a:t>
            </a:r>
          </a:p>
        </p:txBody>
      </p:sp>
    </p:spTree>
    <p:extLst>
      <p:ext uri="{BB962C8B-B14F-4D97-AF65-F5344CB8AC3E}">
        <p14:creationId xmlns:p14="http://schemas.microsoft.com/office/powerpoint/2010/main" val="266478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57D238F1-34E5-CEBE-DC1D-34A58E97A3F1}"/>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קבוצה 6">
            <a:extLst>
              <a:ext uri="{FF2B5EF4-FFF2-40B4-BE49-F238E27FC236}">
                <a16:creationId xmlns:a16="http://schemas.microsoft.com/office/drawing/2014/main" id="{5ABC0AC0-FD80-2D02-4901-400141D07B53}"/>
              </a:ext>
            </a:extLst>
          </p:cNvPr>
          <p:cNvGrpSpPr/>
          <p:nvPr/>
        </p:nvGrpSpPr>
        <p:grpSpPr>
          <a:xfrm>
            <a:off x="4930937" y="777240"/>
            <a:ext cx="3744398" cy="5303520"/>
            <a:chOff x="2699801" y="777240"/>
            <a:chExt cx="3744398" cy="5303520"/>
          </a:xfrm>
        </p:grpSpPr>
        <p:pic>
          <p:nvPicPr>
            <p:cNvPr id="3" name="תמונה 2">
              <a:extLst>
                <a:ext uri="{FF2B5EF4-FFF2-40B4-BE49-F238E27FC236}">
                  <a16:creationId xmlns:a16="http://schemas.microsoft.com/office/drawing/2014/main" id="{766F357C-67F7-BB1D-66C8-A7198DF68F1D}"/>
                </a:ext>
              </a:extLst>
            </p:cNvPr>
            <p:cNvPicPr>
              <a:picLocks noChangeAspect="1"/>
            </p:cNvPicPr>
            <p:nvPr/>
          </p:nvPicPr>
          <p:blipFill>
            <a:blip r:embed="rId3"/>
            <a:stretch>
              <a:fillRect/>
            </a:stretch>
          </p:blipFill>
          <p:spPr>
            <a:xfrm>
              <a:off x="2699801" y="777240"/>
              <a:ext cx="3744398" cy="53035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מלבן 4">
              <a:extLst>
                <a:ext uri="{FF2B5EF4-FFF2-40B4-BE49-F238E27FC236}">
                  <a16:creationId xmlns:a16="http://schemas.microsoft.com/office/drawing/2014/main" id="{306C32F0-8141-0535-1EA6-831AF10225DA}"/>
                </a:ext>
              </a:extLst>
            </p:cNvPr>
            <p:cNvSpPr/>
            <p:nvPr/>
          </p:nvSpPr>
          <p:spPr>
            <a:xfrm>
              <a:off x="4434840" y="3291840"/>
              <a:ext cx="338328" cy="1371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C7699AA3-9530-7594-BB98-7E68AB5F5B6D}"/>
                </a:ext>
              </a:extLst>
            </p:cNvPr>
            <p:cNvSpPr/>
            <p:nvPr/>
          </p:nvSpPr>
          <p:spPr>
            <a:xfrm>
              <a:off x="2840736" y="3267456"/>
              <a:ext cx="432816" cy="1371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0" name="תיבת טקסט 9">
            <a:extLst>
              <a:ext uri="{FF2B5EF4-FFF2-40B4-BE49-F238E27FC236}">
                <a16:creationId xmlns:a16="http://schemas.microsoft.com/office/drawing/2014/main" id="{A8EA25B3-1CF4-4CE5-26A0-45116106A2EA}"/>
              </a:ext>
            </a:extLst>
          </p:cNvPr>
          <p:cNvSpPr txBox="1"/>
          <p:nvPr/>
        </p:nvSpPr>
        <p:spPr>
          <a:xfrm>
            <a:off x="216045" y="2082255"/>
            <a:ext cx="4498848" cy="3847207"/>
          </a:xfrm>
          <a:prstGeom prst="rect">
            <a:avLst/>
          </a:prstGeom>
          <a:noFill/>
        </p:spPr>
        <p:txBody>
          <a:bodyPr wrap="square" rtlCol="1">
            <a:spAutoFit/>
          </a:bodyPr>
          <a:lstStyle/>
          <a:p>
            <a:pPr algn="ctr" rtl="1"/>
            <a:r>
              <a:rPr lang="he-IL" sz="2800" b="1">
                <a:latin typeface="Alef" panose="00000500000000000000" pitchFamily="2" charset="-79"/>
                <a:cs typeface="Alef" panose="00000500000000000000" pitchFamily="2" charset="-79"/>
              </a:rPr>
              <a:t>הרישוי מוגש לכל תקופת הפעילות ביער, עבור כל ההנהגות הפעילות ביער.</a:t>
            </a:r>
          </a:p>
          <a:p>
            <a:pPr algn="r" rtl="1"/>
            <a:endParaRPr lang="he-IL" sz="2000">
              <a:latin typeface="Alef" panose="00000500000000000000" pitchFamily="2" charset="-79"/>
              <a:cs typeface="Alef" panose="00000500000000000000" pitchFamily="2" charset="-79"/>
            </a:endParaRPr>
          </a:p>
          <a:p>
            <a:pPr algn="r" rtl="1"/>
            <a:r>
              <a:rPr lang="he-IL" sz="2000" b="1">
                <a:latin typeface="Alef" panose="00000500000000000000" pitchFamily="2" charset="-79"/>
                <a:cs typeface="Alef" panose="00000500000000000000" pitchFamily="2" charset="-79"/>
              </a:rPr>
              <a:t>הבקשה לרישוי כוללת מספר נקודות קריטיות:</a:t>
            </a:r>
          </a:p>
          <a:p>
            <a:pPr marL="342900" indent="-342900" algn="r" rtl="1">
              <a:buAutoNum type="arabicPeriod"/>
            </a:pPr>
            <a:r>
              <a:rPr lang="he-IL" sz="2000">
                <a:latin typeface="Alef" panose="00000500000000000000" pitchFamily="2" charset="-79"/>
                <a:cs typeface="Alef" panose="00000500000000000000" pitchFamily="2" charset="-79"/>
              </a:rPr>
              <a:t>מספר המשתתפים/ות (מקס').</a:t>
            </a:r>
          </a:p>
          <a:p>
            <a:pPr marL="342900" indent="-342900" algn="r" rtl="1">
              <a:buAutoNum type="arabicPeriod"/>
            </a:pPr>
            <a:r>
              <a:rPr lang="he-IL" sz="2000">
                <a:latin typeface="Alef" panose="00000500000000000000" pitchFamily="2" charset="-79"/>
                <a:cs typeface="Alef" panose="00000500000000000000" pitchFamily="2" charset="-79"/>
              </a:rPr>
              <a:t>הפריט בחוק אשר לאורו ייקבע מתן הרישוי</a:t>
            </a:r>
          </a:p>
          <a:p>
            <a:pPr marL="342900" indent="-342900" algn="r" rtl="1">
              <a:buAutoNum type="arabicPeriod"/>
            </a:pPr>
            <a:r>
              <a:rPr lang="he-IL" sz="2000">
                <a:latin typeface="Alef" panose="00000500000000000000" pitchFamily="2" charset="-79"/>
                <a:cs typeface="Alef" panose="00000500000000000000" pitchFamily="2" charset="-79"/>
              </a:rPr>
              <a:t>תאריכים</a:t>
            </a:r>
          </a:p>
          <a:p>
            <a:pPr marL="342900" indent="-342900" algn="r" rtl="1">
              <a:buAutoNum type="arabicPeriod"/>
            </a:pPr>
            <a:r>
              <a:rPr lang="he-IL" sz="2000">
                <a:latin typeface="Alef" panose="00000500000000000000" pitchFamily="2" charset="-79"/>
                <a:cs typeface="Alef" panose="00000500000000000000" pitchFamily="2" charset="-79"/>
              </a:rPr>
              <a:t>פרטי המבקשים</a:t>
            </a:r>
          </a:p>
        </p:txBody>
      </p:sp>
    </p:spTree>
    <p:extLst>
      <p:ext uri="{BB962C8B-B14F-4D97-AF65-F5344CB8AC3E}">
        <p14:creationId xmlns:p14="http://schemas.microsoft.com/office/powerpoint/2010/main" val="315937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 עיצוב&#10;&#10;התיאור נוצר באופן אוטומטי">
            <a:extLst>
              <a:ext uri="{FF2B5EF4-FFF2-40B4-BE49-F238E27FC236}">
                <a16:creationId xmlns:a16="http://schemas.microsoft.com/office/drawing/2014/main" id="{6EE497E5-CFEE-5094-DDB2-0A08C68195BD}"/>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descr="תמונה שמכילה טקסט&#10;&#10;התיאור נוצר באופן אוטומטי">
            <a:extLst>
              <a:ext uri="{FF2B5EF4-FFF2-40B4-BE49-F238E27FC236}">
                <a16:creationId xmlns:a16="http://schemas.microsoft.com/office/drawing/2014/main" id="{66272031-F3EE-3F34-3F33-82A701FED476}"/>
              </a:ext>
            </a:extLst>
          </p:cNvPr>
          <p:cNvPicPr>
            <a:picLocks noChangeAspect="1"/>
          </p:cNvPicPr>
          <p:nvPr/>
        </p:nvPicPr>
        <p:blipFill rotWithShape="1">
          <a:blip r:embed="rId3"/>
          <a:srcRect l="3265" t="3986" r="13779" b="7491"/>
          <a:stretch/>
        </p:blipFill>
        <p:spPr>
          <a:xfrm>
            <a:off x="4892510" y="742361"/>
            <a:ext cx="3940593" cy="56066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aphicFrame>
        <p:nvGraphicFramePr>
          <p:cNvPr id="5" name="טבלה 9">
            <a:extLst>
              <a:ext uri="{FF2B5EF4-FFF2-40B4-BE49-F238E27FC236}">
                <a16:creationId xmlns:a16="http://schemas.microsoft.com/office/drawing/2014/main" id="{D685EC6F-D843-2FFA-6142-8D9EEABC9DD4}"/>
              </a:ext>
            </a:extLst>
          </p:cNvPr>
          <p:cNvGraphicFramePr>
            <a:graphicFrameLocks noGrp="1"/>
          </p:cNvGraphicFramePr>
          <p:nvPr>
            <p:extLst>
              <p:ext uri="{D42A27DB-BD31-4B8C-83A1-F6EECF244321}">
                <p14:modId xmlns:p14="http://schemas.microsoft.com/office/powerpoint/2010/main" val="224412097"/>
              </p:ext>
            </p:extLst>
          </p:nvPr>
        </p:nvGraphicFramePr>
        <p:xfrm>
          <a:off x="182879" y="636018"/>
          <a:ext cx="4389121" cy="5766566"/>
        </p:xfrm>
        <a:graphic>
          <a:graphicData uri="http://schemas.openxmlformats.org/drawingml/2006/table">
            <a:tbl>
              <a:tblPr rtl="1" firstRow="1" bandRow="1">
                <a:tableStyleId>{5C22544A-7EE6-4342-B048-85BDC9FD1C3A}</a:tableStyleId>
              </a:tblPr>
              <a:tblGrid>
                <a:gridCol w="1143000">
                  <a:extLst>
                    <a:ext uri="{9D8B030D-6E8A-4147-A177-3AD203B41FA5}">
                      <a16:colId xmlns:a16="http://schemas.microsoft.com/office/drawing/2014/main" val="1507603561"/>
                    </a:ext>
                  </a:extLst>
                </a:gridCol>
                <a:gridCol w="1389888">
                  <a:extLst>
                    <a:ext uri="{9D8B030D-6E8A-4147-A177-3AD203B41FA5}">
                      <a16:colId xmlns:a16="http://schemas.microsoft.com/office/drawing/2014/main" val="3452344139"/>
                    </a:ext>
                  </a:extLst>
                </a:gridCol>
                <a:gridCol w="1856233">
                  <a:extLst>
                    <a:ext uri="{9D8B030D-6E8A-4147-A177-3AD203B41FA5}">
                      <a16:colId xmlns:a16="http://schemas.microsoft.com/office/drawing/2014/main" val="277149306"/>
                    </a:ext>
                  </a:extLst>
                </a:gridCol>
              </a:tblGrid>
              <a:tr h="398187">
                <a:tc>
                  <a:txBody>
                    <a:bodyPr/>
                    <a:lstStyle/>
                    <a:p>
                      <a:pPr rtl="1"/>
                      <a:r>
                        <a:rPr lang="he-IL">
                          <a:latin typeface="Alef" panose="00000500000000000000" pitchFamily="2" charset="-79"/>
                          <a:cs typeface="Alef" panose="00000500000000000000" pitchFamily="2" charset="-79"/>
                        </a:rPr>
                        <a:t>הרגולטור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a:latin typeface="Alef" panose="00000500000000000000" pitchFamily="2" charset="-79"/>
                          <a:cs typeface="Alef" panose="00000500000000000000" pitchFamily="2" charset="-79"/>
                        </a:rPr>
                        <a:t>המרחב/נפה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a:latin typeface="Alef" panose="00000500000000000000" pitchFamily="2" charset="-79"/>
                          <a:cs typeface="Alef" panose="00000500000000000000" pitchFamily="2" charset="-79"/>
                        </a:rPr>
                        <a:t>היער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218290"/>
                  </a:ext>
                </a:extLst>
              </a:tr>
              <a:tr h="398187">
                <a:tc rowSpan="3">
                  <a:txBody>
                    <a:bodyPr/>
                    <a:lstStyle/>
                    <a:p>
                      <a:pPr rtl="1"/>
                      <a:r>
                        <a:rPr lang="he-IL">
                          <a:latin typeface="Alef" panose="00000500000000000000" pitchFamily="2" charset="-79"/>
                          <a:cs typeface="Alef" panose="00000500000000000000" pitchFamily="2" charset="-79"/>
                        </a:rPr>
                        <a:t>כיבוי אש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בית שמש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מגינים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503282"/>
                  </a:ext>
                </a:extLst>
              </a:tr>
              <a:tr h="398187">
                <a:tc vMerge="1">
                  <a:txBody>
                    <a:bodyPr/>
                    <a:lstStyle/>
                    <a:p>
                      <a:pPr rtl="1"/>
                      <a:endParaRPr lang="he-IL">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נצרת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סוללים וציפורי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0328397"/>
                  </a:ext>
                </a:extLst>
              </a:tr>
              <a:tr h="914401">
                <a:tc vMerge="1">
                  <a:txBody>
                    <a:bodyPr/>
                    <a:lstStyle/>
                    <a:p>
                      <a:pPr rtl="1"/>
                      <a:endParaRPr lang="he-IL">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גליל וגולן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עכברה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7167349"/>
                  </a:ext>
                </a:extLst>
              </a:tr>
              <a:tr h="914401">
                <a:tc rowSpan="3">
                  <a:txBody>
                    <a:bodyPr/>
                    <a:lstStyle/>
                    <a:p>
                      <a:pPr rtl="1"/>
                      <a:r>
                        <a:rPr lang="he-IL">
                          <a:latin typeface="Alef" panose="00000500000000000000" pitchFamily="2" charset="-79"/>
                          <a:cs typeface="Alef" panose="00000500000000000000" pitchFamily="2" charset="-79"/>
                        </a:rPr>
                        <a:t>משרד הבריאות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ירושלים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מגינים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67400"/>
                  </a:ext>
                </a:extLst>
              </a:tr>
              <a:tr h="914401">
                <a:tc vMerge="1">
                  <a:txBody>
                    <a:bodyPr/>
                    <a:lstStyle/>
                    <a:p>
                      <a:pPr rtl="1"/>
                      <a:endParaRPr lang="he-IL">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צפון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סוללים וציפורי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53619"/>
                  </a:ext>
                </a:extLst>
              </a:tr>
              <a:tr h="914401">
                <a:tc vMerge="1">
                  <a:txBody>
                    <a:bodyPr/>
                    <a:lstStyle/>
                    <a:p>
                      <a:pPr rtl="1"/>
                      <a:endParaRPr lang="he-IL">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צפת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a:latin typeface="Alef" panose="00000500000000000000" pitchFamily="2" charset="-79"/>
                          <a:cs typeface="Alef" panose="00000500000000000000" pitchFamily="2" charset="-79"/>
                        </a:rPr>
                        <a:t>עכברה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265513"/>
                  </a:ext>
                </a:extLst>
              </a:tr>
              <a:tr h="914401">
                <a:tc>
                  <a:txBody>
                    <a:bodyPr/>
                    <a:lstStyle/>
                    <a:p>
                      <a:pPr rtl="1"/>
                      <a:r>
                        <a:rPr lang="he-IL">
                          <a:latin typeface="Alef" panose="00000500000000000000" pitchFamily="2" charset="-79"/>
                          <a:cs typeface="Alef" panose="00000500000000000000" pitchFamily="2" charset="-79"/>
                        </a:rPr>
                        <a:t>משטרת ישראל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rtl="1"/>
                      <a:r>
                        <a:rPr lang="he-IL">
                          <a:latin typeface="Alef" panose="00000500000000000000" pitchFamily="2" charset="-79"/>
                          <a:cs typeface="Alef" panose="00000500000000000000" pitchFamily="2" charset="-79"/>
                        </a:rPr>
                        <a:t>מקבלים יידוע בלבד, אינם נדרשים לחתום על דבר.</a:t>
                      </a:r>
                    </a:p>
                    <a:p>
                      <a:pPr rtl="1"/>
                      <a:r>
                        <a:rPr lang="he-IL">
                          <a:latin typeface="Alef" panose="00000500000000000000" pitchFamily="2" charset="-79"/>
                          <a:cs typeface="Alef" panose="00000500000000000000" pitchFamily="2" charset="-79"/>
                        </a:rPr>
                        <a:t>התחנה הרלוונטית לכל יער.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he-IL">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597557"/>
                  </a:ext>
                </a:extLst>
              </a:tr>
            </a:tbl>
          </a:graphicData>
        </a:graphic>
      </p:graphicFrame>
    </p:spTree>
    <p:extLst>
      <p:ext uri="{BB962C8B-B14F-4D97-AF65-F5344CB8AC3E}">
        <p14:creationId xmlns:p14="http://schemas.microsoft.com/office/powerpoint/2010/main" val="152419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צילום מסך, גופן, עיצוב&#10;&#10;התיאור נוצר באופן אוטומטי">
            <a:extLst>
              <a:ext uri="{FF2B5EF4-FFF2-40B4-BE49-F238E27FC236}">
                <a16:creationId xmlns:a16="http://schemas.microsoft.com/office/drawing/2014/main" id="{BFD19CEE-FD75-4140-C7E5-6357A23B335C}"/>
              </a:ext>
            </a:extLst>
          </p:cNvPr>
          <p:cNvPicPr>
            <a:picLocks noChangeAspect="1"/>
          </p:cNvPicPr>
          <p:nvPr/>
        </p:nvPicPr>
        <p:blipFill>
          <a:blip r:embed="rId2"/>
          <a:stretch>
            <a:fillRect/>
          </a:stretch>
        </p:blipFill>
        <p:spPr>
          <a:xfrm>
            <a:off x="-5256"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1492716"/>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700" b="1">
                <a:latin typeface="Alef" panose="00000500000000000000" pitchFamily="2" charset="-79"/>
                <a:cs typeface="Alef" panose="00000500000000000000" pitchFamily="2" charset="-79"/>
              </a:rPr>
              <a:t>משרד הבריאות</a:t>
            </a: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a:latin typeface="Alef" panose="00000500000000000000" pitchFamily="2" charset="-79"/>
              <a:cs typeface="Alef" panose="00000500000000000000" pitchFamily="2" charset="-79"/>
            </a:endParaRPr>
          </a:p>
        </p:txBody>
      </p:sp>
      <p:graphicFrame>
        <p:nvGraphicFramePr>
          <p:cNvPr id="3" name="דיאגרמה 2">
            <a:extLst>
              <a:ext uri="{FF2B5EF4-FFF2-40B4-BE49-F238E27FC236}">
                <a16:creationId xmlns:a16="http://schemas.microsoft.com/office/drawing/2014/main" id="{825CA3D2-4EBD-E36E-5604-58FB9B204F0E}"/>
              </a:ext>
            </a:extLst>
          </p:cNvPr>
          <p:cNvGraphicFramePr/>
          <p:nvPr>
            <p:extLst>
              <p:ext uri="{D42A27DB-BD31-4B8C-83A1-F6EECF244321}">
                <p14:modId xmlns:p14="http://schemas.microsoft.com/office/powerpoint/2010/main" val="2460546881"/>
              </p:ext>
            </p:extLst>
          </p:nvPr>
        </p:nvGraphicFramePr>
        <p:xfrm>
          <a:off x="1518744" y="17075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549462"/>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ערכת נושא Office</vt:lpstr>
      <vt:lpstr>PowerPoint Presentation</vt:lpstr>
      <vt:lpstr>התפיסה החינוכית של המחנה מול מערכת השיקולים בניהולו</vt:lpstr>
      <vt:lpstr>PowerPoint Presentation</vt:lpstr>
      <vt:lpstr>PowerPoint Presentation</vt:lpstr>
      <vt:lpstr>מחנה יער – השלבים להפעלתו (תפיסת הרישוי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דגשים לרישיון חינוכי</vt:lpstr>
      <vt:lpstr>תהליך הוצאת אישורי משטרה ע"י מיופה כוח קובץ עדכני להיעדר עבירות מין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מיכל פרי</dc:creator>
  <cp:revision>1</cp:revision>
  <dcterms:created xsi:type="dcterms:W3CDTF">2021-06-06T09:36:39Z</dcterms:created>
  <dcterms:modified xsi:type="dcterms:W3CDTF">2025-05-21T09:42:55Z</dcterms:modified>
</cp:coreProperties>
</file>