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autoCompressPictures="0">
  <p:sldMasterIdLst>
    <p:sldMasterId id="2147483660" r:id="rId4"/>
  </p:sldMasterIdLst>
  <p:notesMasterIdLst>
    <p:notesMasterId r:id="rId20"/>
  </p:notesMasterIdLst>
  <p:sldIdLst>
    <p:sldId id="256" r:id="rId5"/>
    <p:sldId id="355" r:id="rId6"/>
    <p:sldId id="356" r:id="rId7"/>
    <p:sldId id="367" r:id="rId8"/>
    <p:sldId id="358" r:id="rId9"/>
    <p:sldId id="365" r:id="rId10"/>
    <p:sldId id="258" r:id="rId11"/>
    <p:sldId id="371" r:id="rId12"/>
    <p:sldId id="368" r:id="rId13"/>
    <p:sldId id="369" r:id="rId14"/>
    <p:sldId id="362" r:id="rId15"/>
    <p:sldId id="370" r:id="rId16"/>
    <p:sldId id="372" r:id="rId17"/>
    <p:sldId id="373" r:id="rId18"/>
    <p:sldId id="374" r:id="rId19"/>
  </p:sldIdLst>
  <p:sldSz cx="9144000" cy="6858000" type="screen4x3"/>
  <p:notesSz cx="6858000" cy="9144000"/>
  <p:custShowLst>
    <p:custShow name="רפואה ואבטחה" id="0">
      <p:sldLst/>
    </p:custShow>
    <p:custShow name="אוטובוסים" id="1">
      <p:sldLst/>
    </p:custShow>
    <p:custShow name="ציוד והובלות" id="2">
      <p:sldLst/>
    </p:custShow>
    <p:custShow name="עצים" id="3">
      <p:sldLst/>
    </p:custShow>
    <p:custShow name="גנרטורים" id="4">
      <p:sldLst/>
    </p:custShow>
    <p:custShow name="מים" id="5">
      <p:sldLst/>
    </p:custShow>
    <p:custShow name="אשפה" id="6">
      <p:sldLst/>
    </p:custShow>
    <p:custShow name="נקיון" id="7">
      <p:sldLst/>
    </p:custShow>
    <p:custShow name="שירותים" id="8">
      <p:sldLst/>
    </p:custShow>
    <p:custShow name="קשר" id="9">
      <p:sldLst/>
    </p:custShow>
    <p:custShow name="רכב" id="10">
      <p:sldLst/>
    </p:custShow>
    <p:custShow name="מפה" id="11">
      <p:sldLst/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1CFA501D-C893-4967-8098-ADCA3A261035}">
          <p14:sldIdLst>
            <p14:sldId id="256"/>
            <p14:sldId id="355"/>
            <p14:sldId id="356"/>
            <p14:sldId id="367"/>
            <p14:sldId id="358"/>
            <p14:sldId id="365"/>
            <p14:sldId id="258"/>
            <p14:sldId id="371"/>
            <p14:sldId id="368"/>
            <p14:sldId id="369"/>
            <p14:sldId id="362"/>
            <p14:sldId id="370"/>
            <p14:sldId id="372"/>
            <p14:sldId id="373"/>
            <p14:sldId id="3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AB13B-1FEF-4460-9674-DE8F3CDEA404}" v="1573" dt="2025-05-13T19:34:50.728"/>
    <p1510:client id="{8FF9D614-3C95-1C06-A89E-28AF80CE21FC}" v="1" dt="2025-05-14T04:30:10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 snapToGrid="0">
      <p:cViewPr varScale="1">
        <p:scale>
          <a:sx n="111" d="100"/>
          <a:sy n="111" d="100"/>
        </p:scale>
        <p:origin x="16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ליאב לוי" userId="S::liavl@zofim.org.il::a0b5e52e-a69b-4675-b64b-a9cd7e3f33c9" providerId="AD" clId="Web-{8FF9D614-3C95-1C06-A89E-28AF80CE21FC}"/>
    <pc:docChg chg="sldOrd">
      <pc:chgData name="ליאב לוי" userId="S::liavl@zofim.org.il::a0b5e52e-a69b-4675-b64b-a9cd7e3f33c9" providerId="AD" clId="Web-{8FF9D614-3C95-1C06-A89E-28AF80CE21FC}" dt="2025-05-14T04:30:10.672" v="0"/>
      <pc:docMkLst>
        <pc:docMk/>
      </pc:docMkLst>
      <pc:sldChg chg="ord">
        <pc:chgData name="ליאב לוי" userId="S::liavl@zofim.org.il::a0b5e52e-a69b-4675-b64b-a9cd7e3f33c9" providerId="AD" clId="Web-{8FF9D614-3C95-1C06-A89E-28AF80CE21FC}" dt="2025-05-14T04:30:10.672" v="0"/>
        <pc:sldMkLst>
          <pc:docMk/>
          <pc:sldMk cId="2763107453" sldId="356"/>
        </pc:sldMkLst>
      </pc:sldChg>
    </pc:docChg>
  </pc:docChgLst>
  <pc:docChgLst>
    <pc:chgData name="איל ורדי" userId="7d0dc3d4-9e2e-4f30-a157-801839c1aefd" providerId="ADAL" clId="{11BAB13B-1FEF-4460-9674-DE8F3CDEA404}"/>
    <pc:docChg chg="undo redo custSel addSld delSld modSld sldOrd modSection">
      <pc:chgData name="איל ורדי" userId="7d0dc3d4-9e2e-4f30-a157-801839c1aefd" providerId="ADAL" clId="{11BAB13B-1FEF-4460-9674-DE8F3CDEA404}" dt="2025-05-14T06:38:21.275" v="3841"/>
      <pc:docMkLst>
        <pc:docMk/>
      </pc:docMkLst>
      <pc:sldChg chg="delSp modSp mod">
        <pc:chgData name="איל ורדי" userId="7d0dc3d4-9e2e-4f30-a157-801839c1aefd" providerId="ADAL" clId="{11BAB13B-1FEF-4460-9674-DE8F3CDEA404}" dt="2025-05-13T17:04:11.795" v="6" actId="20577"/>
        <pc:sldMkLst>
          <pc:docMk/>
          <pc:sldMk cId="4137171310" sldId="256"/>
        </pc:sldMkLst>
        <pc:spChg chg="mod">
          <ac:chgData name="איל ורדי" userId="7d0dc3d4-9e2e-4f30-a157-801839c1aefd" providerId="ADAL" clId="{11BAB13B-1FEF-4460-9674-DE8F3CDEA404}" dt="2025-05-13T17:04:11.795" v="6" actId="20577"/>
          <ac:spMkLst>
            <pc:docMk/>
            <pc:sldMk cId="4137171310" sldId="256"/>
            <ac:spMk id="6" creationId="{7CDD9DEE-D1FD-C045-BB59-3EE35519570D}"/>
          </ac:spMkLst>
        </pc:spChg>
        <pc:picChg chg="del">
          <ac:chgData name="איל ורדי" userId="7d0dc3d4-9e2e-4f30-a157-801839c1aefd" providerId="ADAL" clId="{11BAB13B-1FEF-4460-9674-DE8F3CDEA404}" dt="2025-05-13T17:04:02.242" v="0" actId="478"/>
          <ac:picMkLst>
            <pc:docMk/>
            <pc:sldMk cId="4137171310" sldId="256"/>
            <ac:picMk id="3" creationId="{7D222130-C344-19E9-EBE4-B78C21765035}"/>
          </ac:picMkLst>
        </pc:picChg>
        <pc:picChg chg="mod">
          <ac:chgData name="איל ורדי" userId="7d0dc3d4-9e2e-4f30-a157-801839c1aefd" providerId="ADAL" clId="{11BAB13B-1FEF-4460-9674-DE8F3CDEA404}" dt="2025-05-13T17:04:07.279" v="1" actId="1076"/>
          <ac:picMkLst>
            <pc:docMk/>
            <pc:sldMk cId="4137171310" sldId="256"/>
            <ac:picMk id="5" creationId="{E0AE958E-3E3D-EB5A-0E76-054C7947FB21}"/>
          </ac:picMkLst>
        </pc:picChg>
      </pc:sldChg>
      <pc:sldChg chg="addSp delSp modSp mod ord">
        <pc:chgData name="איל ורדי" userId="7d0dc3d4-9e2e-4f30-a157-801839c1aefd" providerId="ADAL" clId="{11BAB13B-1FEF-4460-9674-DE8F3CDEA404}" dt="2025-05-13T18:19:49.827" v="2063" actId="20577"/>
        <pc:sldMkLst>
          <pc:docMk/>
          <pc:sldMk cId="2792563921" sldId="258"/>
        </pc:sldMkLst>
        <pc:spChg chg="add mod">
          <ac:chgData name="איל ורדי" userId="7d0dc3d4-9e2e-4f30-a157-801839c1aefd" providerId="ADAL" clId="{11BAB13B-1FEF-4460-9674-DE8F3CDEA404}" dt="2025-05-13T18:19:49.827" v="2063" actId="20577"/>
          <ac:spMkLst>
            <pc:docMk/>
            <pc:sldMk cId="2792563921" sldId="258"/>
            <ac:spMk id="2" creationId="{77A60AC5-124A-58E3-D9DC-B82C2AABD1A7}"/>
          </ac:spMkLst>
        </pc:spChg>
        <pc:spChg chg="del">
          <ac:chgData name="איל ורדי" userId="7d0dc3d4-9e2e-4f30-a157-801839c1aefd" providerId="ADAL" clId="{11BAB13B-1FEF-4460-9674-DE8F3CDEA404}" dt="2025-05-13T18:19:34.311" v="2036" actId="478"/>
          <ac:spMkLst>
            <pc:docMk/>
            <pc:sldMk cId="2792563921" sldId="258"/>
            <ac:spMk id="6" creationId="{7CDD9DEE-D1FD-C045-BB59-3EE35519570D}"/>
          </ac:spMkLst>
        </pc:spChg>
        <pc:graphicFrameChg chg="mod">
          <ac:chgData name="איל ורדי" userId="7d0dc3d4-9e2e-4f30-a157-801839c1aefd" providerId="ADAL" clId="{11BAB13B-1FEF-4460-9674-DE8F3CDEA404}" dt="2025-05-13T18:19:43.511" v="2040" actId="1076"/>
          <ac:graphicFrameMkLst>
            <pc:docMk/>
            <pc:sldMk cId="2792563921" sldId="258"/>
            <ac:graphicFrameMk id="3" creationId="{3E3A4D10-E801-DEC9-6485-C2350448DE44}"/>
          </ac:graphicFrameMkLst>
        </pc:graphicFrameChg>
      </pc:sldChg>
      <pc:sldChg chg="modSp mod">
        <pc:chgData name="איל ורדי" userId="7d0dc3d4-9e2e-4f30-a157-801839c1aefd" providerId="ADAL" clId="{11BAB13B-1FEF-4460-9674-DE8F3CDEA404}" dt="2025-05-13T17:07:22.795" v="49" actId="20577"/>
        <pc:sldMkLst>
          <pc:docMk/>
          <pc:sldMk cId="1267229173" sldId="355"/>
        </pc:sldMkLst>
        <pc:spChg chg="mod">
          <ac:chgData name="איל ורדי" userId="7d0dc3d4-9e2e-4f30-a157-801839c1aefd" providerId="ADAL" clId="{11BAB13B-1FEF-4460-9674-DE8F3CDEA404}" dt="2025-05-13T17:06:16.273" v="10" actId="20577"/>
          <ac:spMkLst>
            <pc:docMk/>
            <pc:sldMk cId="1267229173" sldId="355"/>
            <ac:spMk id="6" creationId="{7CDD9DEE-D1FD-C045-BB59-3EE35519570D}"/>
          </ac:spMkLst>
        </pc:spChg>
        <pc:graphicFrameChg chg="mod">
          <ac:chgData name="איל ורדי" userId="7d0dc3d4-9e2e-4f30-a157-801839c1aefd" providerId="ADAL" clId="{11BAB13B-1FEF-4460-9674-DE8F3CDEA404}" dt="2025-05-13T17:07:22.795" v="49" actId="20577"/>
          <ac:graphicFrameMkLst>
            <pc:docMk/>
            <pc:sldMk cId="1267229173" sldId="355"/>
            <ac:graphicFrameMk id="3" creationId="{243F8A42-A1E5-8F72-58D7-748D0AA70CDE}"/>
          </ac:graphicFrameMkLst>
        </pc:graphicFrameChg>
      </pc:sldChg>
      <pc:sldChg chg="modSp mod ord">
        <pc:chgData name="איל ורדי" userId="7d0dc3d4-9e2e-4f30-a157-801839c1aefd" providerId="ADAL" clId="{11BAB13B-1FEF-4460-9674-DE8F3CDEA404}" dt="2025-05-13T18:28:03.958" v="2257" actId="20578"/>
        <pc:sldMkLst>
          <pc:docMk/>
          <pc:sldMk cId="2763107453" sldId="356"/>
        </pc:sldMkLst>
        <pc:spChg chg="mod">
          <ac:chgData name="איל ורדי" userId="7d0dc3d4-9e2e-4f30-a157-801839c1aefd" providerId="ADAL" clId="{11BAB13B-1FEF-4460-9674-DE8F3CDEA404}" dt="2025-05-13T18:28:03.958" v="2257" actId="20578"/>
          <ac:spMkLst>
            <pc:docMk/>
            <pc:sldMk cId="2763107453" sldId="356"/>
            <ac:spMk id="2" creationId="{52BBAB1A-5005-C289-01EC-738150AABD6B}"/>
          </ac:spMkLst>
        </pc:spChg>
        <pc:spChg chg="mod">
          <ac:chgData name="איל ורדי" userId="7d0dc3d4-9e2e-4f30-a157-801839c1aefd" providerId="ADAL" clId="{11BAB13B-1FEF-4460-9674-DE8F3CDEA404}" dt="2025-05-13T17:07:43.487" v="64" actId="20577"/>
          <ac:spMkLst>
            <pc:docMk/>
            <pc:sldMk cId="2763107453" sldId="356"/>
            <ac:spMk id="6" creationId="{7CDD9DEE-D1FD-C045-BB59-3EE35519570D}"/>
          </ac:spMkLst>
        </pc:spChg>
      </pc:sldChg>
      <pc:sldChg chg="addSp modSp new del mod ord modClrScheme chgLayout">
        <pc:chgData name="איל ורדי" userId="7d0dc3d4-9e2e-4f30-a157-801839c1aefd" providerId="ADAL" clId="{11BAB13B-1FEF-4460-9674-DE8F3CDEA404}" dt="2025-05-13T18:14:12.331" v="1738" actId="2696"/>
        <pc:sldMkLst>
          <pc:docMk/>
          <pc:sldMk cId="208274573" sldId="357"/>
        </pc:sldMkLst>
        <pc:spChg chg="add mod">
          <ac:chgData name="איל ורדי" userId="7d0dc3d4-9e2e-4f30-a157-801839c1aefd" providerId="ADAL" clId="{11BAB13B-1FEF-4460-9674-DE8F3CDEA404}" dt="2025-05-13T17:09:10.835" v="110" actId="122"/>
          <ac:spMkLst>
            <pc:docMk/>
            <pc:sldMk cId="208274573" sldId="357"/>
            <ac:spMk id="2" creationId="{9543B3DA-02FC-0837-6D32-B9736CEF5DA5}"/>
          </ac:spMkLst>
        </pc:spChg>
        <pc:spChg chg="add mod">
          <ac:chgData name="איל ורדי" userId="7d0dc3d4-9e2e-4f30-a157-801839c1aefd" providerId="ADAL" clId="{11BAB13B-1FEF-4460-9674-DE8F3CDEA404}" dt="2025-05-13T17:19:03.633" v="720" actId="20577"/>
          <ac:spMkLst>
            <pc:docMk/>
            <pc:sldMk cId="208274573" sldId="357"/>
            <ac:spMk id="3" creationId="{3823D75B-3C4D-DB0E-ECB1-083FCCEB00BD}"/>
          </ac:spMkLst>
        </pc:spChg>
      </pc:sldChg>
      <pc:sldChg chg="addSp new del mod">
        <pc:chgData name="איל ורדי" userId="7d0dc3d4-9e2e-4f30-a157-801839c1aefd" providerId="ADAL" clId="{11BAB13B-1FEF-4460-9674-DE8F3CDEA404}" dt="2025-05-13T17:58:55.375" v="748" actId="47"/>
        <pc:sldMkLst>
          <pc:docMk/>
          <pc:sldMk cId="550762329" sldId="358"/>
        </pc:sldMkLst>
        <pc:spChg chg="add">
          <ac:chgData name="איל ורדי" userId="7d0dc3d4-9e2e-4f30-a157-801839c1aefd" providerId="ADAL" clId="{11BAB13B-1FEF-4460-9674-DE8F3CDEA404}" dt="2025-05-13T17:58:48.289" v="747" actId="22"/>
          <ac:spMkLst>
            <pc:docMk/>
            <pc:sldMk cId="550762329" sldId="358"/>
            <ac:spMk id="3" creationId="{A004CE31-5C43-6122-B1E4-F9E9F382840C}"/>
          </ac:spMkLst>
        </pc:spChg>
      </pc:sldChg>
      <pc:sldChg chg="addSp delSp modSp add mod ord">
        <pc:chgData name="איל ורדי" userId="7d0dc3d4-9e2e-4f30-a157-801839c1aefd" providerId="ADAL" clId="{11BAB13B-1FEF-4460-9674-DE8F3CDEA404}" dt="2025-05-13T19:34:55.532" v="3829"/>
        <pc:sldMkLst>
          <pc:docMk/>
          <pc:sldMk cId="3781832414" sldId="358"/>
        </pc:sldMkLst>
        <pc:spChg chg="del mod">
          <ac:chgData name="איל ורדי" userId="7d0dc3d4-9e2e-4f30-a157-801839c1aefd" providerId="ADAL" clId="{11BAB13B-1FEF-4460-9674-DE8F3CDEA404}" dt="2025-05-13T18:00:29.603" v="798" actId="12084"/>
          <ac:spMkLst>
            <pc:docMk/>
            <pc:sldMk cId="3781832414" sldId="358"/>
            <ac:spMk id="2" creationId="{13993AD7-2971-9A96-A632-D5A238C0053F}"/>
          </ac:spMkLst>
        </pc:spChg>
        <pc:spChg chg="mod">
          <ac:chgData name="איל ורדי" userId="7d0dc3d4-9e2e-4f30-a157-801839c1aefd" providerId="ADAL" clId="{11BAB13B-1FEF-4460-9674-DE8F3CDEA404}" dt="2025-05-13T18:00:13.934" v="784" actId="20577"/>
          <ac:spMkLst>
            <pc:docMk/>
            <pc:sldMk cId="3781832414" sldId="358"/>
            <ac:spMk id="6" creationId="{B4A6A9ED-F67B-A6F0-B362-45ECA741FBDD}"/>
          </ac:spMkLst>
        </pc:spChg>
        <pc:graphicFrameChg chg="add mod">
          <ac:chgData name="איל ורדי" userId="7d0dc3d4-9e2e-4f30-a157-801839c1aefd" providerId="ADAL" clId="{11BAB13B-1FEF-4460-9674-DE8F3CDEA404}" dt="2025-05-13T19:33:46.223" v="3827" actId="20577"/>
          <ac:graphicFrameMkLst>
            <pc:docMk/>
            <pc:sldMk cId="3781832414" sldId="358"/>
            <ac:graphicFrameMk id="3" creationId="{5A26767F-4A41-E34A-7A9B-23A6FC93E7EC}"/>
          </ac:graphicFrameMkLst>
        </pc:graphicFrameChg>
      </pc:sldChg>
      <pc:sldChg chg="delSp modSp add del mod ord">
        <pc:chgData name="איל ורדי" userId="7d0dc3d4-9e2e-4f30-a157-801839c1aefd" providerId="ADAL" clId="{11BAB13B-1FEF-4460-9674-DE8F3CDEA404}" dt="2025-05-13T18:09:16.515" v="1659" actId="47"/>
        <pc:sldMkLst>
          <pc:docMk/>
          <pc:sldMk cId="1264135784" sldId="359"/>
        </pc:sldMkLst>
        <pc:spChg chg="del mod">
          <ac:chgData name="איל ורדי" userId="7d0dc3d4-9e2e-4f30-a157-801839c1aefd" providerId="ADAL" clId="{11BAB13B-1FEF-4460-9674-DE8F3CDEA404}" dt="2025-05-13T18:09:14.691" v="1658" actId="478"/>
          <ac:spMkLst>
            <pc:docMk/>
            <pc:sldMk cId="1264135784" sldId="359"/>
            <ac:spMk id="2" creationId="{C6957A02-394B-F1E6-5D91-A317857B311F}"/>
          </ac:spMkLst>
        </pc:spChg>
        <pc:spChg chg="mod">
          <ac:chgData name="איל ורדי" userId="7d0dc3d4-9e2e-4f30-a157-801839c1aefd" providerId="ADAL" clId="{11BAB13B-1FEF-4460-9674-DE8F3CDEA404}" dt="2025-05-13T18:09:10.583" v="1657" actId="122"/>
          <ac:spMkLst>
            <pc:docMk/>
            <pc:sldMk cId="1264135784" sldId="359"/>
            <ac:spMk id="6" creationId="{D2FF4C67-F026-17F8-AE8B-AE872FB976B9}"/>
          </ac:spMkLst>
        </pc:spChg>
      </pc:sldChg>
      <pc:sldChg chg="add del">
        <pc:chgData name="איל ורדי" userId="7d0dc3d4-9e2e-4f30-a157-801839c1aefd" providerId="ADAL" clId="{11BAB13B-1FEF-4460-9674-DE8F3CDEA404}" dt="2025-05-13T18:12:00.216" v="1681" actId="2696"/>
        <pc:sldMkLst>
          <pc:docMk/>
          <pc:sldMk cId="3546489278" sldId="360"/>
        </pc:sldMkLst>
      </pc:sldChg>
      <pc:sldChg chg="add del">
        <pc:chgData name="איל ורדי" userId="7d0dc3d4-9e2e-4f30-a157-801839c1aefd" providerId="ADAL" clId="{11BAB13B-1FEF-4460-9674-DE8F3CDEA404}" dt="2025-05-13T18:28:18.775" v="2258" actId="2696"/>
        <pc:sldMkLst>
          <pc:docMk/>
          <pc:sldMk cId="353591251" sldId="361"/>
        </pc:sldMkLst>
      </pc:sldChg>
      <pc:sldChg chg="addSp delSp modSp add mod ord">
        <pc:chgData name="איל ורדי" userId="7d0dc3d4-9e2e-4f30-a157-801839c1aefd" providerId="ADAL" clId="{11BAB13B-1FEF-4460-9674-DE8F3CDEA404}" dt="2025-05-13T19:35:02.126" v="3831"/>
        <pc:sldMkLst>
          <pc:docMk/>
          <pc:sldMk cId="1361085230" sldId="362"/>
        </pc:sldMkLst>
        <pc:spChg chg="mod">
          <ac:chgData name="איל ורדי" userId="7d0dc3d4-9e2e-4f30-a157-801839c1aefd" providerId="ADAL" clId="{11BAB13B-1FEF-4460-9674-DE8F3CDEA404}" dt="2025-05-13T18:08:49.851" v="1648" actId="20577"/>
          <ac:spMkLst>
            <pc:docMk/>
            <pc:sldMk cId="1361085230" sldId="362"/>
            <ac:spMk id="2" creationId="{3DB7A0EE-65F4-3CDA-CCB3-71E099492F2B}"/>
          </ac:spMkLst>
        </pc:spChg>
        <pc:spChg chg="add del mod">
          <ac:chgData name="איל ורדי" userId="7d0dc3d4-9e2e-4f30-a157-801839c1aefd" providerId="ADAL" clId="{11BAB13B-1FEF-4460-9674-DE8F3CDEA404}" dt="2025-05-13T18:23:50.972" v="2125"/>
          <ac:spMkLst>
            <pc:docMk/>
            <pc:sldMk cId="1361085230" sldId="362"/>
            <ac:spMk id="4" creationId="{3FC2A680-5485-4CA4-7EAC-60A140BB4E83}"/>
          </ac:spMkLst>
        </pc:spChg>
        <pc:spChg chg="add mod">
          <ac:chgData name="איל ורדי" userId="7d0dc3d4-9e2e-4f30-a157-801839c1aefd" providerId="ADAL" clId="{11BAB13B-1FEF-4460-9674-DE8F3CDEA404}" dt="2025-05-13T18:24:08.821" v="2152" actId="20577"/>
          <ac:spMkLst>
            <pc:docMk/>
            <pc:sldMk cId="1361085230" sldId="362"/>
            <ac:spMk id="5" creationId="{B38DC68D-7135-B9E0-621F-957BE911E163}"/>
          </ac:spMkLst>
        </pc:spChg>
        <pc:spChg chg="mod">
          <ac:chgData name="איל ורדי" userId="7d0dc3d4-9e2e-4f30-a157-801839c1aefd" providerId="ADAL" clId="{11BAB13B-1FEF-4460-9674-DE8F3CDEA404}" dt="2025-05-13T18:23:04.022" v="2114" actId="20577"/>
          <ac:spMkLst>
            <pc:docMk/>
            <pc:sldMk cId="1361085230" sldId="362"/>
            <ac:spMk id="6" creationId="{201D8426-CD03-220A-C9DD-68D9BFA67544}"/>
          </ac:spMkLst>
        </pc:spChg>
      </pc:sldChg>
      <pc:sldChg chg="modSp add del mod ord">
        <pc:chgData name="איל ורדי" userId="7d0dc3d4-9e2e-4f30-a157-801839c1aefd" providerId="ADAL" clId="{11BAB13B-1FEF-4460-9674-DE8F3CDEA404}" dt="2025-05-13T18:24:49.725" v="2157" actId="2696"/>
        <pc:sldMkLst>
          <pc:docMk/>
          <pc:sldMk cId="2210823451" sldId="363"/>
        </pc:sldMkLst>
        <pc:spChg chg="mod">
          <ac:chgData name="איל ורדי" userId="7d0dc3d4-9e2e-4f30-a157-801839c1aefd" providerId="ADAL" clId="{11BAB13B-1FEF-4460-9674-DE8F3CDEA404}" dt="2025-05-13T18:09:32.208" v="1669" actId="20577"/>
          <ac:spMkLst>
            <pc:docMk/>
            <pc:sldMk cId="2210823451" sldId="363"/>
            <ac:spMk id="6" creationId="{98DBC623-CA0A-CACD-1215-A80A83ACFF34}"/>
          </ac:spMkLst>
        </pc:spChg>
      </pc:sldChg>
      <pc:sldChg chg="delSp modSp add del mod">
        <pc:chgData name="איל ורדי" userId="7d0dc3d4-9e2e-4f30-a157-801839c1aefd" providerId="ADAL" clId="{11BAB13B-1FEF-4460-9674-DE8F3CDEA404}" dt="2025-05-13T18:27:30.221" v="2255" actId="2696"/>
        <pc:sldMkLst>
          <pc:docMk/>
          <pc:sldMk cId="3300785653" sldId="364"/>
        </pc:sldMkLst>
        <pc:spChg chg="del mod">
          <ac:chgData name="איל ורדי" userId="7d0dc3d4-9e2e-4f30-a157-801839c1aefd" providerId="ADAL" clId="{11BAB13B-1FEF-4460-9674-DE8F3CDEA404}" dt="2025-05-13T18:27:29.151" v="2254"/>
          <ac:spMkLst>
            <pc:docMk/>
            <pc:sldMk cId="3300785653" sldId="364"/>
            <ac:spMk id="6" creationId="{0ED0E04C-707F-C20A-A85D-BF1F1E5345B8}"/>
          </ac:spMkLst>
        </pc:spChg>
      </pc:sldChg>
      <pc:sldChg chg="modSp add mod ord">
        <pc:chgData name="איל ורדי" userId="7d0dc3d4-9e2e-4f30-a157-801839c1aefd" providerId="ADAL" clId="{11BAB13B-1FEF-4460-9674-DE8F3CDEA404}" dt="2025-05-13T18:18:54.351" v="2032" actId="20577"/>
        <pc:sldMkLst>
          <pc:docMk/>
          <pc:sldMk cId="1292022672" sldId="365"/>
        </pc:sldMkLst>
        <pc:spChg chg="mod">
          <ac:chgData name="איל ורדי" userId="7d0dc3d4-9e2e-4f30-a157-801839c1aefd" providerId="ADAL" clId="{11BAB13B-1FEF-4460-9674-DE8F3CDEA404}" dt="2025-05-13T18:18:54.351" v="2032" actId="20577"/>
          <ac:spMkLst>
            <pc:docMk/>
            <pc:sldMk cId="1292022672" sldId="365"/>
            <ac:spMk id="2" creationId="{E4817AE0-5FB4-9BC8-F568-9CFA7142C857}"/>
          </ac:spMkLst>
        </pc:spChg>
        <pc:spChg chg="mod">
          <ac:chgData name="איל ורדי" userId="7d0dc3d4-9e2e-4f30-a157-801839c1aefd" providerId="ADAL" clId="{11BAB13B-1FEF-4460-9674-DE8F3CDEA404}" dt="2025-05-13T18:13:04.719" v="1689"/>
          <ac:spMkLst>
            <pc:docMk/>
            <pc:sldMk cId="1292022672" sldId="365"/>
            <ac:spMk id="6" creationId="{F888BE06-EC82-33F9-16D9-28990D9E4A4A}"/>
          </ac:spMkLst>
        </pc:spChg>
      </pc:sldChg>
      <pc:sldChg chg="add del">
        <pc:chgData name="איל ורדי" userId="7d0dc3d4-9e2e-4f30-a157-801839c1aefd" providerId="ADAL" clId="{11BAB13B-1FEF-4460-9674-DE8F3CDEA404}" dt="2025-05-13T18:16:35.576" v="1788" actId="2696"/>
        <pc:sldMkLst>
          <pc:docMk/>
          <pc:sldMk cId="0" sldId="366"/>
        </pc:sldMkLst>
      </pc:sldChg>
      <pc:sldChg chg="modSp add mod ord">
        <pc:chgData name="איל ורדי" userId="7d0dc3d4-9e2e-4f30-a157-801839c1aefd" providerId="ADAL" clId="{11BAB13B-1FEF-4460-9674-DE8F3CDEA404}" dt="2025-05-14T06:38:21.275" v="3841"/>
        <pc:sldMkLst>
          <pc:docMk/>
          <pc:sldMk cId="991958440" sldId="367"/>
        </pc:sldMkLst>
        <pc:spChg chg="mod">
          <ac:chgData name="איל ורדי" userId="7d0dc3d4-9e2e-4f30-a157-801839c1aefd" providerId="ADAL" clId="{11BAB13B-1FEF-4460-9674-DE8F3CDEA404}" dt="2025-05-13T18:34:38.115" v="2872" actId="20577"/>
          <ac:spMkLst>
            <pc:docMk/>
            <pc:sldMk cId="991958440" sldId="367"/>
            <ac:spMk id="2" creationId="{C7BEEA8E-D932-9A51-AE91-3017BB95E853}"/>
          </ac:spMkLst>
        </pc:spChg>
        <pc:spChg chg="mod">
          <ac:chgData name="איל ורדי" userId="7d0dc3d4-9e2e-4f30-a157-801839c1aefd" providerId="ADAL" clId="{11BAB13B-1FEF-4460-9674-DE8F3CDEA404}" dt="2025-05-13T18:15:48.993" v="1763"/>
          <ac:spMkLst>
            <pc:docMk/>
            <pc:sldMk cId="991958440" sldId="367"/>
            <ac:spMk id="6" creationId="{44A704F5-FAE1-71AE-D87B-0C3654784613}"/>
          </ac:spMkLst>
        </pc:spChg>
      </pc:sldChg>
      <pc:sldChg chg="modSp add mod ord">
        <pc:chgData name="איל ורדי" userId="7d0dc3d4-9e2e-4f30-a157-801839c1aefd" providerId="ADAL" clId="{11BAB13B-1FEF-4460-9674-DE8F3CDEA404}" dt="2025-05-13T18:27:11.864" v="2251"/>
        <pc:sldMkLst>
          <pc:docMk/>
          <pc:sldMk cId="4202793087" sldId="368"/>
        </pc:sldMkLst>
        <pc:spChg chg="mod">
          <ac:chgData name="איל ורדי" userId="7d0dc3d4-9e2e-4f30-a157-801839c1aefd" providerId="ADAL" clId="{11BAB13B-1FEF-4460-9674-DE8F3CDEA404}" dt="2025-05-13T18:21:20.653" v="2076" actId="20577"/>
          <ac:spMkLst>
            <pc:docMk/>
            <pc:sldMk cId="4202793087" sldId="368"/>
            <ac:spMk id="2" creationId="{3E79F78E-D0C8-CA7A-737C-F2C0EE97F090}"/>
          </ac:spMkLst>
        </pc:spChg>
        <pc:spChg chg="mod">
          <ac:chgData name="איל ורדי" userId="7d0dc3d4-9e2e-4f30-a157-801839c1aefd" providerId="ADAL" clId="{11BAB13B-1FEF-4460-9674-DE8F3CDEA404}" dt="2025-05-13T18:20:44.623" v="2066"/>
          <ac:spMkLst>
            <pc:docMk/>
            <pc:sldMk cId="4202793087" sldId="368"/>
            <ac:spMk id="6" creationId="{C0BD9C0B-33B2-4954-409E-43B35012B727}"/>
          </ac:spMkLst>
        </pc:spChg>
      </pc:sldChg>
      <pc:sldChg chg="modSp add mod ord">
        <pc:chgData name="איל ורדי" userId="7d0dc3d4-9e2e-4f30-a157-801839c1aefd" providerId="ADAL" clId="{11BAB13B-1FEF-4460-9674-DE8F3CDEA404}" dt="2025-05-13T18:23:35.393" v="2117"/>
        <pc:sldMkLst>
          <pc:docMk/>
          <pc:sldMk cId="1259756477" sldId="369"/>
        </pc:sldMkLst>
        <pc:spChg chg="mod">
          <ac:chgData name="איל ורדי" userId="7d0dc3d4-9e2e-4f30-a157-801839c1aefd" providerId="ADAL" clId="{11BAB13B-1FEF-4460-9674-DE8F3CDEA404}" dt="2025-05-13T18:22:22.731" v="2098" actId="20577"/>
          <ac:spMkLst>
            <pc:docMk/>
            <pc:sldMk cId="1259756477" sldId="369"/>
            <ac:spMk id="2" creationId="{D1E0BE54-6338-556B-B45E-1F6A14C70C98}"/>
          </ac:spMkLst>
        </pc:spChg>
        <pc:spChg chg="mod">
          <ac:chgData name="איל ורדי" userId="7d0dc3d4-9e2e-4f30-a157-801839c1aefd" providerId="ADAL" clId="{11BAB13B-1FEF-4460-9674-DE8F3CDEA404}" dt="2025-05-13T18:21:56.390" v="2078"/>
          <ac:spMkLst>
            <pc:docMk/>
            <pc:sldMk cId="1259756477" sldId="369"/>
            <ac:spMk id="6" creationId="{F6C6484F-BCC0-8933-BCCE-3419805A8273}"/>
          </ac:spMkLst>
        </pc:spChg>
      </pc:sldChg>
      <pc:sldChg chg="addSp delSp modSp add mod">
        <pc:chgData name="איל ורדי" userId="7d0dc3d4-9e2e-4f30-a157-801839c1aefd" providerId="ADAL" clId="{11BAB13B-1FEF-4460-9674-DE8F3CDEA404}" dt="2025-05-13T18:33:30.161" v="2841" actId="20577"/>
        <pc:sldMkLst>
          <pc:docMk/>
          <pc:sldMk cId="1187271125" sldId="370"/>
        </pc:sldMkLst>
        <pc:spChg chg="del mod">
          <ac:chgData name="איל ורדי" userId="7d0dc3d4-9e2e-4f30-a157-801839c1aefd" providerId="ADAL" clId="{11BAB13B-1FEF-4460-9674-DE8F3CDEA404}" dt="2025-05-13T18:29:03.869" v="2273" actId="12084"/>
          <ac:spMkLst>
            <pc:docMk/>
            <pc:sldMk cId="1187271125" sldId="370"/>
            <ac:spMk id="5" creationId="{6192C075-961F-2E47-AD3F-6B292DDD8CA2}"/>
          </ac:spMkLst>
        </pc:spChg>
        <pc:spChg chg="mod">
          <ac:chgData name="איל ורדי" userId="7d0dc3d4-9e2e-4f30-a157-801839c1aefd" providerId="ADAL" clId="{11BAB13B-1FEF-4460-9674-DE8F3CDEA404}" dt="2025-05-13T18:28:41.496" v="2270" actId="20577"/>
          <ac:spMkLst>
            <pc:docMk/>
            <pc:sldMk cId="1187271125" sldId="370"/>
            <ac:spMk id="6" creationId="{C40A199A-BDF6-5436-4CED-C0C523EF2830}"/>
          </ac:spMkLst>
        </pc:spChg>
        <pc:graphicFrameChg chg="add mod">
          <ac:chgData name="איל ורדי" userId="7d0dc3d4-9e2e-4f30-a157-801839c1aefd" providerId="ADAL" clId="{11BAB13B-1FEF-4460-9674-DE8F3CDEA404}" dt="2025-05-13T18:33:30.161" v="2841" actId="20577"/>
          <ac:graphicFrameMkLst>
            <pc:docMk/>
            <pc:sldMk cId="1187271125" sldId="370"/>
            <ac:graphicFrameMk id="3" creationId="{872110CE-0DF1-FE9C-9C4E-A0280CE7B3AE}"/>
          </ac:graphicFrameMkLst>
        </pc:graphicFrameChg>
      </pc:sldChg>
      <pc:sldChg chg="modSp add mod">
        <pc:chgData name="איל ורדי" userId="7d0dc3d4-9e2e-4f30-a157-801839c1aefd" providerId="ADAL" clId="{11BAB13B-1FEF-4460-9674-DE8F3CDEA404}" dt="2025-05-13T18:27:05.714" v="2249" actId="20577"/>
        <pc:sldMkLst>
          <pc:docMk/>
          <pc:sldMk cId="1542518702" sldId="371"/>
        </pc:sldMkLst>
        <pc:spChg chg="mod">
          <ac:chgData name="איל ורדי" userId="7d0dc3d4-9e2e-4f30-a157-801839c1aefd" providerId="ADAL" clId="{11BAB13B-1FEF-4460-9674-DE8F3CDEA404}" dt="2025-05-13T18:27:05.714" v="2249" actId="20577"/>
          <ac:spMkLst>
            <pc:docMk/>
            <pc:sldMk cId="1542518702" sldId="371"/>
            <ac:spMk id="2" creationId="{7E5A1359-F836-BB14-9392-3CA62F5DFF76}"/>
          </ac:spMkLst>
        </pc:spChg>
        <pc:spChg chg="mod">
          <ac:chgData name="איל ורדי" userId="7d0dc3d4-9e2e-4f30-a157-801839c1aefd" providerId="ADAL" clId="{11BAB13B-1FEF-4460-9674-DE8F3CDEA404}" dt="2025-05-13T18:26:56.287" v="2241" actId="20577"/>
          <ac:spMkLst>
            <pc:docMk/>
            <pc:sldMk cId="1542518702" sldId="371"/>
            <ac:spMk id="6" creationId="{17F840BA-3DC3-1350-8A7B-ECE67CAD8A77}"/>
          </ac:spMkLst>
        </pc:spChg>
      </pc:sldChg>
      <pc:sldChg chg="addSp delSp modSp add mod ord">
        <pc:chgData name="איל ורדי" userId="7d0dc3d4-9e2e-4f30-a157-801839c1aefd" providerId="ADAL" clId="{11BAB13B-1FEF-4460-9674-DE8F3CDEA404}" dt="2025-05-13T19:35:14.228" v="3837" actId="20577"/>
        <pc:sldMkLst>
          <pc:docMk/>
          <pc:sldMk cId="3637468920" sldId="372"/>
        </pc:sldMkLst>
        <pc:spChg chg="add mod">
          <ac:chgData name="איל ורדי" userId="7d0dc3d4-9e2e-4f30-a157-801839c1aefd" providerId="ADAL" clId="{11BAB13B-1FEF-4460-9674-DE8F3CDEA404}" dt="2025-05-13T19:35:14.228" v="3837" actId="20577"/>
          <ac:spMkLst>
            <pc:docMk/>
            <pc:sldMk cId="3637468920" sldId="372"/>
            <ac:spMk id="3" creationId="{5CFCF4D4-8AF5-05BD-0CD9-7F2B31DDB810}"/>
          </ac:spMkLst>
        </pc:spChg>
        <pc:spChg chg="del mod">
          <ac:chgData name="איל ורדי" userId="7d0dc3d4-9e2e-4f30-a157-801839c1aefd" providerId="ADAL" clId="{11BAB13B-1FEF-4460-9674-DE8F3CDEA404}" dt="2025-05-13T18:34:19.948" v="2864"/>
          <ac:spMkLst>
            <pc:docMk/>
            <pc:sldMk cId="3637468920" sldId="372"/>
            <ac:spMk id="5" creationId="{E03F8A68-BF6F-0190-0A1E-93CF770F7D62}"/>
          </ac:spMkLst>
        </pc:spChg>
        <pc:spChg chg="mod">
          <ac:chgData name="איל ורדי" userId="7d0dc3d4-9e2e-4f30-a157-801839c1aefd" providerId="ADAL" clId="{11BAB13B-1FEF-4460-9674-DE8F3CDEA404}" dt="2025-05-13T18:34:55.954" v="2889" actId="20577"/>
          <ac:spMkLst>
            <pc:docMk/>
            <pc:sldMk cId="3637468920" sldId="372"/>
            <ac:spMk id="6" creationId="{4CBC5E17-C77F-C36D-24E2-029CB5E7705D}"/>
          </ac:spMkLst>
        </pc:spChg>
      </pc:sldChg>
      <pc:sldChg chg="modSp add mod">
        <pc:chgData name="איל ורדי" userId="7d0dc3d4-9e2e-4f30-a157-801839c1aefd" providerId="ADAL" clId="{11BAB13B-1FEF-4460-9674-DE8F3CDEA404}" dt="2025-05-13T18:40:08.101" v="3690" actId="20577"/>
        <pc:sldMkLst>
          <pc:docMk/>
          <pc:sldMk cId="1472551702" sldId="373"/>
        </pc:sldMkLst>
        <pc:spChg chg="mod">
          <ac:chgData name="איל ורדי" userId="7d0dc3d4-9e2e-4f30-a157-801839c1aefd" providerId="ADAL" clId="{11BAB13B-1FEF-4460-9674-DE8F3CDEA404}" dt="2025-05-13T18:40:08.101" v="3690" actId="20577"/>
          <ac:spMkLst>
            <pc:docMk/>
            <pc:sldMk cId="1472551702" sldId="373"/>
            <ac:spMk id="3" creationId="{2CB6F194-AC5A-F1C2-A3F2-9767A99C1A24}"/>
          </ac:spMkLst>
        </pc:spChg>
        <pc:spChg chg="mod">
          <ac:chgData name="איל ורדי" userId="7d0dc3d4-9e2e-4f30-a157-801839c1aefd" providerId="ADAL" clId="{11BAB13B-1FEF-4460-9674-DE8F3CDEA404}" dt="2025-05-13T18:36:52.606" v="3195" actId="20577"/>
          <ac:spMkLst>
            <pc:docMk/>
            <pc:sldMk cId="1472551702" sldId="373"/>
            <ac:spMk id="6" creationId="{CCCECD23-F803-EC0C-9E79-7EDEAE737F0C}"/>
          </ac:spMkLst>
        </pc:spChg>
      </pc:sldChg>
      <pc:sldChg chg="modSp add mod">
        <pc:chgData name="איל ורדי" userId="7d0dc3d4-9e2e-4f30-a157-801839c1aefd" providerId="ADAL" clId="{11BAB13B-1FEF-4460-9674-DE8F3CDEA404}" dt="2025-05-13T19:35:25.364" v="3839" actId="20577"/>
        <pc:sldMkLst>
          <pc:docMk/>
          <pc:sldMk cId="517294869" sldId="374"/>
        </pc:sldMkLst>
        <pc:spChg chg="mod">
          <ac:chgData name="איל ורדי" userId="7d0dc3d4-9e2e-4f30-a157-801839c1aefd" providerId="ADAL" clId="{11BAB13B-1FEF-4460-9674-DE8F3CDEA404}" dt="2025-05-13T18:40:18.364" v="3692" actId="6549"/>
          <ac:spMkLst>
            <pc:docMk/>
            <pc:sldMk cId="517294869" sldId="374"/>
            <ac:spMk id="3" creationId="{5E20B07A-2EBA-7DAA-5C86-FDE9093215A3}"/>
          </ac:spMkLst>
        </pc:spChg>
        <pc:spChg chg="mod">
          <ac:chgData name="איל ורדי" userId="7d0dc3d4-9e2e-4f30-a157-801839c1aefd" providerId="ADAL" clId="{11BAB13B-1FEF-4460-9674-DE8F3CDEA404}" dt="2025-05-13T19:35:25.364" v="3839" actId="20577"/>
          <ac:spMkLst>
            <pc:docMk/>
            <pc:sldMk cId="517294869" sldId="374"/>
            <ac:spMk id="6" creationId="{CFDA614A-8942-74CF-279D-DB28A0092873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510;'&#1511;&#1500;&#1497;&#1505;&#1496;%20&#1497;&#1493;&#1501;%20&#1505;&#1497;&#1491;&#1493;&#1512;%20&#1497;&#1506;&#1512;%20-%20&#1511;&#1497;&#1509;%202025.docx" TargetMode="External"/><Relationship Id="rId2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510;'&#1511;&#1500;&#1497;&#1505;&#1496;%20&#1505;&#1493;&#1508;&#1513;%20&#1512;&#1497;&#1513;&#1493;&#1497;%20&#1502;&#1495;&#1504;&#1492;%20-%20&#1511;&#1497;&#1509;%202025.docx" TargetMode="External"/><Relationship Id="rId1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494;&#1497;&#1499;&#1493;&#1497;%20&#1493;&#1492;&#1495;&#1500;&#1508;&#1514;%20&#1497;&#1506;&#1512;&#1493;&#1514;-%20&#1511;&#1497;&#1509;%202025.docx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494;&#1497;&#1499;&#1493;&#1497;%20&#1493;&#1492;&#1495;&#1500;&#1508;&#1514;%20&#1497;&#1506;&#1512;&#1493;&#1514;-%20&#1511;&#1497;&#1509;%202025.docx" TargetMode="External"/><Relationship Id="rId2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510;'&#1511;&#1500;&#1497;&#1505;&#1496;%20&#1505;&#1493;&#1508;&#1513;%20&#1512;&#1497;&#1513;&#1493;&#1497;%20&#1502;&#1495;&#1504;&#1492;%20-%20&#1511;&#1497;&#1509;%202025.docx" TargetMode="External"/><Relationship Id="rId1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502;&#1505;&#1502;&#1499;&#1497;&#1501;/&#1510;'&#1511;&#1500;&#1497;&#1505;&#1496;%20&#1497;&#1493;&#1501;%20&#1505;&#1497;&#1491;&#1493;&#1512;%20&#1497;&#1506;&#1512;%20-%20&#1511;&#1497;&#1509;%202025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2409E-7864-4421-94DE-A04BBD28008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2E2BAD67-8D7F-40B0-8F7D-B376791771E6}">
      <dgm:prSet phldrT="[טקסט]"/>
      <dgm:spPr/>
      <dgm:t>
        <a:bodyPr/>
        <a:lstStyle/>
        <a:p>
          <a:pPr rtl="1"/>
          <a:r>
            <a:rPr lang="he-IL" b="1" dirty="0">
              <a:latin typeface="Alef" panose="00000500000000000000" pitchFamily="2" charset="-79"/>
              <a:cs typeface="Alef" panose="00000500000000000000" pitchFamily="2" charset="-79"/>
            </a:rPr>
            <a:t>מוכנות </a:t>
          </a:r>
          <a:r>
            <a:rPr lang="he-IL" b="1" dirty="0" err="1">
              <a:latin typeface="Alef" panose="00000500000000000000" pitchFamily="2" charset="-79"/>
              <a:cs typeface="Alef" panose="00000500000000000000" pitchFamily="2" charset="-79"/>
            </a:rPr>
            <a:t>רכז.ת</a:t>
          </a:r>
          <a:r>
            <a:rPr lang="he-IL" b="1" dirty="0">
              <a:latin typeface="Alef" panose="00000500000000000000" pitchFamily="2" charset="-79"/>
              <a:cs typeface="Alef" panose="00000500000000000000" pitchFamily="2" charset="-79"/>
            </a:rPr>
            <a:t> מפעלים</a:t>
          </a:r>
        </a:p>
      </dgm:t>
    </dgm:pt>
    <dgm:pt modelId="{C8870F4B-EE5E-4EA8-8CF1-453B43A345AD}" type="parTrans" cxnId="{AE771F83-9788-43E0-96CB-F47E1B26409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6660A72A-7D0F-4BB2-8D67-5E04A826B763}" type="sibTrans" cxnId="{AE771F83-9788-43E0-96CB-F47E1B26409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8CBD0F4D-C05E-4324-9102-EC7D80BA44B7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יצירת שפה משותפת</a:t>
          </a:r>
        </a:p>
      </dgm:t>
    </dgm:pt>
    <dgm:pt modelId="{1E529C50-F252-4F31-9B58-1A4253E51786}" type="parTrans" cxnId="{13218C08-7B3D-4A2A-9AD8-DB739EBB50F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86FC594A-258A-47F5-AEBC-1F1BC718B87C}" type="sibTrans" cxnId="{13218C08-7B3D-4A2A-9AD8-DB739EBB50F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355C32FB-55F7-4BD2-90A2-A36784EBF4A2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תיאום ציפיות</a:t>
          </a:r>
        </a:p>
      </dgm:t>
    </dgm:pt>
    <dgm:pt modelId="{78CEB25C-1159-4A09-B19F-A831A637661B}" type="parTrans" cxnId="{105F9A6F-A25E-4D81-99F9-2C303F4926C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05CBC3E0-DFB5-42F1-A701-EB91251AD447}" type="sibTrans" cxnId="{105F9A6F-A25E-4D81-99F9-2C303F4926C4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BFB28309-B8F8-4C24-BC17-DF3AF8C6BB61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שיתוף בידע ולמידת עמיתים</a:t>
          </a:r>
        </a:p>
      </dgm:t>
    </dgm:pt>
    <dgm:pt modelId="{702D226A-D1CB-46D7-8F7F-7DA05C24A6C5}" type="parTrans" cxnId="{546B2B78-F2E6-4C2F-9FBE-3CB9EBD3EF6A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2A664D92-97B1-4261-9078-0B5A652820B4}" type="sibTrans" cxnId="{546B2B78-F2E6-4C2F-9FBE-3CB9EBD3EF6A}">
      <dgm:prSet/>
      <dgm:spPr/>
      <dgm:t>
        <a:bodyPr/>
        <a:lstStyle/>
        <a:p>
          <a:pPr rtl="1"/>
          <a:endParaRPr lang="he-IL"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0BE76299-42F5-4655-9D4E-73BAB3C74F11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הבנת המעטפת התנועתית</a:t>
          </a:r>
        </a:p>
      </dgm:t>
    </dgm:pt>
    <dgm:pt modelId="{AC8CE823-FBF7-43B4-8DA4-5946B625DB6C}" type="parTrans" cxnId="{7E7A12DD-B691-4835-9300-28773B73B929}">
      <dgm:prSet/>
      <dgm:spPr/>
      <dgm:t>
        <a:bodyPr/>
        <a:lstStyle/>
        <a:p>
          <a:pPr rtl="1"/>
          <a:endParaRPr lang="he-IL"/>
        </a:p>
      </dgm:t>
    </dgm:pt>
    <dgm:pt modelId="{A0618C84-5C9F-43A4-88CF-65BB842E510D}" type="sibTrans" cxnId="{7E7A12DD-B691-4835-9300-28773B73B929}">
      <dgm:prSet/>
      <dgm:spPr/>
      <dgm:t>
        <a:bodyPr/>
        <a:lstStyle/>
        <a:p>
          <a:pPr rtl="1"/>
          <a:endParaRPr lang="he-IL"/>
        </a:p>
      </dgm:t>
    </dgm:pt>
    <dgm:pt modelId="{348F9B42-8BBC-4D57-9AB3-CEBF958CAE61}" type="pres">
      <dgm:prSet presAssocID="{9072409E-7864-4421-94DE-A04BBD28008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E1106B5-6755-478B-8329-F67109403143}" type="pres">
      <dgm:prSet presAssocID="{2E2BAD67-8D7F-40B0-8F7D-B376791771E6}" presName="centerShape" presStyleLbl="node0" presStyleIdx="0" presStyleCnt="1"/>
      <dgm:spPr/>
    </dgm:pt>
    <dgm:pt modelId="{A3AD3D64-C2D2-43FA-9DFA-F9C373AA380E}" type="pres">
      <dgm:prSet presAssocID="{0BE76299-42F5-4655-9D4E-73BAB3C74F11}" presName="node" presStyleLbl="node1" presStyleIdx="0" presStyleCnt="4">
        <dgm:presLayoutVars>
          <dgm:bulletEnabled val="1"/>
        </dgm:presLayoutVars>
      </dgm:prSet>
      <dgm:spPr/>
    </dgm:pt>
    <dgm:pt modelId="{CDBFF36A-BF56-48CC-B30A-F8C2D5F245F8}" type="pres">
      <dgm:prSet presAssocID="{0BE76299-42F5-4655-9D4E-73BAB3C74F11}" presName="dummy" presStyleCnt="0"/>
      <dgm:spPr/>
    </dgm:pt>
    <dgm:pt modelId="{510E1425-A556-4C84-9134-553002FB4649}" type="pres">
      <dgm:prSet presAssocID="{A0618C84-5C9F-43A4-88CF-65BB842E510D}" presName="sibTrans" presStyleLbl="sibTrans2D1" presStyleIdx="0" presStyleCnt="4"/>
      <dgm:spPr/>
    </dgm:pt>
    <dgm:pt modelId="{A846889A-CBE1-4712-9ECB-E89E9C47D3AF}" type="pres">
      <dgm:prSet presAssocID="{8CBD0F4D-C05E-4324-9102-EC7D80BA44B7}" presName="node" presStyleLbl="node1" presStyleIdx="1" presStyleCnt="4">
        <dgm:presLayoutVars>
          <dgm:bulletEnabled val="1"/>
        </dgm:presLayoutVars>
      </dgm:prSet>
      <dgm:spPr/>
    </dgm:pt>
    <dgm:pt modelId="{B3C24BC9-2093-4DFF-B93B-B51DA4793FE4}" type="pres">
      <dgm:prSet presAssocID="{8CBD0F4D-C05E-4324-9102-EC7D80BA44B7}" presName="dummy" presStyleCnt="0"/>
      <dgm:spPr/>
    </dgm:pt>
    <dgm:pt modelId="{7FF6EACD-8300-4019-99DD-B78B3155E3C4}" type="pres">
      <dgm:prSet presAssocID="{86FC594A-258A-47F5-AEBC-1F1BC718B87C}" presName="sibTrans" presStyleLbl="sibTrans2D1" presStyleIdx="1" presStyleCnt="4"/>
      <dgm:spPr/>
    </dgm:pt>
    <dgm:pt modelId="{95A6CD84-786E-4119-860A-EA520FF893E6}" type="pres">
      <dgm:prSet presAssocID="{355C32FB-55F7-4BD2-90A2-A36784EBF4A2}" presName="node" presStyleLbl="node1" presStyleIdx="2" presStyleCnt="4">
        <dgm:presLayoutVars>
          <dgm:bulletEnabled val="1"/>
        </dgm:presLayoutVars>
      </dgm:prSet>
      <dgm:spPr/>
    </dgm:pt>
    <dgm:pt modelId="{CFECA07F-F971-43D7-8B9E-229A7240D334}" type="pres">
      <dgm:prSet presAssocID="{355C32FB-55F7-4BD2-90A2-A36784EBF4A2}" presName="dummy" presStyleCnt="0"/>
      <dgm:spPr/>
    </dgm:pt>
    <dgm:pt modelId="{880766F3-B46B-4B4C-9EB1-D0F9AC0DEE8A}" type="pres">
      <dgm:prSet presAssocID="{05CBC3E0-DFB5-42F1-A701-EB91251AD447}" presName="sibTrans" presStyleLbl="sibTrans2D1" presStyleIdx="2" presStyleCnt="4"/>
      <dgm:spPr/>
    </dgm:pt>
    <dgm:pt modelId="{F0A75ED7-AFBA-4C84-8D95-C54D37F4CF11}" type="pres">
      <dgm:prSet presAssocID="{BFB28309-B8F8-4C24-BC17-DF3AF8C6BB61}" presName="node" presStyleLbl="node1" presStyleIdx="3" presStyleCnt="4">
        <dgm:presLayoutVars>
          <dgm:bulletEnabled val="1"/>
        </dgm:presLayoutVars>
      </dgm:prSet>
      <dgm:spPr/>
    </dgm:pt>
    <dgm:pt modelId="{C6467DF8-89AC-4A09-9FED-614B07871281}" type="pres">
      <dgm:prSet presAssocID="{BFB28309-B8F8-4C24-BC17-DF3AF8C6BB61}" presName="dummy" presStyleCnt="0"/>
      <dgm:spPr/>
    </dgm:pt>
    <dgm:pt modelId="{AA3D2502-1CB0-480F-BADD-4F85AB5EF017}" type="pres">
      <dgm:prSet presAssocID="{2A664D92-97B1-4261-9078-0B5A652820B4}" presName="sibTrans" presStyleLbl="sibTrans2D1" presStyleIdx="3" presStyleCnt="4"/>
      <dgm:spPr/>
    </dgm:pt>
  </dgm:ptLst>
  <dgm:cxnLst>
    <dgm:cxn modelId="{13218C08-7B3D-4A2A-9AD8-DB739EBB50F4}" srcId="{2E2BAD67-8D7F-40B0-8F7D-B376791771E6}" destId="{8CBD0F4D-C05E-4324-9102-EC7D80BA44B7}" srcOrd="1" destOrd="0" parTransId="{1E529C50-F252-4F31-9B58-1A4253E51786}" sibTransId="{86FC594A-258A-47F5-AEBC-1F1BC718B87C}"/>
    <dgm:cxn modelId="{1D8F1A0B-7445-464F-ADC7-7FDD66661FAD}" type="presOf" srcId="{BFB28309-B8F8-4C24-BC17-DF3AF8C6BB61}" destId="{F0A75ED7-AFBA-4C84-8D95-C54D37F4CF11}" srcOrd="0" destOrd="0" presId="urn:microsoft.com/office/officeart/2005/8/layout/radial6"/>
    <dgm:cxn modelId="{BB1D011D-1DA7-4DF6-B76B-800B3AEF8818}" type="presOf" srcId="{355C32FB-55F7-4BD2-90A2-A36784EBF4A2}" destId="{95A6CD84-786E-4119-860A-EA520FF893E6}" srcOrd="0" destOrd="0" presId="urn:microsoft.com/office/officeart/2005/8/layout/radial6"/>
    <dgm:cxn modelId="{C7CFEB23-005E-4C15-A4DC-021EB018DC85}" type="presOf" srcId="{9072409E-7864-4421-94DE-A04BBD280080}" destId="{348F9B42-8BBC-4D57-9AB3-CEBF958CAE61}" srcOrd="0" destOrd="0" presId="urn:microsoft.com/office/officeart/2005/8/layout/radial6"/>
    <dgm:cxn modelId="{6DC82B2C-8787-4EF3-B5A5-BC8F14FDD466}" type="presOf" srcId="{05CBC3E0-DFB5-42F1-A701-EB91251AD447}" destId="{880766F3-B46B-4B4C-9EB1-D0F9AC0DEE8A}" srcOrd="0" destOrd="0" presId="urn:microsoft.com/office/officeart/2005/8/layout/radial6"/>
    <dgm:cxn modelId="{84AFBC61-221A-4279-9764-3FD46C23690B}" type="presOf" srcId="{A0618C84-5C9F-43A4-88CF-65BB842E510D}" destId="{510E1425-A556-4C84-9134-553002FB4649}" srcOrd="0" destOrd="0" presId="urn:microsoft.com/office/officeart/2005/8/layout/radial6"/>
    <dgm:cxn modelId="{D209D04E-AB59-49B0-8286-613762FD95D5}" type="presOf" srcId="{86FC594A-258A-47F5-AEBC-1F1BC718B87C}" destId="{7FF6EACD-8300-4019-99DD-B78B3155E3C4}" srcOrd="0" destOrd="0" presId="urn:microsoft.com/office/officeart/2005/8/layout/radial6"/>
    <dgm:cxn modelId="{105F9A6F-A25E-4D81-99F9-2C303F4926C4}" srcId="{2E2BAD67-8D7F-40B0-8F7D-B376791771E6}" destId="{355C32FB-55F7-4BD2-90A2-A36784EBF4A2}" srcOrd="2" destOrd="0" parTransId="{78CEB25C-1159-4A09-B19F-A831A637661B}" sibTransId="{05CBC3E0-DFB5-42F1-A701-EB91251AD447}"/>
    <dgm:cxn modelId="{E82C0372-C4EB-4A0B-9484-BF412D2B3483}" type="presOf" srcId="{2A664D92-97B1-4261-9078-0B5A652820B4}" destId="{AA3D2502-1CB0-480F-BADD-4F85AB5EF017}" srcOrd="0" destOrd="0" presId="urn:microsoft.com/office/officeart/2005/8/layout/radial6"/>
    <dgm:cxn modelId="{04D30D78-C3C2-478D-8293-C62ABDD91D6C}" type="presOf" srcId="{8CBD0F4D-C05E-4324-9102-EC7D80BA44B7}" destId="{A846889A-CBE1-4712-9ECB-E89E9C47D3AF}" srcOrd="0" destOrd="0" presId="urn:microsoft.com/office/officeart/2005/8/layout/radial6"/>
    <dgm:cxn modelId="{546B2B78-F2E6-4C2F-9FBE-3CB9EBD3EF6A}" srcId="{2E2BAD67-8D7F-40B0-8F7D-B376791771E6}" destId="{BFB28309-B8F8-4C24-BC17-DF3AF8C6BB61}" srcOrd="3" destOrd="0" parTransId="{702D226A-D1CB-46D7-8F7F-7DA05C24A6C5}" sibTransId="{2A664D92-97B1-4261-9078-0B5A652820B4}"/>
    <dgm:cxn modelId="{AE771F83-9788-43E0-96CB-F47E1B264094}" srcId="{9072409E-7864-4421-94DE-A04BBD280080}" destId="{2E2BAD67-8D7F-40B0-8F7D-B376791771E6}" srcOrd="0" destOrd="0" parTransId="{C8870F4B-EE5E-4EA8-8CF1-453B43A345AD}" sibTransId="{6660A72A-7D0F-4BB2-8D67-5E04A826B763}"/>
    <dgm:cxn modelId="{96D158A6-A7E5-43BE-8D1A-C52553AA5421}" type="presOf" srcId="{2E2BAD67-8D7F-40B0-8F7D-B376791771E6}" destId="{EE1106B5-6755-478B-8329-F67109403143}" srcOrd="0" destOrd="0" presId="urn:microsoft.com/office/officeart/2005/8/layout/radial6"/>
    <dgm:cxn modelId="{7A961FBC-12E8-4169-B53B-CADD8ADA58BA}" type="presOf" srcId="{0BE76299-42F5-4655-9D4E-73BAB3C74F11}" destId="{A3AD3D64-C2D2-43FA-9DFA-F9C373AA380E}" srcOrd="0" destOrd="0" presId="urn:microsoft.com/office/officeart/2005/8/layout/radial6"/>
    <dgm:cxn modelId="{7E7A12DD-B691-4835-9300-28773B73B929}" srcId="{2E2BAD67-8D7F-40B0-8F7D-B376791771E6}" destId="{0BE76299-42F5-4655-9D4E-73BAB3C74F11}" srcOrd="0" destOrd="0" parTransId="{AC8CE823-FBF7-43B4-8DA4-5946B625DB6C}" sibTransId="{A0618C84-5C9F-43A4-88CF-65BB842E510D}"/>
    <dgm:cxn modelId="{D7896DAF-A63C-4C84-A315-F27DB9FC3B86}" type="presParOf" srcId="{348F9B42-8BBC-4D57-9AB3-CEBF958CAE61}" destId="{EE1106B5-6755-478B-8329-F67109403143}" srcOrd="0" destOrd="0" presId="urn:microsoft.com/office/officeart/2005/8/layout/radial6"/>
    <dgm:cxn modelId="{DA7A513A-A14F-4E6F-8F10-1EE9801B36C9}" type="presParOf" srcId="{348F9B42-8BBC-4D57-9AB3-CEBF958CAE61}" destId="{A3AD3D64-C2D2-43FA-9DFA-F9C373AA380E}" srcOrd="1" destOrd="0" presId="urn:microsoft.com/office/officeart/2005/8/layout/radial6"/>
    <dgm:cxn modelId="{365A2968-040A-4FCE-8B8C-77B86A723326}" type="presParOf" srcId="{348F9B42-8BBC-4D57-9AB3-CEBF958CAE61}" destId="{CDBFF36A-BF56-48CC-B30A-F8C2D5F245F8}" srcOrd="2" destOrd="0" presId="urn:microsoft.com/office/officeart/2005/8/layout/radial6"/>
    <dgm:cxn modelId="{A0C914AE-8E03-40B8-8B8A-9E9CEAEC20D4}" type="presParOf" srcId="{348F9B42-8BBC-4D57-9AB3-CEBF958CAE61}" destId="{510E1425-A556-4C84-9134-553002FB4649}" srcOrd="3" destOrd="0" presId="urn:microsoft.com/office/officeart/2005/8/layout/radial6"/>
    <dgm:cxn modelId="{DDEF68AE-B2A0-418F-B060-BECC25B3CCB4}" type="presParOf" srcId="{348F9B42-8BBC-4D57-9AB3-CEBF958CAE61}" destId="{A846889A-CBE1-4712-9ECB-E89E9C47D3AF}" srcOrd="4" destOrd="0" presId="urn:microsoft.com/office/officeart/2005/8/layout/radial6"/>
    <dgm:cxn modelId="{58A44968-648A-4778-934B-CEC27920F228}" type="presParOf" srcId="{348F9B42-8BBC-4D57-9AB3-CEBF958CAE61}" destId="{B3C24BC9-2093-4DFF-B93B-B51DA4793FE4}" srcOrd="5" destOrd="0" presId="urn:microsoft.com/office/officeart/2005/8/layout/radial6"/>
    <dgm:cxn modelId="{98321F17-B74B-452D-862C-68B0FEB85B9A}" type="presParOf" srcId="{348F9B42-8BBC-4D57-9AB3-CEBF958CAE61}" destId="{7FF6EACD-8300-4019-99DD-B78B3155E3C4}" srcOrd="6" destOrd="0" presId="urn:microsoft.com/office/officeart/2005/8/layout/radial6"/>
    <dgm:cxn modelId="{501DB584-EDEA-4A16-ACA5-A4D63EF75650}" type="presParOf" srcId="{348F9B42-8BBC-4D57-9AB3-CEBF958CAE61}" destId="{95A6CD84-786E-4119-860A-EA520FF893E6}" srcOrd="7" destOrd="0" presId="urn:microsoft.com/office/officeart/2005/8/layout/radial6"/>
    <dgm:cxn modelId="{5449E9F8-AEB6-4C66-82FF-C769397DB678}" type="presParOf" srcId="{348F9B42-8BBC-4D57-9AB3-CEBF958CAE61}" destId="{CFECA07F-F971-43D7-8B9E-229A7240D334}" srcOrd="8" destOrd="0" presId="urn:microsoft.com/office/officeart/2005/8/layout/radial6"/>
    <dgm:cxn modelId="{FBB62A1B-188B-4353-A804-E37B1FC5480C}" type="presParOf" srcId="{348F9B42-8BBC-4D57-9AB3-CEBF958CAE61}" destId="{880766F3-B46B-4B4C-9EB1-D0F9AC0DEE8A}" srcOrd="9" destOrd="0" presId="urn:microsoft.com/office/officeart/2005/8/layout/radial6"/>
    <dgm:cxn modelId="{E227350E-DC46-452E-9DE8-AFC2C7D6DAC2}" type="presParOf" srcId="{348F9B42-8BBC-4D57-9AB3-CEBF958CAE61}" destId="{F0A75ED7-AFBA-4C84-8D95-C54D37F4CF11}" srcOrd="10" destOrd="0" presId="urn:microsoft.com/office/officeart/2005/8/layout/radial6"/>
    <dgm:cxn modelId="{3F22E85D-325D-4BF1-B8A5-5BE9CA416D34}" type="presParOf" srcId="{348F9B42-8BBC-4D57-9AB3-CEBF958CAE61}" destId="{C6467DF8-89AC-4A09-9FED-614B07871281}" srcOrd="11" destOrd="0" presId="urn:microsoft.com/office/officeart/2005/8/layout/radial6"/>
    <dgm:cxn modelId="{B3A01998-5892-44A9-8E8B-4BD6EB62AF2F}" type="presParOf" srcId="{348F9B42-8BBC-4D57-9AB3-CEBF958CAE61}" destId="{AA3D2502-1CB0-480F-BADD-4F85AB5EF01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648E1F-C643-4709-BBCD-9A81AD0CED8F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668389D-F3F9-4162-AE49-1CBE9E1B8DA4}">
      <dgm:prSet/>
      <dgm:spPr/>
      <dgm:t>
        <a:bodyPr/>
        <a:lstStyle/>
        <a:p>
          <a:pPr rtl="1"/>
          <a:r>
            <a:rPr lang="he-IL" dirty="0"/>
            <a:t>תיאום מול הרשות</a:t>
          </a:r>
        </a:p>
      </dgm:t>
    </dgm:pt>
    <dgm:pt modelId="{B7A3AEB6-65B2-411E-A829-1E06B585C6F7}" type="parTrans" cxnId="{18FFD50E-8E65-4FDD-8936-28BB402F8A76}">
      <dgm:prSet/>
      <dgm:spPr/>
      <dgm:t>
        <a:bodyPr/>
        <a:lstStyle/>
        <a:p>
          <a:pPr rtl="1"/>
          <a:endParaRPr lang="he-IL"/>
        </a:p>
      </dgm:t>
    </dgm:pt>
    <dgm:pt modelId="{B553EF26-80EE-4DC1-BFA3-0BBBF35264EC}" type="sibTrans" cxnId="{18FFD50E-8E65-4FDD-8936-28BB402F8A76}">
      <dgm:prSet/>
      <dgm:spPr/>
      <dgm:t>
        <a:bodyPr/>
        <a:lstStyle/>
        <a:p>
          <a:pPr rtl="1"/>
          <a:endParaRPr lang="he-IL"/>
        </a:p>
      </dgm:t>
    </dgm:pt>
    <dgm:pt modelId="{C0DFF853-0DA2-411F-8D43-E9E31FBE84E0}">
      <dgm:prSet/>
      <dgm:spPr/>
      <dgm:t>
        <a:bodyPr/>
        <a:lstStyle/>
        <a:p>
          <a:pPr rtl="1"/>
          <a:r>
            <a:rPr lang="he-IL" dirty="0"/>
            <a:t>הקמת תשתית יער</a:t>
          </a:r>
        </a:p>
      </dgm:t>
    </dgm:pt>
    <dgm:pt modelId="{13DC6030-AF43-42B4-9337-64E224916242}" type="parTrans" cxnId="{E37781EB-1DED-4449-9EBC-B58100CBEBB7}">
      <dgm:prSet/>
      <dgm:spPr/>
      <dgm:t>
        <a:bodyPr/>
        <a:lstStyle/>
        <a:p>
          <a:pPr rtl="1"/>
          <a:endParaRPr lang="he-IL"/>
        </a:p>
      </dgm:t>
    </dgm:pt>
    <dgm:pt modelId="{52564078-906C-415A-AA74-25F291A8BE76}" type="sibTrans" cxnId="{E37781EB-1DED-4449-9EBC-B58100CBEBB7}">
      <dgm:prSet/>
      <dgm:spPr/>
      <dgm:t>
        <a:bodyPr/>
        <a:lstStyle/>
        <a:p>
          <a:pPr rtl="1"/>
          <a:endParaRPr lang="he-IL"/>
        </a:p>
      </dgm:t>
    </dgm:pt>
    <dgm:pt modelId="{22B94DB6-6A04-4A5A-8E2B-A81B45E4CC3C}">
      <dgm:prSet/>
      <dgm:spPr/>
      <dgm:t>
        <a:bodyPr/>
        <a:lstStyle/>
        <a:p>
          <a:pPr rtl="1"/>
          <a:r>
            <a:rPr lang="he-IL" dirty="0"/>
            <a:t>חשמל</a:t>
          </a:r>
        </a:p>
      </dgm:t>
    </dgm:pt>
    <dgm:pt modelId="{41B521B4-22BA-46C1-8D84-B9EA26AEF2CA}" type="parTrans" cxnId="{C48BCB5D-FD5C-44AE-987B-B51217183ED4}">
      <dgm:prSet/>
      <dgm:spPr/>
      <dgm:t>
        <a:bodyPr/>
        <a:lstStyle/>
        <a:p>
          <a:pPr rtl="1"/>
          <a:endParaRPr lang="he-IL"/>
        </a:p>
      </dgm:t>
    </dgm:pt>
    <dgm:pt modelId="{F0F80F2D-82A6-44B1-B95C-4BBAEBAE51BA}" type="sibTrans" cxnId="{C48BCB5D-FD5C-44AE-987B-B51217183ED4}">
      <dgm:prSet/>
      <dgm:spPr/>
      <dgm:t>
        <a:bodyPr/>
        <a:lstStyle/>
        <a:p>
          <a:pPr rtl="1"/>
          <a:endParaRPr lang="he-IL"/>
        </a:p>
      </dgm:t>
    </dgm:pt>
    <dgm:pt modelId="{E07C74D7-296A-4B5C-9FD1-FCE64849B098}">
      <dgm:prSet/>
      <dgm:spPr/>
      <dgm:t>
        <a:bodyPr/>
        <a:lstStyle/>
        <a:p>
          <a:pPr rtl="1"/>
          <a:r>
            <a:rPr lang="he-IL" dirty="0"/>
            <a:t>סידור יער</a:t>
          </a:r>
        </a:p>
      </dgm:t>
    </dgm:pt>
    <dgm:pt modelId="{20550772-F5A6-4227-9A9B-ABBFB0AE6CD5}" type="parTrans" cxnId="{0502F83E-A393-4FEB-A538-CE3382A6BB04}">
      <dgm:prSet/>
      <dgm:spPr/>
      <dgm:t>
        <a:bodyPr/>
        <a:lstStyle/>
        <a:p>
          <a:pPr rtl="1"/>
          <a:endParaRPr lang="he-IL"/>
        </a:p>
      </dgm:t>
    </dgm:pt>
    <dgm:pt modelId="{71965EE2-4EDA-4D64-A157-0D4DC5B01991}" type="sibTrans" cxnId="{0502F83E-A393-4FEB-A538-CE3382A6BB04}">
      <dgm:prSet/>
      <dgm:spPr/>
      <dgm:t>
        <a:bodyPr/>
        <a:lstStyle/>
        <a:p>
          <a:pPr rtl="1"/>
          <a:endParaRPr lang="he-IL"/>
        </a:p>
      </dgm:t>
    </dgm:pt>
    <dgm:pt modelId="{D58BA0E8-CDBC-4231-AF5D-96ECBFBEB1B1}">
      <dgm:prSet/>
      <dgm:spPr/>
      <dgm:t>
        <a:bodyPr/>
        <a:lstStyle/>
        <a:p>
          <a:pPr rtl="1"/>
          <a:r>
            <a:rPr lang="he-IL" dirty="0" err="1"/>
            <a:t>סופש</a:t>
          </a:r>
          <a:r>
            <a:rPr lang="he-IL" dirty="0"/>
            <a:t> רישוי</a:t>
          </a:r>
        </a:p>
      </dgm:t>
    </dgm:pt>
    <dgm:pt modelId="{10D14213-0F26-4CE4-B688-EEC621A9DDF3}" type="parTrans" cxnId="{3E50E4A0-2473-4EFD-BC65-641E1E72167E}">
      <dgm:prSet/>
      <dgm:spPr/>
      <dgm:t>
        <a:bodyPr/>
        <a:lstStyle/>
        <a:p>
          <a:pPr rtl="1"/>
          <a:endParaRPr lang="he-IL"/>
        </a:p>
      </dgm:t>
    </dgm:pt>
    <dgm:pt modelId="{779A7633-ABC9-44C5-86BE-CA016C0F1C98}" type="sibTrans" cxnId="{3E50E4A0-2473-4EFD-BC65-641E1E72167E}">
      <dgm:prSet/>
      <dgm:spPr/>
      <dgm:t>
        <a:bodyPr/>
        <a:lstStyle/>
        <a:p>
          <a:pPr rtl="1"/>
          <a:endParaRPr lang="he-IL"/>
        </a:p>
      </dgm:t>
    </dgm:pt>
    <dgm:pt modelId="{9F3DF581-2E51-4DAA-B6D7-4B9E27D20882}">
      <dgm:prSet/>
      <dgm:spPr/>
      <dgm:t>
        <a:bodyPr/>
        <a:lstStyle/>
        <a:p>
          <a:pPr rtl="1"/>
          <a:r>
            <a:rPr lang="he-IL" dirty="0"/>
            <a:t>סיור רישוי עם הגורמים </a:t>
          </a:r>
          <a:r>
            <a:rPr lang="he-IL" dirty="0" err="1"/>
            <a:t>הרלוונטים</a:t>
          </a:r>
          <a:endParaRPr lang="he-IL" dirty="0"/>
        </a:p>
      </dgm:t>
    </dgm:pt>
    <dgm:pt modelId="{5B5F8A71-8B4F-4F91-9DD0-2A975DF2134E}" type="parTrans" cxnId="{F9B7E989-12B6-4B15-9F93-2BEA7DCA51BD}">
      <dgm:prSet/>
      <dgm:spPr/>
      <dgm:t>
        <a:bodyPr/>
        <a:lstStyle/>
        <a:p>
          <a:pPr rtl="1"/>
          <a:endParaRPr lang="he-IL"/>
        </a:p>
      </dgm:t>
    </dgm:pt>
    <dgm:pt modelId="{B2A97154-5A59-4488-BF7E-3002025DEFA2}" type="sibTrans" cxnId="{F9B7E989-12B6-4B15-9F93-2BEA7DCA51BD}">
      <dgm:prSet/>
      <dgm:spPr/>
      <dgm:t>
        <a:bodyPr/>
        <a:lstStyle/>
        <a:p>
          <a:pPr rtl="1"/>
          <a:endParaRPr lang="he-IL"/>
        </a:p>
      </dgm:t>
    </dgm:pt>
    <dgm:pt modelId="{996202D4-1A6F-42F8-9B3D-5AA5F67A760A}">
      <dgm:prSet/>
      <dgm:spPr/>
      <dgm:t>
        <a:bodyPr/>
        <a:lstStyle/>
        <a:p>
          <a:pPr rtl="1"/>
          <a:r>
            <a:rPr lang="he-IL" dirty="0"/>
            <a:t>מים</a:t>
          </a:r>
        </a:p>
      </dgm:t>
    </dgm:pt>
    <dgm:pt modelId="{8955DC56-0AC3-4443-A8BD-D5C1F88BA10B}" type="parTrans" cxnId="{F47CC642-0CED-4AA2-AB90-EDE284C75E51}">
      <dgm:prSet/>
      <dgm:spPr/>
      <dgm:t>
        <a:bodyPr/>
        <a:lstStyle/>
        <a:p>
          <a:pPr rtl="1"/>
          <a:endParaRPr lang="he-IL"/>
        </a:p>
      </dgm:t>
    </dgm:pt>
    <dgm:pt modelId="{F2022563-F9F7-48D6-9A1D-A4FDE36314F1}" type="sibTrans" cxnId="{F47CC642-0CED-4AA2-AB90-EDE284C75E51}">
      <dgm:prSet/>
      <dgm:spPr/>
      <dgm:t>
        <a:bodyPr/>
        <a:lstStyle/>
        <a:p>
          <a:pPr rtl="1"/>
          <a:endParaRPr lang="he-IL"/>
        </a:p>
      </dgm:t>
    </dgm:pt>
    <dgm:pt modelId="{3A8D2D78-125A-447B-9273-4629D02947F6}">
      <dgm:prSet/>
      <dgm:spPr/>
      <dgm:t>
        <a:bodyPr/>
        <a:lstStyle/>
        <a:p>
          <a:pPr rtl="1"/>
          <a:r>
            <a:rPr lang="he-IL" dirty="0"/>
            <a:t>מקלחות ושקתות</a:t>
          </a:r>
        </a:p>
      </dgm:t>
    </dgm:pt>
    <dgm:pt modelId="{40AEFB6A-A92C-492C-9450-3759AE727A3C}" type="parTrans" cxnId="{B26E6ED3-204F-46AF-B13A-017D220C0DE7}">
      <dgm:prSet/>
      <dgm:spPr/>
      <dgm:t>
        <a:bodyPr/>
        <a:lstStyle/>
        <a:p>
          <a:pPr rtl="1"/>
          <a:endParaRPr lang="he-IL"/>
        </a:p>
      </dgm:t>
    </dgm:pt>
    <dgm:pt modelId="{87AA4FAD-174C-4925-BCD5-A3149AAF2F93}" type="sibTrans" cxnId="{B26E6ED3-204F-46AF-B13A-017D220C0DE7}">
      <dgm:prSet/>
      <dgm:spPr/>
      <dgm:t>
        <a:bodyPr/>
        <a:lstStyle/>
        <a:p>
          <a:pPr rtl="1"/>
          <a:endParaRPr lang="he-IL"/>
        </a:p>
      </dgm:t>
    </dgm:pt>
    <dgm:pt modelId="{F4159DDA-E371-478E-A4DC-E71CF32C531D}">
      <dgm:prSet/>
      <dgm:spPr/>
      <dgm:t>
        <a:bodyPr/>
        <a:lstStyle/>
        <a:p>
          <a:pPr rtl="1"/>
          <a:r>
            <a:rPr lang="he-IL" dirty="0"/>
            <a:t>ניקוזים</a:t>
          </a:r>
        </a:p>
      </dgm:t>
    </dgm:pt>
    <dgm:pt modelId="{77F112C4-E6D7-4F05-8496-E98F64814FA0}" type="parTrans" cxnId="{31C63E89-DD33-4C01-B0DC-ED575726E129}">
      <dgm:prSet/>
      <dgm:spPr/>
      <dgm:t>
        <a:bodyPr/>
        <a:lstStyle/>
        <a:p>
          <a:pPr rtl="1"/>
          <a:endParaRPr lang="he-IL"/>
        </a:p>
      </dgm:t>
    </dgm:pt>
    <dgm:pt modelId="{977F418A-CDAE-4EAA-B747-89218CC3B26E}" type="sibTrans" cxnId="{31C63E89-DD33-4C01-B0DC-ED575726E129}">
      <dgm:prSet/>
      <dgm:spPr/>
      <dgm:t>
        <a:bodyPr/>
        <a:lstStyle/>
        <a:p>
          <a:pPr rtl="1"/>
          <a:endParaRPr lang="he-IL"/>
        </a:p>
      </dgm:t>
    </dgm:pt>
    <dgm:pt modelId="{0B14DBEF-F616-4D27-987E-636940988DF3}">
      <dgm:prSet/>
      <dgm:spPr/>
      <dgm:t>
        <a:bodyPr/>
        <a:lstStyle/>
        <a:p>
          <a:pPr rtl="1"/>
          <a:r>
            <a:rPr lang="he-IL" dirty="0"/>
            <a:t>הצבת מכולות</a:t>
          </a:r>
        </a:p>
      </dgm:t>
    </dgm:pt>
    <dgm:pt modelId="{6B79C44C-05D2-4156-A0AC-5723C151949C}" type="parTrans" cxnId="{7B6BDA1F-2367-4DBC-8183-4F2397EE84C8}">
      <dgm:prSet/>
      <dgm:spPr/>
      <dgm:t>
        <a:bodyPr/>
        <a:lstStyle/>
        <a:p>
          <a:pPr rtl="1"/>
          <a:endParaRPr lang="he-IL"/>
        </a:p>
      </dgm:t>
    </dgm:pt>
    <dgm:pt modelId="{0766171C-C3F4-415C-8E85-31347857797B}" type="sibTrans" cxnId="{7B6BDA1F-2367-4DBC-8183-4F2397EE84C8}">
      <dgm:prSet/>
      <dgm:spPr/>
      <dgm:t>
        <a:bodyPr/>
        <a:lstStyle/>
        <a:p>
          <a:pPr rtl="1"/>
          <a:endParaRPr lang="he-IL"/>
        </a:p>
      </dgm:t>
    </dgm:pt>
    <dgm:pt modelId="{1FB08B72-D8DA-4BD4-98B6-7708AECE478B}">
      <dgm:prSet/>
      <dgm:spPr/>
      <dgm:t>
        <a:bodyPr/>
        <a:lstStyle/>
        <a:p>
          <a:pPr rtl="1"/>
          <a:r>
            <a:rPr lang="he-IL" dirty="0"/>
            <a:t>הצבת מטבחים</a:t>
          </a:r>
        </a:p>
      </dgm:t>
    </dgm:pt>
    <dgm:pt modelId="{31ACC7BC-AC40-4042-ADCA-442831D7E26C}" type="parTrans" cxnId="{1BA7D3DB-A5F2-4874-AF0C-A31C60476B55}">
      <dgm:prSet/>
      <dgm:spPr/>
      <dgm:t>
        <a:bodyPr/>
        <a:lstStyle/>
        <a:p>
          <a:pPr rtl="1"/>
          <a:endParaRPr lang="he-IL"/>
        </a:p>
      </dgm:t>
    </dgm:pt>
    <dgm:pt modelId="{B23E99F4-EA14-4249-B25C-483CABEF4E03}" type="sibTrans" cxnId="{1BA7D3DB-A5F2-4874-AF0C-A31C60476B55}">
      <dgm:prSet/>
      <dgm:spPr/>
      <dgm:t>
        <a:bodyPr/>
        <a:lstStyle/>
        <a:p>
          <a:pPr rtl="1"/>
          <a:endParaRPr lang="he-IL"/>
        </a:p>
      </dgm:t>
    </dgm:pt>
    <dgm:pt modelId="{0317621B-E4E2-461B-918F-B301E3E013BF}">
      <dgm:prSet/>
      <dgm:spPr/>
      <dgm:t>
        <a:bodyPr/>
        <a:lstStyle/>
        <a:p>
          <a:pPr rtl="1"/>
          <a:r>
            <a:rPr lang="he-IL" dirty="0"/>
            <a:t>פחים</a:t>
          </a:r>
        </a:p>
      </dgm:t>
    </dgm:pt>
    <dgm:pt modelId="{F232D058-43AF-4AC1-8478-A84F3C2A11D0}" type="parTrans" cxnId="{E8DB89AF-EEA9-4682-8481-9CCBFCD20A4D}">
      <dgm:prSet/>
      <dgm:spPr/>
      <dgm:t>
        <a:bodyPr/>
        <a:lstStyle/>
        <a:p>
          <a:pPr rtl="1"/>
          <a:endParaRPr lang="he-IL"/>
        </a:p>
      </dgm:t>
    </dgm:pt>
    <dgm:pt modelId="{40B89ECB-4060-416B-966A-F52DC3A01D4F}" type="sibTrans" cxnId="{E8DB89AF-EEA9-4682-8481-9CCBFCD20A4D}">
      <dgm:prSet/>
      <dgm:spPr/>
      <dgm:t>
        <a:bodyPr/>
        <a:lstStyle/>
        <a:p>
          <a:pPr rtl="1"/>
          <a:endParaRPr lang="he-IL"/>
        </a:p>
      </dgm:t>
    </dgm:pt>
    <dgm:pt modelId="{F9F4B125-BB9B-4F1F-8B54-C6D631AD7BDF}">
      <dgm:prSet/>
      <dgm:spPr/>
      <dgm:t>
        <a:bodyPr/>
        <a:lstStyle/>
        <a:p>
          <a:pPr rtl="1"/>
          <a:r>
            <a:rPr lang="he-IL" dirty="0"/>
            <a:t>שירותים</a:t>
          </a:r>
        </a:p>
      </dgm:t>
    </dgm:pt>
    <dgm:pt modelId="{F3813711-C31D-4474-9187-D3CF44F6091E}" type="parTrans" cxnId="{33B8A936-696A-410D-9471-D014780D8B4B}">
      <dgm:prSet/>
      <dgm:spPr/>
      <dgm:t>
        <a:bodyPr/>
        <a:lstStyle/>
        <a:p>
          <a:pPr rtl="1"/>
          <a:endParaRPr lang="he-IL"/>
        </a:p>
      </dgm:t>
    </dgm:pt>
    <dgm:pt modelId="{0977CF69-623C-4EFF-96D6-BDD6FE646226}" type="sibTrans" cxnId="{33B8A936-696A-410D-9471-D014780D8B4B}">
      <dgm:prSet/>
      <dgm:spPr/>
      <dgm:t>
        <a:bodyPr/>
        <a:lstStyle/>
        <a:p>
          <a:pPr rtl="1"/>
          <a:endParaRPr lang="he-IL"/>
        </a:p>
      </dgm:t>
    </dgm:pt>
    <dgm:pt modelId="{2E19AD26-27D0-4F63-B07A-5D23A17F5363}">
      <dgm:prSet/>
      <dgm:spPr/>
      <dgm:t>
        <a:bodyPr/>
        <a:lstStyle/>
        <a:p>
          <a:pPr rtl="1"/>
          <a:r>
            <a:rPr lang="he-IL" dirty="0"/>
            <a:t>מקלחות חמות</a:t>
          </a:r>
        </a:p>
      </dgm:t>
    </dgm:pt>
    <dgm:pt modelId="{FDA4250E-786F-44EE-B97E-8B713641224E}" type="parTrans" cxnId="{CC4858E4-A0D2-45C7-A28F-7C14FDE73BA8}">
      <dgm:prSet/>
      <dgm:spPr/>
      <dgm:t>
        <a:bodyPr/>
        <a:lstStyle/>
        <a:p>
          <a:pPr rtl="1"/>
          <a:endParaRPr lang="he-IL"/>
        </a:p>
      </dgm:t>
    </dgm:pt>
    <dgm:pt modelId="{81217354-32A8-4E52-958B-5CB96F2DEDB4}" type="sibTrans" cxnId="{CC4858E4-A0D2-45C7-A28F-7C14FDE73BA8}">
      <dgm:prSet/>
      <dgm:spPr/>
      <dgm:t>
        <a:bodyPr/>
        <a:lstStyle/>
        <a:p>
          <a:pPr rtl="1"/>
          <a:endParaRPr lang="he-IL"/>
        </a:p>
      </dgm:t>
    </dgm:pt>
    <dgm:pt modelId="{EA6958B4-491F-4A16-A351-BCC222BAF347}">
      <dgm:prSet/>
      <dgm:spPr/>
      <dgm:t>
        <a:bodyPr/>
        <a:lstStyle/>
        <a:p>
          <a:pPr rtl="1"/>
          <a:r>
            <a:rPr lang="he-IL" dirty="0"/>
            <a:t>גדר</a:t>
          </a:r>
        </a:p>
      </dgm:t>
    </dgm:pt>
    <dgm:pt modelId="{18432005-2EB0-493B-A3C6-EC1AD57A142A}" type="parTrans" cxnId="{16C6751E-381D-4C33-AB95-37FFC3C60708}">
      <dgm:prSet/>
      <dgm:spPr/>
      <dgm:t>
        <a:bodyPr/>
        <a:lstStyle/>
        <a:p>
          <a:pPr rtl="1"/>
          <a:endParaRPr lang="he-IL"/>
        </a:p>
      </dgm:t>
    </dgm:pt>
    <dgm:pt modelId="{28E9D750-83BD-48F2-8688-A1A90E396880}" type="sibTrans" cxnId="{16C6751E-381D-4C33-AB95-37FFC3C60708}">
      <dgm:prSet/>
      <dgm:spPr/>
      <dgm:t>
        <a:bodyPr/>
        <a:lstStyle/>
        <a:p>
          <a:pPr rtl="1"/>
          <a:endParaRPr lang="he-IL"/>
        </a:p>
      </dgm:t>
    </dgm:pt>
    <dgm:pt modelId="{6E3EF60F-F361-4819-9B4A-F74B3FD1FA6E}">
      <dgm:prSet/>
      <dgm:spPr/>
      <dgm:t>
        <a:bodyPr/>
        <a:lstStyle/>
        <a:p>
          <a:pPr rtl="1"/>
          <a:r>
            <a:rPr lang="he-IL" dirty="0"/>
            <a:t>פתיחת תיק רישוי</a:t>
          </a:r>
        </a:p>
      </dgm:t>
    </dgm:pt>
    <dgm:pt modelId="{C634861B-0239-46A3-9D01-F4A48CDAC2A9}" type="parTrans" cxnId="{F1384EEE-7B1F-457A-8CA0-A5E5F4874213}">
      <dgm:prSet/>
      <dgm:spPr/>
      <dgm:t>
        <a:bodyPr/>
        <a:lstStyle/>
        <a:p>
          <a:pPr rtl="1"/>
          <a:endParaRPr lang="he-IL"/>
        </a:p>
      </dgm:t>
    </dgm:pt>
    <dgm:pt modelId="{A2832E5C-C32A-4E5E-B1F9-86C6FFF40F7A}" type="sibTrans" cxnId="{F1384EEE-7B1F-457A-8CA0-A5E5F4874213}">
      <dgm:prSet/>
      <dgm:spPr/>
      <dgm:t>
        <a:bodyPr/>
        <a:lstStyle/>
        <a:p>
          <a:pPr rtl="1"/>
          <a:endParaRPr lang="he-IL"/>
        </a:p>
      </dgm:t>
    </dgm:pt>
    <dgm:pt modelId="{63645490-F8C3-4AD6-B399-758AC22A4F7D}">
      <dgm:prSet/>
      <dgm:spPr/>
      <dgm:t>
        <a:bodyPr/>
        <a:lstStyle/>
        <a:p>
          <a:pPr rtl="1"/>
          <a:r>
            <a:rPr lang="he-IL" dirty="0"/>
            <a:t>קבלת דרישות מהגורמים </a:t>
          </a:r>
          <a:r>
            <a:rPr lang="he-IL" dirty="0" err="1"/>
            <a:t>הרלוונטים</a:t>
          </a:r>
          <a:r>
            <a:rPr lang="he-IL" dirty="0"/>
            <a:t>:</a:t>
          </a:r>
        </a:p>
      </dgm:t>
    </dgm:pt>
    <dgm:pt modelId="{FBF2391C-0AB3-48E2-A4A5-3F808EDA7EFF}" type="parTrans" cxnId="{C4748D8F-5A89-4C7B-8F9B-A717B55FBAD1}">
      <dgm:prSet/>
      <dgm:spPr/>
      <dgm:t>
        <a:bodyPr/>
        <a:lstStyle/>
        <a:p>
          <a:pPr rtl="1"/>
          <a:endParaRPr lang="he-IL"/>
        </a:p>
      </dgm:t>
    </dgm:pt>
    <dgm:pt modelId="{3B803588-6611-4748-87A6-D1008C35E28C}" type="sibTrans" cxnId="{C4748D8F-5A89-4C7B-8F9B-A717B55FBAD1}">
      <dgm:prSet/>
      <dgm:spPr/>
      <dgm:t>
        <a:bodyPr/>
        <a:lstStyle/>
        <a:p>
          <a:pPr rtl="1"/>
          <a:endParaRPr lang="he-IL"/>
        </a:p>
      </dgm:t>
    </dgm:pt>
    <dgm:pt modelId="{72DCEBF9-1375-4A2A-A420-B4FD3F8BC374}">
      <dgm:prSet/>
      <dgm:spPr/>
      <dgm:t>
        <a:bodyPr/>
        <a:lstStyle/>
        <a:p>
          <a:pPr rtl="1"/>
          <a:r>
            <a:rPr lang="he-IL" dirty="0"/>
            <a:t>משרד הבריאות, </a:t>
          </a:r>
          <a:r>
            <a:rPr lang="he-IL" dirty="0" err="1"/>
            <a:t>כב"ה</a:t>
          </a:r>
          <a:r>
            <a:rPr lang="he-IL" dirty="0"/>
            <a:t>, משטרה</a:t>
          </a:r>
        </a:p>
      </dgm:t>
    </dgm:pt>
    <dgm:pt modelId="{7100A313-5FF9-413D-A35B-DA1F73D3E18E}" type="parTrans" cxnId="{4B9A9A1B-9D9C-415A-B067-8527B1D819F9}">
      <dgm:prSet/>
      <dgm:spPr/>
      <dgm:t>
        <a:bodyPr/>
        <a:lstStyle/>
        <a:p>
          <a:pPr rtl="1"/>
          <a:endParaRPr lang="he-IL"/>
        </a:p>
      </dgm:t>
    </dgm:pt>
    <dgm:pt modelId="{850443D4-3B0D-4792-A99C-C988E778DA48}" type="sibTrans" cxnId="{4B9A9A1B-9D9C-415A-B067-8527B1D819F9}">
      <dgm:prSet/>
      <dgm:spPr/>
      <dgm:t>
        <a:bodyPr/>
        <a:lstStyle/>
        <a:p>
          <a:pPr rtl="1"/>
          <a:endParaRPr lang="he-IL"/>
        </a:p>
      </dgm:t>
    </dgm:pt>
    <dgm:pt modelId="{8B9DF150-9748-4D39-A9F9-7914F3746AF1}">
      <dgm:prSet/>
      <dgm:spPr/>
      <dgm:t>
        <a:bodyPr/>
        <a:lstStyle/>
        <a:p>
          <a:pPr rtl="1"/>
          <a:r>
            <a:rPr lang="he-IL" dirty="0"/>
            <a:t>אישורים נוספים </a:t>
          </a:r>
        </a:p>
      </dgm:t>
    </dgm:pt>
    <dgm:pt modelId="{4C89393B-00FF-4882-9BE7-08178CF4DDA1}" type="parTrans" cxnId="{001AFFCA-A794-456D-93EF-DFAD34BAA650}">
      <dgm:prSet/>
      <dgm:spPr/>
      <dgm:t>
        <a:bodyPr/>
        <a:lstStyle/>
        <a:p>
          <a:pPr rtl="1"/>
          <a:endParaRPr lang="he-IL"/>
        </a:p>
      </dgm:t>
    </dgm:pt>
    <dgm:pt modelId="{FBA487C1-B7FE-431F-ACBE-E015F6462646}" type="sibTrans" cxnId="{001AFFCA-A794-456D-93EF-DFAD34BAA650}">
      <dgm:prSet/>
      <dgm:spPr/>
      <dgm:t>
        <a:bodyPr/>
        <a:lstStyle/>
        <a:p>
          <a:pPr rtl="1"/>
          <a:endParaRPr lang="he-IL"/>
        </a:p>
      </dgm:t>
    </dgm:pt>
    <dgm:pt modelId="{25237F8B-6A62-4736-826D-800D328BF8F0}">
      <dgm:prSet/>
      <dgm:spPr/>
      <dgm:t>
        <a:bodyPr/>
        <a:lstStyle/>
        <a:p>
          <a:pPr rtl="1"/>
          <a:r>
            <a:rPr lang="he-IL" dirty="0"/>
            <a:t>הקמת מטבחים</a:t>
          </a:r>
        </a:p>
      </dgm:t>
    </dgm:pt>
    <dgm:pt modelId="{BD3BB96B-1EF6-4EBE-9ECF-34684017EAB8}" type="parTrans" cxnId="{A599FE23-5476-4774-82C8-C6313C7676F6}">
      <dgm:prSet/>
      <dgm:spPr/>
      <dgm:t>
        <a:bodyPr/>
        <a:lstStyle/>
        <a:p>
          <a:pPr rtl="1"/>
          <a:endParaRPr lang="he-IL"/>
        </a:p>
      </dgm:t>
    </dgm:pt>
    <dgm:pt modelId="{CB80F091-C251-457B-9746-A1674421BF5A}" type="sibTrans" cxnId="{A599FE23-5476-4774-82C8-C6313C7676F6}">
      <dgm:prSet/>
      <dgm:spPr/>
      <dgm:t>
        <a:bodyPr/>
        <a:lstStyle/>
        <a:p>
          <a:pPr rtl="1"/>
          <a:endParaRPr lang="he-IL"/>
        </a:p>
      </dgm:t>
    </dgm:pt>
    <dgm:pt modelId="{C85C0B3E-EF5A-4435-BD52-45806D10BDA4}">
      <dgm:prSet/>
      <dgm:spPr/>
      <dgm:t>
        <a:bodyPr/>
        <a:lstStyle/>
        <a:p>
          <a:pPr rtl="1"/>
          <a:r>
            <a:rPr lang="he-IL" dirty="0"/>
            <a:t>הקמת מתחמים תנועתיים – אקונומיה, מרפאה, חמל</a:t>
          </a:r>
        </a:p>
      </dgm:t>
    </dgm:pt>
    <dgm:pt modelId="{402BD9BA-FE0C-4252-B829-FA8767E1250D}" type="parTrans" cxnId="{666B692B-4D47-4491-8A3E-1660784BCB5E}">
      <dgm:prSet/>
      <dgm:spPr/>
      <dgm:t>
        <a:bodyPr/>
        <a:lstStyle/>
        <a:p>
          <a:pPr rtl="1"/>
          <a:endParaRPr lang="he-IL"/>
        </a:p>
      </dgm:t>
    </dgm:pt>
    <dgm:pt modelId="{4E44FE2C-3B96-49FB-B670-6E1C4959B5C5}" type="sibTrans" cxnId="{666B692B-4D47-4491-8A3E-1660784BCB5E}">
      <dgm:prSet/>
      <dgm:spPr/>
      <dgm:t>
        <a:bodyPr/>
        <a:lstStyle/>
        <a:p>
          <a:pPr rtl="1"/>
          <a:endParaRPr lang="he-IL"/>
        </a:p>
      </dgm:t>
    </dgm:pt>
    <dgm:pt modelId="{7B808016-FDDC-4A9F-A0C7-4AA5F8CB3FDB}">
      <dgm:prSet/>
      <dgm:spPr/>
      <dgm:t>
        <a:bodyPr/>
        <a:lstStyle/>
        <a:p>
          <a:pPr rtl="1"/>
          <a:r>
            <a:rPr lang="he-IL" dirty="0"/>
            <a:t>הקמת מתחמים </a:t>
          </a:r>
          <a:r>
            <a:rPr lang="he-IL" dirty="0" err="1"/>
            <a:t>הנהגתיים</a:t>
          </a:r>
          <a:r>
            <a:rPr lang="he-IL" dirty="0"/>
            <a:t> –מתחמי צוות, חדרי הלבשה, מחסן</a:t>
          </a:r>
        </a:p>
      </dgm:t>
    </dgm:pt>
    <dgm:pt modelId="{1FCE4B50-83AD-4C7B-9B80-1A4B64E3DFDD}" type="parTrans" cxnId="{24B166DA-9F61-4839-801A-85D97E812D19}">
      <dgm:prSet/>
      <dgm:spPr/>
      <dgm:t>
        <a:bodyPr/>
        <a:lstStyle/>
        <a:p>
          <a:pPr rtl="1"/>
          <a:endParaRPr lang="he-IL"/>
        </a:p>
      </dgm:t>
    </dgm:pt>
    <dgm:pt modelId="{9544FCB2-5D4E-4B0E-B76B-E8CF0AB2506E}" type="sibTrans" cxnId="{24B166DA-9F61-4839-801A-85D97E812D19}">
      <dgm:prSet/>
      <dgm:spPr/>
      <dgm:t>
        <a:bodyPr/>
        <a:lstStyle/>
        <a:p>
          <a:pPr rtl="1"/>
          <a:endParaRPr lang="he-IL"/>
        </a:p>
      </dgm:t>
    </dgm:pt>
    <dgm:pt modelId="{8C6EB0ED-C79A-4F41-B6B5-30400D0CB525}">
      <dgm:prSet/>
      <dgm:spPr/>
      <dgm:t>
        <a:bodyPr/>
        <a:lstStyle/>
        <a:p>
          <a:pPr rtl="1"/>
          <a:r>
            <a:rPr lang="he-IL" dirty="0"/>
            <a:t>קבלת אישור</a:t>
          </a:r>
        </a:p>
      </dgm:t>
    </dgm:pt>
    <dgm:pt modelId="{6570F5FD-CE7B-4C22-B84E-13E50ADD6108}" type="parTrans" cxnId="{D0892D61-26F6-4011-9BD6-42E698708091}">
      <dgm:prSet/>
      <dgm:spPr/>
      <dgm:t>
        <a:bodyPr/>
        <a:lstStyle/>
        <a:p>
          <a:pPr rtl="1"/>
          <a:endParaRPr lang="he-IL"/>
        </a:p>
      </dgm:t>
    </dgm:pt>
    <dgm:pt modelId="{B830A7B2-65A9-407A-8871-890949848E78}" type="sibTrans" cxnId="{D0892D61-26F6-4011-9BD6-42E698708091}">
      <dgm:prSet/>
      <dgm:spPr/>
      <dgm:t>
        <a:bodyPr/>
        <a:lstStyle/>
        <a:p>
          <a:pPr rtl="1"/>
          <a:endParaRPr lang="he-IL"/>
        </a:p>
      </dgm:t>
    </dgm:pt>
    <dgm:pt modelId="{CFF99326-BACC-4FFB-A3DA-5C516F8B15C7}">
      <dgm:prSet/>
      <dgm:spPr/>
      <dgm:t>
        <a:bodyPr/>
        <a:lstStyle/>
        <a:p>
          <a:pPr rtl="1"/>
          <a:r>
            <a:rPr lang="he-IL" dirty="0"/>
            <a:t>מסירת יער</a:t>
          </a:r>
        </a:p>
      </dgm:t>
    </dgm:pt>
    <dgm:pt modelId="{69B6223C-2C29-4F6F-8319-B739AA3E19D4}" type="parTrans" cxnId="{85DCEC3B-1694-4E8D-B9E9-5F7D57159AB8}">
      <dgm:prSet/>
      <dgm:spPr/>
      <dgm:t>
        <a:bodyPr/>
        <a:lstStyle/>
        <a:p>
          <a:pPr rtl="1"/>
          <a:endParaRPr lang="he-IL"/>
        </a:p>
      </dgm:t>
    </dgm:pt>
    <dgm:pt modelId="{EC47047B-55B7-4AB2-BDAF-271512EECE84}" type="sibTrans" cxnId="{85DCEC3B-1694-4E8D-B9E9-5F7D57159AB8}">
      <dgm:prSet/>
      <dgm:spPr/>
      <dgm:t>
        <a:bodyPr/>
        <a:lstStyle/>
        <a:p>
          <a:pPr rtl="1"/>
          <a:endParaRPr lang="he-IL"/>
        </a:p>
      </dgm:t>
    </dgm:pt>
    <dgm:pt modelId="{EF85AB53-364E-4B99-82AE-4A40C0FFC901}">
      <dgm:prSet/>
      <dgm:spPr/>
      <dgm:t>
        <a:bodyPr/>
        <a:lstStyle/>
        <a:p>
          <a:pPr rtl="1"/>
          <a:r>
            <a:rPr lang="he-IL" dirty="0"/>
            <a:t>העברת היער מאגף תפעול ורכש לידי ההנהגה הראשונה</a:t>
          </a:r>
        </a:p>
      </dgm:t>
    </dgm:pt>
    <dgm:pt modelId="{C2DF927C-B328-4377-8FEF-96BE9DA88A6F}" type="parTrans" cxnId="{FFBA2B7D-F4A0-414E-B39B-8C523070415E}">
      <dgm:prSet/>
      <dgm:spPr/>
      <dgm:t>
        <a:bodyPr/>
        <a:lstStyle/>
        <a:p>
          <a:pPr rtl="1"/>
          <a:endParaRPr lang="he-IL"/>
        </a:p>
      </dgm:t>
    </dgm:pt>
    <dgm:pt modelId="{B01B4F9D-7C59-4B1F-B444-917C10E78E4A}" type="sibTrans" cxnId="{FFBA2B7D-F4A0-414E-B39B-8C523070415E}">
      <dgm:prSet/>
      <dgm:spPr/>
      <dgm:t>
        <a:bodyPr/>
        <a:lstStyle/>
        <a:p>
          <a:pPr rtl="1"/>
          <a:endParaRPr lang="he-IL"/>
        </a:p>
      </dgm:t>
    </dgm:pt>
    <dgm:pt modelId="{C95DEF80-5E3A-432A-A682-DB8D00DAC590}">
      <dgm:prSet/>
      <dgm:spPr/>
      <dgm:t>
        <a:bodyPr/>
        <a:lstStyle/>
        <a:p>
          <a:pPr rtl="1"/>
          <a:r>
            <a:rPr lang="he-IL" dirty="0"/>
            <a:t>החלפה בין הנהגות</a:t>
          </a:r>
        </a:p>
      </dgm:t>
    </dgm:pt>
    <dgm:pt modelId="{5FC44973-09C5-43C4-B87D-E669BF0680E7}" type="parTrans" cxnId="{3244DD13-2DAE-491B-AAA1-6DDD5057B4B4}">
      <dgm:prSet/>
      <dgm:spPr/>
    </dgm:pt>
    <dgm:pt modelId="{90491263-C198-46D3-82A8-6CC8F84B704E}" type="sibTrans" cxnId="{3244DD13-2DAE-491B-AAA1-6DDD5057B4B4}">
      <dgm:prSet/>
      <dgm:spPr/>
      <dgm:t>
        <a:bodyPr/>
        <a:lstStyle/>
        <a:p>
          <a:pPr rtl="1"/>
          <a:endParaRPr lang="he-IL"/>
        </a:p>
      </dgm:t>
    </dgm:pt>
    <dgm:pt modelId="{520E461C-4209-496B-847E-1CB440E78A40}">
      <dgm:prSet/>
      <dgm:spPr/>
      <dgm:t>
        <a:bodyPr/>
        <a:lstStyle/>
        <a:p>
          <a:pPr rtl="1"/>
          <a:r>
            <a:rPr lang="he-IL" dirty="0">
              <a:hlinkClick xmlns:r="http://schemas.openxmlformats.org/officeDocument/2006/relationships" r:id="rId1"/>
            </a:rPr>
            <a:t>צק ליסט</a:t>
          </a:r>
          <a:endParaRPr lang="he-IL" dirty="0"/>
        </a:p>
      </dgm:t>
    </dgm:pt>
    <dgm:pt modelId="{6C45C4AE-0A48-4EAA-BC89-EFDCB55E92E7}" type="parTrans" cxnId="{89F29F8A-946F-487B-95B8-5296702EECC6}">
      <dgm:prSet/>
      <dgm:spPr/>
    </dgm:pt>
    <dgm:pt modelId="{67C333A5-1379-4925-9188-B3EEC88E875A}" type="sibTrans" cxnId="{89F29F8A-946F-487B-95B8-5296702EECC6}">
      <dgm:prSet/>
      <dgm:spPr/>
    </dgm:pt>
    <dgm:pt modelId="{D2151FE1-1C20-4CE1-BA23-184EDD8375C8}">
      <dgm:prSet/>
      <dgm:spPr/>
      <dgm:t>
        <a:bodyPr/>
        <a:lstStyle/>
        <a:p>
          <a:pPr rtl="1"/>
          <a:r>
            <a:rPr lang="he-IL" dirty="0"/>
            <a:t>קיפול יער</a:t>
          </a:r>
        </a:p>
      </dgm:t>
    </dgm:pt>
    <dgm:pt modelId="{41953BD9-864A-4AB2-AC36-EC2849935E45}" type="parTrans" cxnId="{B0849B61-B1EC-485E-90AF-5E42EFDE32DF}">
      <dgm:prSet/>
      <dgm:spPr/>
    </dgm:pt>
    <dgm:pt modelId="{671A4B6E-3F28-4F3A-8FD6-81F47100E78B}" type="sibTrans" cxnId="{B0849B61-B1EC-485E-90AF-5E42EFDE32DF}">
      <dgm:prSet/>
      <dgm:spPr/>
      <dgm:t>
        <a:bodyPr/>
        <a:lstStyle/>
        <a:p>
          <a:pPr rtl="1"/>
          <a:endParaRPr lang="he-IL"/>
        </a:p>
      </dgm:t>
    </dgm:pt>
    <dgm:pt modelId="{5475D1C9-DDD5-447D-9691-5C3AD02A9F0E}">
      <dgm:prSet/>
      <dgm:spPr/>
      <dgm:t>
        <a:bodyPr/>
        <a:lstStyle/>
        <a:p>
          <a:pPr rtl="1"/>
          <a:r>
            <a:rPr lang="he-IL" dirty="0"/>
            <a:t>זיכוי הנהגה אחרונה</a:t>
          </a:r>
        </a:p>
      </dgm:t>
    </dgm:pt>
    <dgm:pt modelId="{96487868-6815-4C92-A94C-9A228E7011F3}" type="parTrans" cxnId="{5310CB9A-E30C-4071-AC04-6A73A3D9E474}">
      <dgm:prSet/>
      <dgm:spPr/>
    </dgm:pt>
    <dgm:pt modelId="{C97F2926-3E9E-4D57-98BF-3B99DFAD5DA4}" type="sibTrans" cxnId="{5310CB9A-E30C-4071-AC04-6A73A3D9E474}">
      <dgm:prSet/>
      <dgm:spPr/>
    </dgm:pt>
    <dgm:pt modelId="{CC4E2A71-8269-4F0F-94CF-6C4A4B65DDFC}">
      <dgm:prSet/>
      <dgm:spPr/>
      <dgm:t>
        <a:bodyPr/>
        <a:lstStyle/>
        <a:p>
          <a:pPr rtl="1"/>
          <a:r>
            <a:rPr lang="he-IL" dirty="0"/>
            <a:t>קיפול מלא של כלל </a:t>
          </a:r>
          <a:r>
            <a:rPr lang="he-IL" dirty="0" err="1"/>
            <a:t>ההקמות</a:t>
          </a:r>
          <a:r>
            <a:rPr lang="he-IL" dirty="0"/>
            <a:t> והחזרת היער למצב טבעי</a:t>
          </a:r>
        </a:p>
      </dgm:t>
    </dgm:pt>
    <dgm:pt modelId="{20FACEB8-9D62-4AA3-A0CC-D973CAD45B10}" type="parTrans" cxnId="{56F2259E-8E43-47F4-AB5B-6D55203B1F47}">
      <dgm:prSet/>
      <dgm:spPr/>
    </dgm:pt>
    <dgm:pt modelId="{14823B8B-5CA1-4B24-9425-B2EC19C58981}" type="sibTrans" cxnId="{56F2259E-8E43-47F4-AB5B-6D55203B1F47}">
      <dgm:prSet/>
      <dgm:spPr/>
    </dgm:pt>
    <dgm:pt modelId="{5A10FB35-9D4C-4A21-9AB3-D87DAFF0A26F}">
      <dgm:prSet/>
      <dgm:spPr/>
      <dgm:t>
        <a:bodyPr/>
        <a:lstStyle/>
        <a:p>
          <a:pPr rtl="1"/>
          <a:r>
            <a:rPr lang="he-IL" dirty="0">
              <a:hlinkClick xmlns:r="http://schemas.openxmlformats.org/officeDocument/2006/relationships" r:id="rId2"/>
            </a:rPr>
            <a:t>צק ליסט</a:t>
          </a:r>
          <a:endParaRPr lang="he-IL" dirty="0"/>
        </a:p>
      </dgm:t>
    </dgm:pt>
    <dgm:pt modelId="{2E716F5A-A6E2-46F1-A0E5-30CD458607AC}" type="parTrans" cxnId="{3BFFDC47-D841-4A65-8271-EF4D888B3868}">
      <dgm:prSet/>
      <dgm:spPr/>
    </dgm:pt>
    <dgm:pt modelId="{6555FAE7-4193-416B-A406-80F148EEF508}" type="sibTrans" cxnId="{3BFFDC47-D841-4A65-8271-EF4D888B3868}">
      <dgm:prSet/>
      <dgm:spPr/>
    </dgm:pt>
    <dgm:pt modelId="{C724AFD4-5BAA-4044-86F8-1D0BB5D53828}">
      <dgm:prSet/>
      <dgm:spPr/>
      <dgm:t>
        <a:bodyPr/>
        <a:lstStyle/>
        <a:p>
          <a:pPr rtl="1"/>
          <a:r>
            <a:rPr lang="he-IL" dirty="0">
              <a:hlinkClick xmlns:r="http://schemas.openxmlformats.org/officeDocument/2006/relationships" r:id="rId3"/>
            </a:rPr>
            <a:t>צ'קליסט</a:t>
          </a:r>
          <a:endParaRPr lang="he-IL" dirty="0"/>
        </a:p>
      </dgm:t>
    </dgm:pt>
    <dgm:pt modelId="{D6F2B188-AE1F-4C5E-91B9-F1D3583434E8}" type="parTrans" cxnId="{9BFCE526-1F2B-4B5C-8B75-3C1EA35C2A6B}">
      <dgm:prSet/>
      <dgm:spPr/>
    </dgm:pt>
    <dgm:pt modelId="{09529BCF-7BB9-4A94-A742-EA9AE6A07283}" type="sibTrans" cxnId="{9BFCE526-1F2B-4B5C-8B75-3C1EA35C2A6B}">
      <dgm:prSet/>
      <dgm:spPr/>
    </dgm:pt>
    <dgm:pt modelId="{60476559-7B03-42CF-B43A-57D2EED1B935}" type="pres">
      <dgm:prSet presAssocID="{AB648E1F-C643-4709-BBCD-9A81AD0CED8F}" presName="diagram" presStyleCnt="0">
        <dgm:presLayoutVars>
          <dgm:dir val="rev"/>
          <dgm:resizeHandles val="exact"/>
        </dgm:presLayoutVars>
      </dgm:prSet>
      <dgm:spPr/>
    </dgm:pt>
    <dgm:pt modelId="{F2E112C8-8342-43D3-86AA-1C352ECC0D26}" type="pres">
      <dgm:prSet presAssocID="{0668389D-F3F9-4162-AE49-1CBE9E1B8DA4}" presName="node" presStyleLbl="node1" presStyleIdx="0" presStyleCnt="9">
        <dgm:presLayoutVars>
          <dgm:bulletEnabled val="1"/>
        </dgm:presLayoutVars>
      </dgm:prSet>
      <dgm:spPr/>
    </dgm:pt>
    <dgm:pt modelId="{948703B0-F92F-41F5-9E24-FB78613FEA03}" type="pres">
      <dgm:prSet presAssocID="{B553EF26-80EE-4DC1-BFA3-0BBBF35264EC}" presName="sibTrans" presStyleLbl="sibTrans2D1" presStyleIdx="0" presStyleCnt="8"/>
      <dgm:spPr/>
    </dgm:pt>
    <dgm:pt modelId="{6B41348F-DB20-4E8A-A7E4-305E297D76E5}" type="pres">
      <dgm:prSet presAssocID="{B553EF26-80EE-4DC1-BFA3-0BBBF35264EC}" presName="connectorText" presStyleLbl="sibTrans2D1" presStyleIdx="0" presStyleCnt="8"/>
      <dgm:spPr/>
    </dgm:pt>
    <dgm:pt modelId="{785EC24D-64B2-40A4-A33B-168F9E7D028E}" type="pres">
      <dgm:prSet presAssocID="{C0DFF853-0DA2-411F-8D43-E9E31FBE84E0}" presName="node" presStyleLbl="node1" presStyleIdx="1" presStyleCnt="9">
        <dgm:presLayoutVars>
          <dgm:bulletEnabled val="1"/>
        </dgm:presLayoutVars>
      </dgm:prSet>
      <dgm:spPr/>
    </dgm:pt>
    <dgm:pt modelId="{433F5045-07F3-4E9D-AAB8-6BA57C70B2CF}" type="pres">
      <dgm:prSet presAssocID="{52564078-906C-415A-AA74-25F291A8BE76}" presName="sibTrans" presStyleLbl="sibTrans2D1" presStyleIdx="1" presStyleCnt="8"/>
      <dgm:spPr/>
    </dgm:pt>
    <dgm:pt modelId="{87712DEF-18B0-4C02-B5AF-6B1489F4D8F9}" type="pres">
      <dgm:prSet presAssocID="{52564078-906C-415A-AA74-25F291A8BE76}" presName="connectorText" presStyleLbl="sibTrans2D1" presStyleIdx="1" presStyleCnt="8"/>
      <dgm:spPr/>
    </dgm:pt>
    <dgm:pt modelId="{5DBCF998-DBFB-4AE4-AF84-659943A49462}" type="pres">
      <dgm:prSet presAssocID="{E07C74D7-296A-4B5C-9FD1-FCE64849B098}" presName="node" presStyleLbl="node1" presStyleIdx="2" presStyleCnt="9">
        <dgm:presLayoutVars>
          <dgm:bulletEnabled val="1"/>
        </dgm:presLayoutVars>
      </dgm:prSet>
      <dgm:spPr/>
    </dgm:pt>
    <dgm:pt modelId="{9BCDADA9-348D-4E80-BAEF-808223CEC796}" type="pres">
      <dgm:prSet presAssocID="{71965EE2-4EDA-4D64-A157-0D4DC5B01991}" presName="sibTrans" presStyleLbl="sibTrans2D1" presStyleIdx="2" presStyleCnt="8"/>
      <dgm:spPr/>
    </dgm:pt>
    <dgm:pt modelId="{D7A50460-8C95-412C-A74D-31CC07754CDD}" type="pres">
      <dgm:prSet presAssocID="{71965EE2-4EDA-4D64-A157-0D4DC5B01991}" presName="connectorText" presStyleLbl="sibTrans2D1" presStyleIdx="2" presStyleCnt="8"/>
      <dgm:spPr/>
    </dgm:pt>
    <dgm:pt modelId="{95FF0647-DC1F-45AB-86EE-AD895548B962}" type="pres">
      <dgm:prSet presAssocID="{D58BA0E8-CDBC-4231-AF5D-96ECBFBEB1B1}" presName="node" presStyleLbl="node1" presStyleIdx="3" presStyleCnt="9">
        <dgm:presLayoutVars>
          <dgm:bulletEnabled val="1"/>
        </dgm:presLayoutVars>
      </dgm:prSet>
      <dgm:spPr/>
    </dgm:pt>
    <dgm:pt modelId="{E83D658A-AE0D-429C-9089-980EFEE3727C}" type="pres">
      <dgm:prSet presAssocID="{779A7633-ABC9-44C5-86BE-CA016C0F1C98}" presName="sibTrans" presStyleLbl="sibTrans2D1" presStyleIdx="3" presStyleCnt="8"/>
      <dgm:spPr/>
    </dgm:pt>
    <dgm:pt modelId="{D6F068CE-4B83-4676-934A-49B4949F4C74}" type="pres">
      <dgm:prSet presAssocID="{779A7633-ABC9-44C5-86BE-CA016C0F1C98}" presName="connectorText" presStyleLbl="sibTrans2D1" presStyleIdx="3" presStyleCnt="8"/>
      <dgm:spPr/>
    </dgm:pt>
    <dgm:pt modelId="{717CE695-C0AF-453D-9E8F-470EFEAC28DE}" type="pres">
      <dgm:prSet presAssocID="{9F3DF581-2E51-4DAA-B6D7-4B9E27D20882}" presName="node" presStyleLbl="node1" presStyleIdx="4" presStyleCnt="9">
        <dgm:presLayoutVars>
          <dgm:bulletEnabled val="1"/>
        </dgm:presLayoutVars>
      </dgm:prSet>
      <dgm:spPr/>
    </dgm:pt>
    <dgm:pt modelId="{EE2E4F34-81A4-4CCF-A276-06BE40FF61B7}" type="pres">
      <dgm:prSet presAssocID="{B2A97154-5A59-4488-BF7E-3002025DEFA2}" presName="sibTrans" presStyleLbl="sibTrans2D1" presStyleIdx="4" presStyleCnt="8"/>
      <dgm:spPr/>
    </dgm:pt>
    <dgm:pt modelId="{D89BEAA8-A70A-47B6-8897-BA969F961731}" type="pres">
      <dgm:prSet presAssocID="{B2A97154-5A59-4488-BF7E-3002025DEFA2}" presName="connectorText" presStyleLbl="sibTrans2D1" presStyleIdx="4" presStyleCnt="8"/>
      <dgm:spPr/>
    </dgm:pt>
    <dgm:pt modelId="{69EA882E-D93E-45A1-9654-620758F45483}" type="pres">
      <dgm:prSet presAssocID="{8C6EB0ED-C79A-4F41-B6B5-30400D0CB525}" presName="node" presStyleLbl="node1" presStyleIdx="5" presStyleCnt="9">
        <dgm:presLayoutVars>
          <dgm:bulletEnabled val="1"/>
        </dgm:presLayoutVars>
      </dgm:prSet>
      <dgm:spPr/>
    </dgm:pt>
    <dgm:pt modelId="{802DD39F-A03D-45E2-A93E-CDF8860B2DB7}" type="pres">
      <dgm:prSet presAssocID="{B830A7B2-65A9-407A-8871-890949848E78}" presName="sibTrans" presStyleLbl="sibTrans2D1" presStyleIdx="5" presStyleCnt="8"/>
      <dgm:spPr/>
    </dgm:pt>
    <dgm:pt modelId="{F1061CFB-347A-4362-9ACA-BBCEF87CE57F}" type="pres">
      <dgm:prSet presAssocID="{B830A7B2-65A9-407A-8871-890949848E78}" presName="connectorText" presStyleLbl="sibTrans2D1" presStyleIdx="5" presStyleCnt="8"/>
      <dgm:spPr/>
    </dgm:pt>
    <dgm:pt modelId="{061DC865-7F7F-4D4A-A128-380B90E06723}" type="pres">
      <dgm:prSet presAssocID="{CFF99326-BACC-4FFB-A3DA-5C516F8B15C7}" presName="node" presStyleLbl="node1" presStyleIdx="6" presStyleCnt="9">
        <dgm:presLayoutVars>
          <dgm:bulletEnabled val="1"/>
        </dgm:presLayoutVars>
      </dgm:prSet>
      <dgm:spPr/>
    </dgm:pt>
    <dgm:pt modelId="{E6923A3B-F55E-4FA6-80E8-8B922B4B1CCA}" type="pres">
      <dgm:prSet presAssocID="{EC47047B-55B7-4AB2-BDAF-271512EECE84}" presName="sibTrans" presStyleLbl="sibTrans2D1" presStyleIdx="6" presStyleCnt="8"/>
      <dgm:spPr/>
    </dgm:pt>
    <dgm:pt modelId="{2F9D2A83-DF2F-4475-81E8-18CC21AC5E85}" type="pres">
      <dgm:prSet presAssocID="{EC47047B-55B7-4AB2-BDAF-271512EECE84}" presName="connectorText" presStyleLbl="sibTrans2D1" presStyleIdx="6" presStyleCnt="8"/>
      <dgm:spPr/>
    </dgm:pt>
    <dgm:pt modelId="{490ADFC6-F8C3-4CAF-89DA-60E29D9B6FDD}" type="pres">
      <dgm:prSet presAssocID="{C95DEF80-5E3A-432A-A682-DB8D00DAC590}" presName="node" presStyleLbl="node1" presStyleIdx="7" presStyleCnt="9">
        <dgm:presLayoutVars>
          <dgm:bulletEnabled val="1"/>
        </dgm:presLayoutVars>
      </dgm:prSet>
      <dgm:spPr/>
    </dgm:pt>
    <dgm:pt modelId="{9D42CF79-ED0D-40AA-8970-AA63B7C6FCC2}" type="pres">
      <dgm:prSet presAssocID="{90491263-C198-46D3-82A8-6CC8F84B704E}" presName="sibTrans" presStyleLbl="sibTrans2D1" presStyleIdx="7" presStyleCnt="8"/>
      <dgm:spPr/>
    </dgm:pt>
    <dgm:pt modelId="{DCBAEBAC-81B1-4AAE-B7EC-EBD7F9682A47}" type="pres">
      <dgm:prSet presAssocID="{90491263-C198-46D3-82A8-6CC8F84B704E}" presName="connectorText" presStyleLbl="sibTrans2D1" presStyleIdx="7" presStyleCnt="8"/>
      <dgm:spPr/>
    </dgm:pt>
    <dgm:pt modelId="{CCF57626-1849-4FB9-84E8-CB57EE551A33}" type="pres">
      <dgm:prSet presAssocID="{D2151FE1-1C20-4CE1-BA23-184EDD8375C8}" presName="node" presStyleLbl="node1" presStyleIdx="8" presStyleCnt="9">
        <dgm:presLayoutVars>
          <dgm:bulletEnabled val="1"/>
        </dgm:presLayoutVars>
      </dgm:prSet>
      <dgm:spPr/>
    </dgm:pt>
  </dgm:ptLst>
  <dgm:cxnLst>
    <dgm:cxn modelId="{74D65700-8CBA-4742-AB90-35E93AC00206}" type="presOf" srcId="{B2A97154-5A59-4488-BF7E-3002025DEFA2}" destId="{D89BEAA8-A70A-47B6-8897-BA969F961731}" srcOrd="1" destOrd="0" presId="urn:microsoft.com/office/officeart/2005/8/layout/process5"/>
    <dgm:cxn modelId="{FD42E207-BF60-41E4-A003-4A2974B473B3}" type="presOf" srcId="{22B94DB6-6A04-4A5A-8E2B-A81B45E4CC3C}" destId="{785EC24D-64B2-40A4-A33B-168F9E7D028E}" srcOrd="0" destOrd="2" presId="urn:microsoft.com/office/officeart/2005/8/layout/process5"/>
    <dgm:cxn modelId="{18FFD50E-8E65-4FDD-8936-28BB402F8A76}" srcId="{AB648E1F-C643-4709-BBCD-9A81AD0CED8F}" destId="{0668389D-F3F9-4162-AE49-1CBE9E1B8DA4}" srcOrd="0" destOrd="0" parTransId="{B7A3AEB6-65B2-411E-A829-1E06B585C6F7}" sibTransId="{B553EF26-80EE-4DC1-BFA3-0BBBF35264EC}"/>
    <dgm:cxn modelId="{6E266710-4CE0-4C7A-BA70-D427AC5E30E9}" type="presOf" srcId="{25237F8B-6A62-4736-826D-800D328BF8F0}" destId="{95FF0647-DC1F-45AB-86EE-AD895548B962}" srcOrd="0" destOrd="1" presId="urn:microsoft.com/office/officeart/2005/8/layout/process5"/>
    <dgm:cxn modelId="{4133B010-CA76-41D7-A8D0-0C3DCE8A151F}" type="presOf" srcId="{0317621B-E4E2-461B-918F-B301E3E013BF}" destId="{5DBCF998-DBFB-4AE4-AF84-659943A49462}" srcOrd="0" destOrd="4" presId="urn:microsoft.com/office/officeart/2005/8/layout/process5"/>
    <dgm:cxn modelId="{E2B6E010-56D8-450F-B30F-ADF8C0392C55}" type="presOf" srcId="{CC4E2A71-8269-4F0F-94CF-6C4A4B65DDFC}" destId="{CCF57626-1849-4FB9-84E8-CB57EE551A33}" srcOrd="0" destOrd="2" presId="urn:microsoft.com/office/officeart/2005/8/layout/process5"/>
    <dgm:cxn modelId="{3244DD13-2DAE-491B-AAA1-6DDD5057B4B4}" srcId="{AB648E1F-C643-4709-BBCD-9A81AD0CED8F}" destId="{C95DEF80-5E3A-432A-A682-DB8D00DAC590}" srcOrd="7" destOrd="0" parTransId="{5FC44973-09C5-43C4-B87D-E669BF0680E7}" sibTransId="{90491263-C198-46D3-82A8-6CC8F84B704E}"/>
    <dgm:cxn modelId="{97487F1A-1759-473B-8D58-A7D86559C183}" type="presOf" srcId="{F4159DDA-E371-478E-A4DC-E71CF32C531D}" destId="{785EC24D-64B2-40A4-A33B-168F9E7D028E}" srcOrd="0" destOrd="5" presId="urn:microsoft.com/office/officeart/2005/8/layout/process5"/>
    <dgm:cxn modelId="{4B9A9A1B-9D9C-415A-B067-8527B1D819F9}" srcId="{63645490-F8C3-4AD6-B399-758AC22A4F7D}" destId="{72DCEBF9-1375-4A2A-A420-B4FD3F8BC374}" srcOrd="0" destOrd="0" parTransId="{7100A313-5FF9-413D-A35B-DA1F73D3E18E}" sibTransId="{850443D4-3B0D-4792-A99C-C988E778DA48}"/>
    <dgm:cxn modelId="{16C6751E-381D-4C33-AB95-37FFC3C60708}" srcId="{C0DFF853-0DA2-411F-8D43-E9E31FBE84E0}" destId="{EA6958B4-491F-4A16-A351-BCC222BAF347}" srcOrd="0" destOrd="0" parTransId="{18432005-2EB0-493B-A3C6-EC1AD57A142A}" sibTransId="{28E9D750-83BD-48F2-8688-A1A90E396880}"/>
    <dgm:cxn modelId="{6AFB491F-37BF-48DC-9577-B2A27F6B1C13}" type="presOf" srcId="{9F3DF581-2E51-4DAA-B6D7-4B9E27D20882}" destId="{717CE695-C0AF-453D-9E8F-470EFEAC28DE}" srcOrd="0" destOrd="0" presId="urn:microsoft.com/office/officeart/2005/8/layout/process5"/>
    <dgm:cxn modelId="{7B6BDA1F-2367-4DBC-8183-4F2397EE84C8}" srcId="{E07C74D7-296A-4B5C-9FD1-FCE64849B098}" destId="{0B14DBEF-F616-4D27-987E-636940988DF3}" srcOrd="1" destOrd="0" parTransId="{6B79C44C-05D2-4156-A0AC-5723C151949C}" sibTransId="{0766171C-C3F4-415C-8E85-31347857797B}"/>
    <dgm:cxn modelId="{02B27320-96B6-4643-97D1-018A66942DB6}" type="presOf" srcId="{63645490-F8C3-4AD6-B399-758AC22A4F7D}" destId="{F2E112C8-8342-43D3-86AA-1C352ECC0D26}" srcOrd="0" destOrd="2" presId="urn:microsoft.com/office/officeart/2005/8/layout/process5"/>
    <dgm:cxn modelId="{A599FE23-5476-4774-82C8-C6313C7676F6}" srcId="{D58BA0E8-CDBC-4231-AF5D-96ECBFBEB1B1}" destId="{25237F8B-6A62-4736-826D-800D328BF8F0}" srcOrd="0" destOrd="0" parTransId="{BD3BB96B-1EF6-4EBE-9ECF-34684017EAB8}" sibTransId="{CB80F091-C251-457B-9746-A1674421BF5A}"/>
    <dgm:cxn modelId="{73F75F24-D76F-425E-BE66-D846DCB29B8A}" type="presOf" srcId="{B830A7B2-65A9-407A-8871-890949848E78}" destId="{F1061CFB-347A-4362-9ACA-BBCEF87CE57F}" srcOrd="1" destOrd="0" presId="urn:microsoft.com/office/officeart/2005/8/layout/process5"/>
    <dgm:cxn modelId="{2A2A9926-FDD0-4144-8CBF-40D4BCAF686D}" type="presOf" srcId="{EC47047B-55B7-4AB2-BDAF-271512EECE84}" destId="{2F9D2A83-DF2F-4475-81E8-18CC21AC5E85}" srcOrd="1" destOrd="0" presId="urn:microsoft.com/office/officeart/2005/8/layout/process5"/>
    <dgm:cxn modelId="{9BFCE526-1F2B-4B5C-8B75-3C1EA35C2A6B}" srcId="{E07C74D7-296A-4B5C-9FD1-FCE64849B098}" destId="{C724AFD4-5BAA-4044-86F8-1D0BB5D53828}" srcOrd="0" destOrd="0" parTransId="{D6F2B188-AE1F-4C5E-91B9-F1D3583434E8}" sibTransId="{09529BCF-7BB9-4A94-A742-EA9AE6A07283}"/>
    <dgm:cxn modelId="{666B692B-4D47-4491-8A3E-1660784BCB5E}" srcId="{D58BA0E8-CDBC-4231-AF5D-96ECBFBEB1B1}" destId="{C85C0B3E-EF5A-4435-BD52-45806D10BDA4}" srcOrd="1" destOrd="0" parTransId="{402BD9BA-FE0C-4252-B829-FA8767E1250D}" sibTransId="{4E44FE2C-3B96-49FB-B670-6E1C4959B5C5}"/>
    <dgm:cxn modelId="{0B0AD12C-D26D-4A5D-B395-E6988CC935CE}" type="presOf" srcId="{5475D1C9-DDD5-447D-9691-5C3AD02A9F0E}" destId="{CCF57626-1849-4FB9-84E8-CB57EE551A33}" srcOrd="0" destOrd="1" presId="urn:microsoft.com/office/officeart/2005/8/layout/process5"/>
    <dgm:cxn modelId="{E8302635-1E3E-4AB7-BF20-AD9795E6AF6D}" type="presOf" srcId="{B553EF26-80EE-4DC1-BFA3-0BBBF35264EC}" destId="{6B41348F-DB20-4E8A-A7E4-305E297D76E5}" srcOrd="1" destOrd="0" presId="urn:microsoft.com/office/officeart/2005/8/layout/process5"/>
    <dgm:cxn modelId="{33B8A936-696A-410D-9471-D014780D8B4B}" srcId="{E07C74D7-296A-4B5C-9FD1-FCE64849B098}" destId="{F9F4B125-BB9B-4F1F-8B54-C6D631AD7BDF}" srcOrd="4" destOrd="0" parTransId="{F3813711-C31D-4474-9187-D3CF44F6091E}" sibTransId="{0977CF69-623C-4EFF-96D6-BDD6FE646226}"/>
    <dgm:cxn modelId="{AC9BD537-6E01-473E-A0F0-218D236407EE}" type="presOf" srcId="{EA6958B4-491F-4A16-A351-BCC222BAF347}" destId="{785EC24D-64B2-40A4-A33B-168F9E7D028E}" srcOrd="0" destOrd="1" presId="urn:microsoft.com/office/officeart/2005/8/layout/process5"/>
    <dgm:cxn modelId="{EB9CD537-DE1F-4A12-9ABB-0F7AE7B92F24}" type="presOf" srcId="{779A7633-ABC9-44C5-86BE-CA016C0F1C98}" destId="{E83D658A-AE0D-429C-9089-980EFEE3727C}" srcOrd="0" destOrd="0" presId="urn:microsoft.com/office/officeart/2005/8/layout/process5"/>
    <dgm:cxn modelId="{D39AD138-59DC-4710-850D-3007D436F9BC}" type="presOf" srcId="{D2151FE1-1C20-4CE1-BA23-184EDD8375C8}" destId="{CCF57626-1849-4FB9-84E8-CB57EE551A33}" srcOrd="0" destOrd="0" presId="urn:microsoft.com/office/officeart/2005/8/layout/process5"/>
    <dgm:cxn modelId="{85DCEC3B-1694-4E8D-B9E9-5F7D57159AB8}" srcId="{AB648E1F-C643-4709-BBCD-9A81AD0CED8F}" destId="{CFF99326-BACC-4FFB-A3DA-5C516F8B15C7}" srcOrd="6" destOrd="0" parTransId="{69B6223C-2C29-4F6F-8319-B739AA3E19D4}" sibTransId="{EC47047B-55B7-4AB2-BDAF-271512EECE84}"/>
    <dgm:cxn modelId="{0502F83E-A393-4FEB-A538-CE3382A6BB04}" srcId="{AB648E1F-C643-4709-BBCD-9A81AD0CED8F}" destId="{E07C74D7-296A-4B5C-9FD1-FCE64849B098}" srcOrd="2" destOrd="0" parTransId="{20550772-F5A6-4227-9A9B-ABBFB0AE6CD5}" sibTransId="{71965EE2-4EDA-4D64-A157-0D4DC5B01991}"/>
    <dgm:cxn modelId="{2279725C-AE78-4EBB-93CC-51BB668E8E4C}" type="presOf" srcId="{52564078-906C-415A-AA74-25F291A8BE76}" destId="{87712DEF-18B0-4C02-B5AF-6B1489F4D8F9}" srcOrd="1" destOrd="0" presId="urn:microsoft.com/office/officeart/2005/8/layout/process5"/>
    <dgm:cxn modelId="{7F8B7C5D-DB53-4FD4-B4B0-248B1CAC3A85}" type="presOf" srcId="{CFF99326-BACC-4FFB-A3DA-5C516F8B15C7}" destId="{061DC865-7F7F-4D4A-A128-380B90E06723}" srcOrd="0" destOrd="0" presId="urn:microsoft.com/office/officeart/2005/8/layout/process5"/>
    <dgm:cxn modelId="{C48BCB5D-FD5C-44AE-987B-B51217183ED4}" srcId="{C0DFF853-0DA2-411F-8D43-E9E31FBE84E0}" destId="{22B94DB6-6A04-4A5A-8E2B-A81B45E4CC3C}" srcOrd="1" destOrd="0" parTransId="{41B521B4-22BA-46C1-8D84-B9EA26AEF2CA}" sibTransId="{F0F80F2D-82A6-44B1-B95C-4BBAEBAE51BA}"/>
    <dgm:cxn modelId="{D0892D61-26F6-4011-9BD6-42E698708091}" srcId="{AB648E1F-C643-4709-BBCD-9A81AD0CED8F}" destId="{8C6EB0ED-C79A-4F41-B6B5-30400D0CB525}" srcOrd="5" destOrd="0" parTransId="{6570F5FD-CE7B-4C22-B84E-13E50ADD6108}" sibTransId="{B830A7B2-65A9-407A-8871-890949848E78}"/>
    <dgm:cxn modelId="{B0849B61-B1EC-485E-90AF-5E42EFDE32DF}" srcId="{AB648E1F-C643-4709-BBCD-9A81AD0CED8F}" destId="{D2151FE1-1C20-4CE1-BA23-184EDD8375C8}" srcOrd="8" destOrd="0" parTransId="{41953BD9-864A-4AB2-AC36-EC2849935E45}" sibTransId="{671A4B6E-3F28-4F3A-8FD6-81F47100E78B}"/>
    <dgm:cxn modelId="{D6E90342-3BEB-4A70-B13B-1331DC192219}" type="presOf" srcId="{B830A7B2-65A9-407A-8871-890949848E78}" destId="{802DD39F-A03D-45E2-A93E-CDF8860B2DB7}" srcOrd="0" destOrd="0" presId="urn:microsoft.com/office/officeart/2005/8/layout/process5"/>
    <dgm:cxn modelId="{C482A942-EF8F-4DE4-AEE8-123E7100F0E3}" type="presOf" srcId="{AB648E1F-C643-4709-BBCD-9A81AD0CED8F}" destId="{60476559-7B03-42CF-B43A-57D2EED1B935}" srcOrd="0" destOrd="0" presId="urn:microsoft.com/office/officeart/2005/8/layout/process5"/>
    <dgm:cxn modelId="{F47CC642-0CED-4AA2-AB90-EDE284C75E51}" srcId="{C0DFF853-0DA2-411F-8D43-E9E31FBE84E0}" destId="{996202D4-1A6F-42F8-9B3D-5AA5F67A760A}" srcOrd="2" destOrd="0" parTransId="{8955DC56-0AC3-4443-A8BD-D5C1F88BA10B}" sibTransId="{F2022563-F9F7-48D6-9A1D-A4FDE36314F1}"/>
    <dgm:cxn modelId="{A1BB3544-C55A-4E24-84AB-F2743F67C068}" type="presOf" srcId="{F9F4B125-BB9B-4F1F-8B54-C6D631AD7BDF}" destId="{5DBCF998-DBFB-4AE4-AF84-659943A49462}" srcOrd="0" destOrd="5" presId="urn:microsoft.com/office/officeart/2005/8/layout/process5"/>
    <dgm:cxn modelId="{F0ED3E65-7A72-43F9-BCBC-5A40129CF669}" type="presOf" srcId="{1FB08B72-D8DA-4BD4-98B6-7708AECE478B}" destId="{5DBCF998-DBFB-4AE4-AF84-659943A49462}" srcOrd="0" destOrd="3" presId="urn:microsoft.com/office/officeart/2005/8/layout/process5"/>
    <dgm:cxn modelId="{3BFFDC47-D841-4A65-8271-EF4D888B3868}" srcId="{9F3DF581-2E51-4DAA-B6D7-4B9E27D20882}" destId="{5A10FB35-9D4C-4A21-9AB3-D87DAFF0A26F}" srcOrd="0" destOrd="0" parTransId="{2E716F5A-A6E2-46F1-A0E5-30CD458607AC}" sibTransId="{6555FAE7-4193-416B-A406-80F148EEF508}"/>
    <dgm:cxn modelId="{4F6FEB48-B8BD-4EC8-AC8E-AC7EA5C5A213}" type="presOf" srcId="{C724AFD4-5BAA-4044-86F8-1D0BB5D53828}" destId="{5DBCF998-DBFB-4AE4-AF84-659943A49462}" srcOrd="0" destOrd="1" presId="urn:microsoft.com/office/officeart/2005/8/layout/process5"/>
    <dgm:cxn modelId="{96852049-DEAB-4A69-8A4B-3271BFEBD8E8}" type="presOf" srcId="{3A8D2D78-125A-447B-9273-4629D02947F6}" destId="{785EC24D-64B2-40A4-A33B-168F9E7D028E}" srcOrd="0" destOrd="4" presId="urn:microsoft.com/office/officeart/2005/8/layout/process5"/>
    <dgm:cxn modelId="{4471724A-EC65-4D14-AE93-66924F5594E8}" type="presOf" srcId="{520E461C-4209-496B-847E-1CB440E78A40}" destId="{490ADFC6-F8C3-4CAF-89DA-60E29D9B6FDD}" srcOrd="0" destOrd="1" presId="urn:microsoft.com/office/officeart/2005/8/layout/process5"/>
    <dgm:cxn modelId="{B9952451-5E0B-4F47-870A-6B8626736B8E}" type="presOf" srcId="{7B808016-FDDC-4A9F-A0C7-4AA5F8CB3FDB}" destId="{95FF0647-DC1F-45AB-86EE-AD895548B962}" srcOrd="0" destOrd="3" presId="urn:microsoft.com/office/officeart/2005/8/layout/process5"/>
    <dgm:cxn modelId="{06070A73-F8AA-40CD-A64B-C5D349190E8F}" type="presOf" srcId="{C85C0B3E-EF5A-4435-BD52-45806D10BDA4}" destId="{95FF0647-DC1F-45AB-86EE-AD895548B962}" srcOrd="0" destOrd="2" presId="urn:microsoft.com/office/officeart/2005/8/layout/process5"/>
    <dgm:cxn modelId="{5811FD56-824F-4E39-9735-7FCC359BA6C7}" type="presOf" srcId="{EC47047B-55B7-4AB2-BDAF-271512EECE84}" destId="{E6923A3B-F55E-4FA6-80E8-8B922B4B1CCA}" srcOrd="0" destOrd="0" presId="urn:microsoft.com/office/officeart/2005/8/layout/process5"/>
    <dgm:cxn modelId="{FFBA2B7D-F4A0-414E-B39B-8C523070415E}" srcId="{CFF99326-BACC-4FFB-A3DA-5C516F8B15C7}" destId="{EF85AB53-364E-4B99-82AE-4A40C0FFC901}" srcOrd="0" destOrd="0" parTransId="{C2DF927C-B328-4377-8FEF-96BE9DA88A6F}" sibTransId="{B01B4F9D-7C59-4B1F-B444-917C10E78E4A}"/>
    <dgm:cxn modelId="{31C63E89-DD33-4C01-B0DC-ED575726E129}" srcId="{C0DFF853-0DA2-411F-8D43-E9E31FBE84E0}" destId="{F4159DDA-E371-478E-A4DC-E71CF32C531D}" srcOrd="4" destOrd="0" parTransId="{77F112C4-E6D7-4F05-8496-E98F64814FA0}" sibTransId="{977F418A-CDAE-4EAA-B747-89218CC3B26E}"/>
    <dgm:cxn modelId="{F9B7E989-12B6-4B15-9F93-2BEA7DCA51BD}" srcId="{AB648E1F-C643-4709-BBCD-9A81AD0CED8F}" destId="{9F3DF581-2E51-4DAA-B6D7-4B9E27D20882}" srcOrd="4" destOrd="0" parTransId="{5B5F8A71-8B4F-4F91-9DD0-2A975DF2134E}" sibTransId="{B2A97154-5A59-4488-BF7E-3002025DEFA2}"/>
    <dgm:cxn modelId="{89F29F8A-946F-487B-95B8-5296702EECC6}" srcId="{C95DEF80-5E3A-432A-A682-DB8D00DAC590}" destId="{520E461C-4209-496B-847E-1CB440E78A40}" srcOrd="0" destOrd="0" parTransId="{6C45C4AE-0A48-4EAA-BC89-EFDCB55E92E7}" sibTransId="{67C333A5-1379-4925-9188-B3EEC88E875A}"/>
    <dgm:cxn modelId="{C4748D8F-5A89-4C7B-8F9B-A717B55FBAD1}" srcId="{0668389D-F3F9-4162-AE49-1CBE9E1B8DA4}" destId="{63645490-F8C3-4AD6-B399-758AC22A4F7D}" srcOrd="1" destOrd="0" parTransId="{FBF2391C-0AB3-48E2-A4A5-3F808EDA7EFF}" sibTransId="{3B803588-6611-4748-87A6-D1008C35E28C}"/>
    <dgm:cxn modelId="{5310CB9A-E30C-4071-AC04-6A73A3D9E474}" srcId="{D2151FE1-1C20-4CE1-BA23-184EDD8375C8}" destId="{5475D1C9-DDD5-447D-9691-5C3AD02A9F0E}" srcOrd="0" destOrd="0" parTransId="{96487868-6815-4C92-A94C-9A228E7011F3}" sibTransId="{C97F2926-3E9E-4D57-98BF-3B99DFAD5DA4}"/>
    <dgm:cxn modelId="{0BD65C9C-C58E-4579-AFFB-79722CFC52C4}" type="presOf" srcId="{8B9DF150-9748-4D39-A9F9-7914F3746AF1}" destId="{F2E112C8-8342-43D3-86AA-1C352ECC0D26}" srcOrd="0" destOrd="4" presId="urn:microsoft.com/office/officeart/2005/8/layout/process5"/>
    <dgm:cxn modelId="{CD12F59C-0774-4619-904D-DDDCDE0598EE}" type="presOf" srcId="{5A10FB35-9D4C-4A21-9AB3-D87DAFF0A26F}" destId="{717CE695-C0AF-453D-9E8F-470EFEAC28DE}" srcOrd="0" destOrd="1" presId="urn:microsoft.com/office/officeart/2005/8/layout/process5"/>
    <dgm:cxn modelId="{56F2259E-8E43-47F4-AB5B-6D55203B1F47}" srcId="{D2151FE1-1C20-4CE1-BA23-184EDD8375C8}" destId="{CC4E2A71-8269-4F0F-94CF-6C4A4B65DDFC}" srcOrd="1" destOrd="0" parTransId="{20FACEB8-9D62-4AA3-A0CC-D973CAD45B10}" sibTransId="{14823B8B-5CA1-4B24-9425-B2EC19C58981}"/>
    <dgm:cxn modelId="{3E50E4A0-2473-4EFD-BC65-641E1E72167E}" srcId="{AB648E1F-C643-4709-BBCD-9A81AD0CED8F}" destId="{D58BA0E8-CDBC-4231-AF5D-96ECBFBEB1B1}" srcOrd="3" destOrd="0" parTransId="{10D14213-0F26-4CE4-B688-EEC621A9DDF3}" sibTransId="{779A7633-ABC9-44C5-86BE-CA016C0F1C98}"/>
    <dgm:cxn modelId="{58747DA3-457F-4F80-9FA4-811686EEE8CB}" type="presOf" srcId="{D58BA0E8-CDBC-4231-AF5D-96ECBFBEB1B1}" destId="{95FF0647-DC1F-45AB-86EE-AD895548B962}" srcOrd="0" destOrd="0" presId="urn:microsoft.com/office/officeart/2005/8/layout/process5"/>
    <dgm:cxn modelId="{F38144A5-8799-4041-86F4-93CF4BDE841B}" type="presOf" srcId="{8C6EB0ED-C79A-4F41-B6B5-30400D0CB525}" destId="{69EA882E-D93E-45A1-9654-620758F45483}" srcOrd="0" destOrd="0" presId="urn:microsoft.com/office/officeart/2005/8/layout/process5"/>
    <dgm:cxn modelId="{E8DB89AF-EEA9-4682-8481-9CCBFCD20A4D}" srcId="{E07C74D7-296A-4B5C-9FD1-FCE64849B098}" destId="{0317621B-E4E2-461B-918F-B301E3E013BF}" srcOrd="3" destOrd="0" parTransId="{F232D058-43AF-4AC1-8478-A84F3C2A11D0}" sibTransId="{40B89ECB-4060-416B-966A-F52DC3A01D4F}"/>
    <dgm:cxn modelId="{DADDF6B9-15E0-43D9-9DCA-78FDA4C77D55}" type="presOf" srcId="{90491263-C198-46D3-82A8-6CC8F84B704E}" destId="{9D42CF79-ED0D-40AA-8970-AA63B7C6FCC2}" srcOrd="0" destOrd="0" presId="urn:microsoft.com/office/officeart/2005/8/layout/process5"/>
    <dgm:cxn modelId="{6EBFD5BB-D83C-408D-84A3-C3BFAEFF6A94}" type="presOf" srcId="{C0DFF853-0DA2-411F-8D43-E9E31FBE84E0}" destId="{785EC24D-64B2-40A4-A33B-168F9E7D028E}" srcOrd="0" destOrd="0" presId="urn:microsoft.com/office/officeart/2005/8/layout/process5"/>
    <dgm:cxn modelId="{71EA5EBE-376C-4CD9-A9CA-71B1CE9E6180}" type="presOf" srcId="{72DCEBF9-1375-4A2A-A420-B4FD3F8BC374}" destId="{F2E112C8-8342-43D3-86AA-1C352ECC0D26}" srcOrd="0" destOrd="3" presId="urn:microsoft.com/office/officeart/2005/8/layout/process5"/>
    <dgm:cxn modelId="{A7C1BEC5-B9D9-43E3-AEC8-23AF39FC4EA2}" type="presOf" srcId="{779A7633-ABC9-44C5-86BE-CA016C0F1C98}" destId="{D6F068CE-4B83-4676-934A-49B4949F4C74}" srcOrd="1" destOrd="0" presId="urn:microsoft.com/office/officeart/2005/8/layout/process5"/>
    <dgm:cxn modelId="{122003C8-6268-495B-8895-24543948CC2C}" type="presOf" srcId="{90491263-C198-46D3-82A8-6CC8F84B704E}" destId="{DCBAEBAC-81B1-4AAE-B7EC-EBD7F9682A47}" srcOrd="1" destOrd="0" presId="urn:microsoft.com/office/officeart/2005/8/layout/process5"/>
    <dgm:cxn modelId="{001AFFCA-A794-456D-93EF-DFAD34BAA650}" srcId="{63645490-F8C3-4AD6-B399-758AC22A4F7D}" destId="{8B9DF150-9748-4D39-A9F9-7914F3746AF1}" srcOrd="1" destOrd="0" parTransId="{4C89393B-00FF-4882-9BE7-08178CF4DDA1}" sibTransId="{FBA487C1-B7FE-431F-ACBE-E015F6462646}"/>
    <dgm:cxn modelId="{CE857CCE-6235-4A3D-A9B7-743ED8430147}" type="presOf" srcId="{EF85AB53-364E-4B99-82AE-4A40C0FFC901}" destId="{061DC865-7F7F-4D4A-A128-380B90E06723}" srcOrd="0" destOrd="1" presId="urn:microsoft.com/office/officeart/2005/8/layout/process5"/>
    <dgm:cxn modelId="{F7D683CF-26C5-4841-B68B-75D3CA7053AB}" type="presOf" srcId="{996202D4-1A6F-42F8-9B3D-5AA5F67A760A}" destId="{785EC24D-64B2-40A4-A33B-168F9E7D028E}" srcOrd="0" destOrd="3" presId="urn:microsoft.com/office/officeart/2005/8/layout/process5"/>
    <dgm:cxn modelId="{B26E6ED3-204F-46AF-B13A-017D220C0DE7}" srcId="{C0DFF853-0DA2-411F-8D43-E9E31FBE84E0}" destId="{3A8D2D78-125A-447B-9273-4629D02947F6}" srcOrd="3" destOrd="0" parTransId="{40AEFB6A-A92C-492C-9450-3759AE727A3C}" sibTransId="{87AA4FAD-174C-4925-BCD5-A3149AAF2F93}"/>
    <dgm:cxn modelId="{BF3E52D4-A1DD-45D6-A1BD-08529626344A}" type="presOf" srcId="{2E19AD26-27D0-4F63-B07A-5D23A17F5363}" destId="{5DBCF998-DBFB-4AE4-AF84-659943A49462}" srcOrd="0" destOrd="6" presId="urn:microsoft.com/office/officeart/2005/8/layout/process5"/>
    <dgm:cxn modelId="{ECBE16D7-A54B-4702-A0A3-C9B1C88182C5}" type="presOf" srcId="{71965EE2-4EDA-4D64-A157-0D4DC5B01991}" destId="{D7A50460-8C95-412C-A74D-31CC07754CDD}" srcOrd="1" destOrd="0" presId="urn:microsoft.com/office/officeart/2005/8/layout/process5"/>
    <dgm:cxn modelId="{2AF529D8-414A-4D1B-ABA4-BADDCCAF9CA0}" type="presOf" srcId="{B2A97154-5A59-4488-BF7E-3002025DEFA2}" destId="{EE2E4F34-81A4-4CCF-A276-06BE40FF61B7}" srcOrd="0" destOrd="0" presId="urn:microsoft.com/office/officeart/2005/8/layout/process5"/>
    <dgm:cxn modelId="{24B166DA-9F61-4839-801A-85D97E812D19}" srcId="{D58BA0E8-CDBC-4231-AF5D-96ECBFBEB1B1}" destId="{7B808016-FDDC-4A9F-A0C7-4AA5F8CB3FDB}" srcOrd="2" destOrd="0" parTransId="{1FCE4B50-83AD-4C7B-9B80-1A4B64E3DFDD}" sibTransId="{9544FCB2-5D4E-4B0E-B76B-E8CF0AB2506E}"/>
    <dgm:cxn modelId="{1BA7D3DB-A5F2-4874-AF0C-A31C60476B55}" srcId="{E07C74D7-296A-4B5C-9FD1-FCE64849B098}" destId="{1FB08B72-D8DA-4BD4-98B6-7708AECE478B}" srcOrd="2" destOrd="0" parTransId="{31ACC7BC-AC40-4042-ADCA-442831D7E26C}" sibTransId="{B23E99F4-EA14-4249-B25C-483CABEF4E03}"/>
    <dgm:cxn modelId="{6E67D8DB-04B9-4EC5-8283-A1996D8FABA5}" type="presOf" srcId="{C95DEF80-5E3A-432A-A682-DB8D00DAC590}" destId="{490ADFC6-F8C3-4CAF-89DA-60E29D9B6FDD}" srcOrd="0" destOrd="0" presId="urn:microsoft.com/office/officeart/2005/8/layout/process5"/>
    <dgm:cxn modelId="{EBE566DE-AC5C-4E50-B996-0976AB9AC3C5}" type="presOf" srcId="{71965EE2-4EDA-4D64-A157-0D4DC5B01991}" destId="{9BCDADA9-348D-4E80-BAEF-808223CEC796}" srcOrd="0" destOrd="0" presId="urn:microsoft.com/office/officeart/2005/8/layout/process5"/>
    <dgm:cxn modelId="{CC4858E4-A0D2-45C7-A28F-7C14FDE73BA8}" srcId="{E07C74D7-296A-4B5C-9FD1-FCE64849B098}" destId="{2E19AD26-27D0-4F63-B07A-5D23A17F5363}" srcOrd="5" destOrd="0" parTransId="{FDA4250E-786F-44EE-B97E-8B713641224E}" sibTransId="{81217354-32A8-4E52-958B-5CB96F2DEDB4}"/>
    <dgm:cxn modelId="{E37781EB-1DED-4449-9EBC-B58100CBEBB7}" srcId="{AB648E1F-C643-4709-BBCD-9A81AD0CED8F}" destId="{C0DFF853-0DA2-411F-8D43-E9E31FBE84E0}" srcOrd="1" destOrd="0" parTransId="{13DC6030-AF43-42B4-9337-64E224916242}" sibTransId="{52564078-906C-415A-AA74-25F291A8BE76}"/>
    <dgm:cxn modelId="{F1384EEE-7B1F-457A-8CA0-A5E5F4874213}" srcId="{0668389D-F3F9-4162-AE49-1CBE9E1B8DA4}" destId="{6E3EF60F-F361-4819-9B4A-F74B3FD1FA6E}" srcOrd="0" destOrd="0" parTransId="{C634861B-0239-46A3-9D01-F4A48CDAC2A9}" sibTransId="{A2832E5C-C32A-4E5E-B1F9-86C6FFF40F7A}"/>
    <dgm:cxn modelId="{00BDE1EF-82F5-4244-8401-F713F417B807}" type="presOf" srcId="{0B14DBEF-F616-4D27-987E-636940988DF3}" destId="{5DBCF998-DBFB-4AE4-AF84-659943A49462}" srcOrd="0" destOrd="2" presId="urn:microsoft.com/office/officeart/2005/8/layout/process5"/>
    <dgm:cxn modelId="{611E19F0-97F4-48F2-9E00-8586FEFB757E}" type="presOf" srcId="{0668389D-F3F9-4162-AE49-1CBE9E1B8DA4}" destId="{F2E112C8-8342-43D3-86AA-1C352ECC0D26}" srcOrd="0" destOrd="0" presId="urn:microsoft.com/office/officeart/2005/8/layout/process5"/>
    <dgm:cxn modelId="{4F0FB7FD-5932-4DEA-9A71-C44D681231B4}" type="presOf" srcId="{52564078-906C-415A-AA74-25F291A8BE76}" destId="{433F5045-07F3-4E9D-AAB8-6BA57C70B2CF}" srcOrd="0" destOrd="0" presId="urn:microsoft.com/office/officeart/2005/8/layout/process5"/>
    <dgm:cxn modelId="{766ACBFD-9F9A-47C7-BA24-FF73748F8A60}" type="presOf" srcId="{6E3EF60F-F361-4819-9B4A-F74B3FD1FA6E}" destId="{F2E112C8-8342-43D3-86AA-1C352ECC0D26}" srcOrd="0" destOrd="1" presId="urn:microsoft.com/office/officeart/2005/8/layout/process5"/>
    <dgm:cxn modelId="{DB42ACFF-6B89-4324-A190-773BD20BC0C2}" type="presOf" srcId="{E07C74D7-296A-4B5C-9FD1-FCE64849B098}" destId="{5DBCF998-DBFB-4AE4-AF84-659943A49462}" srcOrd="0" destOrd="0" presId="urn:microsoft.com/office/officeart/2005/8/layout/process5"/>
    <dgm:cxn modelId="{D7F7E1FF-0BDE-484A-9F95-39F694596F79}" type="presOf" srcId="{B553EF26-80EE-4DC1-BFA3-0BBBF35264EC}" destId="{948703B0-F92F-41F5-9E24-FB78613FEA03}" srcOrd="0" destOrd="0" presId="urn:microsoft.com/office/officeart/2005/8/layout/process5"/>
    <dgm:cxn modelId="{798F8529-B8BA-42DB-BE3C-0BC6E3C5894E}" type="presParOf" srcId="{60476559-7B03-42CF-B43A-57D2EED1B935}" destId="{F2E112C8-8342-43D3-86AA-1C352ECC0D26}" srcOrd="0" destOrd="0" presId="urn:microsoft.com/office/officeart/2005/8/layout/process5"/>
    <dgm:cxn modelId="{AE65D127-CB61-4BF6-BB24-AFE48A72774E}" type="presParOf" srcId="{60476559-7B03-42CF-B43A-57D2EED1B935}" destId="{948703B0-F92F-41F5-9E24-FB78613FEA03}" srcOrd="1" destOrd="0" presId="urn:microsoft.com/office/officeart/2005/8/layout/process5"/>
    <dgm:cxn modelId="{706D0E8D-72E8-4B63-9AD6-2E6E927BA435}" type="presParOf" srcId="{948703B0-F92F-41F5-9E24-FB78613FEA03}" destId="{6B41348F-DB20-4E8A-A7E4-305E297D76E5}" srcOrd="0" destOrd="0" presId="urn:microsoft.com/office/officeart/2005/8/layout/process5"/>
    <dgm:cxn modelId="{CC653347-33DE-452F-A1F6-C7E0392E9B41}" type="presParOf" srcId="{60476559-7B03-42CF-B43A-57D2EED1B935}" destId="{785EC24D-64B2-40A4-A33B-168F9E7D028E}" srcOrd="2" destOrd="0" presId="urn:microsoft.com/office/officeart/2005/8/layout/process5"/>
    <dgm:cxn modelId="{193D6520-4F4F-4C79-8A30-CD475E687B97}" type="presParOf" srcId="{60476559-7B03-42CF-B43A-57D2EED1B935}" destId="{433F5045-07F3-4E9D-AAB8-6BA57C70B2CF}" srcOrd="3" destOrd="0" presId="urn:microsoft.com/office/officeart/2005/8/layout/process5"/>
    <dgm:cxn modelId="{40FB15E9-2D7D-411B-A472-51F715105D8A}" type="presParOf" srcId="{433F5045-07F3-4E9D-AAB8-6BA57C70B2CF}" destId="{87712DEF-18B0-4C02-B5AF-6B1489F4D8F9}" srcOrd="0" destOrd="0" presId="urn:microsoft.com/office/officeart/2005/8/layout/process5"/>
    <dgm:cxn modelId="{E23ABDF7-E0A1-473B-9BC8-15B7E228BFC2}" type="presParOf" srcId="{60476559-7B03-42CF-B43A-57D2EED1B935}" destId="{5DBCF998-DBFB-4AE4-AF84-659943A49462}" srcOrd="4" destOrd="0" presId="urn:microsoft.com/office/officeart/2005/8/layout/process5"/>
    <dgm:cxn modelId="{33A7CB82-8B1C-4CC6-AC5C-1D291C4B0C13}" type="presParOf" srcId="{60476559-7B03-42CF-B43A-57D2EED1B935}" destId="{9BCDADA9-348D-4E80-BAEF-808223CEC796}" srcOrd="5" destOrd="0" presId="urn:microsoft.com/office/officeart/2005/8/layout/process5"/>
    <dgm:cxn modelId="{B62351B3-E265-4DAA-A8CD-E047961CA87A}" type="presParOf" srcId="{9BCDADA9-348D-4E80-BAEF-808223CEC796}" destId="{D7A50460-8C95-412C-A74D-31CC07754CDD}" srcOrd="0" destOrd="0" presId="urn:microsoft.com/office/officeart/2005/8/layout/process5"/>
    <dgm:cxn modelId="{85A9629C-888D-4DD2-A71C-CBE90BF35057}" type="presParOf" srcId="{60476559-7B03-42CF-B43A-57D2EED1B935}" destId="{95FF0647-DC1F-45AB-86EE-AD895548B962}" srcOrd="6" destOrd="0" presId="urn:microsoft.com/office/officeart/2005/8/layout/process5"/>
    <dgm:cxn modelId="{B6FD3E3B-E842-4257-9914-12217A63305D}" type="presParOf" srcId="{60476559-7B03-42CF-B43A-57D2EED1B935}" destId="{E83D658A-AE0D-429C-9089-980EFEE3727C}" srcOrd="7" destOrd="0" presId="urn:microsoft.com/office/officeart/2005/8/layout/process5"/>
    <dgm:cxn modelId="{7D54892C-21F0-4C8F-8DFE-01B472202DB6}" type="presParOf" srcId="{E83D658A-AE0D-429C-9089-980EFEE3727C}" destId="{D6F068CE-4B83-4676-934A-49B4949F4C74}" srcOrd="0" destOrd="0" presId="urn:microsoft.com/office/officeart/2005/8/layout/process5"/>
    <dgm:cxn modelId="{54E35A3B-725B-4A79-9377-CF5E394062BD}" type="presParOf" srcId="{60476559-7B03-42CF-B43A-57D2EED1B935}" destId="{717CE695-C0AF-453D-9E8F-470EFEAC28DE}" srcOrd="8" destOrd="0" presId="urn:microsoft.com/office/officeart/2005/8/layout/process5"/>
    <dgm:cxn modelId="{074BCF43-6A0A-4111-A4AB-BC647A942815}" type="presParOf" srcId="{60476559-7B03-42CF-B43A-57D2EED1B935}" destId="{EE2E4F34-81A4-4CCF-A276-06BE40FF61B7}" srcOrd="9" destOrd="0" presId="urn:microsoft.com/office/officeart/2005/8/layout/process5"/>
    <dgm:cxn modelId="{10924AC5-D095-4786-8B66-DF59379473CF}" type="presParOf" srcId="{EE2E4F34-81A4-4CCF-A276-06BE40FF61B7}" destId="{D89BEAA8-A70A-47B6-8897-BA969F961731}" srcOrd="0" destOrd="0" presId="urn:microsoft.com/office/officeart/2005/8/layout/process5"/>
    <dgm:cxn modelId="{4C889D1D-8E6B-4D5D-842B-544C1723C636}" type="presParOf" srcId="{60476559-7B03-42CF-B43A-57D2EED1B935}" destId="{69EA882E-D93E-45A1-9654-620758F45483}" srcOrd="10" destOrd="0" presId="urn:microsoft.com/office/officeart/2005/8/layout/process5"/>
    <dgm:cxn modelId="{5B5669DE-DAB0-41EC-B917-69CC74ED130F}" type="presParOf" srcId="{60476559-7B03-42CF-B43A-57D2EED1B935}" destId="{802DD39F-A03D-45E2-A93E-CDF8860B2DB7}" srcOrd="11" destOrd="0" presId="urn:microsoft.com/office/officeart/2005/8/layout/process5"/>
    <dgm:cxn modelId="{9AA3FEFA-3534-4764-AADA-C1088046EDEA}" type="presParOf" srcId="{802DD39F-A03D-45E2-A93E-CDF8860B2DB7}" destId="{F1061CFB-347A-4362-9ACA-BBCEF87CE57F}" srcOrd="0" destOrd="0" presId="urn:microsoft.com/office/officeart/2005/8/layout/process5"/>
    <dgm:cxn modelId="{65643922-306F-4D67-BB4F-3E16A1B8A2A7}" type="presParOf" srcId="{60476559-7B03-42CF-B43A-57D2EED1B935}" destId="{061DC865-7F7F-4D4A-A128-380B90E06723}" srcOrd="12" destOrd="0" presId="urn:microsoft.com/office/officeart/2005/8/layout/process5"/>
    <dgm:cxn modelId="{773C7F0A-BFEC-4FCB-A6B1-AB9DF1D6D1DB}" type="presParOf" srcId="{60476559-7B03-42CF-B43A-57D2EED1B935}" destId="{E6923A3B-F55E-4FA6-80E8-8B922B4B1CCA}" srcOrd="13" destOrd="0" presId="urn:microsoft.com/office/officeart/2005/8/layout/process5"/>
    <dgm:cxn modelId="{01FE60A1-B705-4D62-83A1-A4D87F8004E6}" type="presParOf" srcId="{E6923A3B-F55E-4FA6-80E8-8B922B4B1CCA}" destId="{2F9D2A83-DF2F-4475-81E8-18CC21AC5E85}" srcOrd="0" destOrd="0" presId="urn:microsoft.com/office/officeart/2005/8/layout/process5"/>
    <dgm:cxn modelId="{DC4C4F50-AF2A-467A-85E1-8195F97238D9}" type="presParOf" srcId="{60476559-7B03-42CF-B43A-57D2EED1B935}" destId="{490ADFC6-F8C3-4CAF-89DA-60E29D9B6FDD}" srcOrd="14" destOrd="0" presId="urn:microsoft.com/office/officeart/2005/8/layout/process5"/>
    <dgm:cxn modelId="{7EF9BA9C-7753-4B67-9A38-A8BFA7260EFC}" type="presParOf" srcId="{60476559-7B03-42CF-B43A-57D2EED1B935}" destId="{9D42CF79-ED0D-40AA-8970-AA63B7C6FCC2}" srcOrd="15" destOrd="0" presId="urn:microsoft.com/office/officeart/2005/8/layout/process5"/>
    <dgm:cxn modelId="{26410AC3-D2A9-4107-924E-A3CFF0EFB580}" type="presParOf" srcId="{9D42CF79-ED0D-40AA-8970-AA63B7C6FCC2}" destId="{DCBAEBAC-81B1-4AAE-B7EC-EBD7F9682A47}" srcOrd="0" destOrd="0" presId="urn:microsoft.com/office/officeart/2005/8/layout/process5"/>
    <dgm:cxn modelId="{6DD730EB-24CB-435D-9C51-E96F88F1E947}" type="presParOf" srcId="{60476559-7B03-42CF-B43A-57D2EED1B935}" destId="{CCF57626-1849-4FB9-84E8-CB57EE551A33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5F3775-C31D-4F53-B1E5-7F897FD04763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5ECD8EC3-A442-4CA9-96E0-F47A629AABA8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תפעול ורכש</a:t>
          </a:r>
        </a:p>
      </dgm:t>
    </dgm:pt>
    <dgm:pt modelId="{0AE2D8FB-B0C4-47AA-A836-A0DC55AC457C}" type="parTrans" cxnId="{BD6C1342-43C5-4756-A155-2E9C58A2D1C5}">
      <dgm:prSet/>
      <dgm:spPr/>
      <dgm:t>
        <a:bodyPr/>
        <a:lstStyle/>
        <a:p>
          <a:pPr rtl="1"/>
          <a:endParaRPr lang="he-IL"/>
        </a:p>
      </dgm:t>
    </dgm:pt>
    <dgm:pt modelId="{C960D8B1-1D3C-48DE-B804-DCF55CE93CA3}" type="sibTrans" cxnId="{BD6C1342-43C5-4756-A155-2E9C58A2D1C5}">
      <dgm:prSet/>
      <dgm:spPr/>
      <dgm:t>
        <a:bodyPr/>
        <a:lstStyle/>
        <a:p>
          <a:pPr rtl="1"/>
          <a:endParaRPr lang="he-IL"/>
        </a:p>
      </dgm:t>
    </dgm:pt>
    <dgm:pt modelId="{2753B988-95FA-4E5B-9566-A901742C5297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הקמת ותחזוקת יערות</a:t>
          </a:r>
        </a:p>
      </dgm:t>
    </dgm:pt>
    <dgm:pt modelId="{12CA0739-8164-4EC2-A4E8-7DEBFB27DA19}" type="parTrans" cxnId="{5A2AD21E-9166-4671-9192-29D3C8BC7DFE}">
      <dgm:prSet/>
      <dgm:spPr/>
      <dgm:t>
        <a:bodyPr/>
        <a:lstStyle/>
        <a:p>
          <a:pPr rtl="1"/>
          <a:endParaRPr lang="he-IL"/>
        </a:p>
      </dgm:t>
    </dgm:pt>
    <dgm:pt modelId="{8DBC3685-0F67-442C-B611-DF4A756533A6}" type="sibTrans" cxnId="{5A2AD21E-9166-4671-9192-29D3C8BC7DFE}">
      <dgm:prSet/>
      <dgm:spPr/>
      <dgm:t>
        <a:bodyPr/>
        <a:lstStyle/>
        <a:p>
          <a:pPr rtl="1"/>
          <a:endParaRPr lang="he-IL"/>
        </a:p>
      </dgm:t>
    </dgm:pt>
    <dgm:pt modelId="{42A11F57-F240-4D88-AFB0-AD7779AD3720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הכשרת בעלי תפקיד בעלי גוון תפעולי</a:t>
          </a:r>
        </a:p>
      </dgm:t>
    </dgm:pt>
    <dgm:pt modelId="{F4F68F87-B926-48F3-961C-12ADCB73FA54}" type="parTrans" cxnId="{BC2CF023-22E3-4487-ACFC-73ADB31AC8E4}">
      <dgm:prSet/>
      <dgm:spPr/>
      <dgm:t>
        <a:bodyPr/>
        <a:lstStyle/>
        <a:p>
          <a:pPr rtl="1"/>
          <a:endParaRPr lang="he-IL"/>
        </a:p>
      </dgm:t>
    </dgm:pt>
    <dgm:pt modelId="{F3766A8F-727B-477C-BA6A-EEE0F4D89735}" type="sibTrans" cxnId="{BC2CF023-22E3-4487-ACFC-73ADB31AC8E4}">
      <dgm:prSet/>
      <dgm:spPr/>
      <dgm:t>
        <a:bodyPr/>
        <a:lstStyle/>
        <a:p>
          <a:pPr rtl="1"/>
          <a:endParaRPr lang="he-IL"/>
        </a:p>
      </dgm:t>
    </dgm:pt>
    <dgm:pt modelId="{E295BAFC-92A3-477F-8B3D-BBC4E80E36F9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מטה הפעילות</a:t>
          </a:r>
        </a:p>
      </dgm:t>
    </dgm:pt>
    <dgm:pt modelId="{211F7049-7B09-4AF9-BCF5-E424CC73355B}" type="parTrans" cxnId="{D4E9B78B-2EBE-46C9-8048-DE0E35DC69D6}">
      <dgm:prSet/>
      <dgm:spPr/>
      <dgm:t>
        <a:bodyPr/>
        <a:lstStyle/>
        <a:p>
          <a:pPr rtl="1"/>
          <a:endParaRPr lang="he-IL"/>
        </a:p>
      </dgm:t>
    </dgm:pt>
    <dgm:pt modelId="{4F4F1637-47A2-4450-8FC5-9A3A092B58CD}" type="sibTrans" cxnId="{D4E9B78B-2EBE-46C9-8048-DE0E35DC69D6}">
      <dgm:prSet/>
      <dgm:spPr/>
      <dgm:t>
        <a:bodyPr/>
        <a:lstStyle/>
        <a:p>
          <a:pPr rtl="1"/>
          <a:endParaRPr lang="he-IL"/>
        </a:p>
      </dgm:t>
    </dgm:pt>
    <dgm:pt modelId="{B2EFD20B-CA14-4918-81C4-43B51CA427BF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תכנון מתווה ואישורי לו"ז</a:t>
          </a:r>
        </a:p>
      </dgm:t>
    </dgm:pt>
    <dgm:pt modelId="{4D4AEE4F-BFCC-4ECE-92F1-3C418D94F789}" type="parTrans" cxnId="{6E3057CA-081C-4D45-9A60-156175A3DCD3}">
      <dgm:prSet/>
      <dgm:spPr/>
      <dgm:t>
        <a:bodyPr/>
        <a:lstStyle/>
        <a:p>
          <a:pPr rtl="1"/>
          <a:endParaRPr lang="he-IL"/>
        </a:p>
      </dgm:t>
    </dgm:pt>
    <dgm:pt modelId="{B7A2CC9B-FC10-4724-B5B9-00389896740D}" type="sibTrans" cxnId="{6E3057CA-081C-4D45-9A60-156175A3DCD3}">
      <dgm:prSet/>
      <dgm:spPr/>
      <dgm:t>
        <a:bodyPr/>
        <a:lstStyle/>
        <a:p>
          <a:pPr rtl="1"/>
          <a:endParaRPr lang="he-IL"/>
        </a:p>
      </dgm:t>
    </dgm:pt>
    <dgm:pt modelId="{99C9FD0C-C634-43C4-83C7-61BDCC37CFE8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תהליך רכש מרכזי</a:t>
          </a:r>
        </a:p>
      </dgm:t>
    </dgm:pt>
    <dgm:pt modelId="{B6C13D01-93DB-49EE-A740-A44B08DBAA5C}" type="parTrans" cxnId="{0BCF9266-54C3-48F7-A8C9-5ED6C69B4D9A}">
      <dgm:prSet/>
      <dgm:spPr/>
      <dgm:t>
        <a:bodyPr/>
        <a:lstStyle/>
        <a:p>
          <a:pPr rtl="1"/>
          <a:endParaRPr lang="he-IL"/>
        </a:p>
      </dgm:t>
    </dgm:pt>
    <dgm:pt modelId="{BA307256-E417-4B73-8476-19A7C8DF22C6}" type="sibTrans" cxnId="{0BCF9266-54C3-48F7-A8C9-5ED6C69B4D9A}">
      <dgm:prSet/>
      <dgm:spPr/>
      <dgm:t>
        <a:bodyPr/>
        <a:lstStyle/>
        <a:p>
          <a:pPr rtl="1"/>
          <a:endParaRPr lang="he-IL"/>
        </a:p>
      </dgm:t>
    </dgm:pt>
    <dgm:pt modelId="{F9EDFD9B-953C-4B9D-8245-B030C7885271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רישוי עסקים</a:t>
          </a:r>
        </a:p>
      </dgm:t>
    </dgm:pt>
    <dgm:pt modelId="{46A79AE6-56F0-48A7-9736-DBD7643C9ED8}" type="parTrans" cxnId="{B9815044-7FAA-4CE5-A944-3FDB7AABE829}">
      <dgm:prSet/>
      <dgm:spPr/>
      <dgm:t>
        <a:bodyPr/>
        <a:lstStyle/>
        <a:p>
          <a:pPr rtl="1"/>
          <a:endParaRPr lang="he-IL"/>
        </a:p>
      </dgm:t>
    </dgm:pt>
    <dgm:pt modelId="{A7485460-8276-462B-B961-A08F97CE5C00}" type="sibTrans" cxnId="{B9815044-7FAA-4CE5-A944-3FDB7AABE829}">
      <dgm:prSet/>
      <dgm:spPr/>
      <dgm:t>
        <a:bodyPr/>
        <a:lstStyle/>
        <a:p>
          <a:pPr rtl="1"/>
          <a:endParaRPr lang="he-IL"/>
        </a:p>
      </dgm:t>
    </dgm:pt>
    <dgm:pt modelId="{7F520AC2-F79A-499B-8DF6-EE72F978B3BB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רישוי חינוכי</a:t>
          </a:r>
        </a:p>
      </dgm:t>
    </dgm:pt>
    <dgm:pt modelId="{D3418AB9-8461-414E-95E3-F9BCD6787E6B}" type="parTrans" cxnId="{4D4EE846-39FA-4D05-BD6F-1002273B7C8A}">
      <dgm:prSet/>
      <dgm:spPr/>
      <dgm:t>
        <a:bodyPr/>
        <a:lstStyle/>
        <a:p>
          <a:pPr rtl="1"/>
          <a:endParaRPr lang="he-IL"/>
        </a:p>
      </dgm:t>
    </dgm:pt>
    <dgm:pt modelId="{A08170C5-63B6-422A-B463-2CDB69BB491A}" type="sibTrans" cxnId="{4D4EE846-39FA-4D05-BD6F-1002273B7C8A}">
      <dgm:prSet/>
      <dgm:spPr/>
      <dgm:t>
        <a:bodyPr/>
        <a:lstStyle/>
        <a:p>
          <a:pPr rtl="1"/>
          <a:endParaRPr lang="he-IL"/>
        </a:p>
      </dgm:t>
    </dgm:pt>
    <dgm:pt modelId="{9DA0D847-FDC5-4428-B019-F7518CF39B93}">
      <dgm:prSet phldrT="[טקסט]"/>
      <dgm:spPr/>
      <dgm:t>
        <a:bodyPr/>
        <a:lstStyle/>
        <a:p>
          <a:pPr rtl="1"/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הכשרת בעלי תפקידים (קב"ט, חמ"ל)</a:t>
          </a:r>
        </a:p>
      </dgm:t>
    </dgm:pt>
    <dgm:pt modelId="{6255016A-839B-4269-886E-E0D68EF559AF}" type="parTrans" cxnId="{15A582C9-B859-4A67-A648-6177CF2D0FD2}">
      <dgm:prSet/>
      <dgm:spPr/>
      <dgm:t>
        <a:bodyPr/>
        <a:lstStyle/>
        <a:p>
          <a:pPr rtl="1"/>
          <a:endParaRPr lang="he-IL"/>
        </a:p>
      </dgm:t>
    </dgm:pt>
    <dgm:pt modelId="{6A33F991-A9D9-407B-8ECC-2B60DF4622D7}" type="sibTrans" cxnId="{15A582C9-B859-4A67-A648-6177CF2D0FD2}">
      <dgm:prSet/>
      <dgm:spPr/>
      <dgm:t>
        <a:bodyPr/>
        <a:lstStyle/>
        <a:p>
          <a:pPr rtl="1"/>
          <a:endParaRPr lang="he-IL"/>
        </a:p>
      </dgm:t>
    </dgm:pt>
    <dgm:pt modelId="{0E8A657F-D3FF-49E1-8191-680B04E34E5D}">
      <dgm:prSet phldrT="[טקסט]"/>
      <dgm:spPr/>
      <dgm:t>
        <a:bodyPr/>
        <a:lstStyle/>
        <a:p>
          <a:pPr rtl="1"/>
          <a:r>
            <a:rPr lang="he-IL">
              <a:latin typeface="Alef" panose="00000500000000000000" pitchFamily="2" charset="-79"/>
              <a:cs typeface="Alef" panose="00000500000000000000" pitchFamily="2" charset="-79"/>
            </a:rPr>
            <a:t>תחקירי </a:t>
          </a:r>
          <a:r>
            <a:rPr lang="he-IL" dirty="0">
              <a:latin typeface="Alef" panose="00000500000000000000" pitchFamily="2" charset="-79"/>
              <a:cs typeface="Alef" panose="00000500000000000000" pitchFamily="2" charset="-79"/>
            </a:rPr>
            <a:t>קיץ</a:t>
          </a:r>
        </a:p>
      </dgm:t>
    </dgm:pt>
    <dgm:pt modelId="{E882BC4F-E403-4569-B0FE-E66A0759067C}" type="parTrans" cxnId="{E9ED199C-411D-488C-B901-52085F7BB1DF}">
      <dgm:prSet/>
      <dgm:spPr/>
      <dgm:t>
        <a:bodyPr/>
        <a:lstStyle/>
        <a:p>
          <a:pPr rtl="1"/>
          <a:endParaRPr lang="he-IL"/>
        </a:p>
      </dgm:t>
    </dgm:pt>
    <dgm:pt modelId="{51D9E2AB-7F32-4A32-8F5F-DD782DB8F65E}" type="sibTrans" cxnId="{E9ED199C-411D-488C-B901-52085F7BB1DF}">
      <dgm:prSet/>
      <dgm:spPr/>
      <dgm:t>
        <a:bodyPr/>
        <a:lstStyle/>
        <a:p>
          <a:pPr rtl="1"/>
          <a:endParaRPr lang="he-IL"/>
        </a:p>
      </dgm:t>
    </dgm:pt>
    <dgm:pt modelId="{35961311-5C6F-43F1-9D06-483F413D658D}" type="pres">
      <dgm:prSet presAssocID="{D25F3775-C31D-4F53-B1E5-7F897FD04763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5BAF69BA-A63D-4E69-8673-DEE057A61123}" type="pres">
      <dgm:prSet presAssocID="{D25F3775-C31D-4F53-B1E5-7F897FD04763}" presName="dummyMaxCanvas" presStyleCnt="0"/>
      <dgm:spPr/>
    </dgm:pt>
    <dgm:pt modelId="{A92BD11C-13C4-4E21-AC11-DF95EA6BFF3A}" type="pres">
      <dgm:prSet presAssocID="{D25F3775-C31D-4F53-B1E5-7F897FD04763}" presName="parentComposite" presStyleCnt="0"/>
      <dgm:spPr/>
    </dgm:pt>
    <dgm:pt modelId="{58672079-E4FE-4013-ABC6-4F529109E3D8}" type="pres">
      <dgm:prSet presAssocID="{D25F3775-C31D-4F53-B1E5-7F897FD04763}" presName="parent1" presStyleLbl="alignAccFollowNode1" presStyleIdx="0" presStyleCnt="4">
        <dgm:presLayoutVars>
          <dgm:chMax val="4"/>
        </dgm:presLayoutVars>
      </dgm:prSet>
      <dgm:spPr/>
    </dgm:pt>
    <dgm:pt modelId="{7F53B4E1-494C-4A05-9159-CC862D4AAD78}" type="pres">
      <dgm:prSet presAssocID="{D25F3775-C31D-4F53-B1E5-7F897FD04763}" presName="parent2" presStyleLbl="alignAccFollowNode1" presStyleIdx="1" presStyleCnt="4">
        <dgm:presLayoutVars>
          <dgm:chMax val="4"/>
        </dgm:presLayoutVars>
      </dgm:prSet>
      <dgm:spPr/>
    </dgm:pt>
    <dgm:pt modelId="{2BC4B013-77EA-42FF-A47F-2357DC862C79}" type="pres">
      <dgm:prSet presAssocID="{D25F3775-C31D-4F53-B1E5-7F897FD04763}" presName="childrenComposite" presStyleCnt="0"/>
      <dgm:spPr/>
    </dgm:pt>
    <dgm:pt modelId="{65333AE8-EE7A-405C-AD48-68E84A7CF812}" type="pres">
      <dgm:prSet presAssocID="{D25F3775-C31D-4F53-B1E5-7F897FD04763}" presName="dummyMaxCanvas_ChildArea" presStyleCnt="0"/>
      <dgm:spPr/>
    </dgm:pt>
    <dgm:pt modelId="{4A8A99AA-EFD0-49D0-950E-F46F4B136D0D}" type="pres">
      <dgm:prSet presAssocID="{D25F3775-C31D-4F53-B1E5-7F897FD04763}" presName="fulcrum" presStyleLbl="alignAccFollowNode1" presStyleIdx="2" presStyleCnt="4"/>
      <dgm:spPr/>
    </dgm:pt>
    <dgm:pt modelId="{0F889305-426D-44EA-A81F-C31FB2741C9C}" type="pres">
      <dgm:prSet presAssocID="{D25F3775-C31D-4F53-B1E5-7F897FD04763}" presName="balance_44" presStyleLbl="alignAccFollowNode1" presStyleIdx="3" presStyleCnt="4">
        <dgm:presLayoutVars>
          <dgm:bulletEnabled val="1"/>
        </dgm:presLayoutVars>
      </dgm:prSet>
      <dgm:spPr/>
    </dgm:pt>
    <dgm:pt modelId="{39C9CF85-3012-4E25-BB26-58735467D40F}" type="pres">
      <dgm:prSet presAssocID="{D25F3775-C31D-4F53-B1E5-7F897FD04763}" presName="right_44_1" presStyleLbl="node1" presStyleIdx="0" presStyleCnt="8">
        <dgm:presLayoutVars>
          <dgm:bulletEnabled val="1"/>
        </dgm:presLayoutVars>
      </dgm:prSet>
      <dgm:spPr/>
    </dgm:pt>
    <dgm:pt modelId="{DCB58B88-6C52-4373-9B5D-E3DF6B1653D2}" type="pres">
      <dgm:prSet presAssocID="{D25F3775-C31D-4F53-B1E5-7F897FD04763}" presName="right_44_2" presStyleLbl="node1" presStyleIdx="1" presStyleCnt="8">
        <dgm:presLayoutVars>
          <dgm:bulletEnabled val="1"/>
        </dgm:presLayoutVars>
      </dgm:prSet>
      <dgm:spPr/>
    </dgm:pt>
    <dgm:pt modelId="{5C16546E-D378-472F-A3D6-173868B76717}" type="pres">
      <dgm:prSet presAssocID="{D25F3775-C31D-4F53-B1E5-7F897FD04763}" presName="right_44_3" presStyleLbl="node1" presStyleIdx="2" presStyleCnt="8" custLinFactNeighborX="2447" custLinFactNeighborY="-3468">
        <dgm:presLayoutVars>
          <dgm:bulletEnabled val="1"/>
        </dgm:presLayoutVars>
      </dgm:prSet>
      <dgm:spPr/>
    </dgm:pt>
    <dgm:pt modelId="{72FAD7AA-883D-4208-B60C-E7A54EFAE9E5}" type="pres">
      <dgm:prSet presAssocID="{D25F3775-C31D-4F53-B1E5-7F897FD04763}" presName="right_44_4" presStyleLbl="node1" presStyleIdx="3" presStyleCnt="8">
        <dgm:presLayoutVars>
          <dgm:bulletEnabled val="1"/>
        </dgm:presLayoutVars>
      </dgm:prSet>
      <dgm:spPr/>
    </dgm:pt>
    <dgm:pt modelId="{D3B6BDF9-639E-427D-921F-C79E47596AF7}" type="pres">
      <dgm:prSet presAssocID="{D25F3775-C31D-4F53-B1E5-7F897FD04763}" presName="left_44_1" presStyleLbl="node1" presStyleIdx="4" presStyleCnt="8">
        <dgm:presLayoutVars>
          <dgm:bulletEnabled val="1"/>
        </dgm:presLayoutVars>
      </dgm:prSet>
      <dgm:spPr/>
    </dgm:pt>
    <dgm:pt modelId="{81FC17BF-3F69-47AF-9B70-DA77D50489DE}" type="pres">
      <dgm:prSet presAssocID="{D25F3775-C31D-4F53-B1E5-7F897FD04763}" presName="left_44_2" presStyleLbl="node1" presStyleIdx="5" presStyleCnt="8">
        <dgm:presLayoutVars>
          <dgm:bulletEnabled val="1"/>
        </dgm:presLayoutVars>
      </dgm:prSet>
      <dgm:spPr/>
    </dgm:pt>
    <dgm:pt modelId="{E9DCFF17-B02A-49A1-8297-0C1FF65C7B33}" type="pres">
      <dgm:prSet presAssocID="{D25F3775-C31D-4F53-B1E5-7F897FD04763}" presName="left_44_3" presStyleLbl="node1" presStyleIdx="6" presStyleCnt="8">
        <dgm:presLayoutVars>
          <dgm:bulletEnabled val="1"/>
        </dgm:presLayoutVars>
      </dgm:prSet>
      <dgm:spPr/>
    </dgm:pt>
    <dgm:pt modelId="{05EBD5BE-CC1F-415A-800B-AD735A4919A4}" type="pres">
      <dgm:prSet presAssocID="{D25F3775-C31D-4F53-B1E5-7F897FD04763}" presName="left_44_4" presStyleLbl="node1" presStyleIdx="7" presStyleCnt="8">
        <dgm:presLayoutVars>
          <dgm:bulletEnabled val="1"/>
        </dgm:presLayoutVars>
      </dgm:prSet>
      <dgm:spPr/>
    </dgm:pt>
  </dgm:ptLst>
  <dgm:cxnLst>
    <dgm:cxn modelId="{31395F0D-6863-4DCB-BD1D-82990422DDAB}" type="presOf" srcId="{E295BAFC-92A3-477F-8B3D-BBC4E80E36F9}" destId="{7F53B4E1-494C-4A05-9159-CC862D4AAD78}" srcOrd="0" destOrd="0" presId="urn:microsoft.com/office/officeart/2005/8/layout/balance1"/>
    <dgm:cxn modelId="{B89ADB11-F1E5-4141-8550-A0838C5438C5}" type="presOf" srcId="{D25F3775-C31D-4F53-B1E5-7F897FD04763}" destId="{35961311-5C6F-43F1-9D06-483F413D658D}" srcOrd="0" destOrd="0" presId="urn:microsoft.com/office/officeart/2005/8/layout/balance1"/>
    <dgm:cxn modelId="{F8DA9318-60C3-4724-86BF-D1FBD33C0DC0}" type="presOf" srcId="{9DA0D847-FDC5-4428-B019-F7518CF39B93}" destId="{DCB58B88-6C52-4373-9B5D-E3DF6B1653D2}" srcOrd="0" destOrd="0" presId="urn:microsoft.com/office/officeart/2005/8/layout/balance1"/>
    <dgm:cxn modelId="{5A2AD21E-9166-4671-9192-29D3C8BC7DFE}" srcId="{5ECD8EC3-A442-4CA9-96E0-F47A629AABA8}" destId="{2753B988-95FA-4E5B-9566-A901742C5297}" srcOrd="0" destOrd="0" parTransId="{12CA0739-8164-4EC2-A4E8-7DEBFB27DA19}" sibTransId="{8DBC3685-0F67-442C-B611-DF4A756533A6}"/>
    <dgm:cxn modelId="{BC2CF023-22E3-4487-ACFC-73ADB31AC8E4}" srcId="{5ECD8EC3-A442-4CA9-96E0-F47A629AABA8}" destId="{42A11F57-F240-4D88-AFB0-AD7779AD3720}" srcOrd="2" destOrd="0" parTransId="{F4F68F87-B926-48F3-961C-12ADCB73FA54}" sibTransId="{F3766A8F-727B-477C-BA6A-EEE0F4D89735}"/>
    <dgm:cxn modelId="{32757C30-FB78-498F-BC05-38CD8FDBCB6C}" type="presOf" srcId="{7F520AC2-F79A-499B-8DF6-EE72F978B3BB}" destId="{72FAD7AA-883D-4208-B60C-E7A54EFAE9E5}" srcOrd="0" destOrd="0" presId="urn:microsoft.com/office/officeart/2005/8/layout/balance1"/>
    <dgm:cxn modelId="{D550B941-1101-4F76-BA60-6A18DD908AA9}" type="presOf" srcId="{F9EDFD9B-953C-4B9D-8245-B030C7885271}" destId="{05EBD5BE-CC1F-415A-800B-AD735A4919A4}" srcOrd="0" destOrd="0" presId="urn:microsoft.com/office/officeart/2005/8/layout/balance1"/>
    <dgm:cxn modelId="{BD6C1342-43C5-4756-A155-2E9C58A2D1C5}" srcId="{D25F3775-C31D-4F53-B1E5-7F897FD04763}" destId="{5ECD8EC3-A442-4CA9-96E0-F47A629AABA8}" srcOrd="0" destOrd="0" parTransId="{0AE2D8FB-B0C4-47AA-A836-A0DC55AC457C}" sibTransId="{C960D8B1-1D3C-48DE-B804-DCF55CE93CA3}"/>
    <dgm:cxn modelId="{B9815044-7FAA-4CE5-A944-3FDB7AABE829}" srcId="{5ECD8EC3-A442-4CA9-96E0-F47A629AABA8}" destId="{F9EDFD9B-953C-4B9D-8245-B030C7885271}" srcOrd="3" destOrd="0" parTransId="{46A79AE6-56F0-48A7-9736-DBD7643C9ED8}" sibTransId="{A7485460-8276-462B-B961-A08F97CE5C00}"/>
    <dgm:cxn modelId="{0BCF9266-54C3-48F7-A8C9-5ED6C69B4D9A}" srcId="{5ECD8EC3-A442-4CA9-96E0-F47A629AABA8}" destId="{99C9FD0C-C634-43C4-83C7-61BDCC37CFE8}" srcOrd="1" destOrd="0" parTransId="{B6C13D01-93DB-49EE-A740-A44B08DBAA5C}" sibTransId="{BA307256-E417-4B73-8476-19A7C8DF22C6}"/>
    <dgm:cxn modelId="{4D4EE846-39FA-4D05-BD6F-1002273B7C8A}" srcId="{E295BAFC-92A3-477F-8B3D-BBC4E80E36F9}" destId="{7F520AC2-F79A-499B-8DF6-EE72F978B3BB}" srcOrd="3" destOrd="0" parTransId="{D3418AB9-8461-414E-95E3-F9BCD6787E6B}" sibTransId="{A08170C5-63B6-422A-B463-2CDB69BB491A}"/>
    <dgm:cxn modelId="{D443BE47-8348-4105-A184-62C142FED815}" type="presOf" srcId="{B2EFD20B-CA14-4918-81C4-43B51CA427BF}" destId="{39C9CF85-3012-4E25-BB26-58735467D40F}" srcOrd="0" destOrd="0" presId="urn:microsoft.com/office/officeart/2005/8/layout/balance1"/>
    <dgm:cxn modelId="{E6FDB15A-0DA6-4E7C-AB2E-3C0E50F428A2}" type="presOf" srcId="{2753B988-95FA-4E5B-9566-A901742C5297}" destId="{D3B6BDF9-639E-427D-921F-C79E47596AF7}" srcOrd="0" destOrd="0" presId="urn:microsoft.com/office/officeart/2005/8/layout/balance1"/>
    <dgm:cxn modelId="{D4E9B78B-2EBE-46C9-8048-DE0E35DC69D6}" srcId="{D25F3775-C31D-4F53-B1E5-7F897FD04763}" destId="{E295BAFC-92A3-477F-8B3D-BBC4E80E36F9}" srcOrd="1" destOrd="0" parTransId="{211F7049-7B09-4AF9-BCF5-E424CC73355B}" sibTransId="{4F4F1637-47A2-4450-8FC5-9A3A092B58CD}"/>
    <dgm:cxn modelId="{5177F097-9810-426F-987A-E43E08E1BF71}" type="presOf" srcId="{5ECD8EC3-A442-4CA9-96E0-F47A629AABA8}" destId="{58672079-E4FE-4013-ABC6-4F529109E3D8}" srcOrd="0" destOrd="0" presId="urn:microsoft.com/office/officeart/2005/8/layout/balance1"/>
    <dgm:cxn modelId="{E9ED199C-411D-488C-B901-52085F7BB1DF}" srcId="{E295BAFC-92A3-477F-8B3D-BBC4E80E36F9}" destId="{0E8A657F-D3FF-49E1-8191-680B04E34E5D}" srcOrd="2" destOrd="0" parTransId="{E882BC4F-E403-4569-B0FE-E66A0759067C}" sibTransId="{51D9E2AB-7F32-4A32-8F5F-DD782DB8F65E}"/>
    <dgm:cxn modelId="{92253FBA-7515-487B-8630-3292E3E80AD0}" type="presOf" srcId="{42A11F57-F240-4D88-AFB0-AD7779AD3720}" destId="{E9DCFF17-B02A-49A1-8297-0C1FF65C7B33}" srcOrd="0" destOrd="0" presId="urn:microsoft.com/office/officeart/2005/8/layout/balance1"/>
    <dgm:cxn modelId="{15A582C9-B859-4A67-A648-6177CF2D0FD2}" srcId="{E295BAFC-92A3-477F-8B3D-BBC4E80E36F9}" destId="{9DA0D847-FDC5-4428-B019-F7518CF39B93}" srcOrd="1" destOrd="0" parTransId="{6255016A-839B-4269-886E-E0D68EF559AF}" sibTransId="{6A33F991-A9D9-407B-8ECC-2B60DF4622D7}"/>
    <dgm:cxn modelId="{6E3057CA-081C-4D45-9A60-156175A3DCD3}" srcId="{E295BAFC-92A3-477F-8B3D-BBC4E80E36F9}" destId="{B2EFD20B-CA14-4918-81C4-43B51CA427BF}" srcOrd="0" destOrd="0" parTransId="{4D4AEE4F-BFCC-4ECE-92F1-3C418D94F789}" sibTransId="{B7A2CC9B-FC10-4724-B5B9-00389896740D}"/>
    <dgm:cxn modelId="{3FBB01D2-9D09-4E0D-8D6B-7AC64DDC5116}" type="presOf" srcId="{0E8A657F-D3FF-49E1-8191-680B04E34E5D}" destId="{5C16546E-D378-472F-A3D6-173868B76717}" srcOrd="0" destOrd="0" presId="urn:microsoft.com/office/officeart/2005/8/layout/balance1"/>
    <dgm:cxn modelId="{0F1177F6-4E94-4695-B370-F54642454BBD}" type="presOf" srcId="{99C9FD0C-C634-43C4-83C7-61BDCC37CFE8}" destId="{81FC17BF-3F69-47AF-9B70-DA77D50489DE}" srcOrd="0" destOrd="0" presId="urn:microsoft.com/office/officeart/2005/8/layout/balance1"/>
    <dgm:cxn modelId="{FE179036-0B05-4C5D-9293-01ED0F495D36}" type="presParOf" srcId="{35961311-5C6F-43F1-9D06-483F413D658D}" destId="{5BAF69BA-A63D-4E69-8673-DEE057A61123}" srcOrd="0" destOrd="0" presId="urn:microsoft.com/office/officeart/2005/8/layout/balance1"/>
    <dgm:cxn modelId="{D0A21F7F-A9DA-4B35-B06A-E9F6C13784E0}" type="presParOf" srcId="{35961311-5C6F-43F1-9D06-483F413D658D}" destId="{A92BD11C-13C4-4E21-AC11-DF95EA6BFF3A}" srcOrd="1" destOrd="0" presId="urn:microsoft.com/office/officeart/2005/8/layout/balance1"/>
    <dgm:cxn modelId="{C59FEE70-39FE-4C31-AECF-AEE56934C924}" type="presParOf" srcId="{A92BD11C-13C4-4E21-AC11-DF95EA6BFF3A}" destId="{58672079-E4FE-4013-ABC6-4F529109E3D8}" srcOrd="0" destOrd="0" presId="urn:microsoft.com/office/officeart/2005/8/layout/balance1"/>
    <dgm:cxn modelId="{D821FD7C-FDD0-49A3-A303-CA392C7503C2}" type="presParOf" srcId="{A92BD11C-13C4-4E21-AC11-DF95EA6BFF3A}" destId="{7F53B4E1-494C-4A05-9159-CC862D4AAD78}" srcOrd="1" destOrd="0" presId="urn:microsoft.com/office/officeart/2005/8/layout/balance1"/>
    <dgm:cxn modelId="{6038E41A-E99E-47B2-BA7A-7B45215A7D8B}" type="presParOf" srcId="{35961311-5C6F-43F1-9D06-483F413D658D}" destId="{2BC4B013-77EA-42FF-A47F-2357DC862C79}" srcOrd="2" destOrd="0" presId="urn:microsoft.com/office/officeart/2005/8/layout/balance1"/>
    <dgm:cxn modelId="{37D3EF9A-40DF-4FDE-8B7F-A626CAC75918}" type="presParOf" srcId="{2BC4B013-77EA-42FF-A47F-2357DC862C79}" destId="{65333AE8-EE7A-405C-AD48-68E84A7CF812}" srcOrd="0" destOrd="0" presId="urn:microsoft.com/office/officeart/2005/8/layout/balance1"/>
    <dgm:cxn modelId="{D3CBD63E-CA64-4C63-83EA-23D6569AE8AF}" type="presParOf" srcId="{2BC4B013-77EA-42FF-A47F-2357DC862C79}" destId="{4A8A99AA-EFD0-49D0-950E-F46F4B136D0D}" srcOrd="1" destOrd="0" presId="urn:microsoft.com/office/officeart/2005/8/layout/balance1"/>
    <dgm:cxn modelId="{D895B79B-98A0-4C11-8C7F-9FEAD44DEA54}" type="presParOf" srcId="{2BC4B013-77EA-42FF-A47F-2357DC862C79}" destId="{0F889305-426D-44EA-A81F-C31FB2741C9C}" srcOrd="2" destOrd="0" presId="urn:microsoft.com/office/officeart/2005/8/layout/balance1"/>
    <dgm:cxn modelId="{3625B772-0C20-408E-85F7-E9893EE78C5F}" type="presParOf" srcId="{2BC4B013-77EA-42FF-A47F-2357DC862C79}" destId="{39C9CF85-3012-4E25-BB26-58735467D40F}" srcOrd="3" destOrd="0" presId="urn:microsoft.com/office/officeart/2005/8/layout/balance1"/>
    <dgm:cxn modelId="{CA5984D4-EF2D-4586-8A4F-5255BD39C9E9}" type="presParOf" srcId="{2BC4B013-77EA-42FF-A47F-2357DC862C79}" destId="{DCB58B88-6C52-4373-9B5D-E3DF6B1653D2}" srcOrd="4" destOrd="0" presId="urn:microsoft.com/office/officeart/2005/8/layout/balance1"/>
    <dgm:cxn modelId="{0FB1F173-707E-4D25-B365-F57B153C2DEB}" type="presParOf" srcId="{2BC4B013-77EA-42FF-A47F-2357DC862C79}" destId="{5C16546E-D378-472F-A3D6-173868B76717}" srcOrd="5" destOrd="0" presId="urn:microsoft.com/office/officeart/2005/8/layout/balance1"/>
    <dgm:cxn modelId="{35DB75A2-B61B-4F78-AAF5-F1DD48991A15}" type="presParOf" srcId="{2BC4B013-77EA-42FF-A47F-2357DC862C79}" destId="{72FAD7AA-883D-4208-B60C-E7A54EFAE9E5}" srcOrd="6" destOrd="0" presId="urn:microsoft.com/office/officeart/2005/8/layout/balance1"/>
    <dgm:cxn modelId="{40C9E9A6-3E6C-4B86-8AF2-0D6D5F070839}" type="presParOf" srcId="{2BC4B013-77EA-42FF-A47F-2357DC862C79}" destId="{D3B6BDF9-639E-427D-921F-C79E47596AF7}" srcOrd="7" destOrd="0" presId="urn:microsoft.com/office/officeart/2005/8/layout/balance1"/>
    <dgm:cxn modelId="{93C3E7A0-5997-4592-8089-8F865448C045}" type="presParOf" srcId="{2BC4B013-77EA-42FF-A47F-2357DC862C79}" destId="{81FC17BF-3F69-47AF-9B70-DA77D50489DE}" srcOrd="8" destOrd="0" presId="urn:microsoft.com/office/officeart/2005/8/layout/balance1"/>
    <dgm:cxn modelId="{BE9226AC-9E19-449F-9E8D-4EBADB59BB29}" type="presParOf" srcId="{2BC4B013-77EA-42FF-A47F-2357DC862C79}" destId="{E9DCFF17-B02A-49A1-8297-0C1FF65C7B33}" srcOrd="9" destOrd="0" presId="urn:microsoft.com/office/officeart/2005/8/layout/balance1"/>
    <dgm:cxn modelId="{881B1BFE-2826-4910-BCC9-CC77C8C83F26}" type="presParOf" srcId="{2BC4B013-77EA-42FF-A47F-2357DC862C79}" destId="{05EBD5BE-CC1F-415A-800B-AD735A4919A4}" srcOrd="10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ADA07C-8EBA-445D-9790-53E3053A5EBB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B928170-F0A2-4E16-926C-128CA48108A9}">
      <dgm:prSet phldrT="[טקסט]"/>
      <dgm:spPr/>
      <dgm:t>
        <a:bodyPr/>
        <a:lstStyle/>
        <a:p>
          <a:pPr rtl="1"/>
          <a:r>
            <a:rPr lang="he-IL" dirty="0"/>
            <a:t>תל"ג שבטי</a:t>
          </a:r>
        </a:p>
      </dgm:t>
    </dgm:pt>
    <dgm:pt modelId="{69625A2A-103A-4B92-8B9B-CFAA01F4BA78}" type="parTrans" cxnId="{E2BC5C87-5029-4ED8-9057-0EB65E80311F}">
      <dgm:prSet/>
      <dgm:spPr/>
      <dgm:t>
        <a:bodyPr/>
        <a:lstStyle/>
        <a:p>
          <a:pPr rtl="1"/>
          <a:endParaRPr lang="he-IL"/>
        </a:p>
      </dgm:t>
    </dgm:pt>
    <dgm:pt modelId="{3128A6DE-E179-4C89-A618-4000CE4928BA}" type="sibTrans" cxnId="{E2BC5C87-5029-4ED8-9057-0EB65E80311F}">
      <dgm:prSet/>
      <dgm:spPr/>
      <dgm:t>
        <a:bodyPr/>
        <a:lstStyle/>
        <a:p>
          <a:pPr rtl="1"/>
          <a:endParaRPr lang="he-IL"/>
        </a:p>
      </dgm:t>
    </dgm:pt>
    <dgm:pt modelId="{D4D4DD63-D1AC-4316-9E30-03815A7AE34B}">
      <dgm:prSet phldrT="[טקסט]"/>
      <dgm:spPr/>
      <dgm:t>
        <a:bodyPr/>
        <a:lstStyle/>
        <a:p>
          <a:pPr rtl="1"/>
          <a:r>
            <a:rPr lang="he-IL" dirty="0"/>
            <a:t>תל"ג פנים שבטי – צרכים של כלל השבט למחנה, צפי חניכים ריאלי ותקציבי</a:t>
          </a:r>
        </a:p>
      </dgm:t>
    </dgm:pt>
    <dgm:pt modelId="{58867273-E029-4406-9624-3237E99C396E}" type="parTrans" cxnId="{1BE36058-9E05-4578-8CE6-2AD7CE15E849}">
      <dgm:prSet/>
      <dgm:spPr/>
      <dgm:t>
        <a:bodyPr/>
        <a:lstStyle/>
        <a:p>
          <a:pPr rtl="1"/>
          <a:endParaRPr lang="he-IL"/>
        </a:p>
      </dgm:t>
    </dgm:pt>
    <dgm:pt modelId="{B0E1892C-57ED-4B70-B0FC-E25278DAD9AC}" type="sibTrans" cxnId="{1BE36058-9E05-4578-8CE6-2AD7CE15E849}">
      <dgm:prSet/>
      <dgm:spPr/>
      <dgm:t>
        <a:bodyPr/>
        <a:lstStyle/>
        <a:p>
          <a:pPr rtl="1"/>
          <a:endParaRPr lang="he-IL"/>
        </a:p>
      </dgm:t>
    </dgm:pt>
    <dgm:pt modelId="{B72E1076-7E0D-492C-9619-7BAF137C83A0}">
      <dgm:prSet phldrT="[טקסט]"/>
      <dgm:spPr/>
      <dgm:t>
        <a:bodyPr/>
        <a:lstStyle/>
        <a:p>
          <a:pPr rtl="1"/>
          <a:r>
            <a:rPr lang="he-IL" dirty="0"/>
            <a:t>ציוד, היסעים, הובלות </a:t>
          </a:r>
          <a:r>
            <a:rPr lang="he-IL" dirty="0" err="1"/>
            <a:t>וכו</a:t>
          </a:r>
          <a:endParaRPr lang="he-IL" dirty="0"/>
        </a:p>
      </dgm:t>
    </dgm:pt>
    <dgm:pt modelId="{8A38DF93-EED2-46A9-A350-07476BE52AAB}" type="parTrans" cxnId="{66252A2A-3452-43D6-81E7-BFE1DD1FD9F8}">
      <dgm:prSet/>
      <dgm:spPr/>
      <dgm:t>
        <a:bodyPr/>
        <a:lstStyle/>
        <a:p>
          <a:pPr rtl="1"/>
          <a:endParaRPr lang="he-IL"/>
        </a:p>
      </dgm:t>
    </dgm:pt>
    <dgm:pt modelId="{0591E5B9-E2CE-4A1E-9E92-EC5B975A2244}" type="sibTrans" cxnId="{66252A2A-3452-43D6-81E7-BFE1DD1FD9F8}">
      <dgm:prSet/>
      <dgm:spPr/>
      <dgm:t>
        <a:bodyPr/>
        <a:lstStyle/>
        <a:p>
          <a:pPr rtl="1"/>
          <a:endParaRPr lang="he-IL"/>
        </a:p>
      </dgm:t>
    </dgm:pt>
    <dgm:pt modelId="{77F54EC9-E7A5-4F04-92AE-9F590A9E3445}">
      <dgm:prSet phldrT="[טקסט]"/>
      <dgm:spPr/>
      <dgm:t>
        <a:bodyPr/>
        <a:lstStyle/>
        <a:p>
          <a:pPr rtl="1"/>
          <a:r>
            <a:rPr lang="he-IL" dirty="0"/>
            <a:t>תל"ג הנהגתי</a:t>
          </a:r>
        </a:p>
      </dgm:t>
    </dgm:pt>
    <dgm:pt modelId="{DCFEFE13-34D1-4828-AA68-F8358614302D}" type="parTrans" cxnId="{A4F31F9F-B75D-40AC-8B8E-0C4B47790216}">
      <dgm:prSet/>
      <dgm:spPr/>
      <dgm:t>
        <a:bodyPr/>
        <a:lstStyle/>
        <a:p>
          <a:pPr rtl="1"/>
          <a:endParaRPr lang="he-IL"/>
        </a:p>
      </dgm:t>
    </dgm:pt>
    <dgm:pt modelId="{9F210FEE-0681-48C2-A98E-55171B977B27}" type="sibTrans" cxnId="{A4F31F9F-B75D-40AC-8B8E-0C4B47790216}">
      <dgm:prSet/>
      <dgm:spPr/>
      <dgm:t>
        <a:bodyPr/>
        <a:lstStyle/>
        <a:p>
          <a:pPr rtl="1"/>
          <a:endParaRPr lang="he-IL"/>
        </a:p>
      </dgm:t>
    </dgm:pt>
    <dgm:pt modelId="{9693A0E2-4DE5-4D70-87BE-23E1B1446727}">
      <dgm:prSet phldrT="[טקסט]"/>
      <dgm:spPr/>
      <dgm:t>
        <a:bodyPr/>
        <a:lstStyle/>
        <a:p>
          <a:pPr rtl="1"/>
          <a:r>
            <a:rPr lang="he-IL" dirty="0"/>
            <a:t>רכז/ת המפעלים מול כל שבט בהנהגה</a:t>
          </a:r>
        </a:p>
      </dgm:t>
    </dgm:pt>
    <dgm:pt modelId="{440D1FC6-D53F-4F60-A6DE-193B1BE16F60}" type="parTrans" cxnId="{FED1AE9E-8F27-43E9-8D4B-E81BE8294976}">
      <dgm:prSet/>
      <dgm:spPr/>
      <dgm:t>
        <a:bodyPr/>
        <a:lstStyle/>
        <a:p>
          <a:pPr rtl="1"/>
          <a:endParaRPr lang="he-IL"/>
        </a:p>
      </dgm:t>
    </dgm:pt>
    <dgm:pt modelId="{1325712E-5AB1-444F-9A69-3EBBF608232E}" type="sibTrans" cxnId="{FED1AE9E-8F27-43E9-8D4B-E81BE8294976}">
      <dgm:prSet/>
      <dgm:spPr/>
      <dgm:t>
        <a:bodyPr/>
        <a:lstStyle/>
        <a:p>
          <a:pPr rtl="1"/>
          <a:endParaRPr lang="he-IL"/>
        </a:p>
      </dgm:t>
    </dgm:pt>
    <dgm:pt modelId="{E05A6052-1B8C-483E-A27D-8B3570FEAFC5}">
      <dgm:prSet phldrT="[טקסט]"/>
      <dgm:spPr/>
      <dgm:t>
        <a:bodyPr/>
        <a:lstStyle/>
        <a:p>
          <a:pPr rtl="1"/>
          <a:r>
            <a:rPr lang="he-IL" dirty="0"/>
            <a:t>גזירת צרכים ברמת ההנהגה, גזירת משמעויות תקציביות, לוגיסטיות ובהתאם למעטפת והמגבלות של השטח והיער</a:t>
          </a:r>
        </a:p>
      </dgm:t>
    </dgm:pt>
    <dgm:pt modelId="{2F80B897-D41F-446A-9F46-E2E6D9D3ABA9}" type="parTrans" cxnId="{FCEEE8FE-5E93-4D58-9C97-5CD45805FA40}">
      <dgm:prSet/>
      <dgm:spPr/>
      <dgm:t>
        <a:bodyPr/>
        <a:lstStyle/>
        <a:p>
          <a:pPr rtl="1"/>
          <a:endParaRPr lang="he-IL"/>
        </a:p>
      </dgm:t>
    </dgm:pt>
    <dgm:pt modelId="{0881212C-A61B-4731-B27B-24A3D9B7D60F}" type="sibTrans" cxnId="{FCEEE8FE-5E93-4D58-9C97-5CD45805FA40}">
      <dgm:prSet/>
      <dgm:spPr/>
      <dgm:t>
        <a:bodyPr/>
        <a:lstStyle/>
        <a:p>
          <a:pPr rtl="1"/>
          <a:endParaRPr lang="he-IL"/>
        </a:p>
      </dgm:t>
    </dgm:pt>
    <dgm:pt modelId="{28D528E8-1705-417C-A8A4-BA3FFC112CA0}">
      <dgm:prSet phldrT="[טקסט]"/>
      <dgm:spPr/>
      <dgm:t>
        <a:bodyPr/>
        <a:lstStyle/>
        <a:p>
          <a:pPr rtl="1"/>
          <a:r>
            <a:rPr lang="he-IL" dirty="0"/>
            <a:t>תל"ג תנועתי</a:t>
          </a:r>
        </a:p>
      </dgm:t>
    </dgm:pt>
    <dgm:pt modelId="{962E72F0-BAFC-468D-9592-7AECFDD485A9}" type="parTrans" cxnId="{68DA7982-71E0-4A99-8228-D28D42D133BC}">
      <dgm:prSet/>
      <dgm:spPr/>
      <dgm:t>
        <a:bodyPr/>
        <a:lstStyle/>
        <a:p>
          <a:pPr rtl="1"/>
          <a:endParaRPr lang="he-IL"/>
        </a:p>
      </dgm:t>
    </dgm:pt>
    <dgm:pt modelId="{CA753DB5-42D2-4FB8-B8F1-85542E77DCB4}" type="sibTrans" cxnId="{68DA7982-71E0-4A99-8228-D28D42D133BC}">
      <dgm:prSet/>
      <dgm:spPr/>
      <dgm:t>
        <a:bodyPr/>
        <a:lstStyle/>
        <a:p>
          <a:pPr rtl="1"/>
          <a:endParaRPr lang="he-IL"/>
        </a:p>
      </dgm:t>
    </dgm:pt>
    <dgm:pt modelId="{06E7D56D-8EBC-4EE1-BAB1-055E84DD519C}">
      <dgm:prSet phldrT="[טקסט]"/>
      <dgm:spPr/>
      <dgm:t>
        <a:bodyPr/>
        <a:lstStyle/>
        <a:p>
          <a:pPr rtl="1"/>
          <a:r>
            <a:rPr lang="he-IL" dirty="0"/>
            <a:t>העברת כלל הצרכים והמידע ותיאום אל מול נציגי האגף</a:t>
          </a:r>
        </a:p>
      </dgm:t>
    </dgm:pt>
    <dgm:pt modelId="{38B94BF4-16C8-4710-B231-CDD32C0D1441}" type="parTrans" cxnId="{73007643-05A2-47ED-9A21-97481CAC870D}">
      <dgm:prSet/>
      <dgm:spPr/>
      <dgm:t>
        <a:bodyPr/>
        <a:lstStyle/>
        <a:p>
          <a:pPr rtl="1"/>
          <a:endParaRPr lang="he-IL"/>
        </a:p>
      </dgm:t>
    </dgm:pt>
    <dgm:pt modelId="{1956C315-1837-4DBF-A990-111E2386964E}" type="sibTrans" cxnId="{73007643-05A2-47ED-9A21-97481CAC870D}">
      <dgm:prSet/>
      <dgm:spPr/>
      <dgm:t>
        <a:bodyPr/>
        <a:lstStyle/>
        <a:p>
          <a:pPr rtl="1"/>
          <a:endParaRPr lang="he-IL"/>
        </a:p>
      </dgm:t>
    </dgm:pt>
    <dgm:pt modelId="{875F8DD9-9BA7-45A2-B0AC-314945A59603}">
      <dgm:prSet phldrT="[טקסט]"/>
      <dgm:spPr/>
      <dgm:t>
        <a:bodyPr/>
        <a:lstStyle/>
        <a:p>
          <a:pPr rtl="1"/>
          <a:r>
            <a:rPr lang="he-IL" dirty="0"/>
            <a:t>תל"ג תכנון יער אל מול ההנהגות הנוספות</a:t>
          </a:r>
        </a:p>
      </dgm:t>
    </dgm:pt>
    <dgm:pt modelId="{912609F2-83D3-4743-8405-0D90EAC264B6}" type="parTrans" cxnId="{86A93685-AEE7-4C1C-8B18-A03FDA4EDD19}">
      <dgm:prSet/>
      <dgm:spPr/>
      <dgm:t>
        <a:bodyPr/>
        <a:lstStyle/>
        <a:p>
          <a:pPr rtl="1"/>
          <a:endParaRPr lang="he-IL"/>
        </a:p>
      </dgm:t>
    </dgm:pt>
    <dgm:pt modelId="{47427596-6C46-4F2D-9901-387781E6FF83}" type="sibTrans" cxnId="{86A93685-AEE7-4C1C-8B18-A03FDA4EDD19}">
      <dgm:prSet/>
      <dgm:spPr/>
      <dgm:t>
        <a:bodyPr/>
        <a:lstStyle/>
        <a:p>
          <a:pPr rtl="1"/>
          <a:endParaRPr lang="he-IL"/>
        </a:p>
      </dgm:t>
    </dgm:pt>
    <dgm:pt modelId="{9E6BBA6D-BB87-4CE5-B269-C0DF23F53FAF}">
      <dgm:prSet phldrT="[טקסט]"/>
      <dgm:spPr/>
      <dgm:t>
        <a:bodyPr/>
        <a:lstStyle/>
        <a:p>
          <a:pPr rtl="1"/>
          <a:r>
            <a:rPr lang="he-IL" dirty="0"/>
            <a:t>צרכים ברמת ההנהגה – אל מול צוות ההנהגה, אירועים </a:t>
          </a:r>
          <a:r>
            <a:rPr lang="he-IL" dirty="0" err="1"/>
            <a:t>הנהגתיים</a:t>
          </a:r>
          <a:r>
            <a:rPr lang="he-IL" dirty="0"/>
            <a:t>, צרכים מיוחדים </a:t>
          </a:r>
          <a:r>
            <a:rPr lang="he-IL" dirty="0" err="1"/>
            <a:t>וכו</a:t>
          </a:r>
          <a:endParaRPr lang="he-IL" dirty="0"/>
        </a:p>
      </dgm:t>
    </dgm:pt>
    <dgm:pt modelId="{C955FB72-0444-4D41-A561-C697BE14C08A}" type="parTrans" cxnId="{983F7522-FDFD-4B47-9F5B-ECF1DD162ED8}">
      <dgm:prSet/>
      <dgm:spPr/>
      <dgm:t>
        <a:bodyPr/>
        <a:lstStyle/>
        <a:p>
          <a:pPr rtl="1"/>
          <a:endParaRPr lang="he-IL"/>
        </a:p>
      </dgm:t>
    </dgm:pt>
    <dgm:pt modelId="{85A5E5D0-E23F-44FC-91E2-16F4B0D6A1B3}" type="sibTrans" cxnId="{983F7522-FDFD-4B47-9F5B-ECF1DD162ED8}">
      <dgm:prSet/>
      <dgm:spPr/>
      <dgm:t>
        <a:bodyPr/>
        <a:lstStyle/>
        <a:p>
          <a:pPr rtl="1"/>
          <a:endParaRPr lang="he-IL"/>
        </a:p>
      </dgm:t>
    </dgm:pt>
    <dgm:pt modelId="{97149326-658A-4DC6-B477-67D2A7CBBD1B}" type="pres">
      <dgm:prSet presAssocID="{A1ADA07C-8EBA-445D-9790-53E3053A5EBB}" presName="linearFlow" presStyleCnt="0">
        <dgm:presLayoutVars>
          <dgm:dir val="rev"/>
          <dgm:animLvl val="lvl"/>
          <dgm:resizeHandles val="exact"/>
        </dgm:presLayoutVars>
      </dgm:prSet>
      <dgm:spPr/>
    </dgm:pt>
    <dgm:pt modelId="{39CBCED4-B01B-40CA-B92A-C37EE627B293}" type="pres">
      <dgm:prSet presAssocID="{8B928170-F0A2-4E16-926C-128CA48108A9}" presName="composite" presStyleCnt="0"/>
      <dgm:spPr/>
    </dgm:pt>
    <dgm:pt modelId="{5AE196C0-7397-495D-9A06-404420AE90E9}" type="pres">
      <dgm:prSet presAssocID="{8B928170-F0A2-4E16-926C-128CA48108A9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31C40DB-2DC7-4891-8FF6-CC30D66D6F38}" type="pres">
      <dgm:prSet presAssocID="{8B928170-F0A2-4E16-926C-128CA48108A9}" presName="descendantText" presStyleLbl="alignAcc1" presStyleIdx="0" presStyleCnt="3">
        <dgm:presLayoutVars>
          <dgm:bulletEnabled val="1"/>
        </dgm:presLayoutVars>
      </dgm:prSet>
      <dgm:spPr/>
    </dgm:pt>
    <dgm:pt modelId="{C1EA266D-1838-44CA-B50E-FA98182784A3}" type="pres">
      <dgm:prSet presAssocID="{3128A6DE-E179-4C89-A618-4000CE4928BA}" presName="sp" presStyleCnt="0"/>
      <dgm:spPr/>
    </dgm:pt>
    <dgm:pt modelId="{5EE9ABC0-D11C-4CEA-81E9-3E88EA8DC56D}" type="pres">
      <dgm:prSet presAssocID="{77F54EC9-E7A5-4F04-92AE-9F590A9E3445}" presName="composite" presStyleCnt="0"/>
      <dgm:spPr/>
    </dgm:pt>
    <dgm:pt modelId="{BC230189-EE01-4765-94C5-928DEA47CF50}" type="pres">
      <dgm:prSet presAssocID="{77F54EC9-E7A5-4F04-92AE-9F590A9E344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CD1033-40B5-4EC4-9300-C7371EB2850E}" type="pres">
      <dgm:prSet presAssocID="{77F54EC9-E7A5-4F04-92AE-9F590A9E3445}" presName="descendantText" presStyleLbl="alignAcc1" presStyleIdx="1" presStyleCnt="3">
        <dgm:presLayoutVars>
          <dgm:bulletEnabled val="1"/>
        </dgm:presLayoutVars>
      </dgm:prSet>
      <dgm:spPr/>
    </dgm:pt>
    <dgm:pt modelId="{4F921447-5B3F-4C68-B284-99794F917AAD}" type="pres">
      <dgm:prSet presAssocID="{9F210FEE-0681-48C2-A98E-55171B977B27}" presName="sp" presStyleCnt="0"/>
      <dgm:spPr/>
    </dgm:pt>
    <dgm:pt modelId="{1C0B6CD2-F971-4439-AEA5-E7551D02EE30}" type="pres">
      <dgm:prSet presAssocID="{28D528E8-1705-417C-A8A4-BA3FFC112CA0}" presName="composite" presStyleCnt="0"/>
      <dgm:spPr/>
    </dgm:pt>
    <dgm:pt modelId="{1BD74EF5-14A0-4953-A8ED-01DCC0E076DD}" type="pres">
      <dgm:prSet presAssocID="{28D528E8-1705-417C-A8A4-BA3FFC112CA0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5BBA38B-80AB-45F3-8D03-AA9E16F0B0EE}" type="pres">
      <dgm:prSet presAssocID="{28D528E8-1705-417C-A8A4-BA3FFC112CA0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A53F502-5285-4C74-BAAA-25578CD99F62}" type="presOf" srcId="{D4D4DD63-D1AC-4316-9E30-03815A7AE34B}" destId="{C31C40DB-2DC7-4891-8FF6-CC30D66D6F38}" srcOrd="0" destOrd="0" presId="urn:microsoft.com/office/officeart/2005/8/layout/chevron2"/>
    <dgm:cxn modelId="{181A2A03-C672-4E0F-96BF-7E7EDE8881A8}" type="presOf" srcId="{9E6BBA6D-BB87-4CE5-B269-C0DF23F53FAF}" destId="{00CD1033-40B5-4EC4-9300-C7371EB2850E}" srcOrd="0" destOrd="2" presId="urn:microsoft.com/office/officeart/2005/8/layout/chevron2"/>
    <dgm:cxn modelId="{E66BA21E-769C-4EB1-91C0-5BEC3FB89D68}" type="presOf" srcId="{8B928170-F0A2-4E16-926C-128CA48108A9}" destId="{5AE196C0-7397-495D-9A06-404420AE90E9}" srcOrd="0" destOrd="0" presId="urn:microsoft.com/office/officeart/2005/8/layout/chevron2"/>
    <dgm:cxn modelId="{983F7522-FDFD-4B47-9F5B-ECF1DD162ED8}" srcId="{77F54EC9-E7A5-4F04-92AE-9F590A9E3445}" destId="{9E6BBA6D-BB87-4CE5-B269-C0DF23F53FAF}" srcOrd="2" destOrd="0" parTransId="{C955FB72-0444-4D41-A561-C697BE14C08A}" sibTransId="{85A5E5D0-E23F-44FC-91E2-16F4B0D6A1B3}"/>
    <dgm:cxn modelId="{66252A2A-3452-43D6-81E7-BFE1DD1FD9F8}" srcId="{8B928170-F0A2-4E16-926C-128CA48108A9}" destId="{B72E1076-7E0D-492C-9619-7BAF137C83A0}" srcOrd="1" destOrd="0" parTransId="{8A38DF93-EED2-46A9-A350-07476BE52AAB}" sibTransId="{0591E5B9-E2CE-4A1E-9E92-EC5B975A2244}"/>
    <dgm:cxn modelId="{24F21434-1CB8-4737-A723-42FF85BEC42C}" type="presOf" srcId="{875F8DD9-9BA7-45A2-B0AC-314945A59603}" destId="{C5BBA38B-80AB-45F3-8D03-AA9E16F0B0EE}" srcOrd="0" destOrd="1" presId="urn:microsoft.com/office/officeart/2005/8/layout/chevron2"/>
    <dgm:cxn modelId="{73007643-05A2-47ED-9A21-97481CAC870D}" srcId="{28D528E8-1705-417C-A8A4-BA3FFC112CA0}" destId="{06E7D56D-8EBC-4EE1-BAB1-055E84DD519C}" srcOrd="0" destOrd="0" parTransId="{38B94BF4-16C8-4710-B231-CDD32C0D1441}" sibTransId="{1956C315-1837-4DBF-A990-111E2386964E}"/>
    <dgm:cxn modelId="{18EAB464-3276-4899-8578-E3BB76EEEBBC}" type="presOf" srcId="{B72E1076-7E0D-492C-9619-7BAF137C83A0}" destId="{C31C40DB-2DC7-4891-8FF6-CC30D66D6F38}" srcOrd="0" destOrd="1" presId="urn:microsoft.com/office/officeart/2005/8/layout/chevron2"/>
    <dgm:cxn modelId="{1BE36058-9E05-4578-8CE6-2AD7CE15E849}" srcId="{8B928170-F0A2-4E16-926C-128CA48108A9}" destId="{D4D4DD63-D1AC-4316-9E30-03815A7AE34B}" srcOrd="0" destOrd="0" parTransId="{58867273-E029-4406-9624-3237E99C396E}" sibTransId="{B0E1892C-57ED-4B70-B0FC-E25278DAD9AC}"/>
    <dgm:cxn modelId="{41DF437A-3A3C-4075-A1AE-279D58DDED6F}" type="presOf" srcId="{77F54EC9-E7A5-4F04-92AE-9F590A9E3445}" destId="{BC230189-EE01-4765-94C5-928DEA47CF50}" srcOrd="0" destOrd="0" presId="urn:microsoft.com/office/officeart/2005/8/layout/chevron2"/>
    <dgm:cxn modelId="{9398187C-B52E-446D-AB51-D19B00DFBC4A}" type="presOf" srcId="{06E7D56D-8EBC-4EE1-BAB1-055E84DD519C}" destId="{C5BBA38B-80AB-45F3-8D03-AA9E16F0B0EE}" srcOrd="0" destOrd="0" presId="urn:microsoft.com/office/officeart/2005/8/layout/chevron2"/>
    <dgm:cxn modelId="{68DA7982-71E0-4A99-8228-D28D42D133BC}" srcId="{A1ADA07C-8EBA-445D-9790-53E3053A5EBB}" destId="{28D528E8-1705-417C-A8A4-BA3FFC112CA0}" srcOrd="2" destOrd="0" parTransId="{962E72F0-BAFC-468D-9592-7AECFDD485A9}" sibTransId="{CA753DB5-42D2-4FB8-B8F1-85542E77DCB4}"/>
    <dgm:cxn modelId="{86A93685-AEE7-4C1C-8B18-A03FDA4EDD19}" srcId="{28D528E8-1705-417C-A8A4-BA3FFC112CA0}" destId="{875F8DD9-9BA7-45A2-B0AC-314945A59603}" srcOrd="1" destOrd="0" parTransId="{912609F2-83D3-4743-8405-0D90EAC264B6}" sibTransId="{47427596-6C46-4F2D-9901-387781E6FF83}"/>
    <dgm:cxn modelId="{E2BC5C87-5029-4ED8-9057-0EB65E80311F}" srcId="{A1ADA07C-8EBA-445D-9790-53E3053A5EBB}" destId="{8B928170-F0A2-4E16-926C-128CA48108A9}" srcOrd="0" destOrd="0" parTransId="{69625A2A-103A-4B92-8B9B-CFAA01F4BA78}" sibTransId="{3128A6DE-E179-4C89-A618-4000CE4928BA}"/>
    <dgm:cxn modelId="{79F25B91-8E7A-4025-9E46-F48007EE91FC}" type="presOf" srcId="{E05A6052-1B8C-483E-A27D-8B3570FEAFC5}" destId="{00CD1033-40B5-4EC4-9300-C7371EB2850E}" srcOrd="0" destOrd="1" presId="urn:microsoft.com/office/officeart/2005/8/layout/chevron2"/>
    <dgm:cxn modelId="{FED1AE9E-8F27-43E9-8D4B-E81BE8294976}" srcId="{77F54EC9-E7A5-4F04-92AE-9F590A9E3445}" destId="{9693A0E2-4DE5-4D70-87BE-23E1B1446727}" srcOrd="0" destOrd="0" parTransId="{440D1FC6-D53F-4F60-A6DE-193B1BE16F60}" sibTransId="{1325712E-5AB1-444F-9A69-3EBBF608232E}"/>
    <dgm:cxn modelId="{A4F31F9F-B75D-40AC-8B8E-0C4B47790216}" srcId="{A1ADA07C-8EBA-445D-9790-53E3053A5EBB}" destId="{77F54EC9-E7A5-4F04-92AE-9F590A9E3445}" srcOrd="1" destOrd="0" parTransId="{DCFEFE13-34D1-4828-AA68-F8358614302D}" sibTransId="{9F210FEE-0681-48C2-A98E-55171B977B27}"/>
    <dgm:cxn modelId="{23B469A7-557F-4B65-89FE-02037704378D}" type="presOf" srcId="{28D528E8-1705-417C-A8A4-BA3FFC112CA0}" destId="{1BD74EF5-14A0-4953-A8ED-01DCC0E076DD}" srcOrd="0" destOrd="0" presId="urn:microsoft.com/office/officeart/2005/8/layout/chevron2"/>
    <dgm:cxn modelId="{4FCD1DE6-878E-44B8-8437-C420E746C598}" type="presOf" srcId="{A1ADA07C-8EBA-445D-9790-53E3053A5EBB}" destId="{97149326-658A-4DC6-B477-67D2A7CBBD1B}" srcOrd="0" destOrd="0" presId="urn:microsoft.com/office/officeart/2005/8/layout/chevron2"/>
    <dgm:cxn modelId="{EDE689F3-1624-4865-A848-FB6880DE36C2}" type="presOf" srcId="{9693A0E2-4DE5-4D70-87BE-23E1B1446727}" destId="{00CD1033-40B5-4EC4-9300-C7371EB2850E}" srcOrd="0" destOrd="0" presId="urn:microsoft.com/office/officeart/2005/8/layout/chevron2"/>
    <dgm:cxn modelId="{FCEEE8FE-5E93-4D58-9C97-5CD45805FA40}" srcId="{77F54EC9-E7A5-4F04-92AE-9F590A9E3445}" destId="{E05A6052-1B8C-483E-A27D-8B3570FEAFC5}" srcOrd="1" destOrd="0" parTransId="{2F80B897-D41F-446A-9F46-E2E6D9D3ABA9}" sibTransId="{0881212C-A61B-4731-B27B-24A3D9B7D60F}"/>
    <dgm:cxn modelId="{291F0F89-CD93-478C-A8E2-D0E37BE7EC40}" type="presParOf" srcId="{97149326-658A-4DC6-B477-67D2A7CBBD1B}" destId="{39CBCED4-B01B-40CA-B92A-C37EE627B293}" srcOrd="0" destOrd="0" presId="urn:microsoft.com/office/officeart/2005/8/layout/chevron2"/>
    <dgm:cxn modelId="{E1ED358C-9750-4933-B4D2-27601848F1FC}" type="presParOf" srcId="{39CBCED4-B01B-40CA-B92A-C37EE627B293}" destId="{5AE196C0-7397-495D-9A06-404420AE90E9}" srcOrd="0" destOrd="0" presId="urn:microsoft.com/office/officeart/2005/8/layout/chevron2"/>
    <dgm:cxn modelId="{315075A1-6387-4D65-8BF1-556B14DD7D58}" type="presParOf" srcId="{39CBCED4-B01B-40CA-B92A-C37EE627B293}" destId="{C31C40DB-2DC7-4891-8FF6-CC30D66D6F38}" srcOrd="1" destOrd="0" presId="urn:microsoft.com/office/officeart/2005/8/layout/chevron2"/>
    <dgm:cxn modelId="{457E9514-9886-4009-83D3-38169850C63F}" type="presParOf" srcId="{97149326-658A-4DC6-B477-67D2A7CBBD1B}" destId="{C1EA266D-1838-44CA-B50E-FA98182784A3}" srcOrd="1" destOrd="0" presId="urn:microsoft.com/office/officeart/2005/8/layout/chevron2"/>
    <dgm:cxn modelId="{0884BF94-70FA-4E56-9E3A-DC7302DF15AB}" type="presParOf" srcId="{97149326-658A-4DC6-B477-67D2A7CBBD1B}" destId="{5EE9ABC0-D11C-4CEA-81E9-3E88EA8DC56D}" srcOrd="2" destOrd="0" presId="urn:microsoft.com/office/officeart/2005/8/layout/chevron2"/>
    <dgm:cxn modelId="{4EA8A676-9DDA-4715-919C-E869C9EFEFF7}" type="presParOf" srcId="{5EE9ABC0-D11C-4CEA-81E9-3E88EA8DC56D}" destId="{BC230189-EE01-4765-94C5-928DEA47CF50}" srcOrd="0" destOrd="0" presId="urn:microsoft.com/office/officeart/2005/8/layout/chevron2"/>
    <dgm:cxn modelId="{DF337260-BED6-4E35-92B0-8D799418842D}" type="presParOf" srcId="{5EE9ABC0-D11C-4CEA-81E9-3E88EA8DC56D}" destId="{00CD1033-40B5-4EC4-9300-C7371EB2850E}" srcOrd="1" destOrd="0" presId="urn:microsoft.com/office/officeart/2005/8/layout/chevron2"/>
    <dgm:cxn modelId="{C80E3287-E0E8-4C0F-B445-B0115A354C1E}" type="presParOf" srcId="{97149326-658A-4DC6-B477-67D2A7CBBD1B}" destId="{4F921447-5B3F-4C68-B284-99794F917AAD}" srcOrd="3" destOrd="0" presId="urn:microsoft.com/office/officeart/2005/8/layout/chevron2"/>
    <dgm:cxn modelId="{6A24E464-A5E9-4D50-9796-6965EC1213D2}" type="presParOf" srcId="{97149326-658A-4DC6-B477-67D2A7CBBD1B}" destId="{1C0B6CD2-F971-4439-AEA5-E7551D02EE30}" srcOrd="4" destOrd="0" presId="urn:microsoft.com/office/officeart/2005/8/layout/chevron2"/>
    <dgm:cxn modelId="{2AE4D2AF-2818-4E1D-8A0D-60301E2DAB06}" type="presParOf" srcId="{1C0B6CD2-F971-4439-AEA5-E7551D02EE30}" destId="{1BD74EF5-14A0-4953-A8ED-01DCC0E076DD}" srcOrd="0" destOrd="0" presId="urn:microsoft.com/office/officeart/2005/8/layout/chevron2"/>
    <dgm:cxn modelId="{AD68EAB4-1C56-4390-9EA4-D945A9EC2E91}" type="presParOf" srcId="{1C0B6CD2-F971-4439-AEA5-E7551D02EE30}" destId="{C5BBA38B-80AB-45F3-8D03-AA9E16F0B0E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D2502-1CB0-480F-BADD-4F85AB5EF017}">
      <dsp:nvSpPr>
        <dsp:cNvPr id="0" name=""/>
        <dsp:cNvSpPr/>
      </dsp:nvSpPr>
      <dsp:spPr>
        <a:xfrm>
          <a:off x="1319591" y="436615"/>
          <a:ext cx="2915945" cy="2915945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766F3-B46B-4B4C-9EB1-D0F9AC0DEE8A}">
      <dsp:nvSpPr>
        <dsp:cNvPr id="0" name=""/>
        <dsp:cNvSpPr/>
      </dsp:nvSpPr>
      <dsp:spPr>
        <a:xfrm>
          <a:off x="1319591" y="436615"/>
          <a:ext cx="2915945" cy="2915945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6EACD-8300-4019-99DD-B78B3155E3C4}">
      <dsp:nvSpPr>
        <dsp:cNvPr id="0" name=""/>
        <dsp:cNvSpPr/>
      </dsp:nvSpPr>
      <dsp:spPr>
        <a:xfrm>
          <a:off x="1319591" y="436615"/>
          <a:ext cx="2915945" cy="2915945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E1425-A556-4C84-9134-553002FB4649}">
      <dsp:nvSpPr>
        <dsp:cNvPr id="0" name=""/>
        <dsp:cNvSpPr/>
      </dsp:nvSpPr>
      <dsp:spPr>
        <a:xfrm>
          <a:off x="1319591" y="436615"/>
          <a:ext cx="2915945" cy="2915945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106B5-6755-478B-8329-F67109403143}">
      <dsp:nvSpPr>
        <dsp:cNvPr id="0" name=""/>
        <dsp:cNvSpPr/>
      </dsp:nvSpPr>
      <dsp:spPr>
        <a:xfrm>
          <a:off x="2106228" y="1223253"/>
          <a:ext cx="1342670" cy="13426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b="1" kern="1200" dirty="0">
              <a:latin typeface="Alef" panose="00000500000000000000" pitchFamily="2" charset="-79"/>
              <a:cs typeface="Alef" panose="00000500000000000000" pitchFamily="2" charset="-79"/>
            </a:rPr>
            <a:t>מוכנות </a:t>
          </a:r>
          <a:r>
            <a:rPr lang="he-IL" sz="1900" b="1" kern="1200" dirty="0" err="1">
              <a:latin typeface="Alef" panose="00000500000000000000" pitchFamily="2" charset="-79"/>
              <a:cs typeface="Alef" panose="00000500000000000000" pitchFamily="2" charset="-79"/>
            </a:rPr>
            <a:t>רכז.ת</a:t>
          </a:r>
          <a:r>
            <a:rPr lang="he-IL" sz="1900" b="1" kern="1200" dirty="0">
              <a:latin typeface="Alef" panose="00000500000000000000" pitchFamily="2" charset="-79"/>
              <a:cs typeface="Alef" panose="00000500000000000000" pitchFamily="2" charset="-79"/>
            </a:rPr>
            <a:t> מפעלים</a:t>
          </a:r>
        </a:p>
      </dsp:txBody>
      <dsp:txXfrm>
        <a:off x="2302857" y="1419882"/>
        <a:ext cx="949412" cy="949412"/>
      </dsp:txXfrm>
    </dsp:sp>
    <dsp:sp modelId="{A3AD3D64-C2D2-43FA-9DFA-F9C373AA380E}">
      <dsp:nvSpPr>
        <dsp:cNvPr id="0" name=""/>
        <dsp:cNvSpPr/>
      </dsp:nvSpPr>
      <dsp:spPr>
        <a:xfrm>
          <a:off x="2307629" y="516"/>
          <a:ext cx="939869" cy="9398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kern="1200" dirty="0">
              <a:latin typeface="Alef" panose="00000500000000000000" pitchFamily="2" charset="-79"/>
              <a:cs typeface="Alef" panose="00000500000000000000" pitchFamily="2" charset="-79"/>
            </a:rPr>
            <a:t>הבנת המעטפת התנועתית</a:t>
          </a:r>
        </a:p>
      </dsp:txBody>
      <dsp:txXfrm>
        <a:off x="2445270" y="138157"/>
        <a:ext cx="664587" cy="664587"/>
      </dsp:txXfrm>
    </dsp:sp>
    <dsp:sp modelId="{A846889A-CBE1-4712-9ECB-E89E9C47D3AF}">
      <dsp:nvSpPr>
        <dsp:cNvPr id="0" name=""/>
        <dsp:cNvSpPr/>
      </dsp:nvSpPr>
      <dsp:spPr>
        <a:xfrm>
          <a:off x="3731767" y="1424653"/>
          <a:ext cx="939869" cy="9398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kern="1200" dirty="0">
              <a:latin typeface="Alef" panose="00000500000000000000" pitchFamily="2" charset="-79"/>
              <a:cs typeface="Alef" panose="00000500000000000000" pitchFamily="2" charset="-79"/>
            </a:rPr>
            <a:t>יצירת שפה משותפת</a:t>
          </a:r>
        </a:p>
      </dsp:txBody>
      <dsp:txXfrm>
        <a:off x="3869408" y="1562294"/>
        <a:ext cx="664587" cy="664587"/>
      </dsp:txXfrm>
    </dsp:sp>
    <dsp:sp modelId="{95A6CD84-786E-4119-860A-EA520FF893E6}">
      <dsp:nvSpPr>
        <dsp:cNvPr id="0" name=""/>
        <dsp:cNvSpPr/>
      </dsp:nvSpPr>
      <dsp:spPr>
        <a:xfrm>
          <a:off x="2307629" y="2848791"/>
          <a:ext cx="939869" cy="9398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kern="1200" dirty="0">
              <a:latin typeface="Alef" panose="00000500000000000000" pitchFamily="2" charset="-79"/>
              <a:cs typeface="Alef" panose="00000500000000000000" pitchFamily="2" charset="-79"/>
            </a:rPr>
            <a:t>תיאום ציפיות</a:t>
          </a:r>
        </a:p>
      </dsp:txBody>
      <dsp:txXfrm>
        <a:off x="2445270" y="2986432"/>
        <a:ext cx="664587" cy="664587"/>
      </dsp:txXfrm>
    </dsp:sp>
    <dsp:sp modelId="{F0A75ED7-AFBA-4C84-8D95-C54D37F4CF11}">
      <dsp:nvSpPr>
        <dsp:cNvPr id="0" name=""/>
        <dsp:cNvSpPr/>
      </dsp:nvSpPr>
      <dsp:spPr>
        <a:xfrm>
          <a:off x="883491" y="1424653"/>
          <a:ext cx="939869" cy="9398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kern="1200" dirty="0">
              <a:latin typeface="Alef" panose="00000500000000000000" pitchFamily="2" charset="-79"/>
              <a:cs typeface="Alef" panose="00000500000000000000" pitchFamily="2" charset="-79"/>
            </a:rPr>
            <a:t>שיתוף בידע ולמידת עמיתים</a:t>
          </a:r>
        </a:p>
      </dsp:txBody>
      <dsp:txXfrm>
        <a:off x="1021132" y="1562294"/>
        <a:ext cx="664587" cy="6645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112C8-8342-43D3-86AA-1C352ECC0D26}">
      <dsp:nvSpPr>
        <dsp:cNvPr id="0" name=""/>
        <dsp:cNvSpPr/>
      </dsp:nvSpPr>
      <dsp:spPr>
        <a:xfrm>
          <a:off x="5922712" y="224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תיאום מול הרשות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פתיחת תיק רישוי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קבלת דרישות מהגורמים </a:t>
          </a:r>
          <a:r>
            <a:rPr lang="he-IL" sz="900" kern="1200" dirty="0" err="1"/>
            <a:t>הרלוונטים</a:t>
          </a:r>
          <a:r>
            <a:rPr lang="he-IL" sz="900" kern="1200" dirty="0"/>
            <a:t>:</a:t>
          </a:r>
        </a:p>
        <a:p>
          <a:pPr marL="114300" lvl="2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משרד הבריאות, </a:t>
          </a:r>
          <a:r>
            <a:rPr lang="he-IL" sz="900" kern="1200" dirty="0" err="1"/>
            <a:t>כב"ה</a:t>
          </a:r>
          <a:r>
            <a:rPr lang="he-IL" sz="900" kern="1200" dirty="0"/>
            <a:t>, משטרה</a:t>
          </a:r>
        </a:p>
        <a:p>
          <a:pPr marL="114300" lvl="2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אישורים נוספים </a:t>
          </a:r>
        </a:p>
      </dsp:txBody>
      <dsp:txXfrm>
        <a:off x="5956974" y="36509"/>
        <a:ext cx="1881155" cy="1101283"/>
      </dsp:txXfrm>
    </dsp:sp>
    <dsp:sp modelId="{948703B0-F92F-41F5-9E24-FB78613FEA03}">
      <dsp:nvSpPr>
        <dsp:cNvPr id="0" name=""/>
        <dsp:cNvSpPr/>
      </dsp:nvSpPr>
      <dsp:spPr>
        <a:xfrm rot="10800000">
          <a:off x="5337808" y="34539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10800000">
        <a:off x="5461808" y="442094"/>
        <a:ext cx="289332" cy="290112"/>
      </dsp:txXfrm>
    </dsp:sp>
    <dsp:sp modelId="{785EC24D-64B2-40A4-A33B-168F9E7D028E}">
      <dsp:nvSpPr>
        <dsp:cNvPr id="0" name=""/>
        <dsp:cNvSpPr/>
      </dsp:nvSpPr>
      <dsp:spPr>
        <a:xfrm>
          <a:off x="3193160" y="224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הקמת תשתית יער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גדר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חשמל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מים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מקלחות ושקתות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ניקוזים</a:t>
          </a:r>
        </a:p>
      </dsp:txBody>
      <dsp:txXfrm>
        <a:off x="3227422" y="36509"/>
        <a:ext cx="1881155" cy="1101283"/>
      </dsp:txXfrm>
    </dsp:sp>
    <dsp:sp modelId="{433F5045-07F3-4E9D-AAB8-6BA57C70B2CF}">
      <dsp:nvSpPr>
        <dsp:cNvPr id="0" name=""/>
        <dsp:cNvSpPr/>
      </dsp:nvSpPr>
      <dsp:spPr>
        <a:xfrm rot="10800000">
          <a:off x="2608256" y="34539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10800000">
        <a:off x="2732256" y="442094"/>
        <a:ext cx="289332" cy="290112"/>
      </dsp:txXfrm>
    </dsp:sp>
    <dsp:sp modelId="{5DBCF998-DBFB-4AE4-AF84-659943A49462}">
      <dsp:nvSpPr>
        <dsp:cNvPr id="0" name=""/>
        <dsp:cNvSpPr/>
      </dsp:nvSpPr>
      <dsp:spPr>
        <a:xfrm>
          <a:off x="463608" y="224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סידור יער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>
              <a:hlinkClick xmlns:r="http://schemas.openxmlformats.org/officeDocument/2006/relationships" r:id="rId1"/>
            </a:rPr>
            <a:t>צ'קליסט</a:t>
          </a:r>
          <a:endParaRPr lang="he-IL" sz="900" kern="1200" dirty="0"/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הצבת מכולות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הצבת מטבחים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פחים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שירותים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מקלחות חמות</a:t>
          </a:r>
        </a:p>
      </dsp:txBody>
      <dsp:txXfrm>
        <a:off x="497870" y="36509"/>
        <a:ext cx="1881155" cy="1101283"/>
      </dsp:txXfrm>
    </dsp:sp>
    <dsp:sp modelId="{9BCDADA9-348D-4E80-BAEF-808223CEC796}">
      <dsp:nvSpPr>
        <dsp:cNvPr id="0" name=""/>
        <dsp:cNvSpPr/>
      </dsp:nvSpPr>
      <dsp:spPr>
        <a:xfrm rot="5400000">
          <a:off x="1231782" y="1308532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-5400000">
        <a:off x="1293392" y="1343626"/>
        <a:ext cx="290112" cy="289332"/>
      </dsp:txXfrm>
    </dsp:sp>
    <dsp:sp modelId="{95FF0647-DC1F-45AB-86EE-AD895548B962}">
      <dsp:nvSpPr>
        <dsp:cNvPr id="0" name=""/>
        <dsp:cNvSpPr/>
      </dsp:nvSpPr>
      <dsp:spPr>
        <a:xfrm>
          <a:off x="463608" y="195192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 err="1"/>
            <a:t>סופש</a:t>
          </a:r>
          <a:r>
            <a:rPr lang="he-IL" sz="1100" kern="1200" dirty="0"/>
            <a:t> רישוי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הקמת מטבחים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הקמת מתחמים תנועתיים – אקונומיה, מרפאה, חמל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הקמת מתחמים </a:t>
          </a:r>
          <a:r>
            <a:rPr lang="he-IL" sz="900" kern="1200" dirty="0" err="1"/>
            <a:t>הנהגתיים</a:t>
          </a:r>
          <a:r>
            <a:rPr lang="he-IL" sz="900" kern="1200" dirty="0"/>
            <a:t> –מתחמי צוות, חדרי הלבשה, מחסן</a:t>
          </a:r>
        </a:p>
      </dsp:txBody>
      <dsp:txXfrm>
        <a:off x="497870" y="1986189"/>
        <a:ext cx="1881155" cy="1101283"/>
      </dsp:txXfrm>
    </dsp:sp>
    <dsp:sp modelId="{E83D658A-AE0D-429C-9089-980EFEE3727C}">
      <dsp:nvSpPr>
        <dsp:cNvPr id="0" name=""/>
        <dsp:cNvSpPr/>
      </dsp:nvSpPr>
      <dsp:spPr>
        <a:xfrm>
          <a:off x="2584860" y="229507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2584860" y="2391774"/>
        <a:ext cx="289332" cy="290112"/>
      </dsp:txXfrm>
    </dsp:sp>
    <dsp:sp modelId="{717CE695-C0AF-453D-9E8F-470EFEAC28DE}">
      <dsp:nvSpPr>
        <dsp:cNvPr id="0" name=""/>
        <dsp:cNvSpPr/>
      </dsp:nvSpPr>
      <dsp:spPr>
        <a:xfrm>
          <a:off x="3193160" y="195192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סיור רישוי עם הגורמים </a:t>
          </a:r>
          <a:r>
            <a:rPr lang="he-IL" sz="1100" kern="1200" dirty="0" err="1"/>
            <a:t>הרלוונטים</a:t>
          </a:r>
          <a:endParaRPr lang="he-IL" sz="1100" kern="1200" dirty="0"/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>
              <a:hlinkClick xmlns:r="http://schemas.openxmlformats.org/officeDocument/2006/relationships" r:id="rId2"/>
            </a:rPr>
            <a:t>צק ליסט</a:t>
          </a:r>
          <a:endParaRPr lang="he-IL" sz="900" kern="1200" dirty="0"/>
        </a:p>
      </dsp:txBody>
      <dsp:txXfrm>
        <a:off x="3227422" y="1986189"/>
        <a:ext cx="1881155" cy="1101283"/>
      </dsp:txXfrm>
    </dsp:sp>
    <dsp:sp modelId="{EE2E4F34-81A4-4CCF-A276-06BE40FF61B7}">
      <dsp:nvSpPr>
        <dsp:cNvPr id="0" name=""/>
        <dsp:cNvSpPr/>
      </dsp:nvSpPr>
      <dsp:spPr>
        <a:xfrm>
          <a:off x="5314412" y="229507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5314412" y="2391774"/>
        <a:ext cx="289332" cy="290112"/>
      </dsp:txXfrm>
    </dsp:sp>
    <dsp:sp modelId="{69EA882E-D93E-45A1-9654-620758F45483}">
      <dsp:nvSpPr>
        <dsp:cNvPr id="0" name=""/>
        <dsp:cNvSpPr/>
      </dsp:nvSpPr>
      <dsp:spPr>
        <a:xfrm>
          <a:off x="5922712" y="1951927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קבלת אישור</a:t>
          </a:r>
        </a:p>
      </dsp:txBody>
      <dsp:txXfrm>
        <a:off x="5956974" y="1986189"/>
        <a:ext cx="1881155" cy="1101283"/>
      </dsp:txXfrm>
    </dsp:sp>
    <dsp:sp modelId="{802DD39F-A03D-45E2-A93E-CDF8860B2DB7}">
      <dsp:nvSpPr>
        <dsp:cNvPr id="0" name=""/>
        <dsp:cNvSpPr/>
      </dsp:nvSpPr>
      <dsp:spPr>
        <a:xfrm rot="5400000">
          <a:off x="6690886" y="3258212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-5400000">
        <a:off x="6752496" y="3293306"/>
        <a:ext cx="290112" cy="289332"/>
      </dsp:txXfrm>
    </dsp:sp>
    <dsp:sp modelId="{061DC865-7F7F-4D4A-A128-380B90E06723}">
      <dsp:nvSpPr>
        <dsp:cNvPr id="0" name=""/>
        <dsp:cNvSpPr/>
      </dsp:nvSpPr>
      <dsp:spPr>
        <a:xfrm>
          <a:off x="5922712" y="3901606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מסירת יער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העברת היער מאגף תפעול ורכש לידי ההנהגה הראשונה</a:t>
          </a:r>
        </a:p>
      </dsp:txBody>
      <dsp:txXfrm>
        <a:off x="5956974" y="3935868"/>
        <a:ext cx="1881155" cy="1101283"/>
      </dsp:txXfrm>
    </dsp:sp>
    <dsp:sp modelId="{E6923A3B-F55E-4FA6-80E8-8B922B4B1CCA}">
      <dsp:nvSpPr>
        <dsp:cNvPr id="0" name=""/>
        <dsp:cNvSpPr/>
      </dsp:nvSpPr>
      <dsp:spPr>
        <a:xfrm rot="10800000">
          <a:off x="5337808" y="424475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10800000">
        <a:off x="5461808" y="4341454"/>
        <a:ext cx="289332" cy="290112"/>
      </dsp:txXfrm>
    </dsp:sp>
    <dsp:sp modelId="{490ADFC6-F8C3-4CAF-89DA-60E29D9B6FDD}">
      <dsp:nvSpPr>
        <dsp:cNvPr id="0" name=""/>
        <dsp:cNvSpPr/>
      </dsp:nvSpPr>
      <dsp:spPr>
        <a:xfrm>
          <a:off x="3193160" y="3901606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החלפה בין הנהגות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>
              <a:hlinkClick xmlns:r="http://schemas.openxmlformats.org/officeDocument/2006/relationships" r:id="rId3"/>
            </a:rPr>
            <a:t>צק ליסט</a:t>
          </a:r>
          <a:endParaRPr lang="he-IL" sz="900" kern="1200" dirty="0"/>
        </a:p>
      </dsp:txBody>
      <dsp:txXfrm>
        <a:off x="3227422" y="3935868"/>
        <a:ext cx="1881155" cy="1101283"/>
      </dsp:txXfrm>
    </dsp:sp>
    <dsp:sp modelId="{9D42CF79-ED0D-40AA-8970-AA63B7C6FCC2}">
      <dsp:nvSpPr>
        <dsp:cNvPr id="0" name=""/>
        <dsp:cNvSpPr/>
      </dsp:nvSpPr>
      <dsp:spPr>
        <a:xfrm rot="10800000">
          <a:off x="2608256" y="4244750"/>
          <a:ext cx="413332" cy="483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 rot="10800000">
        <a:off x="2732256" y="4341454"/>
        <a:ext cx="289332" cy="290112"/>
      </dsp:txXfrm>
    </dsp:sp>
    <dsp:sp modelId="{CCF57626-1849-4FB9-84E8-CB57EE551A33}">
      <dsp:nvSpPr>
        <dsp:cNvPr id="0" name=""/>
        <dsp:cNvSpPr/>
      </dsp:nvSpPr>
      <dsp:spPr>
        <a:xfrm>
          <a:off x="463608" y="3901606"/>
          <a:ext cx="1949679" cy="1169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r" defTabSz="488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100" kern="1200" dirty="0"/>
            <a:t>קיפול יער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זיכוי הנהגה אחרונה</a:t>
          </a:r>
        </a:p>
        <a:p>
          <a:pPr marL="57150" lvl="1" indent="-57150" algn="r" defTabSz="4000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900" kern="1200" dirty="0"/>
            <a:t>קיפול מלא של כלל </a:t>
          </a:r>
          <a:r>
            <a:rPr lang="he-IL" sz="900" kern="1200" dirty="0" err="1"/>
            <a:t>ההקמות</a:t>
          </a:r>
          <a:r>
            <a:rPr lang="he-IL" sz="900" kern="1200" dirty="0"/>
            <a:t> והחזרת היער למצב טבעי</a:t>
          </a:r>
        </a:p>
      </dsp:txBody>
      <dsp:txXfrm>
        <a:off x="497870" y="3935868"/>
        <a:ext cx="1881155" cy="11012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72079-E4FE-4013-ABC6-4F529109E3D8}">
      <dsp:nvSpPr>
        <dsp:cNvPr id="0" name=""/>
        <dsp:cNvSpPr/>
      </dsp:nvSpPr>
      <dsp:spPr>
        <a:xfrm>
          <a:off x="1535038" y="0"/>
          <a:ext cx="1818962" cy="101053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>
              <a:latin typeface="Alef" panose="00000500000000000000" pitchFamily="2" charset="-79"/>
              <a:cs typeface="Alef" panose="00000500000000000000" pitchFamily="2" charset="-79"/>
            </a:rPr>
            <a:t>תפעול ורכש</a:t>
          </a:r>
        </a:p>
      </dsp:txBody>
      <dsp:txXfrm>
        <a:off x="1564636" y="29598"/>
        <a:ext cx="1759766" cy="951338"/>
      </dsp:txXfrm>
    </dsp:sp>
    <dsp:sp modelId="{7F53B4E1-494C-4A05-9159-CC862D4AAD78}">
      <dsp:nvSpPr>
        <dsp:cNvPr id="0" name=""/>
        <dsp:cNvSpPr/>
      </dsp:nvSpPr>
      <dsp:spPr>
        <a:xfrm>
          <a:off x="4162428" y="0"/>
          <a:ext cx="1818962" cy="101053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kern="1200" dirty="0">
              <a:latin typeface="Alef" panose="00000500000000000000" pitchFamily="2" charset="-79"/>
              <a:cs typeface="Alef" panose="00000500000000000000" pitchFamily="2" charset="-79"/>
            </a:rPr>
            <a:t>מטה הפעילות</a:t>
          </a:r>
        </a:p>
      </dsp:txBody>
      <dsp:txXfrm>
        <a:off x="4192026" y="29598"/>
        <a:ext cx="1759766" cy="951338"/>
      </dsp:txXfrm>
    </dsp:sp>
    <dsp:sp modelId="{4A8A99AA-EFD0-49D0-950E-F46F4B136D0D}">
      <dsp:nvSpPr>
        <dsp:cNvPr id="0" name=""/>
        <dsp:cNvSpPr/>
      </dsp:nvSpPr>
      <dsp:spPr>
        <a:xfrm>
          <a:off x="3379264" y="4294772"/>
          <a:ext cx="757900" cy="757900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889305-426D-44EA-A81F-C31FB2741C9C}">
      <dsp:nvSpPr>
        <dsp:cNvPr id="0" name=""/>
        <dsp:cNvSpPr/>
      </dsp:nvSpPr>
      <dsp:spPr>
        <a:xfrm>
          <a:off x="1484511" y="3977464"/>
          <a:ext cx="4547405" cy="3072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9CF85-3012-4E25-BB26-58735467D40F}">
      <dsp:nvSpPr>
        <dsp:cNvPr id="0" name=""/>
        <dsp:cNvSpPr/>
      </dsp:nvSpPr>
      <dsp:spPr>
        <a:xfrm>
          <a:off x="4162428" y="3318595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תכנון מתווה ואישורי לו"ז</a:t>
          </a:r>
        </a:p>
      </dsp:txBody>
      <dsp:txXfrm>
        <a:off x="4192815" y="3348982"/>
        <a:ext cx="1758188" cy="561715"/>
      </dsp:txXfrm>
    </dsp:sp>
    <dsp:sp modelId="{DCB58B88-6C52-4373-9B5D-E3DF6B1653D2}">
      <dsp:nvSpPr>
        <dsp:cNvPr id="0" name=""/>
        <dsp:cNvSpPr/>
      </dsp:nvSpPr>
      <dsp:spPr>
        <a:xfrm>
          <a:off x="4162428" y="2647600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הכשרת בעלי תפקידים (קב"ט, חמ"ל)</a:t>
          </a:r>
        </a:p>
      </dsp:txBody>
      <dsp:txXfrm>
        <a:off x="4192815" y="2677987"/>
        <a:ext cx="1758188" cy="561715"/>
      </dsp:txXfrm>
    </dsp:sp>
    <dsp:sp modelId="{5C16546E-D378-472F-A3D6-173868B76717}">
      <dsp:nvSpPr>
        <dsp:cNvPr id="0" name=""/>
        <dsp:cNvSpPr/>
      </dsp:nvSpPr>
      <dsp:spPr>
        <a:xfrm>
          <a:off x="4206938" y="1955017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>
              <a:latin typeface="Alef" panose="00000500000000000000" pitchFamily="2" charset="-79"/>
              <a:cs typeface="Alef" panose="00000500000000000000" pitchFamily="2" charset="-79"/>
            </a:rPr>
            <a:t>תחקירי </a:t>
          </a: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קיץ</a:t>
          </a:r>
        </a:p>
      </dsp:txBody>
      <dsp:txXfrm>
        <a:off x="4237325" y="1985404"/>
        <a:ext cx="1758188" cy="561715"/>
      </dsp:txXfrm>
    </dsp:sp>
    <dsp:sp modelId="{72FAD7AA-883D-4208-B60C-E7A54EFAE9E5}">
      <dsp:nvSpPr>
        <dsp:cNvPr id="0" name=""/>
        <dsp:cNvSpPr/>
      </dsp:nvSpPr>
      <dsp:spPr>
        <a:xfrm>
          <a:off x="4162428" y="1293484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רישוי חינוכי</a:t>
          </a:r>
        </a:p>
      </dsp:txBody>
      <dsp:txXfrm>
        <a:off x="4192815" y="1323871"/>
        <a:ext cx="1758188" cy="561715"/>
      </dsp:txXfrm>
    </dsp:sp>
    <dsp:sp modelId="{D3B6BDF9-639E-427D-921F-C79E47596AF7}">
      <dsp:nvSpPr>
        <dsp:cNvPr id="0" name=""/>
        <dsp:cNvSpPr/>
      </dsp:nvSpPr>
      <dsp:spPr>
        <a:xfrm>
          <a:off x="1535038" y="3318595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הקמת ותחזוקת יערות</a:t>
          </a:r>
        </a:p>
      </dsp:txBody>
      <dsp:txXfrm>
        <a:off x="1565425" y="3348982"/>
        <a:ext cx="1758188" cy="561715"/>
      </dsp:txXfrm>
    </dsp:sp>
    <dsp:sp modelId="{81FC17BF-3F69-47AF-9B70-DA77D50489DE}">
      <dsp:nvSpPr>
        <dsp:cNvPr id="0" name=""/>
        <dsp:cNvSpPr/>
      </dsp:nvSpPr>
      <dsp:spPr>
        <a:xfrm>
          <a:off x="1535038" y="2647600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תהליך רכש מרכזי</a:t>
          </a:r>
        </a:p>
      </dsp:txBody>
      <dsp:txXfrm>
        <a:off x="1565425" y="2677987"/>
        <a:ext cx="1758188" cy="561715"/>
      </dsp:txXfrm>
    </dsp:sp>
    <dsp:sp modelId="{E9DCFF17-B02A-49A1-8297-0C1FF65C7B33}">
      <dsp:nvSpPr>
        <dsp:cNvPr id="0" name=""/>
        <dsp:cNvSpPr/>
      </dsp:nvSpPr>
      <dsp:spPr>
        <a:xfrm>
          <a:off x="1535038" y="1976605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הכשרת בעלי תפקיד בעלי גוון תפעולי</a:t>
          </a:r>
        </a:p>
      </dsp:txBody>
      <dsp:txXfrm>
        <a:off x="1565425" y="2006992"/>
        <a:ext cx="1758188" cy="561715"/>
      </dsp:txXfrm>
    </dsp:sp>
    <dsp:sp modelId="{05EBD5BE-CC1F-415A-800B-AD735A4919A4}">
      <dsp:nvSpPr>
        <dsp:cNvPr id="0" name=""/>
        <dsp:cNvSpPr/>
      </dsp:nvSpPr>
      <dsp:spPr>
        <a:xfrm>
          <a:off x="1535038" y="1293484"/>
          <a:ext cx="1818962" cy="622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>
              <a:latin typeface="Alef" panose="00000500000000000000" pitchFamily="2" charset="-79"/>
              <a:cs typeface="Alef" panose="00000500000000000000" pitchFamily="2" charset="-79"/>
            </a:rPr>
            <a:t>רישוי עסקים</a:t>
          </a:r>
        </a:p>
      </dsp:txBody>
      <dsp:txXfrm>
        <a:off x="1565425" y="1323871"/>
        <a:ext cx="1758188" cy="561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196C0-7397-495D-9A06-404420AE90E9}">
      <dsp:nvSpPr>
        <dsp:cNvPr id="0" name=""/>
        <dsp:cNvSpPr/>
      </dsp:nvSpPr>
      <dsp:spPr>
        <a:xfrm rot="5400000">
          <a:off x="7243407" y="193390"/>
          <a:ext cx="1285403" cy="899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/>
            <a:t>תל"ג שבטי</a:t>
          </a:r>
        </a:p>
      </dsp:txBody>
      <dsp:txXfrm rot="-5400000">
        <a:off x="7436218" y="450470"/>
        <a:ext cx="899782" cy="385621"/>
      </dsp:txXfrm>
    </dsp:sp>
    <dsp:sp modelId="{C31C40DB-2DC7-4891-8FF6-CC30D66D6F38}">
      <dsp:nvSpPr>
        <dsp:cNvPr id="0" name=""/>
        <dsp:cNvSpPr/>
      </dsp:nvSpPr>
      <dsp:spPr>
        <a:xfrm rot="16200000">
          <a:off x="3300353" y="-3299772"/>
          <a:ext cx="835512" cy="74362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92456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תל"ג פנים שבטי – צרכים של כלל השבט למחנה, צפי חניכים ריאלי ותקציבי</a:t>
          </a:r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ציוד, היסעים, הובלות </a:t>
          </a:r>
          <a:r>
            <a:rPr lang="he-IL" sz="1300" kern="1200" dirty="0" err="1"/>
            <a:t>וכו</a:t>
          </a:r>
          <a:endParaRPr lang="he-IL" sz="1300" kern="1200" dirty="0"/>
        </a:p>
      </dsp:txBody>
      <dsp:txXfrm rot="5400000">
        <a:off x="40786" y="41367"/>
        <a:ext cx="7395432" cy="753940"/>
      </dsp:txXfrm>
    </dsp:sp>
    <dsp:sp modelId="{BC230189-EE01-4765-94C5-928DEA47CF50}">
      <dsp:nvSpPr>
        <dsp:cNvPr id="0" name=""/>
        <dsp:cNvSpPr/>
      </dsp:nvSpPr>
      <dsp:spPr>
        <a:xfrm rot="5400000">
          <a:off x="7243407" y="1279745"/>
          <a:ext cx="1285403" cy="899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/>
            <a:t>תל"ג הנהגתי</a:t>
          </a:r>
        </a:p>
      </dsp:txBody>
      <dsp:txXfrm rot="-5400000">
        <a:off x="7436218" y="1536825"/>
        <a:ext cx="899782" cy="385621"/>
      </dsp:txXfrm>
    </dsp:sp>
    <dsp:sp modelId="{00CD1033-40B5-4EC4-9300-C7371EB2850E}">
      <dsp:nvSpPr>
        <dsp:cNvPr id="0" name=""/>
        <dsp:cNvSpPr/>
      </dsp:nvSpPr>
      <dsp:spPr>
        <a:xfrm rot="16200000">
          <a:off x="3300353" y="-2213418"/>
          <a:ext cx="835512" cy="74362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92456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רכז/ת המפעלים מול כל שבט בהנהגה</a:t>
          </a:r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גזירת צרכים ברמת ההנהגה, גזירת משמעויות תקציביות, לוגיסטיות ובהתאם למעטפת והמגבלות של השטח והיער</a:t>
          </a:r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צרכים ברמת ההנהגה – אל מול צוות ההנהגה, אירועים </a:t>
          </a:r>
          <a:r>
            <a:rPr lang="he-IL" sz="1300" kern="1200" dirty="0" err="1"/>
            <a:t>הנהגתיים</a:t>
          </a:r>
          <a:r>
            <a:rPr lang="he-IL" sz="1300" kern="1200" dirty="0"/>
            <a:t>, צרכים מיוחדים </a:t>
          </a:r>
          <a:r>
            <a:rPr lang="he-IL" sz="1300" kern="1200" dirty="0" err="1"/>
            <a:t>וכו</a:t>
          </a:r>
          <a:endParaRPr lang="he-IL" sz="1300" kern="1200" dirty="0"/>
        </a:p>
      </dsp:txBody>
      <dsp:txXfrm rot="5400000">
        <a:off x="40786" y="1127721"/>
        <a:ext cx="7395432" cy="753940"/>
      </dsp:txXfrm>
    </dsp:sp>
    <dsp:sp modelId="{1BD74EF5-14A0-4953-A8ED-01DCC0E076DD}">
      <dsp:nvSpPr>
        <dsp:cNvPr id="0" name=""/>
        <dsp:cNvSpPr/>
      </dsp:nvSpPr>
      <dsp:spPr>
        <a:xfrm rot="5400000">
          <a:off x="7243407" y="2366099"/>
          <a:ext cx="1285403" cy="89978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400" kern="1200" dirty="0"/>
            <a:t>תל"ג תנועתי</a:t>
          </a:r>
        </a:p>
      </dsp:txBody>
      <dsp:txXfrm rot="-5400000">
        <a:off x="7436218" y="2623179"/>
        <a:ext cx="899782" cy="385621"/>
      </dsp:txXfrm>
    </dsp:sp>
    <dsp:sp modelId="{C5BBA38B-80AB-45F3-8D03-AA9E16F0B0EE}">
      <dsp:nvSpPr>
        <dsp:cNvPr id="0" name=""/>
        <dsp:cNvSpPr/>
      </dsp:nvSpPr>
      <dsp:spPr>
        <a:xfrm rot="16200000">
          <a:off x="3300353" y="-1127063"/>
          <a:ext cx="835512" cy="74362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92456" bIns="8255" numCol="1" spcCol="1270" anchor="ctr" anchorCtr="0">
          <a:noAutofit/>
        </a:bodyPr>
        <a:lstStyle/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העברת כלל הצרכים והמידע ותיאום אל מול נציגי האגף</a:t>
          </a:r>
        </a:p>
        <a:p>
          <a:pPr marL="114300" lvl="1" indent="-114300" algn="r" defTabSz="57785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e-IL" sz="1300" kern="1200" dirty="0"/>
            <a:t>תל"ג תכנון יער אל מול ההנהגות הנוספות</a:t>
          </a:r>
        </a:p>
      </dsp:txBody>
      <dsp:txXfrm rot="5400000">
        <a:off x="40786" y="2214076"/>
        <a:ext cx="7395432" cy="753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1F7735F-0DF9-4496-9B7E-6FE7654FDD43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89B6EDC-5FC5-4E26-B42F-AC0836C5446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8421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631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80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80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911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576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6091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55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195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1342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085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528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5A4F0-78FF-7D4F-B9BF-C4843BF1ACAA}" type="datetimeFigureOut">
              <a:rPr lang="he-IL" smtClean="0"/>
              <a:t>ט"ז/אייר/תשפ"ה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3C161-8B10-4940-A5C5-D69F30D0A98D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72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ofimil-my.sharepoint.com/personal/vardi_zofim_org_il/Documents/&#1514;&#1508;&#1506;&#1493;&#1500;%20&#1514;&#1504;&#1493;&#1506;&#1492;/&#1514;&#1513;&#1508;&#1492;/&#1511;&#1497;&#1509;/&#1490;&#1488;&#1504;&#1496;%20&#1511;&#1497;&#1509;%20&#1514;&#1513;&#1508;&#1492;%2025.xls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CDD9DEE-D1FD-C045-BB59-3EE35519570D}"/>
              </a:ext>
            </a:extLst>
          </p:cNvPr>
          <p:cNvSpPr txBox="1"/>
          <p:nvPr/>
        </p:nvSpPr>
        <p:spPr>
          <a:xfrm>
            <a:off x="289034" y="538567"/>
            <a:ext cx="8565931" cy="60631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3200" b="1" dirty="0">
                <a:latin typeface="Alef" pitchFamily="2" charset="-79"/>
                <a:cs typeface="Alef" pitchFamily="2" charset="-79"/>
              </a:rPr>
              <a:t>הכשרת </a:t>
            </a:r>
            <a:r>
              <a:rPr lang="he-IL" sz="3200" b="1" dirty="0" err="1">
                <a:latin typeface="Alef" pitchFamily="2" charset="-79"/>
                <a:cs typeface="Alef" pitchFamily="2" charset="-79"/>
              </a:rPr>
              <a:t>רכזי.ות</a:t>
            </a:r>
            <a:r>
              <a:rPr lang="he-IL" sz="3200" b="1" dirty="0">
                <a:latin typeface="Alef" pitchFamily="2" charset="-79"/>
                <a:cs typeface="Alef" pitchFamily="2" charset="-79"/>
              </a:rPr>
              <a:t> מפעלים וארגון</a:t>
            </a:r>
          </a:p>
          <a:p>
            <a:pPr algn="ctr" rtl="1"/>
            <a:r>
              <a:rPr lang="he-IL" sz="6000" b="1" dirty="0">
                <a:latin typeface="Alef" pitchFamily="2" charset="-79"/>
                <a:cs typeface="Alef" pitchFamily="2" charset="-79"/>
              </a:rPr>
              <a:t>לוגיסטיקה למחנה הקיץ</a:t>
            </a:r>
            <a:endParaRPr lang="he-IL" sz="115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80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48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48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4800" b="1" dirty="0">
              <a:latin typeface="Alef" pitchFamily="2" charset="-79"/>
              <a:cs typeface="Alef" pitchFamily="2" charset="-79"/>
            </a:endParaRPr>
          </a:p>
          <a:p>
            <a:pPr algn="ctr" rtl="1"/>
            <a:r>
              <a:rPr lang="he-IL" sz="4800" b="1" dirty="0">
                <a:latin typeface="Alef" pitchFamily="2" charset="-79"/>
                <a:cs typeface="Alef" pitchFamily="2" charset="-79"/>
              </a:rPr>
              <a:t>קיץ | תשפ"ה 2025</a:t>
            </a:r>
            <a:endParaRPr lang="he-IL" sz="2400" dirty="0">
              <a:latin typeface="Alef" pitchFamily="2" charset="-79"/>
              <a:cs typeface="Alef" pitchFamily="2" charset="-79"/>
            </a:endParaRPr>
          </a:p>
          <a:p>
            <a:pPr algn="ctr" rtl="1"/>
            <a:r>
              <a:rPr lang="he-IL" sz="2400" dirty="0">
                <a:latin typeface="Alef" pitchFamily="2" charset="-79"/>
                <a:cs typeface="Alef" pitchFamily="2" charset="-79"/>
              </a:rPr>
              <a:t>אגף תפעול ורכש</a:t>
            </a:r>
          </a:p>
        </p:txBody>
      </p:sp>
      <p:pic>
        <p:nvPicPr>
          <p:cNvPr id="5" name="תמונה 4" descr="תמונה שמכילה לוגו&#10;&#10;התיאור נוצר באופן אוטומטי">
            <a:extLst>
              <a:ext uri="{FF2B5EF4-FFF2-40B4-BE49-F238E27FC236}">
                <a16:creationId xmlns:a16="http://schemas.microsoft.com/office/drawing/2014/main" id="{E0AE958E-3E3D-EB5A-0E76-054C7947F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8524" y="1874716"/>
            <a:ext cx="226695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171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C74E3-21DF-FA71-08D9-349EDACCD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F6C6484F-BCC0-8933-BCCE-3419805A8273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לו"ז לוגיסטי יומי 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D1E0BE54-6338-556B-B45E-1F6A14C70C98}"/>
              </a:ext>
            </a:extLst>
          </p:cNvPr>
          <p:cNvSpPr txBox="1"/>
          <p:nvPr/>
        </p:nvSpPr>
        <p:spPr>
          <a:xfrm>
            <a:off x="403999" y="1339750"/>
            <a:ext cx="8336001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לו"ז יומי אשר מוכן מראש הכולל את כל הפעילות הלוגיסטית אשר מתבצעת במחנה 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כלי עזר לשליטה וניהול של ריבוי המשימות 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מונע תקלות 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לו"ז לוגיסטי אמור להכיל את הנושאים הבאים: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אוטובוסים, משאיות, שאיבות שירותים, פינוי אשפה, בדיקת מיכל סולר, שעות החלפת גנרטורים, בדיקת מיכל מים, בדיקת ניקוזים, ריסוסים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975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AC9094-D7CC-9B48-CE96-247C40922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201D8426-CD03-220A-C9DD-68D9BFA67544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החלפת יער וזיכוי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3DB7A0EE-65F4-3CDA-CCB3-71E099492F2B}"/>
              </a:ext>
            </a:extLst>
          </p:cNvPr>
          <p:cNvSpPr txBox="1"/>
          <p:nvPr/>
        </p:nvSpPr>
        <p:spPr>
          <a:xfrm>
            <a:off x="403999" y="1339750"/>
            <a:ext cx="833600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B38DC68D-7135-B9E0-621F-957BE911E163}"/>
              </a:ext>
            </a:extLst>
          </p:cNvPr>
          <p:cNvSpPr txBox="1"/>
          <p:nvPr/>
        </p:nvSpPr>
        <p:spPr>
          <a:xfrm>
            <a:off x="403999" y="1339750"/>
            <a:ext cx="8336001" cy="22775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יום החלפת יער- יום קריטי- מי בא מהבית רענן ומי עייף ורוצה הביתה?!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עומס על הצירים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רגישות, הכלה והבנה שם המשחק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ניקיון היער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זיכויים, מכירות וקניות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108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0579C-2026-B87A-128A-D4A5A5B82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40A199A-BDF6-5436-4CED-C0C523EF2830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תהליך צרכים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A268602-C6F4-F503-719A-4B323DB824FA}"/>
              </a:ext>
            </a:extLst>
          </p:cNvPr>
          <p:cNvSpPr txBox="1"/>
          <p:nvPr/>
        </p:nvSpPr>
        <p:spPr>
          <a:xfrm>
            <a:off x="403999" y="1339750"/>
            <a:ext cx="833600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872110CE-0DF1-FE9C-9C4E-A0280CE7B3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9804449"/>
              </p:ext>
            </p:extLst>
          </p:nvPr>
        </p:nvGraphicFramePr>
        <p:xfrm>
          <a:off x="403999" y="1339750"/>
          <a:ext cx="8336001" cy="3459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271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7C4D0-8D15-1142-AC05-39A1ED8571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CBC5E17-C77F-C36D-24E2-029CB5E7705D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 err="1">
                <a:latin typeface="Alef" pitchFamily="2" charset="-79"/>
                <a:cs typeface="Alef" pitchFamily="2" charset="-79"/>
              </a:rPr>
              <a:t>תל"גים</a:t>
            </a:r>
            <a:r>
              <a:rPr lang="he-IL" sz="4400" b="1" dirty="0">
                <a:latin typeface="Alef" pitchFamily="2" charset="-79"/>
                <a:cs typeface="Alef" pitchFamily="2" charset="-79"/>
              </a:rPr>
              <a:t>	כללי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8064ECC8-6D84-11AE-EE0C-84CABD33318E}"/>
              </a:ext>
            </a:extLst>
          </p:cNvPr>
          <p:cNvSpPr txBox="1"/>
          <p:nvPr/>
        </p:nvSpPr>
        <p:spPr>
          <a:xfrm>
            <a:off x="403999" y="1339750"/>
            <a:ext cx="833600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CFCF4D4-8AF5-05BD-0CD9-7F2B31DDB810}"/>
              </a:ext>
            </a:extLst>
          </p:cNvPr>
          <p:cNvSpPr txBox="1"/>
          <p:nvPr/>
        </p:nvSpPr>
        <p:spPr>
          <a:xfrm>
            <a:off x="403999" y="1339750"/>
            <a:ext cx="8336001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תכנון יער – כל ההנהגות ביער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1 – צרכים לאחר איסוך מידע מהשבטים וההנהגה ותיאום מול האגף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2 – לאחר סגירת הרשמה – דיוק התוכנית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3 – סיכום מפעל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1600" b="1" dirty="0">
                <a:latin typeface="Alef" panose="00000500000000000000" pitchFamily="2" charset="-79"/>
                <a:cs typeface="Alef" panose="00000500000000000000" pitchFamily="2" charset="-79"/>
              </a:rPr>
              <a:t>דגשים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צפי – תקציבי מול ריאלי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סגירות הרשמה בשבטים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סגירת הרשמה בהנהגות ואל מול האגף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גזירת תוכנית מלאה</a:t>
            </a: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37468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6CAB1-2F34-DBDB-096A-749F3E2B2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CCECD23-F803-EC0C-9E79-7EDEAE737F0C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תכנון מול ביצוע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43113C64-B1A1-942F-7C11-352E53DF9647}"/>
              </a:ext>
            </a:extLst>
          </p:cNvPr>
          <p:cNvSpPr txBox="1"/>
          <p:nvPr/>
        </p:nvSpPr>
        <p:spPr>
          <a:xfrm>
            <a:off x="403999" y="1339750"/>
            <a:ext cx="833600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2CB6F194-AC5A-F1C2-A3F2-9767A99C1A24}"/>
              </a:ext>
            </a:extLst>
          </p:cNvPr>
          <p:cNvSpPr txBox="1"/>
          <p:nvPr/>
        </p:nvSpPr>
        <p:spPr>
          <a:xfrm>
            <a:off x="403999" y="1339750"/>
            <a:ext cx="8336001" cy="264687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אירוע מתנהל במקביל – ספקים, יערות חופפים, הנהגות עולות ויורדות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בלת"מ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 – תשתיות, ספקים, שבטים, הנהגות – שאיפה לפעול בהתאם לתכנון אך להתכונן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לבלת"מ</a:t>
            </a: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742950" lvl="1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עדכון בזמן של הגורם הרלוונטי, הבנת המורכבות התנועתית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תיאום ציפיות צוות יער והנהגה – ערובה לביצוע מוצלח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תיעוד – קריטי לסגירת מפעל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2551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40DF79-A341-7D2B-B8AE-4E31D08810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FDA614A-8942-74CF-279D-DB28A0092873}"/>
              </a:ext>
            </a:extLst>
          </p:cNvPr>
          <p:cNvSpPr txBox="1"/>
          <p:nvPr/>
        </p:nvSpPr>
        <p:spPr>
          <a:xfrm>
            <a:off x="289033" y="2936557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>
                <a:latin typeface="Alef" pitchFamily="2" charset="-79"/>
                <a:cs typeface="Alef" pitchFamily="2" charset="-79"/>
              </a:rPr>
              <a:t>בהצלחה!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976BC90D-FB30-79F6-82E4-A742BE1AAFE1}"/>
              </a:ext>
            </a:extLst>
          </p:cNvPr>
          <p:cNvSpPr txBox="1"/>
          <p:nvPr/>
        </p:nvSpPr>
        <p:spPr>
          <a:xfrm>
            <a:off x="403999" y="1339750"/>
            <a:ext cx="833600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5E20B07A-2EBA-7DAA-5C86-FDE9093215A3}"/>
              </a:ext>
            </a:extLst>
          </p:cNvPr>
          <p:cNvSpPr txBox="1"/>
          <p:nvPr/>
        </p:nvSpPr>
        <p:spPr>
          <a:xfrm>
            <a:off x="403999" y="1339750"/>
            <a:ext cx="8336001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729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קבוצה 8">
            <a:extLst>
              <a:ext uri="{FF2B5EF4-FFF2-40B4-BE49-F238E27FC236}">
                <a16:creationId xmlns:a16="http://schemas.microsoft.com/office/drawing/2014/main" id="{BB02BA1B-53D5-3D4F-7F9E-BDD6543C043C}"/>
              </a:ext>
            </a:extLst>
          </p:cNvPr>
          <p:cNvGrpSpPr/>
          <p:nvPr/>
        </p:nvGrpSpPr>
        <p:grpSpPr>
          <a:xfrm>
            <a:off x="669043" y="621101"/>
            <a:ext cx="7805913" cy="5812934"/>
            <a:chOff x="283778" y="518676"/>
            <a:chExt cx="8565931" cy="6234537"/>
          </a:xfrm>
        </p:grpSpPr>
        <p:sp>
          <p:nvSpPr>
            <p:cNvPr id="8" name="אליפסה 7">
              <a:extLst>
                <a:ext uri="{FF2B5EF4-FFF2-40B4-BE49-F238E27FC236}">
                  <a16:creationId xmlns:a16="http://schemas.microsoft.com/office/drawing/2014/main" id="{EF588E34-5886-15FD-48B2-E8A164079268}"/>
                </a:ext>
              </a:extLst>
            </p:cNvPr>
            <p:cNvSpPr/>
            <p:nvPr/>
          </p:nvSpPr>
          <p:spPr>
            <a:xfrm>
              <a:off x="4718648" y="518676"/>
              <a:ext cx="3226279" cy="321765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  <a:latin typeface="Alef" panose="00000500000000000000" pitchFamily="2" charset="-79"/>
                  <a:cs typeface="Alef" panose="00000500000000000000" pitchFamily="2" charset="-79"/>
                </a:rPr>
                <a:t>אמון</a:t>
              </a:r>
            </a:p>
          </p:txBody>
        </p:sp>
        <p:sp>
          <p:nvSpPr>
            <p:cNvPr id="7" name="אליפסה 6">
              <a:extLst>
                <a:ext uri="{FF2B5EF4-FFF2-40B4-BE49-F238E27FC236}">
                  <a16:creationId xmlns:a16="http://schemas.microsoft.com/office/drawing/2014/main" id="{A13C194D-32FA-C502-BD73-669126A458F6}"/>
                </a:ext>
              </a:extLst>
            </p:cNvPr>
            <p:cNvSpPr/>
            <p:nvPr/>
          </p:nvSpPr>
          <p:spPr>
            <a:xfrm>
              <a:off x="1158815" y="518676"/>
              <a:ext cx="3226279" cy="321765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  <a:latin typeface="Alef" panose="00000500000000000000" pitchFamily="2" charset="-79"/>
                  <a:cs typeface="Alef" panose="00000500000000000000" pitchFamily="2" charset="-79"/>
                </a:rPr>
                <a:t>מקצועיות</a:t>
              </a:r>
            </a:p>
          </p:txBody>
        </p:sp>
        <p:sp>
          <p:nvSpPr>
            <p:cNvPr id="5" name="אליפסה 4">
              <a:extLst>
                <a:ext uri="{FF2B5EF4-FFF2-40B4-BE49-F238E27FC236}">
                  <a16:creationId xmlns:a16="http://schemas.microsoft.com/office/drawing/2014/main" id="{A9510CA1-9402-B5BA-20C2-DC8172620322}"/>
                </a:ext>
              </a:extLst>
            </p:cNvPr>
            <p:cNvSpPr/>
            <p:nvPr/>
          </p:nvSpPr>
          <p:spPr>
            <a:xfrm>
              <a:off x="1158815" y="3535561"/>
              <a:ext cx="3226279" cy="3217652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  <a:latin typeface="Alef" panose="00000500000000000000" pitchFamily="2" charset="-79"/>
                  <a:cs typeface="Alef" panose="00000500000000000000" pitchFamily="2" charset="-79"/>
                </a:rPr>
                <a:t>שקיפות</a:t>
              </a:r>
            </a:p>
          </p:txBody>
        </p:sp>
        <p:sp>
          <p:nvSpPr>
            <p:cNvPr id="4" name="אליפסה 3">
              <a:extLst>
                <a:ext uri="{FF2B5EF4-FFF2-40B4-BE49-F238E27FC236}">
                  <a16:creationId xmlns:a16="http://schemas.microsoft.com/office/drawing/2014/main" id="{6BF8D829-0ABA-BA6D-B69E-4A09FABD7242}"/>
                </a:ext>
              </a:extLst>
            </p:cNvPr>
            <p:cNvSpPr/>
            <p:nvPr/>
          </p:nvSpPr>
          <p:spPr>
            <a:xfrm>
              <a:off x="4718649" y="3535561"/>
              <a:ext cx="3226279" cy="3217652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  <a:latin typeface="Alef" panose="00000500000000000000" pitchFamily="2" charset="-79"/>
                  <a:cs typeface="Alef" panose="00000500000000000000" pitchFamily="2" charset="-79"/>
                </a:rPr>
                <a:t>תקשורת</a:t>
              </a:r>
            </a:p>
          </p:txBody>
        </p:sp>
        <p:sp>
          <p:nvSpPr>
            <p:cNvPr id="6" name="תיבת טקסט 5">
              <a:extLst>
                <a:ext uri="{FF2B5EF4-FFF2-40B4-BE49-F238E27FC236}">
                  <a16:creationId xmlns:a16="http://schemas.microsoft.com/office/drawing/2014/main" id="{7CDD9DEE-D1FD-C045-BB59-3EE35519570D}"/>
                </a:ext>
              </a:extLst>
            </p:cNvPr>
            <p:cNvSpPr txBox="1"/>
            <p:nvPr/>
          </p:nvSpPr>
          <p:spPr>
            <a:xfrm>
              <a:off x="283778" y="518676"/>
              <a:ext cx="8565931" cy="10563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4400" b="1" dirty="0">
                  <a:latin typeface="Alef" panose="00000500000000000000" pitchFamily="2" charset="-79"/>
                  <a:cs typeface="Alef" pitchFamily="2" charset="-79"/>
                </a:rPr>
                <a:t>מטרת ההכשרה</a:t>
              </a:r>
            </a:p>
            <a:p>
              <a:pPr algn="ctr" rtl="1"/>
              <a:endParaRPr lang="he-IL" sz="1400" b="1" dirty="0">
                <a:latin typeface="Alef" pitchFamily="2" charset="-79"/>
                <a:cs typeface="Alef" pitchFamily="2" charset="-79"/>
              </a:endParaRPr>
            </a:p>
          </p:txBody>
        </p:sp>
        <p:graphicFrame>
          <p:nvGraphicFramePr>
            <p:cNvPr id="3" name="דיאגרמה 2">
              <a:extLst>
                <a:ext uri="{FF2B5EF4-FFF2-40B4-BE49-F238E27FC236}">
                  <a16:creationId xmlns:a16="http://schemas.microsoft.com/office/drawing/2014/main" id="{243F8A42-A1E5-8F72-58D7-748D0AA70CD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54777132"/>
                </p:ext>
              </p:extLst>
            </p:nvPr>
          </p:nvGraphicFramePr>
          <p:xfrm>
            <a:off x="1584385" y="1503561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6722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7CDD9DEE-D1FD-C045-BB59-3EE35519570D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על מה נדבר היום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52BBAB1A-5005-C289-01EC-738150AABD6B}"/>
              </a:ext>
            </a:extLst>
          </p:cNvPr>
          <p:cNvSpPr txBox="1"/>
          <p:nvPr/>
        </p:nvSpPr>
        <p:spPr>
          <a:xfrm>
            <a:off x="403999" y="1339750"/>
            <a:ext cx="8336001" cy="523220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1600" b="1" u="sng" dirty="0">
                <a:latin typeface="Alef" panose="00000500000000000000" pitchFamily="2" charset="-79"/>
                <a:cs typeface="Alef" panose="00000500000000000000" pitchFamily="2" charset="-79"/>
              </a:rPr>
              <a:t>א. רישוי עסקים:</a:t>
            </a: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הקמות יער – יום סידור יער, חלוץ מטבחים/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סופ"ש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 רישוי, יום מסירת יער.</a:t>
            </a:r>
          </a:p>
          <a:p>
            <a:pPr algn="r" rtl="1">
              <a:lnSpc>
                <a:spcPct val="150000"/>
              </a:lnSpc>
            </a:pPr>
            <a:r>
              <a:rPr lang="he-IL" sz="1600" b="1" u="sng" dirty="0">
                <a:latin typeface="Alef" panose="00000500000000000000" pitchFamily="2" charset="-79"/>
                <a:cs typeface="Alef" panose="00000500000000000000" pitchFamily="2" charset="-79"/>
              </a:rPr>
              <a:t>ב. תפקיד רכז/ת מפעלים וארגון בקיץ – תפעול מחנה:</a:t>
            </a: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ניהול בעלי תפקידים בקיץ – הכשרות, עירוב כוח האדם.</a:t>
            </a:r>
          </a:p>
          <a:p>
            <a:pPr marL="800100" lvl="1" indent="-342900" algn="r" rtl="1">
              <a:lnSpc>
                <a:spcPct val="150000"/>
              </a:lnSpc>
              <a:buFontTx/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חלוקת אחריות בין האגפים במטה, איגום משאבים.</a:t>
            </a:r>
          </a:p>
          <a:p>
            <a:pPr marL="800100" lvl="1" indent="-342900" algn="r" rtl="1">
              <a:lnSpc>
                <a:spcPct val="150000"/>
              </a:lnSpc>
              <a:buFontTx/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ניהול מחנה</a:t>
            </a:r>
          </a:p>
          <a:p>
            <a:pPr marL="800100" lvl="1" indent="-342900" algn="r" rtl="1">
              <a:lnSpc>
                <a:spcPct val="150000"/>
              </a:lnSpc>
              <a:buFontTx/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החלפות יער וקיפול יער.</a:t>
            </a:r>
          </a:p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1600" b="1" u="sng" dirty="0">
                <a:latin typeface="Alef" panose="00000500000000000000" pitchFamily="2" charset="-79"/>
                <a:cs typeface="Alef" panose="00000500000000000000" pitchFamily="2" charset="-79"/>
              </a:rPr>
              <a:t>ג. תהליך תיאומים וצרכים לוגיסטיים לקיץ:</a:t>
            </a:r>
          </a:p>
          <a:p>
            <a:pPr marL="914400" lvl="1" indent="-457200" algn="r" rtl="1">
              <a:lnSpc>
                <a:spcPct val="150000"/>
              </a:lnSpc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צרכי שבטים – תהליך מקביל לתהליך התיאום הלוגיסטי מול תפעול ורכש.</a:t>
            </a:r>
          </a:p>
          <a:p>
            <a:pPr marL="914400" lvl="1" indent="-457200" algn="r" rtl="1">
              <a:lnSpc>
                <a:spcPct val="150000"/>
              </a:lnSpc>
              <a:buFontTx/>
              <a:buAutoNum type="arabicParenR"/>
            </a:pP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תל"גים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– פירוט שלבים, דגשים, עירוב גורמים.</a:t>
            </a:r>
          </a:p>
          <a:p>
            <a:pPr marL="914400" lvl="1" indent="-457200" algn="r" rtl="1">
              <a:lnSpc>
                <a:spcPct val="150000"/>
              </a:lnSpc>
              <a:buAutoNum type="arabicParenR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בין התיאום במשרד לביצוע בפועל - הקמות יער אל מול צרכי הנהגות.</a:t>
            </a:r>
          </a:p>
          <a:p>
            <a:pPr lvl="1" algn="r" rtl="1">
              <a:lnSpc>
                <a:spcPct val="150000"/>
              </a:lnSpc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63107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24DE5-8881-CFB5-CB2E-1FF102BD6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44A704F5-FAE1-71AE-D87B-0C3654784613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אגף תפעול ורכש- הקמת המפעל	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C7BEEA8E-D932-9A51-AE91-3017BB95E853}"/>
              </a:ext>
            </a:extLst>
          </p:cNvPr>
          <p:cNvSpPr txBox="1"/>
          <p:nvPr/>
        </p:nvSpPr>
        <p:spPr>
          <a:xfrm>
            <a:off x="403999" y="1339750"/>
            <a:ext cx="8336001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  <a:hlinkClick r:id="rId2"/>
              </a:rPr>
              <a:t>גאנט</a:t>
            </a: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תיאום לוגיסטי מול ההנהגות.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רכש תנועתי -היסעים, אבטחה, רפואה, הובלות,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חד"פ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 וחומרי ניקוי, חבלים.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הקמת תשתיות – גדר, מים, ביוב, חשמל, יבילים, צירים, ניקוזים.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תכנון ותיאום בין הנהגות באותו יער.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יום סידור יער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תפעול שוטף של המחנות</a:t>
            </a: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algn="r" rtl="1">
              <a:lnSpc>
                <a:spcPct val="150000"/>
              </a:lnSpc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AutoNum type="arabicParenR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91958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C0448-6B5A-7A99-D091-17ABA9AD5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B4A6A9ED-F67B-A6F0-B362-45ECA741FBDD}"/>
              </a:ext>
            </a:extLst>
          </p:cNvPr>
          <p:cNvSpPr txBox="1"/>
          <p:nvPr/>
        </p:nvSpPr>
        <p:spPr>
          <a:xfrm>
            <a:off x="513708" y="683063"/>
            <a:ext cx="8565931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הקמת יער</a:t>
            </a:r>
            <a:endParaRPr lang="he-IL" sz="3200" b="1" dirty="0">
              <a:latin typeface="Alef" pitchFamily="2" charset="-79"/>
              <a:cs typeface="Alef" pitchFamily="2" charset="-79"/>
            </a:endParaRPr>
          </a:p>
          <a:p>
            <a:pPr algn="ctr" rtl="1"/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5A26767F-4A41-E34A-7A9B-23A6FC93E7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917511"/>
              </p:ext>
            </p:extLst>
          </p:nvPr>
        </p:nvGraphicFramePr>
        <p:xfrm>
          <a:off x="403999" y="1339750"/>
          <a:ext cx="8336001" cy="5073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183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E2A7E-005A-B8C8-2043-88C80804E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F888BE06-EC82-33F9-16D9-28990D9E4A4A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תפקיד רכז/ת המפעלים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E4817AE0-5FB4-9BC8-F568-9CFA7142C857}"/>
              </a:ext>
            </a:extLst>
          </p:cNvPr>
          <p:cNvSpPr txBox="1"/>
          <p:nvPr/>
        </p:nvSpPr>
        <p:spPr>
          <a:xfrm>
            <a:off x="403999" y="1339750"/>
            <a:ext cx="8336001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ניהול בעלי התפקידים – הכשרה, ליווי וניהול של כלל בעלי התפקידים הלוגיסטיים ביער, בהתאם לחלוקה עם מרכז/ת ההנהגה –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מנהלנ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/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ית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, א. תשתיות, א. מרפאה,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אקונומ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/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ית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, קב"ט/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ית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, א. מחסן,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תברואנ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/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ית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,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רכז.ת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 בטיחות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וא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. חמ"ל.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בניית לוז מחנה גזירת לוז לוגיסטי מלא לכלל בע"ת ביער בתיאום אל מול מרכז/ת ההנהגה.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שבטים – גזירת משמעויות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הנהגתיות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 מתוך צרכים שבטיים – חבלים, סנדות, הובלות </a:t>
            </a:r>
            <a:r>
              <a:rPr lang="he-IL" sz="1600" dirty="0" err="1">
                <a:latin typeface="Alef" panose="00000500000000000000" pitchFamily="2" charset="-79"/>
                <a:cs typeface="Alef" panose="00000500000000000000" pitchFamily="2" charset="-79"/>
              </a:rPr>
              <a:t>וכו</a:t>
            </a: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תל"ג הנהגתי – העברת כלל המידע ההנהגתי לאגף תפעול ורכש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בניית תיק מחנה – תוכנית לכל יום של כלל הספקים.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איגום משאבים עם ההנהגות החולקות את היער.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פתרון בעיות ותפעול שוטף של יער.</a:t>
            </a:r>
          </a:p>
          <a:p>
            <a:pPr marL="628650" lvl="1" indent="-1714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202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3E3A4D10-E801-DEC9-6485-C2350448D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3408077"/>
              </p:ext>
            </p:extLst>
          </p:nvPr>
        </p:nvGraphicFramePr>
        <p:xfrm>
          <a:off x="813785" y="1452504"/>
          <a:ext cx="7516429" cy="5052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77A60AC5-124A-58E3-D9DC-B82C2AABD1A7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חלוקת אחריות בין האגפים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256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CB2BE-4ED5-DAFF-F152-782DEFBE54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7F840BA-3DC3-1350-8A7B-ECE67CAD8A77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תיאום בין הנהגות ואיגום משאבים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7E5A1359-F836-BB14-9392-3CA62F5DFF76}"/>
              </a:ext>
            </a:extLst>
          </p:cNvPr>
          <p:cNvSpPr txBox="1"/>
          <p:nvPr/>
        </p:nvSpPr>
        <p:spPr>
          <a:xfrm>
            <a:off x="403999" y="1339750"/>
            <a:ext cx="8336001" cy="22775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ציוד שנשאר- סנדות, מתקנים ביער, מיטות, מזרונים, ספסלים, שולחנות.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מתקנים שנשארים- מקלחות שירותים.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מיקומים- מכולות, אקונומיה, אזורי שירות, מכולות אשפה וכד'.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מחנות סמוכים- תקשורת, שיתוף הדדי ותמיכה.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4251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E333DF-EB0B-3988-3415-043F395C2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C0BD9C0B-33B2-4954-409E-43B35012B727}"/>
              </a:ext>
            </a:extLst>
          </p:cNvPr>
          <p:cNvSpPr txBox="1"/>
          <p:nvPr/>
        </p:nvSpPr>
        <p:spPr>
          <a:xfrm>
            <a:off x="513708" y="683063"/>
            <a:ext cx="856593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4400" b="1" dirty="0">
                <a:latin typeface="Alef" pitchFamily="2" charset="-79"/>
                <a:cs typeface="Alef" pitchFamily="2" charset="-79"/>
              </a:rPr>
              <a:t>ניהול מחנה –שגרת יום</a:t>
            </a:r>
            <a:endParaRPr lang="he-IL" sz="1400" b="1" dirty="0">
              <a:latin typeface="Alef" pitchFamily="2" charset="-79"/>
              <a:cs typeface="Alef" pitchFamily="2" charset="-79"/>
            </a:endParaRPr>
          </a:p>
        </p:txBody>
      </p:sp>
      <p:sp>
        <p:nvSpPr>
          <p:cNvPr id="2" name="תיבת טקסט 1">
            <a:extLst>
              <a:ext uri="{FF2B5EF4-FFF2-40B4-BE49-F238E27FC236}">
                <a16:creationId xmlns:a16="http://schemas.microsoft.com/office/drawing/2014/main" id="{3E79F78E-D0C8-CA7A-737C-F2C0EE97F090}"/>
              </a:ext>
            </a:extLst>
          </p:cNvPr>
          <p:cNvSpPr txBox="1"/>
          <p:nvPr/>
        </p:nvSpPr>
        <p:spPr>
          <a:xfrm>
            <a:off x="403999" y="1339750"/>
            <a:ext cx="8336001" cy="33855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טבלת לו"ז לוגיסטית- טבלת שליטה/ טבלת עבודה יומית.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מפת מחנה לוגיסטית – כוללת את תשתיות המים, מקומי שירותים, מקלחות, צפרדעי אשפה, גנרטור ומיכל סולר, אקונומיה+ תרשים זרימה משאיות... (תחילת המחנה סיור הכרות עם ספקי תשתיות נציג המחלקה וחפיפה בהחלפת מחזורים)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טבלאות לספקים- היסעים, ריסוסים, פינוי אשפה, שאיבות שירותים-  אנשי קשר...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אוגדן תיעוד יומי – דו"ח יום – ריכוז כלל הפעילות.</a:t>
            </a: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Alef" panose="00000500000000000000" pitchFamily="2" charset="-79"/>
                <a:cs typeface="Alef" panose="00000500000000000000" pitchFamily="2" charset="-79"/>
              </a:rPr>
              <a:t>24 שעות קדימה</a:t>
            </a:r>
            <a:endParaRPr lang="he-IL" sz="8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285750" indent="-28575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  <a:p>
            <a:pPr marL="800100" lvl="1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27930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814FB76C-E572-41E7-8E77-DC9A43977BE1}">
  <we:reference id="wa104381637" version="1.0.0.0" store="he-IL" storeType="OMEX"/>
  <we:alternateReferences>
    <we:reference id="wa104381637" version="1.0.0.0" store="WA104381637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7986995F7C854A8AF4EF16C1D066CA" ma:contentTypeVersion="13" ma:contentTypeDescription="Create a new document." ma:contentTypeScope="" ma:versionID="f7ab642c71b69357e2d02aad0ca3f59e">
  <xsd:schema xmlns:xsd="http://www.w3.org/2001/XMLSchema" xmlns:xs="http://www.w3.org/2001/XMLSchema" xmlns:p="http://schemas.microsoft.com/office/2006/metadata/properties" xmlns:ns3="fb3124e1-be8a-4ae4-837c-1b42c5849b1c" xmlns:ns4="06f3babd-5731-4db3-9435-5e25eb08cb2d" targetNamespace="http://schemas.microsoft.com/office/2006/metadata/properties" ma:root="true" ma:fieldsID="41bdc3b0fbdfcac0652c6250d7499af6" ns3:_="" ns4:_="">
    <xsd:import namespace="fb3124e1-be8a-4ae4-837c-1b42c5849b1c"/>
    <xsd:import namespace="06f3babd-5731-4db3-9435-5e25eb08cb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124e1-be8a-4ae4-837c-1b42c5849b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3babd-5731-4db3-9435-5e25eb08cb2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F504C6-9896-41BF-B9C3-D2B34B63DF82}">
  <ds:schemaRefs>
    <ds:schemaRef ds:uri="fb3124e1-be8a-4ae4-837c-1b42c5849b1c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06f3babd-5731-4db3-9435-5e25eb08cb2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8699F91-F17D-47CF-AC49-9DB21D8190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3124e1-be8a-4ae4-837c-1b42c5849b1c"/>
    <ds:schemaRef ds:uri="06f3babd-5731-4db3-9435-5e25eb08cb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829AA1-E54C-43FA-9038-9460967499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10449</TotalTime>
  <Words>898</Words>
  <Application>Microsoft Office PowerPoint</Application>
  <PresentationFormat>‫הצגה על המסך (4:3)</PresentationFormat>
  <Paragraphs>150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  <vt:variant>
        <vt:lpstr>הצגות מותאמות אישית</vt:lpstr>
      </vt:variant>
      <vt:variant>
        <vt:i4>12</vt:i4>
      </vt:variant>
    </vt:vector>
  </HeadingPairs>
  <TitlesOfParts>
    <vt:vector size="32" baseType="lpstr">
      <vt:lpstr>Alef</vt:lpstr>
      <vt:lpstr>Arial</vt:lpstr>
      <vt:lpstr>Calibri</vt:lpstr>
      <vt:lpstr>Calibri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רפואה ואבטחה</vt:lpstr>
      <vt:lpstr>אוטובוסים</vt:lpstr>
      <vt:lpstr>ציוד והובלות</vt:lpstr>
      <vt:lpstr>עצים</vt:lpstr>
      <vt:lpstr>גנרטורים</vt:lpstr>
      <vt:lpstr>מים</vt:lpstr>
      <vt:lpstr>אשפה</vt:lpstr>
      <vt:lpstr>נקיון</vt:lpstr>
      <vt:lpstr>שירותים</vt:lpstr>
      <vt:lpstr>קשר</vt:lpstr>
      <vt:lpstr>רכב</vt:lpstr>
      <vt:lpstr>מפה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מיכל פרי</dc:creator>
  <cp:lastModifiedBy>איל ורדי</cp:lastModifiedBy>
  <cp:revision>15</cp:revision>
  <dcterms:created xsi:type="dcterms:W3CDTF">2021-06-06T09:36:39Z</dcterms:created>
  <dcterms:modified xsi:type="dcterms:W3CDTF">2025-05-14T06:38:32Z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0x010100F67986995F7C854A8AF4EF16C1D066CA</vt:lpwstr>
  </property>
</Properties>
</file>