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292" r:id="rId4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58BFC-4B2D-463B-AFF1-65BDCA26FB50}" v="95" dt="2025-03-17T12:30:43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32" d="100"/>
          <a:sy n="32" d="100"/>
        </p:scale>
        <p:origin x="11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עדן חי" userId="88cd5e05-e43c-4e5d-b747-3958e83f9230" providerId="ADAL" clId="{C6A58BFC-4B2D-463B-AFF1-65BDCA26FB50}"/>
    <pc:docChg chg="undo custSel addSld modSld">
      <pc:chgData name="עדן חי" userId="88cd5e05-e43c-4e5d-b747-3958e83f9230" providerId="ADAL" clId="{C6A58BFC-4B2D-463B-AFF1-65BDCA26FB50}" dt="2025-03-17T12:30:43.575" v="210"/>
      <pc:docMkLst>
        <pc:docMk/>
      </pc:docMkLst>
      <pc:sldChg chg="addSp new">
        <pc:chgData name="עדן חי" userId="88cd5e05-e43c-4e5d-b747-3958e83f9230" providerId="ADAL" clId="{C6A58BFC-4B2D-463B-AFF1-65BDCA26FB50}" dt="2025-03-16T19:42:21.780" v="1"/>
        <pc:sldMkLst>
          <pc:docMk/>
          <pc:sldMk cId="706393476" sldId="256"/>
        </pc:sldMkLst>
        <pc:picChg chg="add">
          <ac:chgData name="עדן חי" userId="88cd5e05-e43c-4e5d-b747-3958e83f9230" providerId="ADAL" clId="{C6A58BFC-4B2D-463B-AFF1-65BDCA26FB50}" dt="2025-03-16T19:42:21.780" v="1"/>
          <ac:picMkLst>
            <pc:docMk/>
            <pc:sldMk cId="706393476" sldId="256"/>
            <ac:picMk id="1026" creationId="{987BDF6D-8D16-9EBD-B243-B28AFBD58635}"/>
          </ac:picMkLst>
        </pc:picChg>
      </pc:sldChg>
      <pc:sldChg chg="addSp new">
        <pc:chgData name="עדן חי" userId="88cd5e05-e43c-4e5d-b747-3958e83f9230" providerId="ADAL" clId="{C6A58BFC-4B2D-463B-AFF1-65BDCA26FB50}" dt="2025-03-16T19:42:52.743" v="3"/>
        <pc:sldMkLst>
          <pc:docMk/>
          <pc:sldMk cId="3431652227" sldId="257"/>
        </pc:sldMkLst>
        <pc:picChg chg="add">
          <ac:chgData name="עדן חי" userId="88cd5e05-e43c-4e5d-b747-3958e83f9230" providerId="ADAL" clId="{C6A58BFC-4B2D-463B-AFF1-65BDCA26FB50}" dt="2025-03-16T19:42:52.743" v="3"/>
          <ac:picMkLst>
            <pc:docMk/>
            <pc:sldMk cId="3431652227" sldId="257"/>
            <ac:picMk id="2050" creationId="{3112772B-A399-9FB0-B58E-9F48335FEF9F}"/>
          </ac:picMkLst>
        </pc:picChg>
      </pc:sldChg>
      <pc:sldChg chg="addSp new">
        <pc:chgData name="עדן חי" userId="88cd5e05-e43c-4e5d-b747-3958e83f9230" providerId="ADAL" clId="{C6A58BFC-4B2D-463B-AFF1-65BDCA26FB50}" dt="2025-03-16T19:43:13.575" v="5"/>
        <pc:sldMkLst>
          <pc:docMk/>
          <pc:sldMk cId="1431579862" sldId="258"/>
        </pc:sldMkLst>
        <pc:picChg chg="add">
          <ac:chgData name="עדן חי" userId="88cd5e05-e43c-4e5d-b747-3958e83f9230" providerId="ADAL" clId="{C6A58BFC-4B2D-463B-AFF1-65BDCA26FB50}" dt="2025-03-16T19:43:13.575" v="5"/>
          <ac:picMkLst>
            <pc:docMk/>
            <pc:sldMk cId="1431579862" sldId="258"/>
            <ac:picMk id="3074" creationId="{394FAE9C-A0ED-E8C0-9657-FF694AECE265}"/>
          </ac:picMkLst>
        </pc:picChg>
      </pc:sldChg>
      <pc:sldChg chg="addSp new">
        <pc:chgData name="עדן חי" userId="88cd5e05-e43c-4e5d-b747-3958e83f9230" providerId="ADAL" clId="{C6A58BFC-4B2D-463B-AFF1-65BDCA26FB50}" dt="2025-03-16T19:44:16.499" v="7"/>
        <pc:sldMkLst>
          <pc:docMk/>
          <pc:sldMk cId="2691968604" sldId="259"/>
        </pc:sldMkLst>
        <pc:picChg chg="add">
          <ac:chgData name="עדן חי" userId="88cd5e05-e43c-4e5d-b747-3958e83f9230" providerId="ADAL" clId="{C6A58BFC-4B2D-463B-AFF1-65BDCA26FB50}" dt="2025-03-16T19:44:16.499" v="7"/>
          <ac:picMkLst>
            <pc:docMk/>
            <pc:sldMk cId="2691968604" sldId="259"/>
            <ac:picMk id="4098" creationId="{108D3F38-D870-8CE4-FB1D-9594A45EC445}"/>
          </ac:picMkLst>
        </pc:picChg>
      </pc:sldChg>
      <pc:sldChg chg="addSp new">
        <pc:chgData name="עדן חי" userId="88cd5e05-e43c-4e5d-b747-3958e83f9230" providerId="ADAL" clId="{C6A58BFC-4B2D-463B-AFF1-65BDCA26FB50}" dt="2025-03-16T19:44:27.964" v="9"/>
        <pc:sldMkLst>
          <pc:docMk/>
          <pc:sldMk cId="1949068004" sldId="260"/>
        </pc:sldMkLst>
        <pc:picChg chg="add">
          <ac:chgData name="עדן חי" userId="88cd5e05-e43c-4e5d-b747-3958e83f9230" providerId="ADAL" clId="{C6A58BFC-4B2D-463B-AFF1-65BDCA26FB50}" dt="2025-03-16T19:44:27.964" v="9"/>
          <ac:picMkLst>
            <pc:docMk/>
            <pc:sldMk cId="1949068004" sldId="260"/>
            <ac:picMk id="5122" creationId="{4920FA3C-D774-953A-58A0-75A30D26D4A4}"/>
          </ac:picMkLst>
        </pc:picChg>
      </pc:sldChg>
      <pc:sldChg chg="addSp new">
        <pc:chgData name="עדן חי" userId="88cd5e05-e43c-4e5d-b747-3958e83f9230" providerId="ADAL" clId="{C6A58BFC-4B2D-463B-AFF1-65BDCA26FB50}" dt="2025-03-16T19:45:03.599" v="11"/>
        <pc:sldMkLst>
          <pc:docMk/>
          <pc:sldMk cId="4129558888" sldId="261"/>
        </pc:sldMkLst>
        <pc:picChg chg="add">
          <ac:chgData name="עדן חי" userId="88cd5e05-e43c-4e5d-b747-3958e83f9230" providerId="ADAL" clId="{C6A58BFC-4B2D-463B-AFF1-65BDCA26FB50}" dt="2025-03-16T19:45:03.599" v="11"/>
          <ac:picMkLst>
            <pc:docMk/>
            <pc:sldMk cId="4129558888" sldId="261"/>
            <ac:picMk id="6146" creationId="{CEA5D769-2E18-6361-7E9A-743743829CA7}"/>
          </ac:picMkLst>
        </pc:picChg>
      </pc:sldChg>
      <pc:sldChg chg="addSp new">
        <pc:chgData name="עדן חי" userId="88cd5e05-e43c-4e5d-b747-3958e83f9230" providerId="ADAL" clId="{C6A58BFC-4B2D-463B-AFF1-65BDCA26FB50}" dt="2025-03-16T19:45:12.651" v="13"/>
        <pc:sldMkLst>
          <pc:docMk/>
          <pc:sldMk cId="3362573869" sldId="262"/>
        </pc:sldMkLst>
        <pc:picChg chg="add">
          <ac:chgData name="עדן חי" userId="88cd5e05-e43c-4e5d-b747-3958e83f9230" providerId="ADAL" clId="{C6A58BFC-4B2D-463B-AFF1-65BDCA26FB50}" dt="2025-03-16T19:45:12.651" v="13"/>
          <ac:picMkLst>
            <pc:docMk/>
            <pc:sldMk cId="3362573869" sldId="262"/>
            <ac:picMk id="7170" creationId="{D6B949B4-4A31-DE8B-E1B2-2DB98B3B0E26}"/>
          </ac:picMkLst>
        </pc:picChg>
      </pc:sldChg>
      <pc:sldChg chg="addSp modSp new">
        <pc:chgData name="עדן חי" userId="88cd5e05-e43c-4e5d-b747-3958e83f9230" providerId="ADAL" clId="{C6A58BFC-4B2D-463B-AFF1-65BDCA26FB50}" dt="2025-03-16T19:49:32.341" v="18" actId="1076"/>
        <pc:sldMkLst>
          <pc:docMk/>
          <pc:sldMk cId="3531046317" sldId="263"/>
        </pc:sldMkLst>
        <pc:picChg chg="add mod">
          <ac:chgData name="עדן חי" userId="88cd5e05-e43c-4e5d-b747-3958e83f9230" providerId="ADAL" clId="{C6A58BFC-4B2D-463B-AFF1-65BDCA26FB50}" dt="2025-03-16T19:49:32.341" v="18" actId="1076"/>
          <ac:picMkLst>
            <pc:docMk/>
            <pc:sldMk cId="3531046317" sldId="263"/>
            <ac:picMk id="8194" creationId="{D7EA28F4-377A-F00F-11CE-36377435F651}"/>
          </ac:picMkLst>
        </pc:picChg>
      </pc:sldChg>
      <pc:sldChg chg="addSp new">
        <pc:chgData name="עדן חי" userId="88cd5e05-e43c-4e5d-b747-3958e83f9230" providerId="ADAL" clId="{C6A58BFC-4B2D-463B-AFF1-65BDCA26FB50}" dt="2025-03-16T19:49:49.680" v="20"/>
        <pc:sldMkLst>
          <pc:docMk/>
          <pc:sldMk cId="559258392" sldId="264"/>
        </pc:sldMkLst>
        <pc:picChg chg="add">
          <ac:chgData name="עדן חי" userId="88cd5e05-e43c-4e5d-b747-3958e83f9230" providerId="ADAL" clId="{C6A58BFC-4B2D-463B-AFF1-65BDCA26FB50}" dt="2025-03-16T19:49:49.680" v="20"/>
          <ac:picMkLst>
            <pc:docMk/>
            <pc:sldMk cId="559258392" sldId="264"/>
            <ac:picMk id="9218" creationId="{06089070-4449-4CA2-7E50-E97E79BCC82F}"/>
          </ac:picMkLst>
        </pc:picChg>
      </pc:sldChg>
      <pc:sldChg chg="addSp new">
        <pc:chgData name="עדן חי" userId="88cd5e05-e43c-4e5d-b747-3958e83f9230" providerId="ADAL" clId="{C6A58BFC-4B2D-463B-AFF1-65BDCA26FB50}" dt="2025-03-16T19:50:01.713" v="22"/>
        <pc:sldMkLst>
          <pc:docMk/>
          <pc:sldMk cId="1259579957" sldId="265"/>
        </pc:sldMkLst>
        <pc:picChg chg="add">
          <ac:chgData name="עדן חי" userId="88cd5e05-e43c-4e5d-b747-3958e83f9230" providerId="ADAL" clId="{C6A58BFC-4B2D-463B-AFF1-65BDCA26FB50}" dt="2025-03-16T19:50:01.713" v="22"/>
          <ac:picMkLst>
            <pc:docMk/>
            <pc:sldMk cId="1259579957" sldId="265"/>
            <ac:picMk id="10242" creationId="{9A41EDD8-BE85-4D7A-7131-E0CDB0FB6C22}"/>
          </ac:picMkLst>
        </pc:picChg>
      </pc:sldChg>
      <pc:sldChg chg="addSp new">
        <pc:chgData name="עדן חי" userId="88cd5e05-e43c-4e5d-b747-3958e83f9230" providerId="ADAL" clId="{C6A58BFC-4B2D-463B-AFF1-65BDCA26FB50}" dt="2025-03-16T19:52:47.174" v="24"/>
        <pc:sldMkLst>
          <pc:docMk/>
          <pc:sldMk cId="1729905645" sldId="266"/>
        </pc:sldMkLst>
        <pc:picChg chg="add">
          <ac:chgData name="עדן חי" userId="88cd5e05-e43c-4e5d-b747-3958e83f9230" providerId="ADAL" clId="{C6A58BFC-4B2D-463B-AFF1-65BDCA26FB50}" dt="2025-03-16T19:52:47.174" v="24"/>
          <ac:picMkLst>
            <pc:docMk/>
            <pc:sldMk cId="1729905645" sldId="266"/>
            <ac:picMk id="11266" creationId="{72F9E6CC-CEB5-C55B-D147-F55D2A764CEE}"/>
          </ac:picMkLst>
        </pc:picChg>
      </pc:sldChg>
      <pc:sldChg chg="addSp delSp modSp new mod setBg">
        <pc:chgData name="עדן חי" userId="88cd5e05-e43c-4e5d-b747-3958e83f9230" providerId="ADAL" clId="{C6A58BFC-4B2D-463B-AFF1-65BDCA26FB50}" dt="2025-03-16T20:09:51.903" v="30" actId="1076"/>
        <pc:sldMkLst>
          <pc:docMk/>
          <pc:sldMk cId="1401416812" sldId="267"/>
        </pc:sldMkLst>
        <pc:spChg chg="mod">
          <ac:chgData name="עדן חי" userId="88cd5e05-e43c-4e5d-b747-3958e83f9230" providerId="ADAL" clId="{C6A58BFC-4B2D-463B-AFF1-65BDCA26FB50}" dt="2025-03-16T20:09:47.539" v="28" actId="26606"/>
          <ac:spMkLst>
            <pc:docMk/>
            <pc:sldMk cId="1401416812" sldId="267"/>
            <ac:spMk id="2" creationId="{22D3940A-C0D6-56A8-A61A-870541BA85A6}"/>
          </ac:spMkLst>
        </pc:spChg>
        <pc:spChg chg="mod">
          <ac:chgData name="עדן חי" userId="88cd5e05-e43c-4e5d-b747-3958e83f9230" providerId="ADAL" clId="{C6A58BFC-4B2D-463B-AFF1-65BDCA26FB50}" dt="2025-03-16T20:09:47.539" v="28" actId="26606"/>
          <ac:spMkLst>
            <pc:docMk/>
            <pc:sldMk cId="1401416812" sldId="267"/>
            <ac:spMk id="3" creationId="{51C30E94-406D-1139-0F4A-A5B51137C295}"/>
          </ac:spMkLst>
        </pc:spChg>
        <pc:spChg chg="add del">
          <ac:chgData name="עדן חי" userId="88cd5e05-e43c-4e5d-b747-3958e83f9230" providerId="ADAL" clId="{C6A58BFC-4B2D-463B-AFF1-65BDCA26FB50}" dt="2025-03-16T20:09:47.539" v="28" actId="26606"/>
          <ac:spMkLst>
            <pc:docMk/>
            <pc:sldMk cId="1401416812" sldId="267"/>
            <ac:spMk id="12295" creationId="{04812C46-200A-4DEB-A05E-3ED6C68C2387}"/>
          </ac:spMkLst>
        </pc:spChg>
        <pc:spChg chg="add del">
          <ac:chgData name="עדן חי" userId="88cd5e05-e43c-4e5d-b747-3958e83f9230" providerId="ADAL" clId="{C6A58BFC-4B2D-463B-AFF1-65BDCA26FB50}" dt="2025-03-16T20:09:47.539" v="28" actId="26606"/>
          <ac:spMkLst>
            <pc:docMk/>
            <pc:sldMk cId="1401416812" sldId="267"/>
            <ac:spMk id="12297" creationId="{D1EA859B-E555-4109-94F3-6700E046E008}"/>
          </ac:spMkLst>
        </pc:spChg>
        <pc:picChg chg="add mod ord">
          <ac:chgData name="עדן חי" userId="88cd5e05-e43c-4e5d-b747-3958e83f9230" providerId="ADAL" clId="{C6A58BFC-4B2D-463B-AFF1-65BDCA26FB50}" dt="2025-03-16T20:09:51.903" v="30" actId="1076"/>
          <ac:picMkLst>
            <pc:docMk/>
            <pc:sldMk cId="1401416812" sldId="267"/>
            <ac:picMk id="12290" creationId="{B85BD8CE-83F4-1651-1AB3-6B154548B872}"/>
          </ac:picMkLst>
        </pc:picChg>
      </pc:sldChg>
      <pc:sldChg chg="addSp delSp modSp new mod">
        <pc:chgData name="עדן חי" userId="88cd5e05-e43c-4e5d-b747-3958e83f9230" providerId="ADAL" clId="{C6A58BFC-4B2D-463B-AFF1-65BDCA26FB50}" dt="2025-03-16T20:12:16.343" v="36" actId="22"/>
        <pc:sldMkLst>
          <pc:docMk/>
          <pc:sldMk cId="3199089159" sldId="268"/>
        </pc:sldMkLst>
        <pc:picChg chg="add">
          <ac:chgData name="עדן חי" userId="88cd5e05-e43c-4e5d-b747-3958e83f9230" providerId="ADAL" clId="{C6A58BFC-4B2D-463B-AFF1-65BDCA26FB50}" dt="2025-03-16T20:12:16.343" v="36" actId="22"/>
          <ac:picMkLst>
            <pc:docMk/>
            <pc:sldMk cId="3199089159" sldId="268"/>
            <ac:picMk id="5" creationId="{C80DDF77-EAD5-BA69-C1FC-5A30E0A65EBA}"/>
          </ac:picMkLst>
        </pc:picChg>
        <pc:picChg chg="add del mod">
          <ac:chgData name="עדן חי" userId="88cd5e05-e43c-4e5d-b747-3958e83f9230" providerId="ADAL" clId="{C6A58BFC-4B2D-463B-AFF1-65BDCA26FB50}" dt="2025-03-16T20:10:11.335" v="35" actId="478"/>
          <ac:picMkLst>
            <pc:docMk/>
            <pc:sldMk cId="3199089159" sldId="268"/>
            <ac:picMk id="13314" creationId="{D1F4D39A-FB51-858A-0C6B-7FB35E0F27D7}"/>
          </ac:picMkLst>
        </pc:picChg>
      </pc:sldChg>
      <pc:sldChg chg="addSp new mod">
        <pc:chgData name="עדן חי" userId="88cd5e05-e43c-4e5d-b747-3958e83f9230" providerId="ADAL" clId="{C6A58BFC-4B2D-463B-AFF1-65BDCA26FB50}" dt="2025-03-16T20:16:06.112" v="38" actId="22"/>
        <pc:sldMkLst>
          <pc:docMk/>
          <pc:sldMk cId="4271785968" sldId="269"/>
        </pc:sldMkLst>
        <pc:picChg chg="add">
          <ac:chgData name="עדן חי" userId="88cd5e05-e43c-4e5d-b747-3958e83f9230" providerId="ADAL" clId="{C6A58BFC-4B2D-463B-AFF1-65BDCA26FB50}" dt="2025-03-16T20:16:06.112" v="38" actId="22"/>
          <ac:picMkLst>
            <pc:docMk/>
            <pc:sldMk cId="4271785968" sldId="269"/>
            <ac:picMk id="5" creationId="{6B0477A5-3F49-055D-96A5-F37667236B54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1:28.930" v="45" actId="1076"/>
        <pc:sldMkLst>
          <pc:docMk/>
          <pc:sldMk cId="3597871047" sldId="270"/>
        </pc:sldMkLst>
        <pc:picChg chg="add mod">
          <ac:chgData name="עדן חי" userId="88cd5e05-e43c-4e5d-b747-3958e83f9230" providerId="ADAL" clId="{C6A58BFC-4B2D-463B-AFF1-65BDCA26FB50}" dt="2025-03-17T08:41:28.930" v="45" actId="1076"/>
          <ac:picMkLst>
            <pc:docMk/>
            <pc:sldMk cId="3597871047" sldId="270"/>
            <ac:picMk id="4" creationId="{A9E7A446-F1CA-7090-7C43-DA6501A026E9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38" creationId="{1D08D8A1-C106-A71F-E48B-B757F13AA887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39" creationId="{600CD8EF-EA46-0BF7-7527-3D201213A648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0" creationId="{CD5BC8D0-4231-D9CE-9A6A-F6E84552C283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1" creationId="{DDA5FAC8-542F-6337-7041-C6EEC517A25C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2" creationId="{957072A9-12F1-B9E5-6676-BFCAAAEB1167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3" creationId="{20D08FFF-0F74-3B7D-570E-B3F0277427F9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5" creationId="{87B59E4F-C924-A9F8-DC35-20A74BB3D476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6" creationId="{BC4BE3B3-F2EC-6C17-2CEE-1B7CCB2E7622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7" creationId="{3EEB2DEA-F775-9F36-4EFC-3FE371776008}"/>
          </ac:picMkLst>
        </pc:picChg>
        <pc:picChg chg="add">
          <ac:chgData name="עדן חי" userId="88cd5e05-e43c-4e5d-b747-3958e83f9230" providerId="ADAL" clId="{C6A58BFC-4B2D-463B-AFF1-65BDCA26FB50}" dt="2025-03-17T08:40:53.270" v="40"/>
          <ac:picMkLst>
            <pc:docMk/>
            <pc:sldMk cId="3597871047" sldId="270"/>
            <ac:picMk id="14348" creationId="{1A3C8812-26D9-6048-DFA8-EFF22AFB63D4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0" creationId="{F8E7F85A-A297-0E5C-1207-7960ECAA0721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1" creationId="{0C9EACA8-F079-6934-FC43-39557C4265CC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2" creationId="{2F8D2DAB-CAF9-62A2-5F57-7DCCCD35773D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3" creationId="{86BD05AD-5569-F1D3-4EAE-EC9F2156BE0C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4" creationId="{057394F0-2695-D580-4FDF-AE945827C3F7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6" creationId="{4E01AD09-70EA-8088-C99E-5A14AF3B99DF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7" creationId="{B4D45FA5-A49A-C578-B554-834A3D77C6C2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8" creationId="{0E70355C-5E33-0556-CBB2-FDFA465A90B4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59" creationId="{9F3CB251-42B7-43D9-6CB8-E025E6777DC9}"/>
          </ac:picMkLst>
        </pc:picChg>
        <pc:picChg chg="add">
          <ac:chgData name="עדן חי" userId="88cd5e05-e43c-4e5d-b747-3958e83f9230" providerId="ADAL" clId="{C6A58BFC-4B2D-463B-AFF1-65BDCA26FB50}" dt="2025-03-17T08:41:04.233" v="41"/>
          <ac:picMkLst>
            <pc:docMk/>
            <pc:sldMk cId="3597871047" sldId="270"/>
            <ac:picMk id="14360" creationId="{5C3DEDD4-29FD-6698-0003-B75A72C37825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2:26.184" v="50" actId="1076"/>
        <pc:sldMkLst>
          <pc:docMk/>
          <pc:sldMk cId="3017099291" sldId="271"/>
        </pc:sldMkLst>
        <pc:picChg chg="add mod">
          <ac:chgData name="עדן חי" userId="88cd5e05-e43c-4e5d-b747-3958e83f9230" providerId="ADAL" clId="{C6A58BFC-4B2D-463B-AFF1-65BDCA26FB50}" dt="2025-03-17T08:42:26.184" v="50" actId="1076"/>
          <ac:picMkLst>
            <pc:docMk/>
            <pc:sldMk cId="3017099291" sldId="271"/>
            <ac:picMk id="4" creationId="{BFEECA61-0D39-975C-D133-1E6534B438DB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3:40.105" v="54" actId="14100"/>
        <pc:sldMkLst>
          <pc:docMk/>
          <pc:sldMk cId="2620250003" sldId="272"/>
        </pc:sldMkLst>
        <pc:picChg chg="add mod">
          <ac:chgData name="עדן חי" userId="88cd5e05-e43c-4e5d-b747-3958e83f9230" providerId="ADAL" clId="{C6A58BFC-4B2D-463B-AFF1-65BDCA26FB50}" dt="2025-03-17T08:43:40.105" v="54" actId="14100"/>
          <ac:picMkLst>
            <pc:docMk/>
            <pc:sldMk cId="2620250003" sldId="272"/>
            <ac:picMk id="4" creationId="{AF14A3F7-C3F8-DBA3-EAC1-8001BE6A1247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4:07.825" v="58" actId="14100"/>
        <pc:sldMkLst>
          <pc:docMk/>
          <pc:sldMk cId="2186809498" sldId="273"/>
        </pc:sldMkLst>
        <pc:picChg chg="add mod">
          <ac:chgData name="עדן חי" userId="88cd5e05-e43c-4e5d-b747-3958e83f9230" providerId="ADAL" clId="{C6A58BFC-4B2D-463B-AFF1-65BDCA26FB50}" dt="2025-03-17T08:44:07.825" v="58" actId="14100"/>
          <ac:picMkLst>
            <pc:docMk/>
            <pc:sldMk cId="2186809498" sldId="273"/>
            <ac:picMk id="4" creationId="{5282D740-45E5-8312-AA81-C17611101B3B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5:52.693" v="62" actId="14100"/>
        <pc:sldMkLst>
          <pc:docMk/>
          <pc:sldMk cId="1343054770" sldId="274"/>
        </pc:sldMkLst>
        <pc:picChg chg="add mod">
          <ac:chgData name="עדן חי" userId="88cd5e05-e43c-4e5d-b747-3958e83f9230" providerId="ADAL" clId="{C6A58BFC-4B2D-463B-AFF1-65BDCA26FB50}" dt="2025-03-17T08:45:52.693" v="62" actId="14100"/>
          <ac:picMkLst>
            <pc:docMk/>
            <pc:sldMk cId="1343054770" sldId="274"/>
            <ac:picMk id="4" creationId="{9459865A-D283-99BD-760F-63625681E8CD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6:38.319" v="66" actId="14100"/>
        <pc:sldMkLst>
          <pc:docMk/>
          <pc:sldMk cId="35711623" sldId="275"/>
        </pc:sldMkLst>
        <pc:picChg chg="add mod">
          <ac:chgData name="עדן חי" userId="88cd5e05-e43c-4e5d-b747-3958e83f9230" providerId="ADAL" clId="{C6A58BFC-4B2D-463B-AFF1-65BDCA26FB50}" dt="2025-03-17T08:46:38.319" v="66" actId="14100"/>
          <ac:picMkLst>
            <pc:docMk/>
            <pc:sldMk cId="35711623" sldId="275"/>
            <ac:picMk id="4" creationId="{0E9F23BC-AC33-FE55-E333-0CD9AC4F3B55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6:58.063" v="71" actId="1076"/>
        <pc:sldMkLst>
          <pc:docMk/>
          <pc:sldMk cId="567396511" sldId="276"/>
        </pc:sldMkLst>
        <pc:picChg chg="add mod">
          <ac:chgData name="עדן חי" userId="88cd5e05-e43c-4e5d-b747-3958e83f9230" providerId="ADAL" clId="{C6A58BFC-4B2D-463B-AFF1-65BDCA26FB50}" dt="2025-03-17T08:46:58.063" v="71" actId="1076"/>
          <ac:picMkLst>
            <pc:docMk/>
            <pc:sldMk cId="567396511" sldId="276"/>
            <ac:picMk id="4" creationId="{07CA2210-F261-1F6D-3AD1-C6DA694F85E5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7:56.709" v="75" actId="14100"/>
        <pc:sldMkLst>
          <pc:docMk/>
          <pc:sldMk cId="4220985363" sldId="277"/>
        </pc:sldMkLst>
        <pc:picChg chg="add mod">
          <ac:chgData name="עדן חי" userId="88cd5e05-e43c-4e5d-b747-3958e83f9230" providerId="ADAL" clId="{C6A58BFC-4B2D-463B-AFF1-65BDCA26FB50}" dt="2025-03-17T08:47:56.709" v="75" actId="14100"/>
          <ac:picMkLst>
            <pc:docMk/>
            <pc:sldMk cId="4220985363" sldId="277"/>
            <ac:picMk id="4" creationId="{9C9DF167-2141-045A-9500-68F2A39F8920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8:14.934" v="79" actId="14100"/>
        <pc:sldMkLst>
          <pc:docMk/>
          <pc:sldMk cId="3586631115" sldId="278"/>
        </pc:sldMkLst>
        <pc:picChg chg="add mod">
          <ac:chgData name="עדן חי" userId="88cd5e05-e43c-4e5d-b747-3958e83f9230" providerId="ADAL" clId="{C6A58BFC-4B2D-463B-AFF1-65BDCA26FB50}" dt="2025-03-17T08:48:14.934" v="79" actId="14100"/>
          <ac:picMkLst>
            <pc:docMk/>
            <pc:sldMk cId="3586631115" sldId="278"/>
            <ac:picMk id="4" creationId="{A95D2470-5C1D-BD50-CC77-5EFF8BC69A66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9:23.581" v="83" actId="14100"/>
        <pc:sldMkLst>
          <pc:docMk/>
          <pc:sldMk cId="809934798" sldId="279"/>
        </pc:sldMkLst>
        <pc:picChg chg="add mod">
          <ac:chgData name="עדן חי" userId="88cd5e05-e43c-4e5d-b747-3958e83f9230" providerId="ADAL" clId="{C6A58BFC-4B2D-463B-AFF1-65BDCA26FB50}" dt="2025-03-17T08:49:23.581" v="83" actId="14100"/>
          <ac:picMkLst>
            <pc:docMk/>
            <pc:sldMk cId="809934798" sldId="279"/>
            <ac:picMk id="4" creationId="{086F8A96-9E20-D95C-9AF0-0E514DCE7B78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49:59.247" v="90" actId="1076"/>
        <pc:sldMkLst>
          <pc:docMk/>
          <pc:sldMk cId="3300379307" sldId="280"/>
        </pc:sldMkLst>
        <pc:picChg chg="add mod">
          <ac:chgData name="עדן חי" userId="88cd5e05-e43c-4e5d-b747-3958e83f9230" providerId="ADAL" clId="{C6A58BFC-4B2D-463B-AFF1-65BDCA26FB50}" dt="2025-03-17T08:49:59.247" v="90" actId="1076"/>
          <ac:picMkLst>
            <pc:docMk/>
            <pc:sldMk cId="3300379307" sldId="280"/>
            <ac:picMk id="4" creationId="{946E8841-C418-04EE-7FFC-6B780778CF0E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51:16.588" v="95" actId="14100"/>
        <pc:sldMkLst>
          <pc:docMk/>
          <pc:sldMk cId="3382208354" sldId="281"/>
        </pc:sldMkLst>
        <pc:picChg chg="add mod">
          <ac:chgData name="עדן חי" userId="88cd5e05-e43c-4e5d-b747-3958e83f9230" providerId="ADAL" clId="{C6A58BFC-4B2D-463B-AFF1-65BDCA26FB50}" dt="2025-03-17T08:51:16.588" v="95" actId="14100"/>
          <ac:picMkLst>
            <pc:docMk/>
            <pc:sldMk cId="3382208354" sldId="281"/>
            <ac:picMk id="4" creationId="{EC2520E2-F0F8-7783-3CFD-1C688FAE927E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52:26.505" v="100" actId="14100"/>
        <pc:sldMkLst>
          <pc:docMk/>
          <pc:sldMk cId="2549254318" sldId="282"/>
        </pc:sldMkLst>
        <pc:picChg chg="add mod">
          <ac:chgData name="עדן חי" userId="88cd5e05-e43c-4e5d-b747-3958e83f9230" providerId="ADAL" clId="{C6A58BFC-4B2D-463B-AFF1-65BDCA26FB50}" dt="2025-03-17T08:52:26.505" v="100" actId="14100"/>
          <ac:picMkLst>
            <pc:docMk/>
            <pc:sldMk cId="2549254318" sldId="282"/>
            <ac:picMk id="4" creationId="{3D2ADBFE-ECEA-089F-9908-F0E0CDC9EAAF}"/>
          </ac:picMkLst>
        </pc:picChg>
      </pc:sldChg>
      <pc:sldChg chg="addSp modSp new mod">
        <pc:chgData name="עדן חי" userId="88cd5e05-e43c-4e5d-b747-3958e83f9230" providerId="ADAL" clId="{C6A58BFC-4B2D-463B-AFF1-65BDCA26FB50}" dt="2025-03-17T08:53:07.449" v="105" actId="14100"/>
        <pc:sldMkLst>
          <pc:docMk/>
          <pc:sldMk cId="2913594451" sldId="283"/>
        </pc:sldMkLst>
        <pc:picChg chg="add mod">
          <ac:chgData name="עדן חי" userId="88cd5e05-e43c-4e5d-b747-3958e83f9230" providerId="ADAL" clId="{C6A58BFC-4B2D-463B-AFF1-65BDCA26FB50}" dt="2025-03-17T08:53:07.449" v="105" actId="14100"/>
          <ac:picMkLst>
            <pc:docMk/>
            <pc:sldMk cId="2913594451" sldId="283"/>
            <ac:picMk id="4" creationId="{A3F25F10-294D-3534-19BD-C0C5DAFC3A41}"/>
          </ac:picMkLst>
        </pc:picChg>
      </pc:sldChg>
      <pc:sldChg chg="addSp modSp new">
        <pc:chgData name="עדן חי" userId="88cd5e05-e43c-4e5d-b747-3958e83f9230" providerId="ADAL" clId="{C6A58BFC-4B2D-463B-AFF1-65BDCA26FB50}" dt="2025-03-17T08:53:38.768" v="112" actId="1076"/>
        <pc:sldMkLst>
          <pc:docMk/>
          <pc:sldMk cId="3101591143" sldId="284"/>
        </pc:sldMkLst>
        <pc:picChg chg="add mod">
          <ac:chgData name="עדן חי" userId="88cd5e05-e43c-4e5d-b747-3958e83f9230" providerId="ADAL" clId="{C6A58BFC-4B2D-463B-AFF1-65BDCA26FB50}" dt="2025-03-17T08:53:38.768" v="112" actId="1076"/>
          <ac:picMkLst>
            <pc:docMk/>
            <pc:sldMk cId="3101591143" sldId="284"/>
            <ac:picMk id="15362" creationId="{40C58388-4658-6C08-35BC-904C5514804E}"/>
          </ac:picMkLst>
        </pc:picChg>
      </pc:sldChg>
      <pc:sldChg chg="addSp delSp modSp new">
        <pc:chgData name="עדן חי" userId="88cd5e05-e43c-4e5d-b747-3958e83f9230" providerId="ADAL" clId="{C6A58BFC-4B2D-463B-AFF1-65BDCA26FB50}" dt="2025-03-17T08:54:38.256" v="120" actId="1076"/>
        <pc:sldMkLst>
          <pc:docMk/>
          <pc:sldMk cId="4236463383" sldId="285"/>
        </pc:sldMkLst>
        <pc:picChg chg="add mod">
          <ac:chgData name="עדן חי" userId="88cd5e05-e43c-4e5d-b747-3958e83f9230" providerId="ADAL" clId="{C6A58BFC-4B2D-463B-AFF1-65BDCA26FB50}" dt="2025-03-17T08:54:38.256" v="120" actId="1076"/>
          <ac:picMkLst>
            <pc:docMk/>
            <pc:sldMk cId="4236463383" sldId="285"/>
            <ac:picMk id="16386" creationId="{3F11AE63-0D88-765F-A637-D40CF97DFD75}"/>
          </ac:picMkLst>
        </pc:picChg>
        <pc:picChg chg="add del">
          <ac:chgData name="עדן חי" userId="88cd5e05-e43c-4e5d-b747-3958e83f9230" providerId="ADAL" clId="{C6A58BFC-4B2D-463B-AFF1-65BDCA26FB50}" dt="2025-03-17T08:54:30.940" v="115" actId="478"/>
          <ac:picMkLst>
            <pc:docMk/>
            <pc:sldMk cId="4236463383" sldId="285"/>
            <ac:picMk id="16387" creationId="{42B94569-C60A-11E2-18A3-39574391497B}"/>
          </ac:picMkLst>
        </pc:picChg>
        <pc:picChg chg="add del">
          <ac:chgData name="עדן חי" userId="88cd5e05-e43c-4e5d-b747-3958e83f9230" providerId="ADAL" clId="{C6A58BFC-4B2D-463B-AFF1-65BDCA26FB50}" dt="2025-03-17T08:54:31.591" v="116" actId="478"/>
          <ac:picMkLst>
            <pc:docMk/>
            <pc:sldMk cId="4236463383" sldId="285"/>
            <ac:picMk id="16388" creationId="{7E6E6CBE-9E47-1526-D6C0-DAEEFCCE0DDF}"/>
          </ac:picMkLst>
        </pc:picChg>
        <pc:picChg chg="add">
          <ac:chgData name="עדן חי" userId="88cd5e05-e43c-4e5d-b747-3958e83f9230" providerId="ADAL" clId="{C6A58BFC-4B2D-463B-AFF1-65BDCA26FB50}" dt="2025-03-17T08:54:27.599" v="114"/>
          <ac:picMkLst>
            <pc:docMk/>
            <pc:sldMk cId="4236463383" sldId="285"/>
            <ac:picMk id="16389" creationId="{94EF5E4F-2CA1-A5E7-2A40-E0E37B2DD7BB}"/>
          </ac:picMkLst>
        </pc:picChg>
      </pc:sldChg>
      <pc:sldChg chg="addSp modSp new">
        <pc:chgData name="עדן חי" userId="88cd5e05-e43c-4e5d-b747-3958e83f9230" providerId="ADAL" clId="{C6A58BFC-4B2D-463B-AFF1-65BDCA26FB50}" dt="2025-03-17T08:55:09.832" v="125" actId="1076"/>
        <pc:sldMkLst>
          <pc:docMk/>
          <pc:sldMk cId="2176583985" sldId="286"/>
        </pc:sldMkLst>
        <pc:picChg chg="add mod">
          <ac:chgData name="עדן חי" userId="88cd5e05-e43c-4e5d-b747-3958e83f9230" providerId="ADAL" clId="{C6A58BFC-4B2D-463B-AFF1-65BDCA26FB50}" dt="2025-03-17T08:55:09.832" v="125" actId="1076"/>
          <ac:picMkLst>
            <pc:docMk/>
            <pc:sldMk cId="2176583985" sldId="286"/>
            <ac:picMk id="17410" creationId="{C8C7A8B9-31F9-CE50-FA3E-979CF5F7D631}"/>
          </ac:picMkLst>
        </pc:picChg>
      </pc:sldChg>
      <pc:sldChg chg="addSp delSp modSp new">
        <pc:chgData name="עדן חי" userId="88cd5e05-e43c-4e5d-b747-3958e83f9230" providerId="ADAL" clId="{C6A58BFC-4B2D-463B-AFF1-65BDCA26FB50}" dt="2025-03-17T08:56:27.389" v="139" actId="21"/>
        <pc:sldMkLst>
          <pc:docMk/>
          <pc:sldMk cId="3782860045" sldId="287"/>
        </pc:sldMkLst>
        <pc:picChg chg="add del">
          <ac:chgData name="עדן חי" userId="88cd5e05-e43c-4e5d-b747-3958e83f9230" providerId="ADAL" clId="{C6A58BFC-4B2D-463B-AFF1-65BDCA26FB50}" dt="2025-03-17T08:56:23.111" v="137" actId="478"/>
          <ac:picMkLst>
            <pc:docMk/>
            <pc:sldMk cId="3782860045" sldId="287"/>
            <ac:picMk id="18434" creationId="{9CF06A55-188E-78E6-F74F-C873DEB64968}"/>
          </ac:picMkLst>
        </pc:picChg>
        <pc:picChg chg="add del">
          <ac:chgData name="עדן חי" userId="88cd5e05-e43c-4e5d-b747-3958e83f9230" providerId="ADAL" clId="{C6A58BFC-4B2D-463B-AFF1-65BDCA26FB50}" dt="2025-03-17T08:56:27.389" v="139" actId="21"/>
          <ac:picMkLst>
            <pc:docMk/>
            <pc:sldMk cId="3782860045" sldId="287"/>
            <ac:picMk id="18435" creationId="{15417EB2-9C96-000F-6EAD-51F679417476}"/>
          </ac:picMkLst>
        </pc:picChg>
        <pc:picChg chg="add del">
          <ac:chgData name="עדן חי" userId="88cd5e05-e43c-4e5d-b747-3958e83f9230" providerId="ADAL" clId="{C6A58BFC-4B2D-463B-AFF1-65BDCA26FB50}" dt="2025-03-17T08:56:22.228" v="136" actId="478"/>
          <ac:picMkLst>
            <pc:docMk/>
            <pc:sldMk cId="3782860045" sldId="287"/>
            <ac:picMk id="18436" creationId="{A0BFD5B7-EDE4-19AA-2464-73E7AF8CE04D}"/>
          </ac:picMkLst>
        </pc:picChg>
        <pc:picChg chg="add del">
          <ac:chgData name="עדן חי" userId="88cd5e05-e43c-4e5d-b747-3958e83f9230" providerId="ADAL" clId="{C6A58BFC-4B2D-463B-AFF1-65BDCA26FB50}" dt="2025-03-17T08:56:20.795" v="134" actId="478"/>
          <ac:picMkLst>
            <pc:docMk/>
            <pc:sldMk cId="3782860045" sldId="287"/>
            <ac:picMk id="18437" creationId="{8E2EA65A-E0B2-42E4-E3BB-49EE5C5FC201}"/>
          </ac:picMkLst>
        </pc:picChg>
        <pc:picChg chg="add del">
          <ac:chgData name="עדן חי" userId="88cd5e05-e43c-4e5d-b747-3958e83f9230" providerId="ADAL" clId="{C6A58BFC-4B2D-463B-AFF1-65BDCA26FB50}" dt="2025-03-17T08:56:21.442" v="135" actId="478"/>
          <ac:picMkLst>
            <pc:docMk/>
            <pc:sldMk cId="3782860045" sldId="287"/>
            <ac:picMk id="18438" creationId="{1993FBF2-BD4C-C337-EB72-5A4DF6B665DB}"/>
          </ac:picMkLst>
        </pc:picChg>
        <pc:picChg chg="add mod">
          <ac:chgData name="עדן חי" userId="88cd5e05-e43c-4e5d-b747-3958e83f9230" providerId="ADAL" clId="{C6A58BFC-4B2D-463B-AFF1-65BDCA26FB50}" dt="2025-03-17T08:56:11.755" v="132" actId="14100"/>
          <ac:picMkLst>
            <pc:docMk/>
            <pc:sldMk cId="3782860045" sldId="287"/>
            <ac:picMk id="18439" creationId="{BB4FCFFD-1294-9336-A589-29E7D575C758}"/>
          </ac:picMkLst>
        </pc:picChg>
        <pc:picChg chg="add del mod">
          <ac:chgData name="עדן חי" userId="88cd5e05-e43c-4e5d-b747-3958e83f9230" providerId="ADAL" clId="{C6A58BFC-4B2D-463B-AFF1-65BDCA26FB50}" dt="2025-03-17T08:56:07.483" v="129" actId="478"/>
          <ac:picMkLst>
            <pc:docMk/>
            <pc:sldMk cId="3782860045" sldId="287"/>
            <ac:picMk id="18440" creationId="{3F6854DC-06DF-5C95-2E2F-F400D97D7F09}"/>
          </ac:picMkLst>
        </pc:picChg>
        <pc:picChg chg="add del">
          <ac:chgData name="עדן חי" userId="88cd5e05-e43c-4e5d-b747-3958e83f9230" providerId="ADAL" clId="{C6A58BFC-4B2D-463B-AFF1-65BDCA26FB50}" dt="2025-03-17T08:56:20.125" v="133" actId="478"/>
          <ac:picMkLst>
            <pc:docMk/>
            <pc:sldMk cId="3782860045" sldId="287"/>
            <ac:picMk id="18441" creationId="{30F4C735-8047-16C6-BFB8-EAD5AA6E0079}"/>
          </ac:picMkLst>
        </pc:picChg>
        <pc:picChg chg="add">
          <ac:chgData name="עדן חי" userId="88cd5e05-e43c-4e5d-b747-3958e83f9230" providerId="ADAL" clId="{C6A58BFC-4B2D-463B-AFF1-65BDCA26FB50}" dt="2025-03-17T08:55:59.877" v="127"/>
          <ac:picMkLst>
            <pc:docMk/>
            <pc:sldMk cId="3782860045" sldId="287"/>
            <ac:picMk id="18442" creationId="{838D2C75-8CB4-B999-C21F-863B614E7723}"/>
          </ac:picMkLst>
        </pc:picChg>
      </pc:sldChg>
      <pc:sldChg chg="addSp modSp new">
        <pc:chgData name="עדן חי" userId="88cd5e05-e43c-4e5d-b747-3958e83f9230" providerId="ADAL" clId="{C6A58BFC-4B2D-463B-AFF1-65BDCA26FB50}" dt="2025-03-17T08:56:39.919" v="144" actId="1076"/>
        <pc:sldMkLst>
          <pc:docMk/>
          <pc:sldMk cId="726774193" sldId="288"/>
        </pc:sldMkLst>
        <pc:picChg chg="add mod">
          <ac:chgData name="עדן חי" userId="88cd5e05-e43c-4e5d-b747-3958e83f9230" providerId="ADAL" clId="{C6A58BFC-4B2D-463B-AFF1-65BDCA26FB50}" dt="2025-03-17T08:56:39.919" v="144" actId="1076"/>
          <ac:picMkLst>
            <pc:docMk/>
            <pc:sldMk cId="726774193" sldId="288"/>
            <ac:picMk id="18435" creationId="{15417EB2-9C96-000F-6EAD-51F679417476}"/>
          </ac:picMkLst>
        </pc:picChg>
      </pc:sldChg>
      <pc:sldChg chg="addSp delSp modSp new">
        <pc:chgData name="עדן חי" userId="88cd5e05-e43c-4e5d-b747-3958e83f9230" providerId="ADAL" clId="{C6A58BFC-4B2D-463B-AFF1-65BDCA26FB50}" dt="2025-03-17T08:57:16.340" v="152" actId="14100"/>
        <pc:sldMkLst>
          <pc:docMk/>
          <pc:sldMk cId="2817941858" sldId="289"/>
        </pc:sldMkLst>
        <pc:picChg chg="add">
          <ac:chgData name="עדן חי" userId="88cd5e05-e43c-4e5d-b747-3958e83f9230" providerId="ADAL" clId="{C6A58BFC-4B2D-463B-AFF1-65BDCA26FB50}" dt="2025-03-17T08:57:10.506" v="146"/>
          <ac:picMkLst>
            <pc:docMk/>
            <pc:sldMk cId="2817941858" sldId="289"/>
            <ac:picMk id="19458" creationId="{09A49F38-AB3C-4A7E-129E-7C1BD0E044C9}"/>
          </ac:picMkLst>
        </pc:picChg>
        <pc:picChg chg="add mod">
          <ac:chgData name="עדן חי" userId="88cd5e05-e43c-4e5d-b747-3958e83f9230" providerId="ADAL" clId="{C6A58BFC-4B2D-463B-AFF1-65BDCA26FB50}" dt="2025-03-17T08:57:16.340" v="152" actId="14100"/>
          <ac:picMkLst>
            <pc:docMk/>
            <pc:sldMk cId="2817941858" sldId="289"/>
            <ac:picMk id="19459" creationId="{AD91FE72-3B2E-9FA4-F14F-22431A92536C}"/>
          </ac:picMkLst>
        </pc:picChg>
        <pc:picChg chg="add del">
          <ac:chgData name="עדן חי" userId="88cd5e05-e43c-4e5d-b747-3958e83f9230" providerId="ADAL" clId="{C6A58BFC-4B2D-463B-AFF1-65BDCA26FB50}" dt="2025-03-17T08:57:12.931" v="148" actId="478"/>
          <ac:picMkLst>
            <pc:docMk/>
            <pc:sldMk cId="2817941858" sldId="289"/>
            <ac:picMk id="19460" creationId="{A9BB8B5B-D750-246C-52AE-4548E7FCB6FB}"/>
          </ac:picMkLst>
        </pc:picChg>
        <pc:picChg chg="add del">
          <ac:chgData name="עדן חי" userId="88cd5e05-e43c-4e5d-b747-3958e83f9230" providerId="ADAL" clId="{C6A58BFC-4B2D-463B-AFF1-65BDCA26FB50}" dt="2025-03-17T08:57:12.532" v="147" actId="478"/>
          <ac:picMkLst>
            <pc:docMk/>
            <pc:sldMk cId="2817941858" sldId="289"/>
            <ac:picMk id="19461" creationId="{73E8D5B6-624E-A13B-E6C0-807146C6FE42}"/>
          </ac:picMkLst>
        </pc:picChg>
        <pc:picChg chg="add del">
          <ac:chgData name="עדן חי" userId="88cd5e05-e43c-4e5d-b747-3958e83f9230" providerId="ADAL" clId="{C6A58BFC-4B2D-463B-AFF1-65BDCA26FB50}" dt="2025-03-17T08:57:13.409" v="149" actId="478"/>
          <ac:picMkLst>
            <pc:docMk/>
            <pc:sldMk cId="2817941858" sldId="289"/>
            <ac:picMk id="19462" creationId="{CE72083E-FD05-169A-EA84-C954809DDE2F}"/>
          </ac:picMkLst>
        </pc:picChg>
        <pc:picChg chg="add del">
          <ac:chgData name="עדן חי" userId="88cd5e05-e43c-4e5d-b747-3958e83f9230" providerId="ADAL" clId="{C6A58BFC-4B2D-463B-AFF1-65BDCA26FB50}" dt="2025-03-17T08:57:13.979" v="150" actId="478"/>
          <ac:picMkLst>
            <pc:docMk/>
            <pc:sldMk cId="2817941858" sldId="289"/>
            <ac:picMk id="19463" creationId="{2AD9EB9A-2D31-6100-76B9-E51971D35A20}"/>
          </ac:picMkLst>
        </pc:picChg>
        <pc:picChg chg="add">
          <ac:chgData name="עדן חי" userId="88cd5e05-e43c-4e5d-b747-3958e83f9230" providerId="ADAL" clId="{C6A58BFC-4B2D-463B-AFF1-65BDCA26FB50}" dt="2025-03-17T08:57:10.506" v="146"/>
          <ac:picMkLst>
            <pc:docMk/>
            <pc:sldMk cId="2817941858" sldId="289"/>
            <ac:picMk id="19464" creationId="{16CFF1B9-6C1F-610D-98CE-BF99B31F94CA}"/>
          </ac:picMkLst>
        </pc:picChg>
      </pc:sldChg>
      <pc:sldChg chg="addSp delSp modSp new">
        <pc:chgData name="עדן חי" userId="88cd5e05-e43c-4e5d-b747-3958e83f9230" providerId="ADAL" clId="{C6A58BFC-4B2D-463B-AFF1-65BDCA26FB50}" dt="2025-03-17T08:59:29.459" v="160" actId="1076"/>
        <pc:sldMkLst>
          <pc:docMk/>
          <pc:sldMk cId="1276142467" sldId="290"/>
        </pc:sldMkLst>
        <pc:picChg chg="add del">
          <ac:chgData name="עדן חי" userId="88cd5e05-e43c-4e5d-b747-3958e83f9230" providerId="ADAL" clId="{C6A58BFC-4B2D-463B-AFF1-65BDCA26FB50}" dt="2025-03-17T08:59:26.686" v="157" actId="478"/>
          <ac:picMkLst>
            <pc:docMk/>
            <pc:sldMk cId="1276142467" sldId="290"/>
            <ac:picMk id="21506" creationId="{908A2E64-7AFD-96C9-FB9E-D482ED94082D}"/>
          </ac:picMkLst>
        </pc:picChg>
        <pc:picChg chg="add del">
          <ac:chgData name="עדן חי" userId="88cd5e05-e43c-4e5d-b747-3958e83f9230" providerId="ADAL" clId="{C6A58BFC-4B2D-463B-AFF1-65BDCA26FB50}" dt="2025-03-17T08:59:25.052" v="155" actId="478"/>
          <ac:picMkLst>
            <pc:docMk/>
            <pc:sldMk cId="1276142467" sldId="290"/>
            <ac:picMk id="21507" creationId="{4824149A-27DA-2DBF-C758-78A60F4EA4E0}"/>
          </ac:picMkLst>
        </pc:picChg>
        <pc:picChg chg="add del">
          <ac:chgData name="עדן חי" userId="88cd5e05-e43c-4e5d-b747-3958e83f9230" providerId="ADAL" clId="{C6A58BFC-4B2D-463B-AFF1-65BDCA26FB50}" dt="2025-03-17T08:59:25.786" v="156" actId="478"/>
          <ac:picMkLst>
            <pc:docMk/>
            <pc:sldMk cId="1276142467" sldId="290"/>
            <ac:picMk id="21508" creationId="{C347D281-CD39-E20D-BE5E-347AC8DD5C76}"/>
          </ac:picMkLst>
        </pc:picChg>
        <pc:picChg chg="add mod">
          <ac:chgData name="עדן חי" userId="88cd5e05-e43c-4e5d-b747-3958e83f9230" providerId="ADAL" clId="{C6A58BFC-4B2D-463B-AFF1-65BDCA26FB50}" dt="2025-03-17T08:59:29.459" v="160" actId="1076"/>
          <ac:picMkLst>
            <pc:docMk/>
            <pc:sldMk cId="1276142467" sldId="290"/>
            <ac:picMk id="21509" creationId="{4C3937A3-90BF-E7E9-96CB-0C9CCE84B519}"/>
          </ac:picMkLst>
        </pc:picChg>
      </pc:sldChg>
      <pc:sldChg chg="addSp modSp new mod">
        <pc:chgData name="עדן חי" userId="88cd5e05-e43c-4e5d-b747-3958e83f9230" providerId="ADAL" clId="{C6A58BFC-4B2D-463B-AFF1-65BDCA26FB50}" dt="2025-03-17T10:13:29.116" v="166" actId="14100"/>
        <pc:sldMkLst>
          <pc:docMk/>
          <pc:sldMk cId="1483917699" sldId="291"/>
        </pc:sldMkLst>
        <pc:picChg chg="add mod">
          <ac:chgData name="עדן חי" userId="88cd5e05-e43c-4e5d-b747-3958e83f9230" providerId="ADAL" clId="{C6A58BFC-4B2D-463B-AFF1-65BDCA26FB50}" dt="2025-03-17T10:13:29.116" v="166" actId="14100"/>
          <ac:picMkLst>
            <pc:docMk/>
            <pc:sldMk cId="1483917699" sldId="291"/>
            <ac:picMk id="5" creationId="{191A668B-8F90-342A-0C22-8E8836176818}"/>
          </ac:picMkLst>
        </pc:picChg>
      </pc:sldChg>
      <pc:sldChg chg="addSp delSp modSp new mod">
        <pc:chgData name="עדן חי" userId="88cd5e05-e43c-4e5d-b747-3958e83f9230" providerId="ADAL" clId="{C6A58BFC-4B2D-463B-AFF1-65BDCA26FB50}" dt="2025-03-17T12:30:42.184" v="209" actId="478"/>
        <pc:sldMkLst>
          <pc:docMk/>
          <pc:sldMk cId="1052355275" sldId="292"/>
        </pc:sldMkLst>
        <pc:spChg chg="del mod">
          <ac:chgData name="עדן חי" userId="88cd5e05-e43c-4e5d-b747-3958e83f9230" providerId="ADAL" clId="{C6A58BFC-4B2D-463B-AFF1-65BDCA26FB50}" dt="2025-03-17T12:30:31.882" v="203" actId="478"/>
          <ac:spMkLst>
            <pc:docMk/>
            <pc:sldMk cId="1052355275" sldId="292"/>
            <ac:spMk id="2" creationId="{1E0CAE36-CFD8-C4CF-C0C1-32DB40693FDC}"/>
          </ac:spMkLst>
        </pc:spChg>
        <pc:spChg chg="del">
          <ac:chgData name="עדן חי" userId="88cd5e05-e43c-4e5d-b747-3958e83f9230" providerId="ADAL" clId="{C6A58BFC-4B2D-463B-AFF1-65BDCA26FB50}" dt="2025-03-17T12:28:37.996" v="168"/>
          <ac:spMkLst>
            <pc:docMk/>
            <pc:sldMk cId="1052355275" sldId="292"/>
            <ac:spMk id="3" creationId="{71789329-CA35-0A1C-2F35-6A17016CC555}"/>
          </ac:spMkLst>
        </pc:spChg>
        <pc:spChg chg="add del mod">
          <ac:chgData name="עדן חי" userId="88cd5e05-e43c-4e5d-b747-3958e83f9230" providerId="ADAL" clId="{C6A58BFC-4B2D-463B-AFF1-65BDCA26FB50}" dt="2025-03-17T12:30:37.759" v="207" actId="478"/>
          <ac:spMkLst>
            <pc:docMk/>
            <pc:sldMk cId="1052355275" sldId="292"/>
            <ac:spMk id="23" creationId="{26346E0A-265D-9CC5-CFFE-065F24AD5ED8}"/>
          </ac:spMkLst>
        </pc:spChg>
        <pc:spChg chg="add del mod">
          <ac:chgData name="עדן חי" userId="88cd5e05-e43c-4e5d-b747-3958e83f9230" providerId="ADAL" clId="{C6A58BFC-4B2D-463B-AFF1-65BDCA26FB50}" dt="2025-03-17T12:30:38.937" v="208" actId="478"/>
          <ac:spMkLst>
            <pc:docMk/>
            <pc:sldMk cId="1052355275" sldId="292"/>
            <ac:spMk id="25" creationId="{6BE30C75-776B-3216-9715-93EB9A5D576B}"/>
          </ac:spMkLst>
        </pc:spChg>
        <pc:spChg chg="add del mod">
          <ac:chgData name="עדן חי" userId="88cd5e05-e43c-4e5d-b747-3958e83f9230" providerId="ADAL" clId="{C6A58BFC-4B2D-463B-AFF1-65BDCA26FB50}" dt="2025-03-17T12:30:42.184" v="209" actId="478"/>
          <ac:spMkLst>
            <pc:docMk/>
            <pc:sldMk cId="1052355275" sldId="292"/>
            <ac:spMk id="27" creationId="{8D073A8B-A9ED-E5D6-1C74-4D0DB3AE7A4C}"/>
          </ac:spMkLst>
        </pc:spChg>
        <pc:graphicFrameChg chg="add del mod">
          <ac:chgData name="עדן חי" userId="88cd5e05-e43c-4e5d-b747-3958e83f9230" providerId="ADAL" clId="{C6A58BFC-4B2D-463B-AFF1-65BDCA26FB50}" dt="2025-03-17T12:28:38.962" v="169" actId="478"/>
          <ac:graphicFrameMkLst>
            <pc:docMk/>
            <pc:sldMk cId="1052355275" sldId="292"/>
            <ac:graphicFrameMk id="20" creationId="{6EA86EA9-7D49-C271-9FD6-E7563168CCBB}"/>
          </ac:graphicFrameMkLst>
        </pc:graphicFrameChg>
        <pc:graphicFrameChg chg="del">
          <ac:chgData name="עדן חי" userId="88cd5e05-e43c-4e5d-b747-3958e83f9230" providerId="ADAL" clId="{C6A58BFC-4B2D-463B-AFF1-65BDCA26FB50}" dt="2025-03-17T12:28:39.939" v="170" actId="478"/>
          <ac:graphicFrameMkLst>
            <pc:docMk/>
            <pc:sldMk cId="1052355275" sldId="292"/>
            <ac:graphicFrameMk id="21" creationId="{EF89969F-0B23-4F5D-AE46-D8017E599254}"/>
          </ac:graphicFrameMkLst>
        </pc:graphicFrameChg>
        <pc:picChg chg="add del mod">
          <ac:chgData name="עדן חי" userId="88cd5e05-e43c-4e5d-b747-3958e83f9230" providerId="ADAL" clId="{C6A58BFC-4B2D-463B-AFF1-65BDCA26FB50}" dt="2025-03-17T12:30:23.887" v="199" actId="21"/>
          <ac:picMkLst>
            <pc:docMk/>
            <pc:sldMk cId="1052355275" sldId="292"/>
            <ac:picMk id="5" creationId="{D293B0D2-2C15-5D97-E0B1-CB039AD83FD7}"/>
          </ac:picMkLst>
        </pc:picChg>
        <pc:picChg chg="add mod">
          <ac:chgData name="עדן חי" userId="88cd5e05-e43c-4e5d-b747-3958e83f9230" providerId="ADAL" clId="{C6A58BFC-4B2D-463B-AFF1-65BDCA26FB50}" dt="2025-03-17T12:30:26.039" v="200" actId="1076"/>
          <ac:picMkLst>
            <pc:docMk/>
            <pc:sldMk cId="1052355275" sldId="292"/>
            <ac:picMk id="7" creationId="{B5A664CB-3800-B160-595E-9533DF44D5A2}"/>
          </ac:picMkLst>
        </pc:picChg>
        <pc:picChg chg="add del mod">
          <ac:chgData name="עדן חי" userId="88cd5e05-e43c-4e5d-b747-3958e83f9230" providerId="ADAL" clId="{C6A58BFC-4B2D-463B-AFF1-65BDCA26FB50}" dt="2025-03-17T12:30:11.427" v="195" actId="21"/>
          <ac:picMkLst>
            <pc:docMk/>
            <pc:sldMk cId="1052355275" sldId="292"/>
            <ac:picMk id="9" creationId="{1F68F479-3BB2-A821-5275-EFE7398EC6D3}"/>
          </ac:picMkLst>
        </pc:picChg>
        <pc:picChg chg="add del mod">
          <ac:chgData name="עדן חי" userId="88cd5e05-e43c-4e5d-b747-3958e83f9230" providerId="ADAL" clId="{C6A58BFC-4B2D-463B-AFF1-65BDCA26FB50}" dt="2025-03-17T12:30:05.178" v="192" actId="21"/>
          <ac:picMkLst>
            <pc:docMk/>
            <pc:sldMk cId="1052355275" sldId="292"/>
            <ac:picMk id="11" creationId="{BA769E34-02ED-DAD8-8549-D653DA32324B}"/>
          </ac:picMkLst>
        </pc:picChg>
        <pc:picChg chg="add del mod">
          <ac:chgData name="עדן חי" userId="88cd5e05-e43c-4e5d-b747-3958e83f9230" providerId="ADAL" clId="{C6A58BFC-4B2D-463B-AFF1-65BDCA26FB50}" dt="2025-03-17T12:29:54.681" v="189" actId="21"/>
          <ac:picMkLst>
            <pc:docMk/>
            <pc:sldMk cId="1052355275" sldId="292"/>
            <ac:picMk id="13" creationId="{3EE79747-7FBB-AFDB-AE85-37D1B0986D8A}"/>
          </ac:picMkLst>
        </pc:picChg>
        <pc:picChg chg="add del mod">
          <ac:chgData name="עדן חי" userId="88cd5e05-e43c-4e5d-b747-3958e83f9230" providerId="ADAL" clId="{C6A58BFC-4B2D-463B-AFF1-65BDCA26FB50}" dt="2025-03-17T12:29:49.299" v="186" actId="21"/>
          <ac:picMkLst>
            <pc:docMk/>
            <pc:sldMk cId="1052355275" sldId="292"/>
            <ac:picMk id="15" creationId="{E269A8FD-BF44-5F10-EFED-F121B4D6B02F}"/>
          </ac:picMkLst>
        </pc:picChg>
        <pc:picChg chg="add del mod">
          <ac:chgData name="עדן חי" userId="88cd5e05-e43c-4e5d-b747-3958e83f9230" providerId="ADAL" clId="{C6A58BFC-4B2D-463B-AFF1-65BDCA26FB50}" dt="2025-03-17T12:28:54.364" v="183" actId="21"/>
          <ac:picMkLst>
            <pc:docMk/>
            <pc:sldMk cId="1052355275" sldId="292"/>
            <ac:picMk id="17" creationId="{E6DF525A-8682-10A0-BC9B-490A043B8211}"/>
          </ac:picMkLst>
        </pc:picChg>
        <pc:picChg chg="add del mod">
          <ac:chgData name="עדן חי" userId="88cd5e05-e43c-4e5d-b747-3958e83f9230" providerId="ADAL" clId="{C6A58BFC-4B2D-463B-AFF1-65BDCA26FB50}" dt="2025-03-17T12:28:47.129" v="180" actId="21"/>
          <ac:picMkLst>
            <pc:docMk/>
            <pc:sldMk cId="1052355275" sldId="292"/>
            <ac:picMk id="19" creationId="{F59F5A19-6EC4-928D-0831-760C47003789}"/>
          </ac:picMkLst>
        </pc:picChg>
      </pc:sldChg>
      <pc:sldChg chg="addSp modSp new">
        <pc:chgData name="עדן חי" userId="88cd5e05-e43c-4e5d-b747-3958e83f9230" providerId="ADAL" clId="{C6A58BFC-4B2D-463B-AFF1-65BDCA26FB50}" dt="2025-03-17T12:28:48.687" v="181"/>
        <pc:sldMkLst>
          <pc:docMk/>
          <pc:sldMk cId="2371518776" sldId="293"/>
        </pc:sldMkLst>
        <pc:picChg chg="add mod">
          <ac:chgData name="עדן חי" userId="88cd5e05-e43c-4e5d-b747-3958e83f9230" providerId="ADAL" clId="{C6A58BFC-4B2D-463B-AFF1-65BDCA26FB50}" dt="2025-03-17T12:28:48.687" v="181"/>
          <ac:picMkLst>
            <pc:docMk/>
            <pc:sldMk cId="2371518776" sldId="293"/>
            <ac:picMk id="19" creationId="{F59F5A19-6EC4-928D-0831-760C47003789}"/>
          </ac:picMkLst>
        </pc:picChg>
      </pc:sldChg>
      <pc:sldChg chg="addSp modSp new">
        <pc:chgData name="עדן חי" userId="88cd5e05-e43c-4e5d-b747-3958e83f9230" providerId="ADAL" clId="{C6A58BFC-4B2D-463B-AFF1-65BDCA26FB50}" dt="2025-03-17T12:28:55.236" v="184"/>
        <pc:sldMkLst>
          <pc:docMk/>
          <pc:sldMk cId="1349468901" sldId="294"/>
        </pc:sldMkLst>
        <pc:picChg chg="add mod">
          <ac:chgData name="עדן חי" userId="88cd5e05-e43c-4e5d-b747-3958e83f9230" providerId="ADAL" clId="{C6A58BFC-4B2D-463B-AFF1-65BDCA26FB50}" dt="2025-03-17T12:28:55.236" v="184"/>
          <ac:picMkLst>
            <pc:docMk/>
            <pc:sldMk cId="1349468901" sldId="294"/>
            <ac:picMk id="17" creationId="{E6DF525A-8682-10A0-BC9B-490A043B8211}"/>
          </ac:picMkLst>
        </pc:picChg>
      </pc:sldChg>
      <pc:sldChg chg="addSp modSp new">
        <pc:chgData name="עדן חי" userId="88cd5e05-e43c-4e5d-b747-3958e83f9230" providerId="ADAL" clId="{C6A58BFC-4B2D-463B-AFF1-65BDCA26FB50}" dt="2025-03-17T12:29:50.090" v="187"/>
        <pc:sldMkLst>
          <pc:docMk/>
          <pc:sldMk cId="184360890" sldId="295"/>
        </pc:sldMkLst>
        <pc:picChg chg="add mod">
          <ac:chgData name="עדן חי" userId="88cd5e05-e43c-4e5d-b747-3958e83f9230" providerId="ADAL" clId="{C6A58BFC-4B2D-463B-AFF1-65BDCA26FB50}" dt="2025-03-17T12:29:50.090" v="187"/>
          <ac:picMkLst>
            <pc:docMk/>
            <pc:sldMk cId="184360890" sldId="295"/>
            <ac:picMk id="15" creationId="{E269A8FD-BF44-5F10-EFED-F121B4D6B02F}"/>
          </ac:picMkLst>
        </pc:picChg>
      </pc:sldChg>
      <pc:sldChg chg="addSp modSp new">
        <pc:chgData name="עדן חי" userId="88cd5e05-e43c-4e5d-b747-3958e83f9230" providerId="ADAL" clId="{C6A58BFC-4B2D-463B-AFF1-65BDCA26FB50}" dt="2025-03-17T12:29:55.650" v="190"/>
        <pc:sldMkLst>
          <pc:docMk/>
          <pc:sldMk cId="1520542313" sldId="296"/>
        </pc:sldMkLst>
        <pc:picChg chg="add mod">
          <ac:chgData name="עדן חי" userId="88cd5e05-e43c-4e5d-b747-3958e83f9230" providerId="ADAL" clId="{C6A58BFC-4B2D-463B-AFF1-65BDCA26FB50}" dt="2025-03-17T12:29:55.650" v="190"/>
          <ac:picMkLst>
            <pc:docMk/>
            <pc:sldMk cId="1520542313" sldId="296"/>
            <ac:picMk id="13" creationId="{3EE79747-7FBB-AFDB-AE85-37D1B0986D8A}"/>
          </ac:picMkLst>
        </pc:picChg>
      </pc:sldChg>
      <pc:sldChg chg="addSp modSp new">
        <pc:chgData name="עדן חי" userId="88cd5e05-e43c-4e5d-b747-3958e83f9230" providerId="ADAL" clId="{C6A58BFC-4B2D-463B-AFF1-65BDCA26FB50}" dt="2025-03-17T12:30:06.015" v="193"/>
        <pc:sldMkLst>
          <pc:docMk/>
          <pc:sldMk cId="1786922450" sldId="297"/>
        </pc:sldMkLst>
        <pc:picChg chg="add mod">
          <ac:chgData name="עדן חי" userId="88cd5e05-e43c-4e5d-b747-3958e83f9230" providerId="ADAL" clId="{C6A58BFC-4B2D-463B-AFF1-65BDCA26FB50}" dt="2025-03-17T12:30:06.015" v="193"/>
          <ac:picMkLst>
            <pc:docMk/>
            <pc:sldMk cId="1786922450" sldId="297"/>
            <ac:picMk id="11" creationId="{BA769E34-02ED-DAD8-8549-D653DA32324B}"/>
          </ac:picMkLst>
        </pc:picChg>
      </pc:sldChg>
      <pc:sldChg chg="addSp modSp new">
        <pc:chgData name="עדן חי" userId="88cd5e05-e43c-4e5d-b747-3958e83f9230" providerId="ADAL" clId="{C6A58BFC-4B2D-463B-AFF1-65BDCA26FB50}" dt="2025-03-17T12:30:12.925" v="196"/>
        <pc:sldMkLst>
          <pc:docMk/>
          <pc:sldMk cId="148786083" sldId="298"/>
        </pc:sldMkLst>
        <pc:picChg chg="add mod">
          <ac:chgData name="עדן חי" userId="88cd5e05-e43c-4e5d-b747-3958e83f9230" providerId="ADAL" clId="{C6A58BFC-4B2D-463B-AFF1-65BDCA26FB50}" dt="2025-03-17T12:30:12.925" v="196"/>
          <ac:picMkLst>
            <pc:docMk/>
            <pc:sldMk cId="148786083" sldId="298"/>
            <ac:picMk id="9" creationId="{1F68F479-3BB2-A821-5275-EFE7398EC6D3}"/>
          </ac:picMkLst>
        </pc:picChg>
      </pc:sldChg>
      <pc:sldChg chg="addSp modSp new">
        <pc:chgData name="עדן חי" userId="88cd5e05-e43c-4e5d-b747-3958e83f9230" providerId="ADAL" clId="{C6A58BFC-4B2D-463B-AFF1-65BDCA26FB50}" dt="2025-03-17T12:30:43.575" v="210"/>
        <pc:sldMkLst>
          <pc:docMk/>
          <pc:sldMk cId="2133922917" sldId="299"/>
        </pc:sldMkLst>
        <pc:picChg chg="add mod">
          <ac:chgData name="עדן חי" userId="88cd5e05-e43c-4e5d-b747-3958e83f9230" providerId="ADAL" clId="{C6A58BFC-4B2D-463B-AFF1-65BDCA26FB50}" dt="2025-03-17T12:30:43.575" v="210"/>
          <ac:picMkLst>
            <pc:docMk/>
            <pc:sldMk cId="2133922917" sldId="299"/>
            <ac:picMk id="5" creationId="{D293B0D2-2C15-5D97-E0B1-CB039AD83F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B0E472-C347-07C4-7212-A23BD9248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73C8208-427C-B65B-2A57-326C7CDF0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27E97A5-6137-4FE3-6C56-2AA5BECD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2389016-2C1F-9298-D342-62A58E79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DD9732A-CD09-BFEB-EFB0-C971130D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32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58E1F0-7405-3D1E-DA55-4F7680DA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ED46CD9-29B0-FEFB-7909-56FEAD372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FB9B00-16AE-7EA1-FAE8-8E138737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265E6D-0121-F8F0-CE0E-94A5F9FA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F89A33A-4009-6ABD-2064-0D83BB82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24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0C43401-88FA-3637-323D-43B4DF633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3147E0A-8A44-5EE9-E31E-273395A42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D76E16E-E728-BF46-C972-245D4F71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3FD2729-6806-9E72-E49E-C7CE8EFF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02EB750-8A4D-7CD0-67ED-47FD4286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52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3CD1D0-38CC-3B05-529B-DFB475DB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5F7344-4620-3B72-99DC-BB7FE5586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41D3B7-2223-6724-E601-C6D16E73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EA5F7B6-5FF7-DE80-E480-A123E07B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0BA5C76-9A47-020E-375C-AF257696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912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436470-AF3E-6CD5-FF57-1EC48645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6593685-EE1A-2538-7D70-77F43C473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9D779D5-5997-883E-B288-ECF99484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6E410B-3B33-2FA4-2308-36CA6567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D86E752-5CFC-796E-822B-6C9A160D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912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FB8B46-454D-1BAB-E78B-0C45408B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343179E-CA35-2800-BE03-3B63032BF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E601C9-9ECB-C715-4E5A-CE2F1FFF4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B9ADC86-E471-4C72-3862-9427A83E6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D72C383-F401-09B4-F1EF-738E7B62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ACF45B6-EE77-18CC-7E88-5BB9A52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046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59163A-4EA0-65D0-09E2-60C0FAC4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02A9434-0C12-5AD1-BF29-9C58C4964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2D61796-C6A0-6BB5-26F0-FE3EFFB5B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6DBD978-7FE7-EA51-FCBA-6DD0CCD84C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B2BCF35-7384-7A6A-C71C-48DC231D1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50F0EBE-2A5C-D642-811B-DA24268F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2245245-646D-EF1B-EA5A-A6747EB2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423C681-8EEF-04CF-9489-033645B5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442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BEB6DF-2D09-7306-A20B-C316E3D5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DE3698D-372E-5E8A-2DE3-0B37AB32B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41AD4A5-291E-1364-A1F5-CC9F936E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42FC08E-A8D0-A495-1D6B-40719B0A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229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9BCE763-6416-6D59-3C9E-E454C317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328F833-3A37-C479-DF3D-48212D8F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0188F4C-23C4-723D-1F70-ED9CFB5C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837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55826-2CDD-8BFA-E80D-A6C6B45A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44D6F6C-038C-91B8-E381-BF2D68CC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1965D84-E5F4-4145-E2ED-04FFDDB6A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17BF7A-0AC0-2409-B8ED-8C856AE6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E66BB3-FA17-B20F-C036-FBBDD29D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41D6259-947D-2AFC-33A0-24D79216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033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859FC7-EAEA-F794-19F5-2264D246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CAA0427-E6AB-1CE8-E683-1A335DADE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80083DE-A28E-8435-DDBE-1D1E3AFB3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41E4184-E1E6-8C01-2526-E3E5D4E7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3DCDF3F-B1AF-E8AA-E791-14C2B6C2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E0B63A-5E75-C579-FE8D-753FC272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446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FC6C49A-A84C-01FB-E391-36E3AF42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ADB0EA2-145C-DB84-1C23-9E4C48B21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C6C116F-CBAD-FE3B-62CA-CA4FCDAFD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AFBBE-C036-42CF-8DB3-3092D366A4C3}" type="datetimeFigureOut">
              <a:rPr lang="he-IL" smtClean="0"/>
              <a:t>י"ז/אדר/תשפ"ה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8D2E309-2F05-9FC4-0522-30C1BCD0F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03E855-1B65-F793-9680-7796EDBC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7C339A-1E41-4B92-AAC7-4629AAA81B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18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60FC2A4-B7B7-DC5F-77E7-878BA6C050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FDE191C-3FA1-0C17-21BE-839714F6B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לראשונה: מחנה קיץ של הצופים ללא כלים חד פעמיים – מקור ראשון">
            <a:extLst>
              <a:ext uri="{FF2B5EF4-FFF2-40B4-BE49-F238E27FC236}">
                <a16:creationId xmlns:a16="http://schemas.microsoft.com/office/drawing/2014/main" id="{987BDF6D-8D16-9EBD-B243-B28AFBD5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9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35BB4C-D864-3F0C-16EC-965E3F54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7958ADA-2147-134A-B16E-4DCF7679C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42" name="Picture 2" descr="הצופים: מחנה קיץ">
            <a:extLst>
              <a:ext uri="{FF2B5EF4-FFF2-40B4-BE49-F238E27FC236}">
                <a16:creationId xmlns:a16="http://schemas.microsoft.com/office/drawing/2014/main" id="{9A41EDD8-BE85-4D7A-7131-E0CDB0FB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79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D1366F-E491-BF88-DAB6-9E4048DE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D13D441-B09D-DBD4-24A1-70A1358D0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1266" name="Picture 2" descr="גם במחנות הקיץ, תנועת הצופים ושבטי נס ציונה מקדמים שמירה על כדור הארץ -">
            <a:extLst>
              <a:ext uri="{FF2B5EF4-FFF2-40B4-BE49-F238E27FC236}">
                <a16:creationId xmlns:a16="http://schemas.microsoft.com/office/drawing/2014/main" id="{72F9E6CC-CEB5-C55B-D147-F55D2A76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0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D3940A-C0D6-56A8-A61A-870541BA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1C30E94-406D-1139-0F4A-A5B51137C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2290" name="Picture 2" descr="גדוד גלבוע שבט אלון מסדר דמעות">
            <a:extLst>
              <a:ext uri="{FF2B5EF4-FFF2-40B4-BE49-F238E27FC236}">
                <a16:creationId xmlns:a16="http://schemas.microsoft.com/office/drawing/2014/main" id="{B85BD8CE-83F4-1651-1AB3-6B154548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5781"/>
            <a:ext cx="10287000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1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FA28B6-F025-4A90-ABEC-FA4D1FB3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8E3629-CFBB-0746-64BE-68B15069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80DDF77-EAD5-BA69-C1FC-5A30E0A6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299"/>
            <a:ext cx="12192000" cy="54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5FED8E-3182-5EC0-E3E7-19AA5D03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CB862F-337B-2BC1-4C60-63BB9C5C0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B0477A5-3F49-055D-96A5-F3766723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28" y="342469"/>
            <a:ext cx="4248743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8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D792FD-3C2A-2C6F-2BE9-B5040593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310B75B-C05C-8C6B-2A10-BF8B9EFC5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 descr="תמונה שמכילה בחוץ, שמיים, קרקע, עץ&#10;&#10;התיאור נוצר באופן אוטומטי">
            <a:extLst>
              <a:ext uri="{FF2B5EF4-FFF2-40B4-BE49-F238E27FC236}">
                <a16:creationId xmlns:a16="http://schemas.microsoft.com/office/drawing/2014/main" id="{A9E7A446-F1CA-7090-7C43-DA6501A02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59" y="501931"/>
            <a:ext cx="7805056" cy="58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71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FC63EB-C3EF-2BEB-3F90-F59F9C22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44F5F29-3F77-87FC-F56E-577BBF79D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 descr="תמונה שמכילה בחוץ, קרקע, לבוש, אדם&#10;&#10;התיאור נוצר באופן אוטומטי">
            <a:extLst>
              <a:ext uri="{FF2B5EF4-FFF2-40B4-BE49-F238E27FC236}">
                <a16:creationId xmlns:a16="http://schemas.microsoft.com/office/drawing/2014/main" id="{BFEECA61-0D39-975C-D133-1E6534B4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18" y="587162"/>
            <a:ext cx="7577082" cy="56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9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A02BF9-3D0A-C35C-D1BB-D58D2483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93E699B-7BEC-3E77-0E0D-55ECCC9B2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F14A3F7-C3F8-DBA3-EAC1-8001BE6A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39"/>
          <a:stretch/>
        </p:blipFill>
        <p:spPr bwMode="auto">
          <a:xfrm>
            <a:off x="1388280" y="882525"/>
            <a:ext cx="8866063" cy="542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025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318BF0-114E-0BAB-C0F4-B875C243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1B82CEF-716E-AB1D-6963-4C5B50801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282D740-45E5-8312-AA81-C17611101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63"/>
          <a:stretch/>
        </p:blipFill>
        <p:spPr bwMode="auto">
          <a:xfrm>
            <a:off x="2915837" y="576355"/>
            <a:ext cx="6141077" cy="5916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80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EEE30C-9F99-4F7A-A066-82FC5A77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085AF2F-94BB-D0FE-0F2B-1F6F8AAD4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459865A-D283-99BD-760F-63625681E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0"/>
          <a:stretch/>
        </p:blipFill>
        <p:spPr bwMode="auto">
          <a:xfrm>
            <a:off x="2547257" y="755368"/>
            <a:ext cx="6487886" cy="590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305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E85D85-4EDE-CF99-A9BE-7EDA945C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EACF1D-F5D2-A8BF-7E57-CAE0C40FF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 descr="אין תיאור זמין לתמונה.">
            <a:extLst>
              <a:ext uri="{FF2B5EF4-FFF2-40B4-BE49-F238E27FC236}">
                <a16:creationId xmlns:a16="http://schemas.microsoft.com/office/drawing/2014/main" id="{3112772B-A399-9FB0-B58E-9F48335F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5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3FE175-6409-99C5-C247-B228F9E8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0CFCCD-D55B-5DFB-1E04-057C43CFB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E9F23BC-AC33-FE55-E333-0CD9AC4F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81" y="497637"/>
            <a:ext cx="8094190" cy="60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E5AA02-B182-B482-73ED-8581950A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22AE06-80BA-5977-C035-AD3B6E74A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 descr="תמונה שמכילה לבוש, אדם, הנעלה, ילדה&#10;&#10;התיאור נוצר באופן אוטומטי">
            <a:extLst>
              <a:ext uri="{FF2B5EF4-FFF2-40B4-BE49-F238E27FC236}">
                <a16:creationId xmlns:a16="http://schemas.microsoft.com/office/drawing/2014/main" id="{07CA2210-F261-1F6D-3AD1-C6DA694F8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14"/>
          <a:stretch/>
        </p:blipFill>
        <p:spPr bwMode="auto">
          <a:xfrm>
            <a:off x="2993571" y="365125"/>
            <a:ext cx="6487886" cy="6387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739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181E75-8F02-4F4E-0F1E-10071A7D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CD007DA-FB09-4020-1741-420E1168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C9DF167-2141-045A-9500-68F2A39F8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87269"/>
            <a:ext cx="8349343" cy="64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5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15B4B0-25C8-8A20-8B57-DCF5EA42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BBBA656-CCBC-D7AE-4299-CD325BE86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95D2470-5C1D-BD50-CC77-5EFF8BC6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68" y="961223"/>
            <a:ext cx="8213632" cy="52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1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8FBC98-A656-8002-A5E8-C06C8FBD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9976D9-9657-0290-D9AC-43F65614B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 descr="תמונה שמכילה אדם, לבוש, פני אדם, ילדה&#10;&#10;התיאור נוצר באופן אוטומטי">
            <a:extLst>
              <a:ext uri="{FF2B5EF4-FFF2-40B4-BE49-F238E27FC236}">
                <a16:creationId xmlns:a16="http://schemas.microsoft.com/office/drawing/2014/main" id="{086F8A96-9E20-D95C-9AF0-0E514DCE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16"/>
          <a:stretch/>
        </p:blipFill>
        <p:spPr bwMode="auto">
          <a:xfrm>
            <a:off x="2570554" y="838200"/>
            <a:ext cx="6506548" cy="5654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9934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0F2040-89A6-9AB4-DE15-DE936F7A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6017721-5A05-12B6-117B-A5D04A589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46E8841-C418-04EE-7FFC-6B780778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19" y="511628"/>
            <a:ext cx="7554324" cy="56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79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A7527B-F31B-35A1-08B8-4E9E428B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D91769D-28F8-6120-B4D6-85B9F3CEE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C2520E2-F0F8-7783-3CFD-1C688FAE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57" y="0"/>
            <a:ext cx="5588907" cy="68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8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BFFC48-CF99-A178-8E5F-DE4273B9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AD1AEB-31A7-2597-1729-75425102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D2ADBFE-ECEA-089F-9908-F0E0CDC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69" y="282575"/>
            <a:ext cx="5170018" cy="5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4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EAA247-EF67-5A63-2836-FDD0E0A8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122D36A-ACC2-3385-E47E-BBFE9FE1C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3F25F10-294D-3534-19BD-C0C5DAFC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66" y="263797"/>
            <a:ext cx="8125744" cy="60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94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81F42B-1466-7F25-4B1C-24197781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E67444D-CF0B-2028-98B9-A2823F11D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5362" name="Picture 2" descr="תמונה שמכילה בחוץ, לבוש, אדם, אנשים&#10;&#10;התיאור נוצר באופן אוטומטי">
            <a:extLst>
              <a:ext uri="{FF2B5EF4-FFF2-40B4-BE49-F238E27FC236}">
                <a16:creationId xmlns:a16="http://schemas.microsoft.com/office/drawing/2014/main" id="{40C58388-4658-6C08-35BC-904C5514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65" y="798738"/>
            <a:ext cx="5578670" cy="41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9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0224537-5AF1-A5DB-6023-28F460D2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FE701C-CDC1-A1E7-EF50-84B9155CC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אין תיאור זמין לתמונה.">
            <a:extLst>
              <a:ext uri="{FF2B5EF4-FFF2-40B4-BE49-F238E27FC236}">
                <a16:creationId xmlns:a16="http://schemas.microsoft.com/office/drawing/2014/main" id="{394FAE9C-A0ED-E8C0-9657-FF694AEC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79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63CB82-D101-D843-0B41-230E5241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F9EE9E2-253D-D627-1755-070F9F834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F11AE63-0D88-765F-A637-D40CF97DF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6" y="1103102"/>
            <a:ext cx="8994568" cy="507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תיבת טקסט">
            <a:extLst>
              <a:ext uri="{FF2B5EF4-FFF2-40B4-BE49-F238E27FC236}">
                <a16:creationId xmlns:a16="http://schemas.microsoft.com/office/drawing/2014/main" id="{94EF5E4F-2CA1-A5E7-2A40-E0E37B2D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401763"/>
            <a:ext cx="27527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63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FB8367-95BE-A082-4857-C5737EAB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30D4D8-7865-D5DD-680D-06919703C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8C7A8B9-31F9-CE50-FA3E-979CF5F7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26" y="862811"/>
            <a:ext cx="7548001" cy="54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83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B49148-ED3F-B12B-5C7F-FEE1BC5A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E2DFB-2A10-5556-AA64-2E48F5C4A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8439" name="Picture 7" descr="תמונה שמכילה בחוץ, עץ, לבוש, אדם&#10;&#10;התיאור נוצר באופן אוטומטי">
            <a:extLst>
              <a:ext uri="{FF2B5EF4-FFF2-40B4-BE49-F238E27FC236}">
                <a16:creationId xmlns:a16="http://schemas.microsoft.com/office/drawing/2014/main" id="{BB4FCFFD-1294-9336-A589-29E7D575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54" y="365125"/>
            <a:ext cx="4300845" cy="51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תיבת טקסט">
            <a:extLst>
              <a:ext uri="{FF2B5EF4-FFF2-40B4-BE49-F238E27FC236}">
                <a16:creationId xmlns:a16="http://schemas.microsoft.com/office/drawing/2014/main" id="{838D2C75-8CB4-B999-C21F-863B614E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616075"/>
            <a:ext cx="27527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60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0340B5-04F2-18F4-FF57-44F43D34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A6A3A48-5D70-0CF6-3409-D19BD98F7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8435" name="Picture 3" descr="תמונה שמכילה בחוץ, עץ, אדם, לבוש&#10;&#10;התיאור נוצר באופן אוטומטי">
            <a:extLst>
              <a:ext uri="{FF2B5EF4-FFF2-40B4-BE49-F238E27FC236}">
                <a16:creationId xmlns:a16="http://schemas.microsoft.com/office/drawing/2014/main" id="{15417EB2-9C96-000F-6EAD-51F67941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8" y="681037"/>
            <a:ext cx="9065022" cy="55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74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70C522-2CED-39D1-C443-FDF164E6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00EEB07-669D-84E2-33F8-AA004143F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9458" name="Picture 2" descr="תיבת טקסט">
            <a:extLst>
              <a:ext uri="{FF2B5EF4-FFF2-40B4-BE49-F238E27FC236}">
                <a16:creationId xmlns:a16="http://schemas.microsoft.com/office/drawing/2014/main" id="{09A49F38-AB3C-4A7E-129E-7C1BD0E0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638" y="-1676400"/>
            <a:ext cx="33909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AD91FE72-3B2E-9FA4-F14F-22431A92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7" y="1352549"/>
            <a:ext cx="7124769" cy="44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תיבת טקסט">
            <a:extLst>
              <a:ext uri="{FF2B5EF4-FFF2-40B4-BE49-F238E27FC236}">
                <a16:creationId xmlns:a16="http://schemas.microsoft.com/office/drawing/2014/main" id="{16CFF1B9-6C1F-610D-98CE-BF99B31F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676400"/>
            <a:ext cx="27527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41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137A8E-6D07-B055-3E51-BEDDFE6B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51C8481-65AC-A0E0-F312-4C4D8DD03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4C3937A3-90BF-E7E9-96CB-0C9CCE84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56" y="2151131"/>
            <a:ext cx="6581991" cy="37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42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B6DE44-D889-1D16-82A5-11E04E07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43F095C-2CF9-D7ED-9140-B74F0EF67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91A668B-8F90-342A-0C22-8E8836176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08" y="0"/>
            <a:ext cx="4018866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17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1ED0AE-4CE8-520B-2081-10EA76FD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2E39A44-C156-B7C5-7C22-4628E035A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9" name="תמונה 18" descr="תמונה שמכילה בחוץ, קרקע, עץ, הנעל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F59F5A19-6EC4-928D-0831-760C4700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18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34BE63-09C4-1E28-2A30-8990CCD0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88B3CB-12D0-6A7D-89EA-7E9D78944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7" name="תמונה 16" descr="תמונה שמכילה בחוץ, לבוש, עץ, קרקע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6DF525A-8682-10A0-BC9B-490A043B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68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EAD9F5-3E9F-EB86-050C-E28FB2B3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BAB48A6-2A39-80B1-8DEB-B1B6328D5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5" name="תמונה 14" descr="תמונה שמכילה בחוץ, עץ, קרקע, קמפינג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269A8FD-BF44-5F10-EFED-F121B4D6B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8C67E1-BDD7-6929-8C88-EA320698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DBA3368-0807-0F29-1CE6-343B9CFD4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098" name="Picture 2" descr="אין תיאור זמין לתמונה.">
            <a:extLst>
              <a:ext uri="{FF2B5EF4-FFF2-40B4-BE49-F238E27FC236}">
                <a16:creationId xmlns:a16="http://schemas.microsoft.com/office/drawing/2014/main" id="{108D3F38-D870-8CE4-FB1D-9594A45E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68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AB42D2-F9E1-DB15-48B6-C8C79265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A27FC0-43C8-03FA-B1A5-03907C7A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3" name="תמונה 12" descr="תמונה שמכילה בחוץ, שמיים, עץ, משחק אתלטי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3EE79747-7FBB-AFDB-AE85-37D1B0986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42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6E1FF9-EE5C-1941-3BE7-F609BBA0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84493D0-2BF2-66DF-02EB-1DC14D196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1" name="תמונה 10" descr="תמונה שמכילה בחוץ, שמיים, עץ, אנשי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BA769E34-02ED-DAD8-8549-D653DA3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2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326984-5982-6D57-615E-EC71CC9E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59FF3F-0250-52FD-CAD3-86F5A2C7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9" name="תמונה 8" descr="תמונה שמכילה בחוץ, קרקע, אנשים, ע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1F68F479-3BB2-A821-5275-EFE7398EC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5E9177-2DF1-A1B7-6BF7-5CDEC14D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40E544B-0F93-2A75-5B21-1A44CCD1D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לבוש, אדם, פני אדם, בחו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D293B0D2-2C15-5D97-E0B1-CB039AD8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2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בחוץ, לבוש, הנעלה, ע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B5A664CB-3800-B160-595E-9533DF44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ECE231-A446-4CCC-9E74-DC8BDDCC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143E1A7-4108-7CA5-96FB-0057CE6D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2" name="Picture 2" descr="אין תיאור זמין לתמונה.">
            <a:extLst>
              <a:ext uri="{FF2B5EF4-FFF2-40B4-BE49-F238E27FC236}">
                <a16:creationId xmlns:a16="http://schemas.microsoft.com/office/drawing/2014/main" id="{4920FA3C-D774-953A-58A0-75A30D26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6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F566C8-22D3-C605-0E2B-0295B016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0E8ADDD-EBA7-3520-5A59-563DD0E8F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146" name="Picture 2" descr="אין תיאור זמין לתמונה.">
            <a:extLst>
              <a:ext uri="{FF2B5EF4-FFF2-40B4-BE49-F238E27FC236}">
                <a16:creationId xmlns:a16="http://schemas.microsoft.com/office/drawing/2014/main" id="{CEA5D769-2E18-6361-7E9A-743743829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5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3E0930C-5AD0-613D-0C08-26A512A1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E29EE9-CE8F-5D84-8B7F-1ED59F17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170" name="Picture 2" descr="אין תיאור זמין לתמונה.">
            <a:extLst>
              <a:ext uri="{FF2B5EF4-FFF2-40B4-BE49-F238E27FC236}">
                <a16:creationId xmlns:a16="http://schemas.microsoft.com/office/drawing/2014/main" id="{D6B949B4-4A31-DE8B-E1B2-2DB98B3B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7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C44C71-7DF6-5674-1617-B66AFBC9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299108E-4B09-1A2C-902E-FFD1FCD7A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194" name="Picture 2" descr="מחנה קיץ | כפר אוריה">
            <a:extLst>
              <a:ext uri="{FF2B5EF4-FFF2-40B4-BE49-F238E27FC236}">
                <a16:creationId xmlns:a16="http://schemas.microsoft.com/office/drawing/2014/main" id="{D7EA28F4-377A-F00F-11CE-36377435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94" y="681037"/>
            <a:ext cx="10415211" cy="585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4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9F39F7-5955-E101-0372-1578BA9A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7CAEA62-DF33-0478-2CD1-F0C7182CC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9218" name="Picture 2" descr="מחנה קיץ בשבט הנחל צופי אשדוד - אשדוד נט">
            <a:extLst>
              <a:ext uri="{FF2B5EF4-FFF2-40B4-BE49-F238E27FC236}">
                <a16:creationId xmlns:a16="http://schemas.microsoft.com/office/drawing/2014/main" id="{06089070-4449-4CA2-7E50-E97E79BCC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5839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0</Words>
  <Application>Microsoft Office PowerPoint</Application>
  <PresentationFormat>מסך רחב</PresentationFormat>
  <Paragraphs>0</Paragraphs>
  <Slides>44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עדן חי</dc:creator>
  <cp:lastModifiedBy>עדן חי</cp:lastModifiedBy>
  <cp:revision>1</cp:revision>
  <dcterms:created xsi:type="dcterms:W3CDTF">2025-03-16T19:42:19Z</dcterms:created>
  <dcterms:modified xsi:type="dcterms:W3CDTF">2025-03-17T12:30:44Z</dcterms:modified>
</cp:coreProperties>
</file>