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72" r:id="rId1"/>
  </p:sldMasterIdLst>
  <p:notesMasterIdLst>
    <p:notesMasterId r:id="rId4"/>
  </p:notesMasterIdLst>
  <p:sldIdLst>
    <p:sldId id="293" r:id="rId2"/>
    <p:sldId id="283" r:id="rId3"/>
  </p:sldIdLst>
  <p:sldSz cx="12192000" cy="6858000"/>
  <p:notesSz cx="9929813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8A0"/>
    <a:srgbClr val="CADEDA"/>
    <a:srgbClr val="AFC6C0"/>
    <a:srgbClr val="B4CA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74565-37D4-4E5D-B683-5714239A36DD}" v="208" dt="2025-04-19T19:51:13.8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70940" autoAdjust="0"/>
  </p:normalViewPr>
  <p:slideViewPr>
    <p:cSldViewPr snapToGrid="0">
      <p:cViewPr varScale="1">
        <p:scale>
          <a:sx n="45" d="100"/>
          <a:sy n="45" d="100"/>
        </p:scale>
        <p:origin x="14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פרי שושן" userId="b59097bb-0d30-4762-87df-0600148b8f47" providerId="ADAL" clId="{4FD74565-37D4-4E5D-B683-5714239A36DD}"/>
    <pc:docChg chg="undo custSel addSld delSld modSld">
      <pc:chgData name="פרי שושן" userId="b59097bb-0d30-4762-87df-0600148b8f47" providerId="ADAL" clId="{4FD74565-37D4-4E5D-B683-5714239A36DD}" dt="2025-04-19T19:54:46.335" v="1203" actId="20577"/>
      <pc:docMkLst>
        <pc:docMk/>
      </pc:docMkLst>
      <pc:sldChg chg="del">
        <pc:chgData name="פרי שושן" userId="b59097bb-0d30-4762-87df-0600148b8f47" providerId="ADAL" clId="{4FD74565-37D4-4E5D-B683-5714239A36DD}" dt="2025-04-19T19:40:48.716" v="0" actId="2696"/>
        <pc:sldMkLst>
          <pc:docMk/>
          <pc:sldMk cId="4137171310" sldId="256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0" sldId="257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1008991977" sldId="264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3091189388" sldId="282"/>
        </pc:sldMkLst>
      </pc:sldChg>
      <pc:sldChg chg="addSp delSp modSp mod modNotesTx">
        <pc:chgData name="פרי שושן" userId="b59097bb-0d30-4762-87df-0600148b8f47" providerId="ADAL" clId="{4FD74565-37D4-4E5D-B683-5714239A36DD}" dt="2025-04-19T19:54:46.335" v="1203" actId="20577"/>
        <pc:sldMkLst>
          <pc:docMk/>
          <pc:sldMk cId="3189715836" sldId="283"/>
        </pc:sldMkLst>
        <pc:spChg chg="del mod">
          <ac:chgData name="פרי שושן" userId="b59097bb-0d30-4762-87df-0600148b8f47" providerId="ADAL" clId="{4FD74565-37D4-4E5D-B683-5714239A36DD}" dt="2025-04-19T19:43:40.771" v="69" actId="478"/>
          <ac:spMkLst>
            <pc:docMk/>
            <pc:sldMk cId="3189715836" sldId="283"/>
            <ac:spMk id="3" creationId="{8FB2FA60-D2E5-49C6-998F-BF15112409CB}"/>
          </ac:spMkLst>
        </pc:spChg>
        <pc:spChg chg="del">
          <ac:chgData name="פרי שושן" userId="b59097bb-0d30-4762-87df-0600148b8f47" providerId="ADAL" clId="{4FD74565-37D4-4E5D-B683-5714239A36DD}" dt="2025-04-19T19:43:42.064" v="70" actId="478"/>
          <ac:spMkLst>
            <pc:docMk/>
            <pc:sldMk cId="3189715836" sldId="283"/>
            <ac:spMk id="4" creationId="{C36D9E7F-AFFF-CD43-4D1A-0B1423FB4CF4}"/>
          </ac:spMkLst>
        </pc:spChg>
        <pc:spChg chg="add mod">
          <ac:chgData name="פרי שושן" userId="b59097bb-0d30-4762-87df-0600148b8f47" providerId="ADAL" clId="{4FD74565-37D4-4E5D-B683-5714239A36DD}" dt="2025-04-19T19:51:57.036" v="794" actId="1076"/>
          <ac:spMkLst>
            <pc:docMk/>
            <pc:sldMk cId="3189715836" sldId="283"/>
            <ac:spMk id="5" creationId="{0F2E218F-A53F-8033-74E4-67D6BC63B6AD}"/>
          </ac:spMkLst>
        </pc:spChg>
        <pc:spChg chg="add mod">
          <ac:chgData name="פרי שושן" userId="b59097bb-0d30-4762-87df-0600148b8f47" providerId="ADAL" clId="{4FD74565-37D4-4E5D-B683-5714239A36DD}" dt="2025-04-19T19:54:41.532" v="1202" actId="20577"/>
          <ac:spMkLst>
            <pc:docMk/>
            <pc:sldMk cId="3189715836" sldId="283"/>
            <ac:spMk id="7" creationId="{884F1608-76CF-B9BA-4EE4-711B609C1B60}"/>
          </ac:spMkLst>
        </pc:spChg>
        <pc:spChg chg="add mod">
          <ac:chgData name="פרי שושן" userId="b59097bb-0d30-4762-87df-0600148b8f47" providerId="ADAL" clId="{4FD74565-37D4-4E5D-B683-5714239A36DD}" dt="2025-04-19T19:53:35.787" v="1065" actId="20577"/>
          <ac:spMkLst>
            <pc:docMk/>
            <pc:sldMk cId="3189715836" sldId="283"/>
            <ac:spMk id="27" creationId="{4B179132-738E-7F9A-711E-4B7D27A30D3F}"/>
          </ac:spMkLst>
        </pc:spChg>
        <pc:spChg chg="add mod">
          <ac:chgData name="פרי שושן" userId="b59097bb-0d30-4762-87df-0600148b8f47" providerId="ADAL" clId="{4FD74565-37D4-4E5D-B683-5714239A36DD}" dt="2025-04-19T19:53:59.384" v="1070" actId="1076"/>
          <ac:spMkLst>
            <pc:docMk/>
            <pc:sldMk cId="3189715836" sldId="283"/>
            <ac:spMk id="28" creationId="{E87992BB-2E71-0AA1-4389-9F37F9E7FD3C}"/>
          </ac:spMkLst>
        </pc:spChg>
        <pc:spChg chg="add mod">
          <ac:chgData name="פרי שושן" userId="b59097bb-0d30-4762-87df-0600148b8f47" providerId="ADAL" clId="{4FD74565-37D4-4E5D-B683-5714239A36DD}" dt="2025-04-19T19:54:12.301" v="1072" actId="13822"/>
          <ac:spMkLst>
            <pc:docMk/>
            <pc:sldMk cId="3189715836" sldId="283"/>
            <ac:spMk id="33" creationId="{B01EE5BA-0438-DBDA-D04C-14975ACA82E6}"/>
          </ac:spMkLst>
        </pc:spChg>
        <pc:picChg chg="del">
          <ac:chgData name="פרי שושן" userId="b59097bb-0d30-4762-87df-0600148b8f47" providerId="ADAL" clId="{4FD74565-37D4-4E5D-B683-5714239A36DD}" dt="2025-04-19T19:43:43.147" v="71" actId="478"/>
          <ac:picMkLst>
            <pc:docMk/>
            <pc:sldMk cId="3189715836" sldId="283"/>
            <ac:picMk id="2" creationId="{B4D7F551-1C52-5B14-C955-798417D8ACEA}"/>
          </ac:picMkLst>
        </pc:picChg>
      </pc:sldChg>
      <pc:sldChg chg="del">
        <pc:chgData name="פרי שושן" userId="b59097bb-0d30-4762-87df-0600148b8f47" providerId="ADAL" clId="{4FD74565-37D4-4E5D-B683-5714239A36DD}" dt="2025-04-19T19:43:48.591" v="73" actId="2696"/>
        <pc:sldMkLst>
          <pc:docMk/>
          <pc:sldMk cId="2741863725" sldId="286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1167869810" sldId="287"/>
        </pc:sldMkLst>
      </pc:sldChg>
      <pc:sldChg chg="add del">
        <pc:chgData name="פרי שושן" userId="b59097bb-0d30-4762-87df-0600148b8f47" providerId="ADAL" clId="{4FD74565-37D4-4E5D-B683-5714239A36DD}" dt="2025-04-19T19:49:20.417" v="260" actId="2696"/>
        <pc:sldMkLst>
          <pc:docMk/>
          <pc:sldMk cId="2335401177" sldId="288"/>
        </pc:sldMkLst>
      </pc:sldChg>
      <pc:sldChg chg="del">
        <pc:chgData name="פרי שושן" userId="b59097bb-0d30-4762-87df-0600148b8f47" providerId="ADAL" clId="{4FD74565-37D4-4E5D-B683-5714239A36DD}" dt="2025-04-19T19:40:48.716" v="0" actId="2696"/>
        <pc:sldMkLst>
          <pc:docMk/>
          <pc:sldMk cId="730017547" sldId="289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2296124069" sldId="290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2854875686" sldId="291"/>
        </pc:sldMkLst>
      </pc:sldChg>
      <pc:sldChg chg="del">
        <pc:chgData name="פרי שושן" userId="b59097bb-0d30-4762-87df-0600148b8f47" providerId="ADAL" clId="{4FD74565-37D4-4E5D-B683-5714239A36DD}" dt="2025-04-19T19:40:57.142" v="1" actId="2696"/>
        <pc:sldMkLst>
          <pc:docMk/>
          <pc:sldMk cId="4269062303" sldId="292"/>
        </pc:sldMkLst>
      </pc:sldChg>
      <pc:sldChg chg="addSp delSp modSp mod">
        <pc:chgData name="פרי שושן" userId="b59097bb-0d30-4762-87df-0600148b8f47" providerId="ADAL" clId="{4FD74565-37D4-4E5D-B683-5714239A36DD}" dt="2025-04-19T19:47:42.641" v="256" actId="1076"/>
        <pc:sldMkLst>
          <pc:docMk/>
          <pc:sldMk cId="987545375" sldId="293"/>
        </pc:sldMkLst>
        <pc:spChg chg="mod">
          <ac:chgData name="פרי שושן" userId="b59097bb-0d30-4762-87df-0600148b8f47" providerId="ADAL" clId="{4FD74565-37D4-4E5D-B683-5714239A36DD}" dt="2025-04-19T19:43:31.023" v="67" actId="1076"/>
          <ac:spMkLst>
            <pc:docMk/>
            <pc:sldMk cId="987545375" sldId="293"/>
            <ac:spMk id="4" creationId="{AF2F240E-E4EC-131A-052E-4F9D26ADA785}"/>
          </ac:spMkLst>
        </pc:spChg>
        <pc:spChg chg="add mod">
          <ac:chgData name="פרי שושן" userId="b59097bb-0d30-4762-87df-0600148b8f47" providerId="ADAL" clId="{4FD74565-37D4-4E5D-B683-5714239A36DD}" dt="2025-04-19T19:47:42.641" v="256" actId="1076"/>
          <ac:spMkLst>
            <pc:docMk/>
            <pc:sldMk cId="987545375" sldId="293"/>
            <ac:spMk id="6" creationId="{1EA67DA9-3EB5-61FB-C2AF-B23608D1F358}"/>
          </ac:spMkLst>
        </pc:spChg>
        <pc:spChg chg="add mod">
          <ac:chgData name="פרי שושן" userId="b59097bb-0d30-4762-87df-0600148b8f47" providerId="ADAL" clId="{4FD74565-37D4-4E5D-B683-5714239A36DD}" dt="2025-04-19T19:45:18.277" v="94" actId="1076"/>
          <ac:spMkLst>
            <pc:docMk/>
            <pc:sldMk cId="987545375" sldId="293"/>
            <ac:spMk id="7" creationId="{40B6F5EB-195A-EAA6-D331-9D8D9113F7CE}"/>
          </ac:spMkLst>
        </pc:spChg>
        <pc:spChg chg="add mod">
          <ac:chgData name="פרי שושן" userId="b59097bb-0d30-4762-87df-0600148b8f47" providerId="ADAL" clId="{4FD74565-37D4-4E5D-B683-5714239A36DD}" dt="2025-04-19T19:45:21.409" v="96" actId="1076"/>
          <ac:spMkLst>
            <pc:docMk/>
            <pc:sldMk cId="987545375" sldId="293"/>
            <ac:spMk id="8" creationId="{6B721E58-E1AE-0FF5-D4AE-ACB1DD3B67FB}"/>
          </ac:spMkLst>
        </pc:spChg>
        <pc:graphicFrameChg chg="mod">
          <ac:chgData name="פרי שושן" userId="b59097bb-0d30-4762-87df-0600148b8f47" providerId="ADAL" clId="{4FD74565-37D4-4E5D-B683-5714239A36DD}" dt="2025-04-19T19:47:38.770" v="255"/>
          <ac:graphicFrameMkLst>
            <pc:docMk/>
            <pc:sldMk cId="987545375" sldId="293"/>
            <ac:graphicFrameMk id="5" creationId="{3A22BC3A-63E0-80FF-72C1-77843C9CAD97}"/>
          </ac:graphicFrameMkLst>
        </pc:graphicFrameChg>
        <pc:picChg chg="del">
          <ac:chgData name="פרי שושן" userId="b59097bb-0d30-4762-87df-0600148b8f47" providerId="ADAL" clId="{4FD74565-37D4-4E5D-B683-5714239A36DD}" dt="2025-04-19T19:40:59.946" v="2" actId="478"/>
          <ac:picMkLst>
            <pc:docMk/>
            <pc:sldMk cId="987545375" sldId="293"/>
            <ac:picMk id="3" creationId="{46555630-F288-B0D5-8F41-4E1CA20805DA}"/>
          </ac:picMkLst>
        </pc:picChg>
      </pc:sldChg>
      <pc:sldChg chg="del">
        <pc:chgData name="פרי שושן" userId="b59097bb-0d30-4762-87df-0600148b8f47" providerId="ADAL" clId="{4FD74565-37D4-4E5D-B683-5714239A36DD}" dt="2025-04-19T19:43:50.754" v="74" actId="2696"/>
        <pc:sldMkLst>
          <pc:docMk/>
          <pc:sldMk cId="1639017958" sldId="294"/>
        </pc:sldMkLst>
      </pc:sldChg>
      <pc:sldChg chg="del">
        <pc:chgData name="פרי שושן" userId="b59097bb-0d30-4762-87df-0600148b8f47" providerId="ADAL" clId="{4FD74565-37D4-4E5D-B683-5714239A36DD}" dt="2025-04-19T19:43:45.765" v="72" actId="2696"/>
        <pc:sldMkLst>
          <pc:docMk/>
          <pc:sldMk cId="1593712224" sldId="29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29CF55-21C7-4AD6-974B-2812FC9D34A3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pPr rtl="1"/>
          <a:endParaRPr lang="he-IL"/>
        </a:p>
      </dgm:t>
    </dgm:pt>
    <dgm:pt modelId="{7E51CD1B-B74A-4F6A-ADCF-130ED8BFFB98}">
      <dgm:prSet phldrT="[טקסט]" custT="1"/>
      <dgm:spPr/>
      <dgm:t>
        <a:bodyPr/>
        <a:lstStyle/>
        <a:p>
          <a:pPr rtl="1"/>
          <a:endParaRPr lang="he-IL" sz="28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5834FAA6-2B87-49E5-A129-EB4D1707A2C1}" type="parTrans" cxnId="{4C088428-3BBC-4381-83D0-2DAA338DD443}">
      <dgm:prSet/>
      <dgm:spPr/>
      <dgm:t>
        <a:bodyPr/>
        <a:lstStyle/>
        <a:p>
          <a:pPr rtl="1"/>
          <a:endParaRPr lang="he-IL"/>
        </a:p>
      </dgm:t>
    </dgm:pt>
    <dgm:pt modelId="{166D9089-B22B-47C2-AB3D-5B68D5F59D77}" type="sibTrans" cxnId="{4C088428-3BBC-4381-83D0-2DAA338DD443}">
      <dgm:prSet/>
      <dgm:spPr/>
      <dgm:t>
        <a:bodyPr/>
        <a:lstStyle/>
        <a:p>
          <a:pPr rtl="1"/>
          <a:endParaRPr lang="he-IL"/>
        </a:p>
      </dgm:t>
    </dgm:pt>
    <dgm:pt modelId="{4AC44721-B9CF-4174-9AB6-73BF9499F563}">
      <dgm:prSet phldrT="[טקסט]" custT="1"/>
      <dgm:spPr/>
      <dgm:t>
        <a:bodyPr/>
        <a:lstStyle/>
        <a:p>
          <a:pPr rtl="1"/>
          <a:endParaRPr lang="he-IL" sz="20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36BF7A84-24BB-40A0-990E-FA238A43964E}" type="parTrans" cxnId="{E01C04CD-36AA-48DB-BCCE-92AF7B384944}">
      <dgm:prSet/>
      <dgm:spPr/>
      <dgm:t>
        <a:bodyPr/>
        <a:lstStyle/>
        <a:p>
          <a:pPr rtl="1"/>
          <a:endParaRPr lang="he-IL"/>
        </a:p>
      </dgm:t>
    </dgm:pt>
    <dgm:pt modelId="{04805E17-B4F7-459E-AD19-B13DFE7A0141}" type="sibTrans" cxnId="{E01C04CD-36AA-48DB-BCCE-92AF7B384944}">
      <dgm:prSet/>
      <dgm:spPr/>
      <dgm:t>
        <a:bodyPr/>
        <a:lstStyle/>
        <a:p>
          <a:pPr rtl="1"/>
          <a:endParaRPr lang="he-IL"/>
        </a:p>
      </dgm:t>
    </dgm:pt>
    <dgm:pt modelId="{89173CD7-F0F2-4C1B-9ED9-67862497FD9E}">
      <dgm:prSet phldrT="[טקסט]" custT="1"/>
      <dgm:spPr/>
      <dgm:t>
        <a:bodyPr/>
        <a:lstStyle/>
        <a:p>
          <a:pPr rtl="1"/>
          <a:endParaRPr lang="he-IL" sz="20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CF77436A-B666-466B-84A8-0E92E9BD001E}" type="parTrans" cxnId="{382BDE59-F212-4235-8A39-9B2EE57AEDD8}">
      <dgm:prSet/>
      <dgm:spPr/>
      <dgm:t>
        <a:bodyPr/>
        <a:lstStyle/>
        <a:p>
          <a:pPr rtl="1"/>
          <a:endParaRPr lang="he-IL"/>
        </a:p>
      </dgm:t>
    </dgm:pt>
    <dgm:pt modelId="{54A40CE9-CDDF-4499-AB38-57FAF6919B2C}" type="sibTrans" cxnId="{382BDE59-F212-4235-8A39-9B2EE57AEDD8}">
      <dgm:prSet/>
      <dgm:spPr/>
      <dgm:t>
        <a:bodyPr/>
        <a:lstStyle/>
        <a:p>
          <a:pPr rtl="1"/>
          <a:endParaRPr lang="he-IL"/>
        </a:p>
      </dgm:t>
    </dgm:pt>
    <dgm:pt modelId="{7CB7133C-69D5-4151-B8B4-C15C945D9AA4}">
      <dgm:prSet phldrT="[טקסט]" custT="1"/>
      <dgm:spPr/>
      <dgm:t>
        <a:bodyPr/>
        <a:lstStyle/>
        <a:p>
          <a:pPr rtl="1"/>
          <a:endParaRPr lang="he-IL" sz="20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62AB182E-9AAD-468D-991C-60435B4AE6B0}" type="parTrans" cxnId="{92727B3B-2E7B-412E-A3EA-9F9A1A642400}">
      <dgm:prSet/>
      <dgm:spPr/>
      <dgm:t>
        <a:bodyPr/>
        <a:lstStyle/>
        <a:p>
          <a:pPr rtl="1"/>
          <a:endParaRPr lang="he-IL"/>
        </a:p>
      </dgm:t>
    </dgm:pt>
    <dgm:pt modelId="{277AF1FC-D418-4750-811A-CE26BD8B089F}" type="sibTrans" cxnId="{92727B3B-2E7B-412E-A3EA-9F9A1A642400}">
      <dgm:prSet/>
      <dgm:spPr/>
      <dgm:t>
        <a:bodyPr/>
        <a:lstStyle/>
        <a:p>
          <a:pPr rtl="1"/>
          <a:endParaRPr lang="he-IL"/>
        </a:p>
      </dgm:t>
    </dgm:pt>
    <dgm:pt modelId="{D81F08F4-D9B3-455C-B289-DB608B7FF33C}">
      <dgm:prSet phldrT="[טקסט]" custT="1"/>
      <dgm:spPr/>
      <dgm:t>
        <a:bodyPr/>
        <a:lstStyle/>
        <a:p>
          <a:pPr rtl="1"/>
          <a:endParaRPr lang="he-IL" sz="24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C141B5F6-7AF0-4696-8E48-B06C9B37D22C}" type="parTrans" cxnId="{95E358F1-0616-4DC7-B514-CCA8962B23C7}">
      <dgm:prSet/>
      <dgm:spPr/>
      <dgm:t>
        <a:bodyPr/>
        <a:lstStyle/>
        <a:p>
          <a:pPr rtl="1"/>
          <a:endParaRPr lang="he-IL"/>
        </a:p>
      </dgm:t>
    </dgm:pt>
    <dgm:pt modelId="{751F563D-34CD-4EC2-A115-E84C3F39030F}" type="sibTrans" cxnId="{95E358F1-0616-4DC7-B514-CCA8962B23C7}">
      <dgm:prSet/>
      <dgm:spPr/>
      <dgm:t>
        <a:bodyPr/>
        <a:lstStyle/>
        <a:p>
          <a:pPr rtl="1"/>
          <a:endParaRPr lang="he-IL"/>
        </a:p>
      </dgm:t>
    </dgm:pt>
    <dgm:pt modelId="{284FA774-64E2-4374-AFC4-1383AE9ECED4}">
      <dgm:prSet phldrT="[טקסט]"/>
      <dgm:spPr/>
    </dgm:pt>
    <dgm:pt modelId="{1B13DB4B-EEAF-4780-A1E0-ACA4766A76CB}" type="parTrans" cxnId="{210166FF-0FB5-416D-8F69-1A7C22B9E95E}">
      <dgm:prSet/>
      <dgm:spPr/>
      <dgm:t>
        <a:bodyPr/>
        <a:lstStyle/>
        <a:p>
          <a:pPr rtl="1"/>
          <a:endParaRPr lang="he-IL"/>
        </a:p>
      </dgm:t>
    </dgm:pt>
    <dgm:pt modelId="{BFD1C0AF-4CC0-47C7-AB15-63C95862FC6D}" type="sibTrans" cxnId="{210166FF-0FB5-416D-8F69-1A7C22B9E95E}">
      <dgm:prSet/>
      <dgm:spPr/>
      <dgm:t>
        <a:bodyPr/>
        <a:lstStyle/>
        <a:p>
          <a:pPr rtl="1"/>
          <a:endParaRPr lang="he-IL"/>
        </a:p>
      </dgm:t>
    </dgm:pt>
    <dgm:pt modelId="{9729BE07-1E5E-4B7C-9E0B-CE29E2EEC3C6}">
      <dgm:prSet phldrT="[טקסט]"/>
      <dgm:spPr/>
      <dgm:t>
        <a:bodyPr/>
        <a:lstStyle/>
        <a:p>
          <a:pPr rtl="1"/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78B587AD-C2CA-4B4F-B3AE-C7C305A48527}" type="parTrans" cxnId="{34123560-43A6-4497-B124-284A999B982E}">
      <dgm:prSet/>
      <dgm:spPr/>
      <dgm:t>
        <a:bodyPr/>
        <a:lstStyle/>
        <a:p>
          <a:pPr rtl="1"/>
          <a:endParaRPr lang="he-IL"/>
        </a:p>
      </dgm:t>
    </dgm:pt>
    <dgm:pt modelId="{90AEBD6E-9EAE-4CB9-81E0-B51FDC330A01}" type="sibTrans" cxnId="{34123560-43A6-4497-B124-284A999B982E}">
      <dgm:prSet/>
      <dgm:spPr/>
      <dgm:t>
        <a:bodyPr/>
        <a:lstStyle/>
        <a:p>
          <a:pPr rtl="1"/>
          <a:endParaRPr lang="he-IL"/>
        </a:p>
      </dgm:t>
    </dgm:pt>
    <dgm:pt modelId="{E64ECB9E-9949-4FD2-83C2-E2DE4475742D}">
      <dgm:prSet phldrT="[טקסט]"/>
      <dgm:spPr/>
      <dgm:t>
        <a:bodyPr/>
        <a:lstStyle/>
        <a:p>
          <a:pPr rtl="1"/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1801103-B2A2-4945-B355-4D427BB12C88}" type="parTrans" cxnId="{587E3F81-6D5D-4179-8222-033F7B05935D}">
      <dgm:prSet/>
      <dgm:spPr/>
      <dgm:t>
        <a:bodyPr/>
        <a:lstStyle/>
        <a:p>
          <a:pPr rtl="1"/>
          <a:endParaRPr lang="he-IL"/>
        </a:p>
      </dgm:t>
    </dgm:pt>
    <dgm:pt modelId="{97275C4F-4636-44FA-AB6F-2D671A07CA52}" type="sibTrans" cxnId="{587E3F81-6D5D-4179-8222-033F7B05935D}">
      <dgm:prSet/>
      <dgm:spPr/>
      <dgm:t>
        <a:bodyPr/>
        <a:lstStyle/>
        <a:p>
          <a:pPr rtl="1"/>
          <a:endParaRPr lang="he-IL"/>
        </a:p>
      </dgm:t>
    </dgm:pt>
    <dgm:pt modelId="{6657B2BE-E46C-4B90-8451-709E7948ED97}" type="pres">
      <dgm:prSet presAssocID="{6A29CF55-21C7-4AD6-974B-2812FC9D34A3}" presName="Name0" presStyleCnt="0">
        <dgm:presLayoutVars>
          <dgm:chMax val="1"/>
          <dgm:chPref val="1"/>
        </dgm:presLayoutVars>
      </dgm:prSet>
      <dgm:spPr/>
    </dgm:pt>
    <dgm:pt modelId="{514F2CB1-ACC4-4E6D-8A75-5A4AE528A94F}" type="pres">
      <dgm:prSet presAssocID="{7E51CD1B-B74A-4F6A-ADCF-130ED8BFFB98}" presName="Parent" presStyleLbl="node0" presStyleIdx="0" presStyleCnt="1" custScaleX="106624" custScaleY="106169">
        <dgm:presLayoutVars>
          <dgm:chMax val="5"/>
          <dgm:chPref val="5"/>
        </dgm:presLayoutVars>
      </dgm:prSet>
      <dgm:spPr/>
    </dgm:pt>
    <dgm:pt modelId="{FBB3C329-591A-4294-BB47-56AE6C0F4C70}" type="pres">
      <dgm:prSet presAssocID="{7E51CD1B-B74A-4F6A-ADCF-130ED8BFFB98}" presName="Accent2" presStyleLbl="node1" presStyleIdx="0" presStyleCnt="19" custLinFactX="80791" custLinFactY="228685" custLinFactNeighborX="100000" custLinFactNeighborY="300000"/>
      <dgm:spPr/>
    </dgm:pt>
    <dgm:pt modelId="{A232760A-A090-4925-971B-8C341E6AB88C}" type="pres">
      <dgm:prSet presAssocID="{7E51CD1B-B74A-4F6A-ADCF-130ED8BFFB98}" presName="Accent3" presStyleLbl="node1" presStyleIdx="1" presStyleCnt="19" custFlipHor="1" custScaleX="92444" custScaleY="89544" custLinFactX="-900000" custLinFactY="500000" custLinFactNeighborX="-924821" custLinFactNeighborY="547423"/>
      <dgm:spPr/>
    </dgm:pt>
    <dgm:pt modelId="{23FD4194-41DF-4CD0-A909-1111CD991B9A}" type="pres">
      <dgm:prSet presAssocID="{7E51CD1B-B74A-4F6A-ADCF-130ED8BFFB98}" presName="Accent4" presStyleLbl="node1" presStyleIdx="2" presStyleCnt="19" custLinFactX="100000" custLinFactNeighborX="101890" custLinFactNeighborY="-84293"/>
      <dgm:spPr/>
    </dgm:pt>
    <dgm:pt modelId="{6B67EC8D-EDD6-40B4-86D0-A7A02C30102B}" type="pres">
      <dgm:prSet presAssocID="{7E51CD1B-B74A-4F6A-ADCF-130ED8BFFB98}" presName="Accent5" presStyleLbl="node1" presStyleIdx="3" presStyleCnt="19" custLinFactX="-100000" custLinFactY="-200000" custLinFactNeighborX="-199733" custLinFactNeighborY="-242565"/>
      <dgm:spPr/>
    </dgm:pt>
    <dgm:pt modelId="{F9922629-134C-4667-9C98-4FAC1C4149C3}" type="pres">
      <dgm:prSet presAssocID="{7E51CD1B-B74A-4F6A-ADCF-130ED8BFFB98}" presName="Accent6" presStyleLbl="node1" presStyleIdx="4" presStyleCnt="19" custLinFactY="209121" custLinFactNeighborX="-28546" custLinFactNeighborY="300000"/>
      <dgm:spPr/>
    </dgm:pt>
    <dgm:pt modelId="{3F1A5B54-9928-4F58-987B-D295769719A1}" type="pres">
      <dgm:prSet presAssocID="{4AC44721-B9CF-4174-9AB6-73BF9499F563}" presName="Child1" presStyleLbl="node1" presStyleIdx="5" presStyleCnt="19" custScaleX="188062" custScaleY="178253" custLinFactNeighborX="-40220" custLinFactNeighborY="-62562">
        <dgm:presLayoutVars>
          <dgm:chMax val="0"/>
          <dgm:chPref val="0"/>
        </dgm:presLayoutVars>
      </dgm:prSet>
      <dgm:spPr/>
    </dgm:pt>
    <dgm:pt modelId="{0E0F1817-E9C7-435D-AA13-8A12EF0EE342}" type="pres">
      <dgm:prSet presAssocID="{4AC44721-B9CF-4174-9AB6-73BF9499F563}" presName="Accent7" presStyleCnt="0"/>
      <dgm:spPr/>
    </dgm:pt>
    <dgm:pt modelId="{6F82EDCC-11D6-4257-9D6C-7D5BE7B09118}" type="pres">
      <dgm:prSet presAssocID="{4AC44721-B9CF-4174-9AB6-73BF9499F563}" presName="AccentHold1" presStyleLbl="node1" presStyleIdx="6" presStyleCnt="19" custLinFactX="400000" custLinFactNeighborX="464513" custLinFactNeighborY="-86235"/>
      <dgm:spPr/>
    </dgm:pt>
    <dgm:pt modelId="{B3A2A9C8-78F4-47C3-920C-840E1B4488B3}" type="pres">
      <dgm:prSet presAssocID="{4AC44721-B9CF-4174-9AB6-73BF9499F563}" presName="Accent8" presStyleCnt="0"/>
      <dgm:spPr/>
    </dgm:pt>
    <dgm:pt modelId="{722160E1-8905-4C06-80C7-0A0932C042E4}" type="pres">
      <dgm:prSet presAssocID="{4AC44721-B9CF-4174-9AB6-73BF9499F563}" presName="AccentHold2" presStyleLbl="node1" presStyleIdx="7" presStyleCnt="19" custScaleX="208515" custScaleY="214339" custLinFactNeighborX="-2199" custLinFactNeighborY="32970"/>
      <dgm:spPr/>
    </dgm:pt>
    <dgm:pt modelId="{2D7C661E-9FEB-405A-B46D-68DA9DB5C138}" type="pres">
      <dgm:prSet presAssocID="{9729BE07-1E5E-4B7C-9E0B-CE29E2EEC3C6}" presName="Child2" presStyleLbl="node1" presStyleIdx="8" presStyleCnt="19" custScaleX="167406" custScaleY="160278" custLinFactNeighborX="19225" custLinFactNeighborY="72062">
        <dgm:presLayoutVars>
          <dgm:chMax val="0"/>
          <dgm:chPref val="0"/>
        </dgm:presLayoutVars>
      </dgm:prSet>
      <dgm:spPr/>
    </dgm:pt>
    <dgm:pt modelId="{18BE1E70-32E3-4E23-899F-31AB8A8E4181}" type="pres">
      <dgm:prSet presAssocID="{9729BE07-1E5E-4B7C-9E0B-CE29E2EEC3C6}" presName="Accent9" presStyleCnt="0"/>
      <dgm:spPr/>
    </dgm:pt>
    <dgm:pt modelId="{D47422DF-8166-4A2B-8FC1-3D69EE4C28D5}" type="pres">
      <dgm:prSet presAssocID="{9729BE07-1E5E-4B7C-9E0B-CE29E2EEC3C6}" presName="AccentHold1" presStyleLbl="node1" presStyleIdx="9" presStyleCnt="19" custScaleX="399446" custScaleY="370109" custLinFactX="-73839" custLinFactY="400000" custLinFactNeighborX="-100000" custLinFactNeighborY="444253"/>
      <dgm:spPr/>
    </dgm:pt>
    <dgm:pt modelId="{C2D0D421-BE96-4092-B19D-2EB70746995E}" type="pres">
      <dgm:prSet presAssocID="{9729BE07-1E5E-4B7C-9E0B-CE29E2EEC3C6}" presName="Accent10" presStyleCnt="0"/>
      <dgm:spPr/>
    </dgm:pt>
    <dgm:pt modelId="{8B08D4E8-E38A-4C0B-A744-C634DD1E8524}" type="pres">
      <dgm:prSet presAssocID="{9729BE07-1E5E-4B7C-9E0B-CE29E2EEC3C6}" presName="AccentHold2" presStyleLbl="node1" presStyleIdx="10" presStyleCnt="19" custLinFactX="-100000" custLinFactY="37071" custLinFactNeighborX="-108326" custLinFactNeighborY="100000"/>
      <dgm:spPr/>
    </dgm:pt>
    <dgm:pt modelId="{B4D524AC-8B4E-43D0-8B63-6747695211AB}" type="pres">
      <dgm:prSet presAssocID="{9729BE07-1E5E-4B7C-9E0B-CE29E2EEC3C6}" presName="Accent11" presStyleCnt="0"/>
      <dgm:spPr/>
    </dgm:pt>
    <dgm:pt modelId="{5EF4FF41-9146-4A3B-BD55-38759013E929}" type="pres">
      <dgm:prSet presAssocID="{9729BE07-1E5E-4B7C-9E0B-CE29E2EEC3C6}" presName="AccentHold3" presStyleLbl="node1" presStyleIdx="11" presStyleCnt="19" custLinFactX="300000" custLinFactY="300000" custLinFactNeighborX="398235" custLinFactNeighborY="370357"/>
      <dgm:spPr/>
    </dgm:pt>
    <dgm:pt modelId="{9710625A-3281-4443-BB45-611F54CB57FB}" type="pres">
      <dgm:prSet presAssocID="{7CB7133C-69D5-4151-B8B4-C15C945D9AA4}" presName="Child3" presStyleLbl="node1" presStyleIdx="12" presStyleCnt="19" custLinFactX="-100000" custLinFactY="-100000" custLinFactNeighborX="-163436" custLinFactNeighborY="-161524">
        <dgm:presLayoutVars>
          <dgm:chMax val="0"/>
          <dgm:chPref val="0"/>
        </dgm:presLayoutVars>
      </dgm:prSet>
      <dgm:spPr/>
    </dgm:pt>
    <dgm:pt modelId="{35BC06D9-41AB-41A3-8743-11E9D127B03B}" type="pres">
      <dgm:prSet presAssocID="{7CB7133C-69D5-4151-B8B4-C15C945D9AA4}" presName="Accent12" presStyleCnt="0"/>
      <dgm:spPr/>
    </dgm:pt>
    <dgm:pt modelId="{7DB34285-9123-40BD-A7ED-2184F49828EE}" type="pres">
      <dgm:prSet presAssocID="{7CB7133C-69D5-4151-B8B4-C15C945D9AA4}" presName="AccentHold1" presStyleLbl="node1" presStyleIdx="13" presStyleCnt="19" custLinFactX="-100000" custLinFactNeighborX="-103292" custLinFactNeighborY="90405"/>
      <dgm:spPr/>
    </dgm:pt>
    <dgm:pt modelId="{557337E1-E006-4944-95DE-48D9EE258ECE}" type="pres">
      <dgm:prSet presAssocID="{E64ECB9E-9949-4FD2-83C2-E2DE4475742D}" presName="Child4" presStyleLbl="node1" presStyleIdx="14" presStyleCnt="19" custLinFactNeighborX="-26414" custLinFactNeighborY="808">
        <dgm:presLayoutVars>
          <dgm:chMax val="0"/>
          <dgm:chPref val="0"/>
        </dgm:presLayoutVars>
      </dgm:prSet>
      <dgm:spPr/>
    </dgm:pt>
    <dgm:pt modelId="{6ACA3E4C-2D8B-4507-A266-6EEDA14DE1F1}" type="pres">
      <dgm:prSet presAssocID="{E64ECB9E-9949-4FD2-83C2-E2DE4475742D}" presName="Accent13" presStyleCnt="0"/>
      <dgm:spPr/>
    </dgm:pt>
    <dgm:pt modelId="{476DC49F-B716-4EC8-9EDF-3AF6ACE77232}" type="pres">
      <dgm:prSet presAssocID="{E64ECB9E-9949-4FD2-83C2-E2DE4475742D}" presName="AccentHold1" presStyleLbl="node1" presStyleIdx="15" presStyleCnt="19" custLinFactNeighborX="-47705" custLinFactNeighborY="81380"/>
      <dgm:spPr/>
    </dgm:pt>
    <dgm:pt modelId="{9071C977-33AE-402E-A2A7-93816E51CBD2}" type="pres">
      <dgm:prSet presAssocID="{89173CD7-F0F2-4C1B-9ED9-67862497FD9E}" presName="Child5" presStyleLbl="node1" presStyleIdx="16" presStyleCnt="19" custScaleX="69632" custScaleY="76390" custLinFactNeighborX="75606" custLinFactNeighborY="51916">
        <dgm:presLayoutVars>
          <dgm:chMax val="0"/>
          <dgm:chPref val="0"/>
        </dgm:presLayoutVars>
      </dgm:prSet>
      <dgm:spPr/>
    </dgm:pt>
    <dgm:pt modelId="{AAE85561-7154-40C0-B4DF-4B31F5F671DB}" type="pres">
      <dgm:prSet presAssocID="{89173CD7-F0F2-4C1B-9ED9-67862497FD9E}" presName="Accent15" presStyleCnt="0"/>
      <dgm:spPr/>
    </dgm:pt>
    <dgm:pt modelId="{52D7504A-0BAC-48AA-93AD-5767D504A91D}" type="pres">
      <dgm:prSet presAssocID="{89173CD7-F0F2-4C1B-9ED9-67862497FD9E}" presName="AccentHold2" presStyleLbl="node1" presStyleIdx="17" presStyleCnt="19" custLinFactX="-300000" custLinFactY="219417" custLinFactNeighborX="-313738" custLinFactNeighborY="300000"/>
      <dgm:spPr/>
    </dgm:pt>
    <dgm:pt modelId="{5152312F-0CA0-43B4-A981-9B016E12AA6C}" type="pres">
      <dgm:prSet presAssocID="{89173CD7-F0F2-4C1B-9ED9-67862497FD9E}" presName="Accent16" presStyleCnt="0"/>
      <dgm:spPr/>
    </dgm:pt>
    <dgm:pt modelId="{A268FB80-FD61-45D9-89FB-3A3B86F2C063}" type="pres">
      <dgm:prSet presAssocID="{89173CD7-F0F2-4C1B-9ED9-67862497FD9E}" presName="AccentHold3" presStyleLbl="node1" presStyleIdx="18" presStyleCnt="19" custLinFactX="-84615" custLinFactNeighborX="-100000" custLinFactNeighborY="10345"/>
      <dgm:spPr/>
    </dgm:pt>
  </dgm:ptLst>
  <dgm:cxnLst>
    <dgm:cxn modelId="{D3400626-D2C2-45EB-BAF4-21B3BBD7A47B}" type="presOf" srcId="{89173CD7-F0F2-4C1B-9ED9-67862497FD9E}" destId="{9071C977-33AE-402E-A2A7-93816E51CBD2}" srcOrd="0" destOrd="0" presId="urn:microsoft.com/office/officeart/2009/3/layout/CircleRelationship"/>
    <dgm:cxn modelId="{4C088428-3BBC-4381-83D0-2DAA338DD443}" srcId="{6A29CF55-21C7-4AD6-974B-2812FC9D34A3}" destId="{7E51CD1B-B74A-4F6A-ADCF-130ED8BFFB98}" srcOrd="0" destOrd="0" parTransId="{5834FAA6-2B87-49E5-A129-EB4D1707A2C1}" sibTransId="{166D9089-B22B-47C2-AB3D-5B68D5F59D77}"/>
    <dgm:cxn modelId="{92727B3B-2E7B-412E-A3EA-9F9A1A642400}" srcId="{7E51CD1B-B74A-4F6A-ADCF-130ED8BFFB98}" destId="{7CB7133C-69D5-4151-B8B4-C15C945D9AA4}" srcOrd="2" destOrd="0" parTransId="{62AB182E-9AAD-468D-991C-60435B4AE6B0}" sibTransId="{277AF1FC-D418-4750-811A-CE26BD8B089F}"/>
    <dgm:cxn modelId="{BCF28C5E-01CF-4318-AEBB-1C41F43CE822}" type="presOf" srcId="{7CB7133C-69D5-4151-B8B4-C15C945D9AA4}" destId="{9710625A-3281-4443-BB45-611F54CB57FB}" srcOrd="0" destOrd="0" presId="urn:microsoft.com/office/officeart/2009/3/layout/CircleRelationship"/>
    <dgm:cxn modelId="{34123560-43A6-4497-B124-284A999B982E}" srcId="{7E51CD1B-B74A-4F6A-ADCF-130ED8BFFB98}" destId="{9729BE07-1E5E-4B7C-9E0B-CE29E2EEC3C6}" srcOrd="1" destOrd="0" parTransId="{78B587AD-C2CA-4B4F-B3AE-C7C305A48527}" sibTransId="{90AEBD6E-9EAE-4CB9-81E0-B51FDC330A01}"/>
    <dgm:cxn modelId="{BC7D4F60-6DBD-4116-A16C-3DD146205CC1}" type="presOf" srcId="{7E51CD1B-B74A-4F6A-ADCF-130ED8BFFB98}" destId="{514F2CB1-ACC4-4E6D-8A75-5A4AE528A94F}" srcOrd="0" destOrd="0" presId="urn:microsoft.com/office/officeart/2009/3/layout/CircleRelationship"/>
    <dgm:cxn modelId="{268A7741-8737-4412-8F1B-13AF513D1057}" type="presOf" srcId="{6A29CF55-21C7-4AD6-974B-2812FC9D34A3}" destId="{6657B2BE-E46C-4B90-8451-709E7948ED97}" srcOrd="0" destOrd="0" presId="urn:microsoft.com/office/officeart/2009/3/layout/CircleRelationship"/>
    <dgm:cxn modelId="{B39B8A6E-BEC5-40C4-AE96-97C1C3A0A00C}" type="presOf" srcId="{9729BE07-1E5E-4B7C-9E0B-CE29E2EEC3C6}" destId="{2D7C661E-9FEB-405A-B46D-68DA9DB5C138}" srcOrd="0" destOrd="0" presId="urn:microsoft.com/office/officeart/2009/3/layout/CircleRelationship"/>
    <dgm:cxn modelId="{382BDE59-F212-4235-8A39-9B2EE57AEDD8}" srcId="{7E51CD1B-B74A-4F6A-ADCF-130ED8BFFB98}" destId="{89173CD7-F0F2-4C1B-9ED9-67862497FD9E}" srcOrd="4" destOrd="0" parTransId="{CF77436A-B666-466B-84A8-0E92E9BD001E}" sibTransId="{54A40CE9-CDDF-4499-AB38-57FAF6919B2C}"/>
    <dgm:cxn modelId="{587E3F81-6D5D-4179-8222-033F7B05935D}" srcId="{7E51CD1B-B74A-4F6A-ADCF-130ED8BFFB98}" destId="{E64ECB9E-9949-4FD2-83C2-E2DE4475742D}" srcOrd="3" destOrd="0" parTransId="{D1801103-B2A2-4945-B355-4D427BB12C88}" sibTransId="{97275C4F-4636-44FA-AB6F-2D671A07CA52}"/>
    <dgm:cxn modelId="{CB885094-CAB3-4476-92EF-F7F58019DD88}" type="presOf" srcId="{4AC44721-B9CF-4174-9AB6-73BF9499F563}" destId="{3F1A5B54-9928-4F58-987B-D295769719A1}" srcOrd="0" destOrd="0" presId="urn:microsoft.com/office/officeart/2009/3/layout/CircleRelationship"/>
    <dgm:cxn modelId="{E01C04CD-36AA-48DB-BCCE-92AF7B384944}" srcId="{7E51CD1B-B74A-4F6A-ADCF-130ED8BFFB98}" destId="{4AC44721-B9CF-4174-9AB6-73BF9499F563}" srcOrd="0" destOrd="0" parTransId="{36BF7A84-24BB-40A0-990E-FA238A43964E}" sibTransId="{04805E17-B4F7-459E-AD19-B13DFE7A0141}"/>
    <dgm:cxn modelId="{E7FCD1D6-669F-4EC9-807B-5A8A50C6B275}" type="presOf" srcId="{E64ECB9E-9949-4FD2-83C2-E2DE4475742D}" destId="{557337E1-E006-4944-95DE-48D9EE258ECE}" srcOrd="0" destOrd="0" presId="urn:microsoft.com/office/officeart/2009/3/layout/CircleRelationship"/>
    <dgm:cxn modelId="{95E358F1-0616-4DC7-B514-CCA8962B23C7}" srcId="{7E51CD1B-B74A-4F6A-ADCF-130ED8BFFB98}" destId="{D81F08F4-D9B3-455C-B289-DB608B7FF33C}" srcOrd="5" destOrd="0" parTransId="{C141B5F6-7AF0-4696-8E48-B06C9B37D22C}" sibTransId="{751F563D-34CD-4EC2-A115-E84C3F39030F}"/>
    <dgm:cxn modelId="{210166FF-0FB5-416D-8F69-1A7C22B9E95E}" srcId="{6A29CF55-21C7-4AD6-974B-2812FC9D34A3}" destId="{284FA774-64E2-4374-AFC4-1383AE9ECED4}" srcOrd="1" destOrd="0" parTransId="{1B13DB4B-EEAF-4780-A1E0-ACA4766A76CB}" sibTransId="{BFD1C0AF-4CC0-47C7-AB15-63C95862FC6D}"/>
    <dgm:cxn modelId="{29AAF02C-9B78-4F42-BEA9-06B3F068271D}" type="presParOf" srcId="{6657B2BE-E46C-4B90-8451-709E7948ED97}" destId="{514F2CB1-ACC4-4E6D-8A75-5A4AE528A94F}" srcOrd="0" destOrd="0" presId="urn:microsoft.com/office/officeart/2009/3/layout/CircleRelationship"/>
    <dgm:cxn modelId="{ECA7F42D-9C8A-4014-9734-BE172C61D2B0}" type="presParOf" srcId="{6657B2BE-E46C-4B90-8451-709E7948ED97}" destId="{FBB3C329-591A-4294-BB47-56AE6C0F4C70}" srcOrd="1" destOrd="0" presId="urn:microsoft.com/office/officeart/2009/3/layout/CircleRelationship"/>
    <dgm:cxn modelId="{382328F3-31F2-48CD-8E6B-3211A308117C}" type="presParOf" srcId="{6657B2BE-E46C-4B90-8451-709E7948ED97}" destId="{A232760A-A090-4925-971B-8C341E6AB88C}" srcOrd="2" destOrd="0" presId="urn:microsoft.com/office/officeart/2009/3/layout/CircleRelationship"/>
    <dgm:cxn modelId="{CD8365BB-E13E-4D0B-9E59-5571D4F26369}" type="presParOf" srcId="{6657B2BE-E46C-4B90-8451-709E7948ED97}" destId="{23FD4194-41DF-4CD0-A909-1111CD991B9A}" srcOrd="3" destOrd="0" presId="urn:microsoft.com/office/officeart/2009/3/layout/CircleRelationship"/>
    <dgm:cxn modelId="{232964C6-A944-42C2-8EC0-31E470683D2E}" type="presParOf" srcId="{6657B2BE-E46C-4B90-8451-709E7948ED97}" destId="{6B67EC8D-EDD6-40B4-86D0-A7A02C30102B}" srcOrd="4" destOrd="0" presId="urn:microsoft.com/office/officeart/2009/3/layout/CircleRelationship"/>
    <dgm:cxn modelId="{4EA8C4C4-DD18-4F06-A832-4FC97A97CB46}" type="presParOf" srcId="{6657B2BE-E46C-4B90-8451-709E7948ED97}" destId="{F9922629-134C-4667-9C98-4FAC1C4149C3}" srcOrd="5" destOrd="0" presId="urn:microsoft.com/office/officeart/2009/3/layout/CircleRelationship"/>
    <dgm:cxn modelId="{A3A6E1EE-AC91-43F0-BD7C-30E5DF4D4DE8}" type="presParOf" srcId="{6657B2BE-E46C-4B90-8451-709E7948ED97}" destId="{3F1A5B54-9928-4F58-987B-D295769719A1}" srcOrd="6" destOrd="0" presId="urn:microsoft.com/office/officeart/2009/3/layout/CircleRelationship"/>
    <dgm:cxn modelId="{9FE9F30C-6A9F-4937-A673-2D37A83200B0}" type="presParOf" srcId="{6657B2BE-E46C-4B90-8451-709E7948ED97}" destId="{0E0F1817-E9C7-435D-AA13-8A12EF0EE342}" srcOrd="7" destOrd="0" presId="urn:microsoft.com/office/officeart/2009/3/layout/CircleRelationship"/>
    <dgm:cxn modelId="{328BA1EE-C71F-42DA-BEDC-6AFDFF8DAD8B}" type="presParOf" srcId="{0E0F1817-E9C7-435D-AA13-8A12EF0EE342}" destId="{6F82EDCC-11D6-4257-9D6C-7D5BE7B09118}" srcOrd="0" destOrd="0" presId="urn:microsoft.com/office/officeart/2009/3/layout/CircleRelationship"/>
    <dgm:cxn modelId="{C9CF1647-D3B1-4953-B877-FD7A2A98CD34}" type="presParOf" srcId="{6657B2BE-E46C-4B90-8451-709E7948ED97}" destId="{B3A2A9C8-78F4-47C3-920C-840E1B4488B3}" srcOrd="8" destOrd="0" presId="urn:microsoft.com/office/officeart/2009/3/layout/CircleRelationship"/>
    <dgm:cxn modelId="{783BB684-EB3E-4F63-A3BA-B04C1052F8BC}" type="presParOf" srcId="{B3A2A9C8-78F4-47C3-920C-840E1B4488B3}" destId="{722160E1-8905-4C06-80C7-0A0932C042E4}" srcOrd="0" destOrd="0" presId="urn:microsoft.com/office/officeart/2009/3/layout/CircleRelationship"/>
    <dgm:cxn modelId="{72AD91D0-DA73-41AD-A9B6-56FE078EFD84}" type="presParOf" srcId="{6657B2BE-E46C-4B90-8451-709E7948ED97}" destId="{2D7C661E-9FEB-405A-B46D-68DA9DB5C138}" srcOrd="9" destOrd="0" presId="urn:microsoft.com/office/officeart/2009/3/layout/CircleRelationship"/>
    <dgm:cxn modelId="{88BF9432-1F3D-4891-8815-E6F398FF5039}" type="presParOf" srcId="{6657B2BE-E46C-4B90-8451-709E7948ED97}" destId="{18BE1E70-32E3-4E23-899F-31AB8A8E4181}" srcOrd="10" destOrd="0" presId="urn:microsoft.com/office/officeart/2009/3/layout/CircleRelationship"/>
    <dgm:cxn modelId="{05419954-6A78-4668-86CE-BA9071ADA4A0}" type="presParOf" srcId="{18BE1E70-32E3-4E23-899F-31AB8A8E4181}" destId="{D47422DF-8166-4A2B-8FC1-3D69EE4C28D5}" srcOrd="0" destOrd="0" presId="urn:microsoft.com/office/officeart/2009/3/layout/CircleRelationship"/>
    <dgm:cxn modelId="{A9A6234B-4976-48C7-BDDB-38EEFDCFEA26}" type="presParOf" srcId="{6657B2BE-E46C-4B90-8451-709E7948ED97}" destId="{C2D0D421-BE96-4092-B19D-2EB70746995E}" srcOrd="11" destOrd="0" presId="urn:microsoft.com/office/officeart/2009/3/layout/CircleRelationship"/>
    <dgm:cxn modelId="{F10A34A2-7F21-49A6-B803-2212955165A8}" type="presParOf" srcId="{C2D0D421-BE96-4092-B19D-2EB70746995E}" destId="{8B08D4E8-E38A-4C0B-A744-C634DD1E8524}" srcOrd="0" destOrd="0" presId="urn:microsoft.com/office/officeart/2009/3/layout/CircleRelationship"/>
    <dgm:cxn modelId="{2680EE01-E27C-4482-921B-B7FFB54DA17F}" type="presParOf" srcId="{6657B2BE-E46C-4B90-8451-709E7948ED97}" destId="{B4D524AC-8B4E-43D0-8B63-6747695211AB}" srcOrd="12" destOrd="0" presId="urn:microsoft.com/office/officeart/2009/3/layout/CircleRelationship"/>
    <dgm:cxn modelId="{DD59D10D-D86E-46EE-93DC-C523AF5DBA9C}" type="presParOf" srcId="{B4D524AC-8B4E-43D0-8B63-6747695211AB}" destId="{5EF4FF41-9146-4A3B-BD55-38759013E929}" srcOrd="0" destOrd="0" presId="urn:microsoft.com/office/officeart/2009/3/layout/CircleRelationship"/>
    <dgm:cxn modelId="{7E2C0B30-A831-4687-AEC6-346EA154120D}" type="presParOf" srcId="{6657B2BE-E46C-4B90-8451-709E7948ED97}" destId="{9710625A-3281-4443-BB45-611F54CB57FB}" srcOrd="13" destOrd="0" presId="urn:microsoft.com/office/officeart/2009/3/layout/CircleRelationship"/>
    <dgm:cxn modelId="{6B558E52-3989-4D19-8B17-2753A7B3B7F8}" type="presParOf" srcId="{6657B2BE-E46C-4B90-8451-709E7948ED97}" destId="{35BC06D9-41AB-41A3-8743-11E9D127B03B}" srcOrd="14" destOrd="0" presId="urn:microsoft.com/office/officeart/2009/3/layout/CircleRelationship"/>
    <dgm:cxn modelId="{BE9AFBE1-9646-42DC-9F6C-F19E16F31974}" type="presParOf" srcId="{35BC06D9-41AB-41A3-8743-11E9D127B03B}" destId="{7DB34285-9123-40BD-A7ED-2184F49828EE}" srcOrd="0" destOrd="0" presId="urn:microsoft.com/office/officeart/2009/3/layout/CircleRelationship"/>
    <dgm:cxn modelId="{DE1D9716-0198-41A5-AAA3-D79A73F5EE4E}" type="presParOf" srcId="{6657B2BE-E46C-4B90-8451-709E7948ED97}" destId="{557337E1-E006-4944-95DE-48D9EE258ECE}" srcOrd="15" destOrd="0" presId="urn:microsoft.com/office/officeart/2009/3/layout/CircleRelationship"/>
    <dgm:cxn modelId="{BCED278A-EDDF-4B70-AAA0-A60BDA761EB8}" type="presParOf" srcId="{6657B2BE-E46C-4B90-8451-709E7948ED97}" destId="{6ACA3E4C-2D8B-4507-A266-6EEDA14DE1F1}" srcOrd="16" destOrd="0" presId="urn:microsoft.com/office/officeart/2009/3/layout/CircleRelationship"/>
    <dgm:cxn modelId="{0386FE76-D95D-440A-BC7D-83F88963C70D}" type="presParOf" srcId="{6ACA3E4C-2D8B-4507-A266-6EEDA14DE1F1}" destId="{476DC49F-B716-4EC8-9EDF-3AF6ACE77232}" srcOrd="0" destOrd="0" presId="urn:microsoft.com/office/officeart/2009/3/layout/CircleRelationship"/>
    <dgm:cxn modelId="{BC78D4BE-B47E-44CE-B935-E0A11A2F530D}" type="presParOf" srcId="{6657B2BE-E46C-4B90-8451-709E7948ED97}" destId="{9071C977-33AE-402E-A2A7-93816E51CBD2}" srcOrd="17" destOrd="0" presId="urn:microsoft.com/office/officeart/2009/3/layout/CircleRelationship"/>
    <dgm:cxn modelId="{91BCFC88-CA9A-4866-B1F6-089FA1D588AB}" type="presParOf" srcId="{6657B2BE-E46C-4B90-8451-709E7948ED97}" destId="{AAE85561-7154-40C0-B4DF-4B31F5F671DB}" srcOrd="18" destOrd="0" presId="urn:microsoft.com/office/officeart/2009/3/layout/CircleRelationship"/>
    <dgm:cxn modelId="{4BC1D3FD-0D53-4200-A4BD-29C44633B02D}" type="presParOf" srcId="{AAE85561-7154-40C0-B4DF-4B31F5F671DB}" destId="{52D7504A-0BAC-48AA-93AD-5767D504A91D}" srcOrd="0" destOrd="0" presId="urn:microsoft.com/office/officeart/2009/3/layout/CircleRelationship"/>
    <dgm:cxn modelId="{DC467BCE-22DE-4417-97C0-3CC2CFE53862}" type="presParOf" srcId="{6657B2BE-E46C-4B90-8451-709E7948ED97}" destId="{5152312F-0CA0-43B4-A981-9B016E12AA6C}" srcOrd="19" destOrd="0" presId="urn:microsoft.com/office/officeart/2009/3/layout/CircleRelationship"/>
    <dgm:cxn modelId="{28BED68B-8212-43AE-A942-EA7E2ED015F6}" type="presParOf" srcId="{5152312F-0CA0-43B4-A981-9B016E12AA6C}" destId="{A268FB80-FD61-45D9-89FB-3A3B86F2C06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4F2CB1-ACC4-4E6D-8A75-5A4AE528A94F}">
      <dsp:nvSpPr>
        <dsp:cNvPr id="0" name=""/>
        <dsp:cNvSpPr/>
      </dsp:nvSpPr>
      <dsp:spPr>
        <a:xfrm>
          <a:off x="1889798" y="1065348"/>
          <a:ext cx="3971916" cy="3955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8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2471472" y="1644639"/>
        <a:ext cx="2808568" cy="2797065"/>
      </dsp:txXfrm>
    </dsp:sp>
    <dsp:sp modelId="{FBB3C329-591A-4294-BB47-56AE6C0F4C70}">
      <dsp:nvSpPr>
        <dsp:cNvPr id="0" name=""/>
        <dsp:cNvSpPr/>
      </dsp:nvSpPr>
      <dsp:spPr>
        <a:xfrm>
          <a:off x="3701540" y="6216609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2760A-A090-4925-971B-8C341E6AB88C}">
      <dsp:nvSpPr>
        <dsp:cNvPr id="0" name=""/>
        <dsp:cNvSpPr/>
      </dsp:nvSpPr>
      <dsp:spPr>
        <a:xfrm flipH="1">
          <a:off x="509586" y="5853141"/>
          <a:ext cx="277614" cy="2688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D4194-41DF-4CD0-A909-1111CD991B9A}">
      <dsp:nvSpPr>
        <dsp:cNvPr id="0" name=""/>
        <dsp:cNvSpPr/>
      </dsp:nvSpPr>
      <dsp:spPr>
        <a:xfrm>
          <a:off x="5379380" y="4599044"/>
          <a:ext cx="414161" cy="4147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7EC8D-EDD6-40B4-86D0-A7A02C30102B}">
      <dsp:nvSpPr>
        <dsp:cNvPr id="0" name=""/>
        <dsp:cNvSpPr/>
      </dsp:nvSpPr>
      <dsp:spPr>
        <a:xfrm>
          <a:off x="2342556" y="270147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22629-134C-4667-9C98-4FAC1C4149C3}">
      <dsp:nvSpPr>
        <dsp:cNvPr id="0" name=""/>
        <dsp:cNvSpPr/>
      </dsp:nvSpPr>
      <dsp:spPr>
        <a:xfrm>
          <a:off x="2211709" y="4846242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1A5B54-9928-4F58-987B-D295769719A1}">
      <dsp:nvSpPr>
        <dsp:cNvPr id="0" name=""/>
        <dsp:cNvSpPr/>
      </dsp:nvSpPr>
      <dsp:spPr>
        <a:xfrm>
          <a:off x="0" y="312461"/>
          <a:ext cx="2848231" cy="26999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17114" y="707864"/>
        <a:ext cx="2014003" cy="1909173"/>
      </dsp:txXfrm>
    </dsp:sp>
    <dsp:sp modelId="{6F82EDCC-11D6-4257-9D6C-7D5BE7B09118}">
      <dsp:nvSpPr>
        <dsp:cNvPr id="0" name=""/>
        <dsp:cNvSpPr/>
      </dsp:nvSpPr>
      <dsp:spPr>
        <a:xfrm>
          <a:off x="7300736" y="1254678"/>
          <a:ext cx="414161" cy="4147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160E1-8905-4C06-80C7-0A0932C042E4}">
      <dsp:nvSpPr>
        <dsp:cNvPr id="0" name=""/>
        <dsp:cNvSpPr/>
      </dsp:nvSpPr>
      <dsp:spPr>
        <a:xfrm>
          <a:off x="568750" y="3629577"/>
          <a:ext cx="1561470" cy="16054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C661E-9FEB-405A-B46D-68DA9DB5C138}">
      <dsp:nvSpPr>
        <dsp:cNvPr id="0" name=""/>
        <dsp:cNvSpPr/>
      </dsp:nvSpPr>
      <dsp:spPr>
        <a:xfrm>
          <a:off x="5901898" y="1775326"/>
          <a:ext cx="2535392" cy="24277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6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6273198" y="2130856"/>
        <a:ext cx="1792792" cy="1716653"/>
      </dsp:txXfrm>
    </dsp:sp>
    <dsp:sp modelId="{D47422DF-8166-4A2B-8FC1-3D69EE4C28D5}">
      <dsp:nvSpPr>
        <dsp:cNvPr id="0" name=""/>
        <dsp:cNvSpPr/>
      </dsp:nvSpPr>
      <dsp:spPr>
        <a:xfrm>
          <a:off x="4104840" y="5122793"/>
          <a:ext cx="1654351" cy="15351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8D4E8-E38A-4C0B-A744-C634DD1E8524}">
      <dsp:nvSpPr>
        <dsp:cNvPr id="0" name=""/>
        <dsp:cNvSpPr/>
      </dsp:nvSpPr>
      <dsp:spPr>
        <a:xfrm>
          <a:off x="80889" y="5113929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4FF41-9146-4A3B-BD55-38759013E929}">
      <dsp:nvSpPr>
        <dsp:cNvPr id="0" name=""/>
        <dsp:cNvSpPr/>
      </dsp:nvSpPr>
      <dsp:spPr>
        <a:xfrm>
          <a:off x="5795696" y="6287810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0625A-3281-4443-BB45-611F54CB57FB}">
      <dsp:nvSpPr>
        <dsp:cNvPr id="0" name=""/>
        <dsp:cNvSpPr/>
      </dsp:nvSpPr>
      <dsp:spPr>
        <a:xfrm>
          <a:off x="2843561" y="0"/>
          <a:ext cx="1514517" cy="15146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3065357" y="221821"/>
        <a:ext cx="1070925" cy="1071047"/>
      </dsp:txXfrm>
    </dsp:sp>
    <dsp:sp modelId="{7DB34285-9123-40BD-A7ED-2184F49828EE}">
      <dsp:nvSpPr>
        <dsp:cNvPr id="0" name=""/>
        <dsp:cNvSpPr/>
      </dsp:nvSpPr>
      <dsp:spPr>
        <a:xfrm>
          <a:off x="5795696" y="3976438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337E1-E006-4944-95DE-48D9EE258ECE}">
      <dsp:nvSpPr>
        <dsp:cNvPr id="0" name=""/>
        <dsp:cNvSpPr/>
      </dsp:nvSpPr>
      <dsp:spPr>
        <a:xfrm>
          <a:off x="2086131" y="5066119"/>
          <a:ext cx="1514517" cy="15146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2307927" y="5287940"/>
        <a:ext cx="1070925" cy="1071047"/>
      </dsp:txXfrm>
    </dsp:sp>
    <dsp:sp modelId="{476DC49F-B716-4EC8-9EDF-3AF6ACE77232}">
      <dsp:nvSpPr>
        <dsp:cNvPr id="0" name=""/>
        <dsp:cNvSpPr/>
      </dsp:nvSpPr>
      <dsp:spPr>
        <a:xfrm>
          <a:off x="3695435" y="5246978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1C977-33AE-402E-A2A7-93816E51CBD2}">
      <dsp:nvSpPr>
        <dsp:cNvPr id="0" name=""/>
        <dsp:cNvSpPr/>
      </dsp:nvSpPr>
      <dsp:spPr>
        <a:xfrm>
          <a:off x="5305422" y="875770"/>
          <a:ext cx="1054588" cy="11570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20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5459863" y="1045219"/>
        <a:ext cx="745706" cy="818173"/>
      </dsp:txXfrm>
    </dsp:sp>
    <dsp:sp modelId="{52D7504A-0BAC-48AA-93AD-5767D504A91D}">
      <dsp:nvSpPr>
        <dsp:cNvPr id="0" name=""/>
        <dsp:cNvSpPr/>
      </dsp:nvSpPr>
      <dsp:spPr>
        <a:xfrm>
          <a:off x="219756" y="3112129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8FB80-FD61-45D9-89FB-3A3B86F2C063}">
      <dsp:nvSpPr>
        <dsp:cNvPr id="0" name=""/>
        <dsp:cNvSpPr/>
      </dsp:nvSpPr>
      <dsp:spPr>
        <a:xfrm>
          <a:off x="5005121" y="314505"/>
          <a:ext cx="300305" cy="30027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626100" y="0"/>
            <a:ext cx="4303713" cy="71913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4303712" cy="71913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518AD3B-671C-413A-8E1C-0F111867C64F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60400" y="1795463"/>
            <a:ext cx="8610600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993775" y="6908800"/>
            <a:ext cx="7943850" cy="565467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626100" y="13638213"/>
            <a:ext cx="4303713" cy="71913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13638213"/>
            <a:ext cx="4303712" cy="71913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86AE436-7A5E-49FA-B708-133220521DE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462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7B058-838E-26E6-CE55-085FCBE7E4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80D20A39-C641-87E1-3709-7F99F216CF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B887FF18-5747-4312-631A-A5E3F8851C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להוסיף מפתח קיטוב בחברה הישראלית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BFFBF9A-E957-6D14-F1EB-94C5D8DF16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AE436-7A5E-49FA-B708-133220521DE6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7490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6AE436-7A5E-49FA-B708-133220521DE6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607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673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796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198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452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801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424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02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584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915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163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338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5A4F0-78FF-7D4F-B9BF-C4843BF1ACAA}" type="datetimeFigureOut">
              <a:rPr lang="he-IL" smtClean="0"/>
              <a:t>י"ט/ניסן/תשפ"ה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 descr="הסרט הצהוב">
            <a:extLst>
              <a:ext uri="{FF2B5EF4-FFF2-40B4-BE49-F238E27FC236}">
                <a16:creationId xmlns:a16="http://schemas.microsoft.com/office/drawing/2014/main" id="{1E781920-AA5C-2D95-5E8A-8470F4A0E40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5913726"/>
            <a:ext cx="751288" cy="79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823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AEB6EE-5F66-8918-86EA-DC7CA1B69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F2F240E-E4EC-131A-052E-4F9D26ADA785}"/>
              </a:ext>
            </a:extLst>
          </p:cNvPr>
          <p:cNvSpPr txBox="1"/>
          <p:nvPr/>
        </p:nvSpPr>
        <p:spPr>
          <a:xfrm>
            <a:off x="6886576" y="521702"/>
            <a:ext cx="5900778" cy="769441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algn="ctr" rtl="1"/>
            <a:r>
              <a:rPr lang="he-IL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מפת קיטוב בהנהגה</a:t>
            </a:r>
          </a:p>
        </p:txBody>
      </p:sp>
      <p:graphicFrame>
        <p:nvGraphicFramePr>
          <p:cNvPr id="5" name="דיאגרמה 4">
            <a:extLst>
              <a:ext uri="{FF2B5EF4-FFF2-40B4-BE49-F238E27FC236}">
                <a16:creationId xmlns:a16="http://schemas.microsoft.com/office/drawing/2014/main" id="{3A22BC3A-63E0-80FF-72C1-77843C9CAD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5246159"/>
              </p:ext>
            </p:extLst>
          </p:nvPr>
        </p:nvGraphicFramePr>
        <p:xfrm>
          <a:off x="0" y="0"/>
          <a:ext cx="8529638" cy="6657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EA67DA9-3EB5-61FB-C2AF-B23608D1F358}"/>
              </a:ext>
            </a:extLst>
          </p:cNvPr>
          <p:cNvSpPr txBox="1"/>
          <p:nvPr/>
        </p:nvSpPr>
        <p:spPr>
          <a:xfrm>
            <a:off x="5772150" y="4599045"/>
            <a:ext cx="6181813" cy="1295868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אילו קווים מקבילים אתם/ן מוציאים/ות בין שתי המפות? 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buFont typeface="+mj-lt"/>
              <a:buAutoNum type="arabicPeriod" startAt="2"/>
              <a:tabLst>
                <a:tab pos="457200" algn="l"/>
              </a:tabLs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על פי המפות, האם ההנהגה משקפת את פני החברה הישראלית? 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r" rtl="1">
              <a:lnSpc>
                <a:spcPct val="150000"/>
              </a:lnSpc>
              <a:buFont typeface="+mj-lt"/>
              <a:buAutoNum type="arabicPeriod" startAt="3"/>
              <a:tabLst>
                <a:tab pos="457200" algn="l"/>
              </a:tabLst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אילו שסעים ומתחים קיימים בחברה ולא חדרו לתנועת הצופים? 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40B6F5EB-195A-EAA6-D331-9D8D9113F7CE}"/>
              </a:ext>
            </a:extLst>
          </p:cNvPr>
          <p:cNvSpPr/>
          <p:nvPr/>
        </p:nvSpPr>
        <p:spPr>
          <a:xfrm>
            <a:off x="6886576" y="534493"/>
            <a:ext cx="414161" cy="414791"/>
          </a:xfrm>
          <a:prstGeom prst="ellipse">
            <a:avLst/>
          </a:pr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he-IL"/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6B721E58-E1AE-0FF5-D4AE-ACB1DD3B67FB}"/>
              </a:ext>
            </a:extLst>
          </p:cNvPr>
          <p:cNvSpPr/>
          <p:nvPr/>
        </p:nvSpPr>
        <p:spPr>
          <a:xfrm>
            <a:off x="1266826" y="5687518"/>
            <a:ext cx="414161" cy="414791"/>
          </a:xfrm>
          <a:prstGeom prst="ellipse">
            <a:avLst/>
          </a:prstGeom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754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FA5B6-35D7-2669-17D1-186CDD014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0F2E218F-A53F-8033-74E4-67D6BC63B6AD}"/>
              </a:ext>
            </a:extLst>
          </p:cNvPr>
          <p:cNvSpPr txBox="1"/>
          <p:nvPr/>
        </p:nvSpPr>
        <p:spPr>
          <a:xfrm>
            <a:off x="6601202" y="287613"/>
            <a:ext cx="5590798" cy="523220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algn="ctr" rtl="1"/>
            <a:r>
              <a:rPr lang="he-IL" sz="2800" b="1" dirty="0">
                <a:latin typeface="Gisha" panose="020B0502040204020203" pitchFamily="34" charset="-79"/>
                <a:cs typeface="Gisha" panose="020B0502040204020203" pitchFamily="34" charset="-79"/>
              </a:rPr>
              <a:t>אז איך ניצור מח(כ)</a:t>
            </a:r>
            <a:r>
              <a:rPr lang="he-IL" sz="2800" b="1" dirty="0" err="1">
                <a:latin typeface="Gisha" panose="020B0502040204020203" pitchFamily="34" charset="-79"/>
                <a:cs typeface="Gisha" panose="020B0502040204020203" pitchFamily="34" charset="-79"/>
              </a:rPr>
              <a:t>נה</a:t>
            </a:r>
            <a:r>
              <a:rPr lang="he-IL" sz="2800" b="1" dirty="0">
                <a:latin typeface="Gisha" panose="020B0502040204020203" pitchFamily="34" charset="-79"/>
                <a:cs typeface="Gisha" panose="020B0502040204020203" pitchFamily="34" charset="-79"/>
              </a:rPr>
              <a:t> משותף? 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884F1608-76CF-B9BA-4EE4-711B609C1B60}"/>
              </a:ext>
            </a:extLst>
          </p:cNvPr>
          <p:cNvSpPr txBox="1"/>
          <p:nvPr/>
        </p:nvSpPr>
        <p:spPr>
          <a:xfrm>
            <a:off x="385763" y="3429000"/>
            <a:ext cx="6046371" cy="3139321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איפה המוקשים אצלנו בהנהגה?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(או במילים אחרות – למה זה יהיה מורכב?) </a:t>
            </a:r>
          </a:p>
          <a:p>
            <a:pPr algn="r" defTabSz="914400" rtl="1">
              <a:defRPr/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r" defTabSz="914400" rtl="1">
              <a:defRPr/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__________________________________________</a:t>
            </a:r>
          </a:p>
          <a:p>
            <a:pPr algn="r" defTabSz="914400" rtl="1">
              <a:defRPr/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_________________________________________</a:t>
            </a:r>
          </a:p>
          <a:p>
            <a:pPr algn="r" defTabSz="914400" rtl="1">
              <a:defRPr/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_______________________________________ .</a:t>
            </a: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4B179132-738E-7F9A-711E-4B7D27A30D3F}"/>
              </a:ext>
            </a:extLst>
          </p:cNvPr>
          <p:cNvSpPr txBox="1"/>
          <p:nvPr/>
        </p:nvSpPr>
        <p:spPr>
          <a:xfrm>
            <a:off x="385763" y="1107859"/>
            <a:ext cx="11453812" cy="2062103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מחנה של טוב משותף הוא... 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. </a:t>
            </a:r>
          </a:p>
        </p:txBody>
      </p:sp>
      <p:sp>
        <p:nvSpPr>
          <p:cNvPr id="28" name="תיבת טקסט 27">
            <a:extLst>
              <a:ext uri="{FF2B5EF4-FFF2-40B4-BE49-F238E27FC236}">
                <a16:creationId xmlns:a16="http://schemas.microsoft.com/office/drawing/2014/main" id="{E87992BB-2E71-0AA1-4389-9F37F9E7FD3C}"/>
              </a:ext>
            </a:extLst>
          </p:cNvPr>
          <p:cNvSpPr txBox="1"/>
          <p:nvPr/>
        </p:nvSpPr>
        <p:spPr>
          <a:xfrm>
            <a:off x="7846219" y="3429000"/>
            <a:ext cx="3960018" cy="400110"/>
          </a:xfrm>
          <a:prstGeom prst="rect">
            <a:avLst/>
          </a:prstGeom>
          <a:noFill/>
        </p:spPr>
        <p:txBody>
          <a:bodyPr wrap="square" lIns="91440" tIns="45720" rIns="91440" bIns="45720" rtlCol="1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בדמיון שלי אני רואה... (יאללה בואו נצייר) 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B01EE5BA-0438-DBDA-D04C-14975ACA82E6}"/>
              </a:ext>
            </a:extLst>
          </p:cNvPr>
          <p:cNvSpPr/>
          <p:nvPr/>
        </p:nvSpPr>
        <p:spPr>
          <a:xfrm>
            <a:off x="6958013" y="3829110"/>
            <a:ext cx="4700587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971583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של Office 2013 - 2022">
  <a:themeElements>
    <a:clrScheme name="ערכת נושא של 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של Offic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של Offic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3362</TotalTime>
  <Words>93</Words>
  <Application>Microsoft Office PowerPoint</Application>
  <PresentationFormat>מסך רחב</PresentationFormat>
  <Paragraphs>16</Paragraphs>
  <Slides>2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Gisha</vt:lpstr>
      <vt:lpstr>ערכת נושא של Office 2013 - 2022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מיכל פרי</dc:creator>
  <cp:lastModifiedBy>פרי שושן</cp:lastModifiedBy>
  <cp:revision>5</cp:revision>
  <cp:lastPrinted>2024-08-12T10:51:50Z</cp:lastPrinted>
  <dcterms:created xsi:type="dcterms:W3CDTF">2021-06-06T09:36:39Z</dcterms:created>
  <dcterms:modified xsi:type="dcterms:W3CDTF">2025-04-19T19:54:46Z</dcterms:modified>
</cp:coreProperties>
</file>