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89" r:id="rId3"/>
    <p:sldId id="257" r:id="rId4"/>
    <p:sldId id="290" r:id="rId5"/>
    <p:sldId id="264" r:id="rId6"/>
    <p:sldId id="287" r:id="rId7"/>
    <p:sldId id="282" r:id="rId8"/>
    <p:sldId id="291" r:id="rId9"/>
    <p:sldId id="292" r:id="rId10"/>
    <p:sldId id="293" r:id="rId11"/>
    <p:sldId id="295" r:id="rId12"/>
    <p:sldId id="283" r:id="rId13"/>
    <p:sldId id="286" r:id="rId14"/>
    <p:sldId id="294" r:id="rId15"/>
    <p:sldId id="288" r:id="rId16"/>
    <p:sldId id="296" r:id="rId17"/>
  </p:sldIdLst>
  <p:sldSz cx="12192000" cy="6858000"/>
  <p:notesSz cx="9929813" cy="14357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8A0"/>
    <a:srgbClr val="CADEDA"/>
    <a:srgbClr val="AFC6C0"/>
    <a:srgbClr val="B4C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9BF40-CACB-4C7A-B540-E12D938E89AC}" v="170" dt="2025-04-19T19:38:59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70940" autoAdjust="0"/>
  </p:normalViewPr>
  <p:slideViewPr>
    <p:cSldViewPr snapToGrid="0">
      <p:cViewPr varScale="1">
        <p:scale>
          <a:sx n="45" d="100"/>
          <a:sy n="45" d="100"/>
        </p:scale>
        <p:origin x="14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פרי שושן" userId="b59097bb-0d30-4762-87df-0600148b8f47" providerId="ADAL" clId="{08A9BF40-CACB-4C7A-B540-E12D938E89AC}"/>
    <pc:docChg chg="undo custSel addSld delSld modSld sldOrd">
      <pc:chgData name="פרי שושן" userId="b59097bb-0d30-4762-87df-0600148b8f47" providerId="ADAL" clId="{08A9BF40-CACB-4C7A-B540-E12D938E89AC}" dt="2025-04-19T19:57:31.144" v="3765" actId="6549"/>
      <pc:docMkLst>
        <pc:docMk/>
      </pc:docMkLst>
      <pc:sldChg chg="modSp mod">
        <pc:chgData name="פרי שושן" userId="b59097bb-0d30-4762-87df-0600148b8f47" providerId="ADAL" clId="{08A9BF40-CACB-4C7A-B540-E12D938E89AC}" dt="2025-04-17T13:05:57.417" v="61" actId="20577"/>
        <pc:sldMkLst>
          <pc:docMk/>
          <pc:sldMk cId="4137171310" sldId="256"/>
        </pc:sldMkLst>
        <pc:spChg chg="mod">
          <ac:chgData name="פרי שושן" userId="b59097bb-0d30-4762-87df-0600148b8f47" providerId="ADAL" clId="{08A9BF40-CACB-4C7A-B540-E12D938E89AC}" dt="2025-04-17T13:05:57.417" v="61" actId="20577"/>
          <ac:spMkLst>
            <pc:docMk/>
            <pc:sldMk cId="4137171310" sldId="256"/>
            <ac:spMk id="6" creationId="{7CDD9DEE-D1FD-C045-BB59-3EE35519570D}"/>
          </ac:spMkLst>
        </pc:spChg>
      </pc:sldChg>
      <pc:sldChg chg="delSp modSp mod modNotesTx">
        <pc:chgData name="פרי שושן" userId="b59097bb-0d30-4762-87df-0600148b8f47" providerId="ADAL" clId="{08A9BF40-CACB-4C7A-B540-E12D938E89AC}" dt="2025-04-17T13:10:30.275" v="815" actId="20577"/>
        <pc:sldMkLst>
          <pc:docMk/>
          <pc:sldMk cId="0" sldId="257"/>
        </pc:sldMkLst>
        <pc:spChg chg="mod">
          <ac:chgData name="פרי שושן" userId="b59097bb-0d30-4762-87df-0600148b8f47" providerId="ADAL" clId="{08A9BF40-CACB-4C7A-B540-E12D938E89AC}" dt="2025-04-17T13:07:35.626" v="114" actId="1076"/>
          <ac:spMkLst>
            <pc:docMk/>
            <pc:sldMk cId="0" sldId="257"/>
            <ac:spMk id="5" creationId="{992DC115-F0AE-3530-AE46-5FD6C5E95F77}"/>
          </ac:spMkLst>
        </pc:spChg>
      </pc:sldChg>
      <pc:sldChg chg="addSp delSp modSp mod modNotesTx">
        <pc:chgData name="פרי שושן" userId="b59097bb-0d30-4762-87df-0600148b8f47" providerId="ADAL" clId="{08A9BF40-CACB-4C7A-B540-E12D938E89AC}" dt="2025-04-17T13:25:01.104" v="1753" actId="1076"/>
        <pc:sldMkLst>
          <pc:docMk/>
          <pc:sldMk cId="1008991977" sldId="264"/>
        </pc:sldMkLst>
        <pc:spChg chg="add mod">
          <ac:chgData name="פרי שושן" userId="b59097bb-0d30-4762-87df-0600148b8f47" providerId="ADAL" clId="{08A9BF40-CACB-4C7A-B540-E12D938E89AC}" dt="2025-04-17T13:18:54.961" v="1333" actId="255"/>
          <ac:spMkLst>
            <pc:docMk/>
            <pc:sldMk cId="1008991977" sldId="264"/>
            <ac:spMk id="6" creationId="{028ED02E-58C6-68AD-B9B5-6D2125B71987}"/>
          </ac:spMkLst>
        </pc:spChg>
        <pc:spChg chg="add del mod">
          <ac:chgData name="פרי שושן" userId="b59097bb-0d30-4762-87df-0600148b8f47" providerId="ADAL" clId="{08A9BF40-CACB-4C7A-B540-E12D938E89AC}" dt="2025-04-17T13:25:01.104" v="1753" actId="1076"/>
          <ac:spMkLst>
            <pc:docMk/>
            <pc:sldMk cId="1008991977" sldId="264"/>
            <ac:spMk id="8" creationId="{6FB84544-55D1-8E37-9D23-1A42046DDB5D}"/>
          </ac:spMkLst>
        </pc:spChg>
        <pc:picChg chg="add mod">
          <ac:chgData name="פרי שושן" userId="b59097bb-0d30-4762-87df-0600148b8f47" providerId="ADAL" clId="{08A9BF40-CACB-4C7A-B540-E12D938E89AC}" dt="2025-04-17T13:23:25.875" v="1363" actId="14100"/>
          <ac:picMkLst>
            <pc:docMk/>
            <pc:sldMk cId="1008991977" sldId="264"/>
            <ac:picMk id="10" creationId="{65499119-848B-BC3C-D720-915F35279A27}"/>
          </ac:picMkLst>
        </pc:picChg>
      </pc:sldChg>
      <pc:sldChg chg="del">
        <pc:chgData name="פרי שושן" userId="b59097bb-0d30-4762-87df-0600148b8f47" providerId="ADAL" clId="{08A9BF40-CACB-4C7A-B540-E12D938E89AC}" dt="2025-04-17T13:07:23.953" v="111" actId="2696"/>
        <pc:sldMkLst>
          <pc:docMk/>
          <pc:sldMk cId="4019756830" sldId="279"/>
        </pc:sldMkLst>
      </pc:sldChg>
      <pc:sldChg chg="del">
        <pc:chgData name="פרי שושן" userId="b59097bb-0d30-4762-87df-0600148b8f47" providerId="ADAL" clId="{08A9BF40-CACB-4C7A-B540-E12D938E89AC}" dt="2025-04-17T13:07:23.953" v="111" actId="2696"/>
        <pc:sldMkLst>
          <pc:docMk/>
          <pc:sldMk cId="1130368979" sldId="280"/>
        </pc:sldMkLst>
      </pc:sldChg>
      <pc:sldChg chg="addSp delSp modSp mod modNotesTx">
        <pc:chgData name="פרי שושן" userId="b59097bb-0d30-4762-87df-0600148b8f47" providerId="ADAL" clId="{08A9BF40-CACB-4C7A-B540-E12D938E89AC}" dt="2025-04-17T13:39:10.583" v="2978" actId="478"/>
        <pc:sldMkLst>
          <pc:docMk/>
          <pc:sldMk cId="3091189388" sldId="282"/>
        </pc:sldMkLst>
        <pc:picChg chg="add mod">
          <ac:chgData name="פרי שושן" userId="b59097bb-0d30-4762-87df-0600148b8f47" providerId="ADAL" clId="{08A9BF40-CACB-4C7A-B540-E12D938E89AC}" dt="2025-04-17T13:29:59.618" v="2231" actId="1076"/>
          <ac:picMkLst>
            <pc:docMk/>
            <pc:sldMk cId="3091189388" sldId="282"/>
            <ac:picMk id="3" creationId="{4DC975F9-7D46-0952-DECD-38C5AB430630}"/>
          </ac:picMkLst>
        </pc:picChg>
      </pc:sldChg>
      <pc:sldChg chg="addSp delSp modSp mod modNotesTx">
        <pc:chgData name="פרי שושן" userId="b59097bb-0d30-4762-87df-0600148b8f47" providerId="ADAL" clId="{08A9BF40-CACB-4C7A-B540-E12D938E89AC}" dt="2025-04-17T13:42:53.935" v="3349" actId="20577"/>
        <pc:sldMkLst>
          <pc:docMk/>
          <pc:sldMk cId="3189715836" sldId="283"/>
        </pc:sldMkLst>
        <pc:spChg chg="add mod">
          <ac:chgData name="פרי שושן" userId="b59097bb-0d30-4762-87df-0600148b8f47" providerId="ADAL" clId="{08A9BF40-CACB-4C7A-B540-E12D938E89AC}" dt="2025-04-17T13:41:51.180" v="3197" actId="20577"/>
          <ac:spMkLst>
            <pc:docMk/>
            <pc:sldMk cId="3189715836" sldId="283"/>
            <ac:spMk id="3" creationId="{8FB2FA60-D2E5-49C6-998F-BF15112409CB}"/>
          </ac:spMkLst>
        </pc:spChg>
        <pc:spChg chg="add mod">
          <ac:chgData name="פרי שושן" userId="b59097bb-0d30-4762-87df-0600148b8f47" providerId="ADAL" clId="{08A9BF40-CACB-4C7A-B540-E12D938E89AC}" dt="2025-04-17T13:41:47.494" v="3191"/>
          <ac:spMkLst>
            <pc:docMk/>
            <pc:sldMk cId="3189715836" sldId="283"/>
            <ac:spMk id="4" creationId="{C36D9E7F-AFFF-CD43-4D1A-0B1423FB4CF4}"/>
          </ac:spMkLst>
        </pc:spChg>
        <pc:picChg chg="add mod">
          <ac:chgData name="פרי שושן" userId="b59097bb-0d30-4762-87df-0600148b8f47" providerId="ADAL" clId="{08A9BF40-CACB-4C7A-B540-E12D938E89AC}" dt="2025-04-17T13:41:47.494" v="3191"/>
          <ac:picMkLst>
            <pc:docMk/>
            <pc:sldMk cId="3189715836" sldId="283"/>
            <ac:picMk id="2" creationId="{B4D7F551-1C52-5B14-C955-798417D8ACEA}"/>
          </ac:picMkLst>
        </pc:picChg>
      </pc:sldChg>
      <pc:sldChg chg="addSp delSp modSp mod modNotesTx">
        <pc:chgData name="פרי שושן" userId="b59097bb-0d30-4762-87df-0600148b8f47" providerId="ADAL" clId="{08A9BF40-CACB-4C7A-B540-E12D938E89AC}" dt="2025-04-19T19:14:59.953" v="3488" actId="20577"/>
        <pc:sldMkLst>
          <pc:docMk/>
          <pc:sldMk cId="2741863725" sldId="286"/>
        </pc:sldMkLst>
        <pc:spChg chg="add mod">
          <ac:chgData name="פרי שושן" userId="b59097bb-0d30-4762-87df-0600148b8f47" providerId="ADAL" clId="{08A9BF40-CACB-4C7A-B540-E12D938E89AC}" dt="2025-04-19T19:10:38.812" v="3422" actId="113"/>
          <ac:spMkLst>
            <pc:docMk/>
            <pc:sldMk cId="2741863725" sldId="286"/>
            <ac:spMk id="4" creationId="{75A43F9F-9421-AD69-B20F-F1EF7633D72D}"/>
          </ac:spMkLst>
        </pc:spChg>
        <pc:spChg chg="add del mod">
          <ac:chgData name="פרי שושן" userId="b59097bb-0d30-4762-87df-0600148b8f47" providerId="ADAL" clId="{08A9BF40-CACB-4C7A-B540-E12D938E89AC}" dt="2025-04-19T19:13:12.469" v="3462" actId="478"/>
          <ac:spMkLst>
            <pc:docMk/>
            <pc:sldMk cId="2741863725" sldId="286"/>
            <ac:spMk id="5" creationId="{3231C19A-8676-08E0-C286-37C010902AD8}"/>
          </ac:spMkLst>
        </pc:spChg>
        <pc:spChg chg="add mod">
          <ac:chgData name="פרי שושן" userId="b59097bb-0d30-4762-87df-0600148b8f47" providerId="ADAL" clId="{08A9BF40-CACB-4C7A-B540-E12D938E89AC}" dt="2025-04-19T19:14:50.410" v="3485" actId="1076"/>
          <ac:spMkLst>
            <pc:docMk/>
            <pc:sldMk cId="2741863725" sldId="286"/>
            <ac:spMk id="6" creationId="{99507DFC-0592-BCCA-B822-CA14AA38EC53}"/>
          </ac:spMkLst>
        </pc:spChg>
      </pc:sldChg>
      <pc:sldChg chg="addSp delSp modSp mod modNotesTx">
        <pc:chgData name="פרי שושן" userId="b59097bb-0d30-4762-87df-0600148b8f47" providerId="ADAL" clId="{08A9BF40-CACB-4C7A-B540-E12D938E89AC}" dt="2025-04-17T13:27:30.452" v="2168" actId="20577"/>
        <pc:sldMkLst>
          <pc:docMk/>
          <pc:sldMk cId="1167869810" sldId="287"/>
        </pc:sldMkLst>
        <pc:spChg chg="add mod">
          <ac:chgData name="פרי שושן" userId="b59097bb-0d30-4762-87df-0600148b8f47" providerId="ADAL" clId="{08A9BF40-CACB-4C7A-B540-E12D938E89AC}" dt="2025-04-17T13:25:05.021" v="1754"/>
          <ac:spMkLst>
            <pc:docMk/>
            <pc:sldMk cId="1167869810" sldId="287"/>
            <ac:spMk id="12" creationId="{7E324847-5C1E-DC13-8A17-DD533BB367F0}"/>
          </ac:spMkLst>
        </pc:spChg>
        <pc:spChg chg="add mod">
          <ac:chgData name="פרי שושן" userId="b59097bb-0d30-4762-87df-0600148b8f47" providerId="ADAL" clId="{08A9BF40-CACB-4C7A-B540-E12D938E89AC}" dt="2025-04-17T13:25:05.021" v="1754"/>
          <ac:spMkLst>
            <pc:docMk/>
            <pc:sldMk cId="1167869810" sldId="287"/>
            <ac:spMk id="13" creationId="{D0E08687-D979-9EFB-C90E-7287635D0282}"/>
          </ac:spMkLst>
        </pc:spChg>
        <pc:grpChg chg="add mod">
          <ac:chgData name="פרי שושן" userId="b59097bb-0d30-4762-87df-0600148b8f47" providerId="ADAL" clId="{08A9BF40-CACB-4C7A-B540-E12D938E89AC}" dt="2025-04-17T13:25:08.736" v="1755" actId="1076"/>
          <ac:grpSpMkLst>
            <pc:docMk/>
            <pc:sldMk cId="1167869810" sldId="287"/>
            <ac:grpSpMk id="11" creationId="{F2A7DF21-0300-694F-2748-A7A08EA64E57}"/>
          </ac:grpSpMkLst>
        </pc:grpChg>
        <pc:picChg chg="add mod">
          <ac:chgData name="פרי שושן" userId="b59097bb-0d30-4762-87df-0600148b8f47" providerId="ADAL" clId="{08A9BF40-CACB-4C7A-B540-E12D938E89AC}" dt="2025-04-17T13:23:01.625" v="1357" actId="164"/>
          <ac:picMkLst>
            <pc:docMk/>
            <pc:sldMk cId="1167869810" sldId="287"/>
            <ac:picMk id="8" creationId="{A03A1D4C-F32B-CAB6-6D4C-9A11034BA973}"/>
          </ac:picMkLst>
        </pc:picChg>
        <pc:picChg chg="add mod">
          <ac:chgData name="פרי שושן" userId="b59097bb-0d30-4762-87df-0600148b8f47" providerId="ADAL" clId="{08A9BF40-CACB-4C7A-B540-E12D938E89AC}" dt="2025-04-17T13:23:01.625" v="1357" actId="164"/>
          <ac:picMkLst>
            <pc:docMk/>
            <pc:sldMk cId="1167869810" sldId="287"/>
            <ac:picMk id="10" creationId="{5AC230C4-5515-D633-C29F-0763BC5F9CA8}"/>
          </ac:picMkLst>
        </pc:picChg>
      </pc:sldChg>
      <pc:sldChg chg="addSp delSp modSp mod modNotesTx">
        <pc:chgData name="פרי שושן" userId="b59097bb-0d30-4762-87df-0600148b8f47" providerId="ADAL" clId="{08A9BF40-CACB-4C7A-B540-E12D938E89AC}" dt="2025-04-19T19:57:20.949" v="3763" actId="20577"/>
        <pc:sldMkLst>
          <pc:docMk/>
          <pc:sldMk cId="2335401177" sldId="288"/>
        </pc:sldMkLst>
        <pc:spChg chg="add mod">
          <ac:chgData name="פרי שושן" userId="b59097bb-0d30-4762-87df-0600148b8f47" providerId="ADAL" clId="{08A9BF40-CACB-4C7A-B540-E12D938E89AC}" dt="2025-04-19T19:19:34.109" v="3551" actId="403"/>
          <ac:spMkLst>
            <pc:docMk/>
            <pc:sldMk cId="2335401177" sldId="288"/>
            <ac:spMk id="6" creationId="{016358DB-407A-69FB-0D2C-178407149215}"/>
          </ac:spMkLst>
        </pc:spChg>
      </pc:sldChg>
      <pc:sldChg chg="addSp delSp modSp add mod ord modNotesTx">
        <pc:chgData name="פרי שושן" userId="b59097bb-0d30-4762-87df-0600148b8f47" providerId="ADAL" clId="{08A9BF40-CACB-4C7A-B540-E12D938E89AC}" dt="2025-04-19T19:57:31.144" v="3765" actId="6549"/>
        <pc:sldMkLst>
          <pc:docMk/>
          <pc:sldMk cId="730017547" sldId="289"/>
        </pc:sldMkLst>
        <pc:graphicFrameChg chg="add del mod modGraphic">
          <ac:chgData name="פרי שושן" userId="b59097bb-0d30-4762-87df-0600148b8f47" providerId="ADAL" clId="{08A9BF40-CACB-4C7A-B540-E12D938E89AC}" dt="2025-04-19T19:23:48.590" v="3562" actId="478"/>
          <ac:graphicFrameMkLst>
            <pc:docMk/>
            <pc:sldMk cId="730017547" sldId="289"/>
            <ac:graphicFrameMk id="6" creationId="{5E22D0C8-C297-B8A8-4289-46B1DD1C4FF0}"/>
          </ac:graphicFrameMkLst>
        </pc:graphicFrameChg>
        <pc:picChg chg="add mod">
          <ac:chgData name="פרי שושן" userId="b59097bb-0d30-4762-87df-0600148b8f47" providerId="ADAL" clId="{08A9BF40-CACB-4C7A-B540-E12D938E89AC}" dt="2025-04-19T19:25:15.255" v="3564" actId="1076"/>
          <ac:picMkLst>
            <pc:docMk/>
            <pc:sldMk cId="730017547" sldId="289"/>
            <ac:picMk id="9" creationId="{7DF69022-B646-F639-01CB-F929175D03DD}"/>
          </ac:picMkLst>
        </pc:picChg>
      </pc:sldChg>
      <pc:sldChg chg="del">
        <pc:chgData name="פרי שושן" userId="b59097bb-0d30-4762-87df-0600148b8f47" providerId="ADAL" clId="{08A9BF40-CACB-4C7A-B540-E12D938E89AC}" dt="2025-04-17T13:07:23.953" v="111" actId="2696"/>
        <pc:sldMkLst>
          <pc:docMk/>
          <pc:sldMk cId="1245798373" sldId="289"/>
        </pc:sldMkLst>
      </pc:sldChg>
      <pc:sldChg chg="del">
        <pc:chgData name="פרי שושן" userId="b59097bb-0d30-4762-87df-0600148b8f47" providerId="ADAL" clId="{08A9BF40-CACB-4C7A-B540-E12D938E89AC}" dt="2025-04-17T13:07:23.953" v="111" actId="2696"/>
        <pc:sldMkLst>
          <pc:docMk/>
          <pc:sldMk cId="1472568209" sldId="290"/>
        </pc:sldMkLst>
      </pc:sldChg>
      <pc:sldChg chg="addSp delSp modSp add mod modNotesTx">
        <pc:chgData name="פרי שושן" userId="b59097bb-0d30-4762-87df-0600148b8f47" providerId="ADAL" clId="{08A9BF40-CACB-4C7A-B540-E12D938E89AC}" dt="2025-04-17T13:17:41.482" v="1251" actId="20577"/>
        <pc:sldMkLst>
          <pc:docMk/>
          <pc:sldMk cId="2296124069" sldId="290"/>
        </pc:sldMkLst>
        <pc:spChg chg="mod">
          <ac:chgData name="פרי שושן" userId="b59097bb-0d30-4762-87df-0600148b8f47" providerId="ADAL" clId="{08A9BF40-CACB-4C7A-B540-E12D938E89AC}" dt="2025-04-17T13:12:28.281" v="889" actId="1076"/>
          <ac:spMkLst>
            <pc:docMk/>
            <pc:sldMk cId="2296124069" sldId="290"/>
            <ac:spMk id="5" creationId="{B8B0253E-B187-126B-951E-B9B83B60D891}"/>
          </ac:spMkLst>
        </pc:spChg>
        <pc:spChg chg="mod">
          <ac:chgData name="פרי שושן" userId="b59097bb-0d30-4762-87df-0600148b8f47" providerId="ADAL" clId="{08A9BF40-CACB-4C7A-B540-E12D938E89AC}" dt="2025-04-17T13:12:17.987" v="887"/>
          <ac:spMkLst>
            <pc:docMk/>
            <pc:sldMk cId="2296124069" sldId="290"/>
            <ac:spMk id="9" creationId="{FB8E3F15-5C2C-DEEE-B477-B175CCA5CC0D}"/>
          </ac:spMkLst>
        </pc:spChg>
        <pc:spChg chg="mod">
          <ac:chgData name="פרי שושן" userId="b59097bb-0d30-4762-87df-0600148b8f47" providerId="ADAL" clId="{08A9BF40-CACB-4C7A-B540-E12D938E89AC}" dt="2025-04-17T13:15:23.310" v="1115" actId="255"/>
          <ac:spMkLst>
            <pc:docMk/>
            <pc:sldMk cId="2296124069" sldId="290"/>
            <ac:spMk id="10" creationId="{0EB6E239-F4CC-ED3E-F9A9-78D50438CA83}"/>
          </ac:spMkLst>
        </pc:spChg>
        <pc:spChg chg="mod">
          <ac:chgData name="פרי שושן" userId="b59097bb-0d30-4762-87df-0600148b8f47" providerId="ADAL" clId="{08A9BF40-CACB-4C7A-B540-E12D938E89AC}" dt="2025-04-17T13:12:17.987" v="887"/>
          <ac:spMkLst>
            <pc:docMk/>
            <pc:sldMk cId="2296124069" sldId="290"/>
            <ac:spMk id="12" creationId="{26A8C059-780B-A318-E3F2-0A55AA05967F}"/>
          </ac:spMkLst>
        </pc:spChg>
        <pc:spChg chg="mod">
          <ac:chgData name="פרי שושן" userId="b59097bb-0d30-4762-87df-0600148b8f47" providerId="ADAL" clId="{08A9BF40-CACB-4C7A-B540-E12D938E89AC}" dt="2025-04-17T13:15:50.890" v="1143" actId="14100"/>
          <ac:spMkLst>
            <pc:docMk/>
            <pc:sldMk cId="2296124069" sldId="290"/>
            <ac:spMk id="13" creationId="{16B9C49C-6E10-9210-FE48-8144FE7B3FED}"/>
          </ac:spMkLst>
        </pc:spChg>
        <pc:spChg chg="mod">
          <ac:chgData name="פרי שושן" userId="b59097bb-0d30-4762-87df-0600148b8f47" providerId="ADAL" clId="{08A9BF40-CACB-4C7A-B540-E12D938E89AC}" dt="2025-04-17T13:12:17.987" v="887"/>
          <ac:spMkLst>
            <pc:docMk/>
            <pc:sldMk cId="2296124069" sldId="290"/>
            <ac:spMk id="15" creationId="{9B4C8233-F6C9-BB60-3009-6F440688F230}"/>
          </ac:spMkLst>
        </pc:spChg>
        <pc:spChg chg="mod">
          <ac:chgData name="פרי שושן" userId="b59097bb-0d30-4762-87df-0600148b8f47" providerId="ADAL" clId="{08A9BF40-CACB-4C7A-B540-E12D938E89AC}" dt="2025-04-17T13:16:00.982" v="1146" actId="1076"/>
          <ac:spMkLst>
            <pc:docMk/>
            <pc:sldMk cId="2296124069" sldId="290"/>
            <ac:spMk id="16" creationId="{88554162-E68B-8EFA-62A5-60511F160960}"/>
          </ac:spMkLst>
        </pc:spChg>
        <pc:spChg chg="mod">
          <ac:chgData name="פרי שושן" userId="b59097bb-0d30-4762-87df-0600148b8f47" providerId="ADAL" clId="{08A9BF40-CACB-4C7A-B540-E12D938E89AC}" dt="2025-04-17T13:12:17.987" v="887"/>
          <ac:spMkLst>
            <pc:docMk/>
            <pc:sldMk cId="2296124069" sldId="290"/>
            <ac:spMk id="18" creationId="{111C80E6-B81A-C914-7E2B-032C48857B55}"/>
          </ac:spMkLst>
        </pc:spChg>
        <pc:spChg chg="mod">
          <ac:chgData name="פרי שושן" userId="b59097bb-0d30-4762-87df-0600148b8f47" providerId="ADAL" clId="{08A9BF40-CACB-4C7A-B540-E12D938E89AC}" dt="2025-04-17T13:17:41.482" v="1251" actId="20577"/>
          <ac:spMkLst>
            <pc:docMk/>
            <pc:sldMk cId="2296124069" sldId="290"/>
            <ac:spMk id="19" creationId="{2AD99AF3-FBD7-F0EE-5C60-A97BFE35F299}"/>
          </ac:spMkLst>
        </pc:spChg>
        <pc:spChg chg="mod">
          <ac:chgData name="פרי שושן" userId="b59097bb-0d30-4762-87df-0600148b8f47" providerId="ADAL" clId="{08A9BF40-CACB-4C7A-B540-E12D938E89AC}" dt="2025-04-17T13:12:17.987" v="887"/>
          <ac:spMkLst>
            <pc:docMk/>
            <pc:sldMk cId="2296124069" sldId="290"/>
            <ac:spMk id="21" creationId="{242D1BC2-4A07-A296-CCCA-B989443BD94C}"/>
          </ac:spMkLst>
        </pc:spChg>
        <pc:spChg chg="mod">
          <ac:chgData name="פרי שושן" userId="b59097bb-0d30-4762-87df-0600148b8f47" providerId="ADAL" clId="{08A9BF40-CACB-4C7A-B540-E12D938E89AC}" dt="2025-04-17T13:14:19.703" v="1058" actId="255"/>
          <ac:spMkLst>
            <pc:docMk/>
            <pc:sldMk cId="2296124069" sldId="290"/>
            <ac:spMk id="22" creationId="{31AB98F0-F5EA-EE45-39DB-D68EEBAC2693}"/>
          </ac:spMkLst>
        </pc:spChg>
        <pc:spChg chg="mod">
          <ac:chgData name="פרי שושן" userId="b59097bb-0d30-4762-87df-0600148b8f47" providerId="ADAL" clId="{08A9BF40-CACB-4C7A-B540-E12D938E89AC}" dt="2025-04-17T13:12:17.987" v="887"/>
          <ac:spMkLst>
            <pc:docMk/>
            <pc:sldMk cId="2296124069" sldId="290"/>
            <ac:spMk id="24" creationId="{DC749BE8-2AB9-8578-4A16-FA9100397B22}"/>
          </ac:spMkLst>
        </pc:spChg>
        <pc:spChg chg="mod">
          <ac:chgData name="פרי שושן" userId="b59097bb-0d30-4762-87df-0600148b8f47" providerId="ADAL" clId="{08A9BF40-CACB-4C7A-B540-E12D938E89AC}" dt="2025-04-17T13:17:29.632" v="1229" actId="20577"/>
          <ac:spMkLst>
            <pc:docMk/>
            <pc:sldMk cId="2296124069" sldId="290"/>
            <ac:spMk id="25" creationId="{C6297A58-663D-9EEC-EC5E-2E73691C7BDB}"/>
          </ac:spMkLst>
        </pc:spChg>
        <pc:spChg chg="mod">
          <ac:chgData name="פרי שושן" userId="b59097bb-0d30-4762-87df-0600148b8f47" providerId="ADAL" clId="{08A9BF40-CACB-4C7A-B540-E12D938E89AC}" dt="2025-04-17T13:16:47.463" v="1194"/>
          <ac:spMkLst>
            <pc:docMk/>
            <pc:sldMk cId="2296124069" sldId="290"/>
            <ac:spMk id="36" creationId="{3EBAEA10-8C34-CC46-291D-AD815C9A5A94}"/>
          </ac:spMkLst>
        </pc:spChg>
        <pc:spChg chg="mod">
          <ac:chgData name="פרי שושן" userId="b59097bb-0d30-4762-87df-0600148b8f47" providerId="ADAL" clId="{08A9BF40-CACB-4C7A-B540-E12D938E89AC}" dt="2025-04-17T13:16:47.463" v="1194"/>
          <ac:spMkLst>
            <pc:docMk/>
            <pc:sldMk cId="2296124069" sldId="290"/>
            <ac:spMk id="37" creationId="{6F81BADA-29B4-8C7B-B5B2-03589B8638D5}"/>
          </ac:spMkLst>
        </pc:spChg>
        <pc:spChg chg="mod">
          <ac:chgData name="פרי שושן" userId="b59097bb-0d30-4762-87df-0600148b8f47" providerId="ADAL" clId="{08A9BF40-CACB-4C7A-B540-E12D938E89AC}" dt="2025-04-17T13:16:47.463" v="1194"/>
          <ac:spMkLst>
            <pc:docMk/>
            <pc:sldMk cId="2296124069" sldId="290"/>
            <ac:spMk id="40" creationId="{C86CA134-279C-AC94-D040-6B3564D89293}"/>
          </ac:spMkLst>
        </pc:spChg>
        <pc:spChg chg="mod">
          <ac:chgData name="פרי שושן" userId="b59097bb-0d30-4762-87df-0600148b8f47" providerId="ADAL" clId="{08A9BF40-CACB-4C7A-B540-E12D938E89AC}" dt="2025-04-17T13:16:47.463" v="1194"/>
          <ac:spMkLst>
            <pc:docMk/>
            <pc:sldMk cId="2296124069" sldId="290"/>
            <ac:spMk id="41" creationId="{7E1574BC-647D-BABB-D5FC-5ECECDCB710A}"/>
          </ac:spMkLst>
        </pc:spChg>
        <pc:spChg chg="mod">
          <ac:chgData name="פרי שושן" userId="b59097bb-0d30-4762-87df-0600148b8f47" providerId="ADAL" clId="{08A9BF40-CACB-4C7A-B540-E12D938E89AC}" dt="2025-04-17T13:16:47.463" v="1194"/>
          <ac:spMkLst>
            <pc:docMk/>
            <pc:sldMk cId="2296124069" sldId="290"/>
            <ac:spMk id="42" creationId="{575BED60-4399-D21D-0251-F1BD27BC209A}"/>
          </ac:spMkLst>
        </pc:spChg>
        <pc:spChg chg="mod">
          <ac:chgData name="פרי שושן" userId="b59097bb-0d30-4762-87df-0600148b8f47" providerId="ADAL" clId="{08A9BF40-CACB-4C7A-B540-E12D938E89AC}" dt="2025-04-17T13:17:19.605" v="1217" actId="6549"/>
          <ac:spMkLst>
            <pc:docMk/>
            <pc:sldMk cId="2296124069" sldId="290"/>
            <ac:spMk id="43" creationId="{E56BEBB1-DBB8-AABE-2C92-25AB50FF4BD1}"/>
          </ac:spMkLst>
        </pc:spChg>
        <pc:spChg chg="mod">
          <ac:chgData name="פרי שושן" userId="b59097bb-0d30-4762-87df-0600148b8f47" providerId="ADAL" clId="{08A9BF40-CACB-4C7A-B540-E12D938E89AC}" dt="2025-04-17T13:16:47.463" v="1194"/>
          <ac:spMkLst>
            <pc:docMk/>
            <pc:sldMk cId="2296124069" sldId="290"/>
            <ac:spMk id="44" creationId="{1C603173-84CD-AEB2-3F08-B9C6298630E1}"/>
          </ac:spMkLst>
        </pc:spChg>
        <pc:spChg chg="mod">
          <ac:chgData name="פרי שושן" userId="b59097bb-0d30-4762-87df-0600148b8f47" providerId="ADAL" clId="{08A9BF40-CACB-4C7A-B540-E12D938E89AC}" dt="2025-04-17T13:17:14.878" v="1208" actId="20577"/>
          <ac:spMkLst>
            <pc:docMk/>
            <pc:sldMk cId="2296124069" sldId="290"/>
            <ac:spMk id="45" creationId="{2071E96D-56B1-604E-FA12-A1CEFBDDB5CB}"/>
          </ac:spMkLst>
        </pc:spChg>
        <pc:grpChg chg="mod">
          <ac:chgData name="פרי שושן" userId="b59097bb-0d30-4762-87df-0600148b8f47" providerId="ADAL" clId="{08A9BF40-CACB-4C7A-B540-E12D938E89AC}" dt="2025-04-17T13:16:56.619" v="1196" actId="164"/>
          <ac:grpSpMkLst>
            <pc:docMk/>
            <pc:sldMk cId="2296124069" sldId="290"/>
            <ac:grpSpMk id="26" creationId="{4F886BBD-0D10-325E-60BD-E197D7E1187C}"/>
          </ac:grpSpMkLst>
        </pc:grpChg>
        <pc:grpChg chg="mod">
          <ac:chgData name="פרי שושן" userId="b59097bb-0d30-4762-87df-0600148b8f47" providerId="ADAL" clId="{08A9BF40-CACB-4C7A-B540-E12D938E89AC}" dt="2025-04-17T13:16:56.619" v="1196" actId="164"/>
          <ac:grpSpMkLst>
            <pc:docMk/>
            <pc:sldMk cId="2296124069" sldId="290"/>
            <ac:grpSpMk id="29" creationId="{898DE255-515D-A34A-2F8C-9CA890A03BA0}"/>
          </ac:grpSpMkLst>
        </pc:grpChg>
        <pc:grpChg chg="add mod">
          <ac:chgData name="פרי שושן" userId="b59097bb-0d30-4762-87df-0600148b8f47" providerId="ADAL" clId="{08A9BF40-CACB-4C7A-B540-E12D938E89AC}" dt="2025-04-17T13:17:11.597" v="1202" actId="1076"/>
          <ac:grpSpMkLst>
            <pc:docMk/>
            <pc:sldMk cId="2296124069" sldId="290"/>
            <ac:grpSpMk id="48" creationId="{445D5DCF-983D-9702-42F4-445A031DF2D5}"/>
          </ac:grpSpMkLst>
        </pc:grpChg>
      </pc:sldChg>
      <pc:sldChg chg="delSp add del mod">
        <pc:chgData name="פרי שושן" userId="b59097bb-0d30-4762-87df-0600148b8f47" providerId="ADAL" clId="{08A9BF40-CACB-4C7A-B540-E12D938E89AC}" dt="2025-04-17T13:12:22.187" v="888" actId="2696"/>
        <pc:sldMkLst>
          <pc:docMk/>
          <pc:sldMk cId="860773915" sldId="291"/>
        </pc:sldMkLst>
      </pc:sldChg>
      <pc:sldChg chg="modSp add mod modNotesTx">
        <pc:chgData name="פרי שושן" userId="b59097bb-0d30-4762-87df-0600148b8f47" providerId="ADAL" clId="{08A9BF40-CACB-4C7A-B540-E12D938E89AC}" dt="2025-04-19T19:38:57.954" v="3731" actId="1076"/>
        <pc:sldMkLst>
          <pc:docMk/>
          <pc:sldMk cId="2854875686" sldId="291"/>
        </pc:sldMkLst>
        <pc:spChg chg="mod">
          <ac:chgData name="פרי שושן" userId="b59097bb-0d30-4762-87df-0600148b8f47" providerId="ADAL" clId="{08A9BF40-CACB-4C7A-B540-E12D938E89AC}" dt="2025-04-19T19:38:57.954" v="3731" actId="1076"/>
          <ac:spMkLst>
            <pc:docMk/>
            <pc:sldMk cId="2854875686" sldId="291"/>
            <ac:spMk id="4" creationId="{F0E150DF-85C1-D36D-B313-04556FBF48DC}"/>
          </ac:spMkLst>
        </pc:spChg>
      </pc:sldChg>
      <pc:sldChg chg="addSp delSp modSp add mod modNotesTx">
        <pc:chgData name="פרי שושן" userId="b59097bb-0d30-4762-87df-0600148b8f47" providerId="ADAL" clId="{08A9BF40-CACB-4C7A-B540-E12D938E89AC}" dt="2025-04-19T19:39:59.629" v="3753" actId="1076"/>
        <pc:sldMkLst>
          <pc:docMk/>
          <pc:sldMk cId="4269062303" sldId="292"/>
        </pc:sldMkLst>
        <pc:spChg chg="add mod">
          <ac:chgData name="פרי שושן" userId="b59097bb-0d30-4762-87df-0600148b8f47" providerId="ADAL" clId="{08A9BF40-CACB-4C7A-B540-E12D938E89AC}" dt="2025-04-19T19:39:59.629" v="3753" actId="1076"/>
          <ac:spMkLst>
            <pc:docMk/>
            <pc:sldMk cId="4269062303" sldId="292"/>
            <ac:spMk id="2" creationId="{71D0E731-AF3F-0189-5BAD-603EADF81486}"/>
          </ac:spMkLst>
        </pc:spChg>
        <pc:spChg chg="del">
          <ac:chgData name="פרי שושן" userId="b59097bb-0d30-4762-87df-0600148b8f47" providerId="ADAL" clId="{08A9BF40-CACB-4C7A-B540-E12D938E89AC}" dt="2025-04-19T19:38:54.472" v="3730" actId="478"/>
          <ac:spMkLst>
            <pc:docMk/>
            <pc:sldMk cId="4269062303" sldId="292"/>
            <ac:spMk id="4" creationId="{15FD947E-39D3-FD85-6D69-ADFDC34C0B40}"/>
          </ac:spMkLst>
        </pc:spChg>
        <pc:spChg chg="add mod">
          <ac:chgData name="פרי שושן" userId="b59097bb-0d30-4762-87df-0600148b8f47" providerId="ADAL" clId="{08A9BF40-CACB-4C7A-B540-E12D938E89AC}" dt="2025-04-19T19:39:54.909" v="3752" actId="122"/>
          <ac:spMkLst>
            <pc:docMk/>
            <pc:sldMk cId="4269062303" sldId="292"/>
            <ac:spMk id="5" creationId="{4E898E89-CC9C-F069-61BF-28599F71630D}"/>
          </ac:spMkLst>
        </pc:spChg>
        <pc:spChg chg="add mod">
          <ac:chgData name="פרי שושן" userId="b59097bb-0d30-4762-87df-0600148b8f47" providerId="ADAL" clId="{08A9BF40-CACB-4C7A-B540-E12D938E89AC}" dt="2025-04-19T19:38:59.930" v="3732"/>
          <ac:spMkLst>
            <pc:docMk/>
            <pc:sldMk cId="4269062303" sldId="292"/>
            <ac:spMk id="6" creationId="{683E2CFE-614E-B67D-42E8-F2E3E52B710D}"/>
          </ac:spMkLst>
        </pc:spChg>
      </pc:sldChg>
      <pc:sldChg chg="addSp delSp modSp add mod modNotesTx">
        <pc:chgData name="פרי שושן" userId="b59097bb-0d30-4762-87df-0600148b8f47" providerId="ADAL" clId="{08A9BF40-CACB-4C7A-B540-E12D938E89AC}" dt="2025-04-19T19:34:03.287" v="3705" actId="404"/>
        <pc:sldMkLst>
          <pc:docMk/>
          <pc:sldMk cId="987545375" sldId="293"/>
        </pc:sldMkLst>
        <pc:spChg chg="mod">
          <ac:chgData name="פרי שושן" userId="b59097bb-0d30-4762-87df-0600148b8f47" providerId="ADAL" clId="{08A9BF40-CACB-4C7A-B540-E12D938E89AC}" dt="2025-04-17T13:41:26.215" v="3190" actId="20577"/>
          <ac:spMkLst>
            <pc:docMk/>
            <pc:sldMk cId="987545375" sldId="293"/>
            <ac:spMk id="4" creationId="{AF2F240E-E4EC-131A-052E-4F9D26ADA785}"/>
          </ac:spMkLst>
        </pc:spChg>
        <pc:graphicFrameChg chg="add mod modGraphic">
          <ac:chgData name="פרי שושן" userId="b59097bb-0d30-4762-87df-0600148b8f47" providerId="ADAL" clId="{08A9BF40-CACB-4C7A-B540-E12D938E89AC}" dt="2025-04-19T19:34:03.287" v="3705" actId="404"/>
          <ac:graphicFrameMkLst>
            <pc:docMk/>
            <pc:sldMk cId="987545375" sldId="293"/>
            <ac:graphicFrameMk id="5" creationId="{3A22BC3A-63E0-80FF-72C1-77843C9CAD97}"/>
          </ac:graphicFrameMkLst>
        </pc:graphicFrameChg>
        <pc:picChg chg="mod">
          <ac:chgData name="פרי שושן" userId="b59097bb-0d30-4762-87df-0600148b8f47" providerId="ADAL" clId="{08A9BF40-CACB-4C7A-B540-E12D938E89AC}" dt="2025-04-17T13:41:01.381" v="3137" actId="1076"/>
          <ac:picMkLst>
            <pc:docMk/>
            <pc:sldMk cId="987545375" sldId="293"/>
            <ac:picMk id="3" creationId="{46555630-F288-B0D5-8F41-4E1CA20805DA}"/>
          </ac:picMkLst>
        </pc:picChg>
      </pc:sldChg>
      <pc:sldChg chg="addSp delSp modSp add mod modNotesTx">
        <pc:chgData name="פרי שושן" userId="b59097bb-0d30-4762-87df-0600148b8f47" providerId="ADAL" clId="{08A9BF40-CACB-4C7A-B540-E12D938E89AC}" dt="2025-04-19T19:15:23.456" v="3498"/>
        <pc:sldMkLst>
          <pc:docMk/>
          <pc:sldMk cId="1639017958" sldId="294"/>
        </pc:sldMkLst>
        <pc:spChg chg="add del mod">
          <ac:chgData name="פרי שושן" userId="b59097bb-0d30-4762-87df-0600148b8f47" providerId="ADAL" clId="{08A9BF40-CACB-4C7A-B540-E12D938E89AC}" dt="2025-04-19T19:14:36.766" v="3482" actId="478"/>
          <ac:spMkLst>
            <pc:docMk/>
            <pc:sldMk cId="1639017958" sldId="294"/>
            <ac:spMk id="2" creationId="{1B93A3D7-25FC-7876-C4CA-C17760581502}"/>
          </ac:spMkLst>
        </pc:spChg>
        <pc:spChg chg="add mod">
          <ac:chgData name="פרי שושן" userId="b59097bb-0d30-4762-87df-0600148b8f47" providerId="ADAL" clId="{08A9BF40-CACB-4C7A-B540-E12D938E89AC}" dt="2025-04-19T19:14:52.493" v="3486"/>
          <ac:spMkLst>
            <pc:docMk/>
            <pc:sldMk cId="1639017958" sldId="294"/>
            <ac:spMk id="3" creationId="{98F653A4-BA5F-050A-4654-AA7F67CBEC24}"/>
          </ac:spMkLst>
        </pc:spChg>
        <pc:spChg chg="mod">
          <ac:chgData name="פרי שושן" userId="b59097bb-0d30-4762-87df-0600148b8f47" providerId="ADAL" clId="{08A9BF40-CACB-4C7A-B540-E12D938E89AC}" dt="2025-04-19T19:12:47.763" v="3457" actId="1076"/>
          <ac:spMkLst>
            <pc:docMk/>
            <pc:sldMk cId="1639017958" sldId="294"/>
            <ac:spMk id="4" creationId="{60BCE201-6AF9-69F1-ABA8-012302EFFE94}"/>
          </ac:spMkLst>
        </pc:spChg>
        <pc:spChg chg="mod">
          <ac:chgData name="פרי שושן" userId="b59097bb-0d30-4762-87df-0600148b8f47" providerId="ADAL" clId="{08A9BF40-CACB-4C7A-B540-E12D938E89AC}" dt="2025-04-19T19:14:33.888" v="3481" actId="1076"/>
          <ac:spMkLst>
            <pc:docMk/>
            <pc:sldMk cId="1639017958" sldId="294"/>
            <ac:spMk id="5" creationId="{3767083C-43E5-A280-66CC-AC6F1297952C}"/>
          </ac:spMkLst>
        </pc:spChg>
      </pc:sldChg>
      <pc:sldChg chg="addSp delSp modSp add mod">
        <pc:chgData name="פרי שושן" userId="b59097bb-0d30-4762-87df-0600148b8f47" providerId="ADAL" clId="{08A9BF40-CACB-4C7A-B540-E12D938E89AC}" dt="2025-04-19T19:35:49.387" v="3726" actId="1076"/>
        <pc:sldMkLst>
          <pc:docMk/>
          <pc:sldMk cId="1593712224" sldId="295"/>
        </pc:sldMkLst>
        <pc:graphicFrameChg chg="del">
          <ac:chgData name="פרי שושן" userId="b59097bb-0d30-4762-87df-0600148b8f47" providerId="ADAL" clId="{08A9BF40-CACB-4C7A-B540-E12D938E89AC}" dt="2025-04-19T19:34:13.304" v="3707" actId="478"/>
          <ac:graphicFrameMkLst>
            <pc:docMk/>
            <pc:sldMk cId="1593712224" sldId="295"/>
            <ac:graphicFrameMk id="5" creationId="{42E681BF-C806-3BFC-BA0A-E92305E03355}"/>
          </ac:graphicFrameMkLst>
        </pc:graphicFrameChg>
        <pc:picChg chg="add mod">
          <ac:chgData name="פרי שושן" userId="b59097bb-0d30-4762-87df-0600148b8f47" providerId="ADAL" clId="{08A9BF40-CACB-4C7A-B540-E12D938E89AC}" dt="2025-04-19T19:35:39.900" v="3723" actId="1076"/>
          <ac:picMkLst>
            <pc:docMk/>
            <pc:sldMk cId="1593712224" sldId="295"/>
            <ac:picMk id="2" creationId="{0DB4C011-2B3E-D154-0658-3552F64FD176}"/>
          </ac:picMkLst>
        </pc:picChg>
        <pc:picChg chg="add mod">
          <ac:chgData name="פרי שושן" userId="b59097bb-0d30-4762-87df-0600148b8f47" providerId="ADAL" clId="{08A9BF40-CACB-4C7A-B540-E12D938E89AC}" dt="2025-04-19T19:35:49.387" v="3726" actId="1076"/>
          <ac:picMkLst>
            <pc:docMk/>
            <pc:sldMk cId="1593712224" sldId="295"/>
            <ac:picMk id="2050" creationId="{94888BA4-2817-AB6E-B49F-FC2FC68F0B27}"/>
          </ac:picMkLst>
        </pc:picChg>
      </pc:sldChg>
      <pc:sldChg chg="add ord">
        <pc:chgData name="פרי שושן" userId="b59097bb-0d30-4762-87df-0600148b8f47" providerId="ADAL" clId="{08A9BF40-CACB-4C7A-B540-E12D938E89AC}" dt="2025-04-19T19:57:13.810" v="3756"/>
        <pc:sldMkLst>
          <pc:docMk/>
          <pc:sldMk cId="584112003" sldId="29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9CF55-21C7-4AD6-974B-2812FC9D34A3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he-IL"/>
        </a:p>
      </dgm:t>
    </dgm:pt>
    <dgm:pt modelId="{7E51CD1B-B74A-4F6A-ADCF-130ED8BFFB98}">
      <dgm:prSet phldrT="[טקסט]" custT="1"/>
      <dgm:spPr/>
      <dgm:t>
        <a:bodyPr/>
        <a:lstStyle/>
        <a:p>
          <a:pPr rtl="1"/>
          <a:r>
            <a:rPr lang="he-IL" sz="2800" dirty="0">
              <a:latin typeface="Gisha" panose="020B0502040204020203" pitchFamily="34" charset="-79"/>
              <a:cs typeface="Gisha" panose="020B0502040204020203" pitchFamily="34" charset="-79"/>
            </a:rPr>
            <a:t>ימין - שמאל</a:t>
          </a:r>
        </a:p>
      </dgm:t>
    </dgm:pt>
    <dgm:pt modelId="{5834FAA6-2B87-49E5-A129-EB4D1707A2C1}" type="parTrans" cxnId="{4C088428-3BBC-4381-83D0-2DAA338DD443}">
      <dgm:prSet/>
      <dgm:spPr/>
      <dgm:t>
        <a:bodyPr/>
        <a:lstStyle/>
        <a:p>
          <a:pPr rtl="1"/>
          <a:endParaRPr lang="he-IL"/>
        </a:p>
      </dgm:t>
    </dgm:pt>
    <dgm:pt modelId="{166D9089-B22B-47C2-AB3D-5B68D5F59D77}" type="sibTrans" cxnId="{4C088428-3BBC-4381-83D0-2DAA338DD443}">
      <dgm:prSet/>
      <dgm:spPr/>
      <dgm:t>
        <a:bodyPr/>
        <a:lstStyle/>
        <a:p>
          <a:pPr rtl="1"/>
          <a:endParaRPr lang="he-IL"/>
        </a:p>
      </dgm:t>
    </dgm:pt>
    <dgm:pt modelId="{4AC44721-B9CF-4174-9AB6-73BF9499F563}">
      <dgm:prSet phldrT="[טקסט]" custT="1"/>
      <dgm:spPr/>
      <dgm:t>
        <a:bodyPr/>
        <a:lstStyle/>
        <a:p>
          <a:pPr rtl="1"/>
          <a:r>
            <a:rPr lang="he-IL" sz="2000" dirty="0">
              <a:latin typeface="Gisha" panose="020B0502040204020203" pitchFamily="34" charset="-79"/>
              <a:cs typeface="Gisha" panose="020B0502040204020203" pitchFamily="34" charset="-79"/>
            </a:rPr>
            <a:t>רפורמה משפטית</a:t>
          </a:r>
        </a:p>
      </dgm:t>
    </dgm:pt>
    <dgm:pt modelId="{36BF7A84-24BB-40A0-990E-FA238A43964E}" type="parTrans" cxnId="{E01C04CD-36AA-48DB-BCCE-92AF7B384944}">
      <dgm:prSet/>
      <dgm:spPr/>
      <dgm:t>
        <a:bodyPr/>
        <a:lstStyle/>
        <a:p>
          <a:pPr rtl="1"/>
          <a:endParaRPr lang="he-IL"/>
        </a:p>
      </dgm:t>
    </dgm:pt>
    <dgm:pt modelId="{04805E17-B4F7-459E-AD19-B13DFE7A0141}" type="sibTrans" cxnId="{E01C04CD-36AA-48DB-BCCE-92AF7B384944}">
      <dgm:prSet/>
      <dgm:spPr/>
      <dgm:t>
        <a:bodyPr/>
        <a:lstStyle/>
        <a:p>
          <a:pPr rtl="1"/>
          <a:endParaRPr lang="he-IL"/>
        </a:p>
      </dgm:t>
    </dgm:pt>
    <dgm:pt modelId="{89173CD7-F0F2-4C1B-9ED9-67862497FD9E}">
      <dgm:prSet phldrT="[טקסט]" custT="1"/>
      <dgm:spPr/>
      <dgm:t>
        <a:bodyPr/>
        <a:lstStyle/>
        <a:p>
          <a:pPr rtl="1"/>
          <a:r>
            <a:rPr lang="he-IL" sz="2000" dirty="0">
              <a:latin typeface="Gisha" panose="020B0502040204020203" pitchFamily="34" charset="-79"/>
              <a:cs typeface="Gisha" panose="020B0502040204020203" pitchFamily="34" charset="-79"/>
            </a:rPr>
            <a:t>פריפריה ומרכז</a:t>
          </a:r>
        </a:p>
      </dgm:t>
    </dgm:pt>
    <dgm:pt modelId="{CF77436A-B666-466B-84A8-0E92E9BD001E}" type="parTrans" cxnId="{382BDE59-F212-4235-8A39-9B2EE57AEDD8}">
      <dgm:prSet/>
      <dgm:spPr/>
      <dgm:t>
        <a:bodyPr/>
        <a:lstStyle/>
        <a:p>
          <a:pPr rtl="1"/>
          <a:endParaRPr lang="he-IL"/>
        </a:p>
      </dgm:t>
    </dgm:pt>
    <dgm:pt modelId="{54A40CE9-CDDF-4499-AB38-57FAF6919B2C}" type="sibTrans" cxnId="{382BDE59-F212-4235-8A39-9B2EE57AEDD8}">
      <dgm:prSet/>
      <dgm:spPr/>
      <dgm:t>
        <a:bodyPr/>
        <a:lstStyle/>
        <a:p>
          <a:pPr rtl="1"/>
          <a:endParaRPr lang="he-IL"/>
        </a:p>
      </dgm:t>
    </dgm:pt>
    <dgm:pt modelId="{7CB7133C-69D5-4151-B8B4-C15C945D9AA4}">
      <dgm:prSet phldrT="[טקסט]" custT="1"/>
      <dgm:spPr/>
      <dgm:t>
        <a:bodyPr/>
        <a:lstStyle/>
        <a:p>
          <a:pPr rtl="1"/>
          <a:r>
            <a:rPr lang="he-IL" sz="2000" dirty="0">
              <a:latin typeface="Gisha" panose="020B0502040204020203" pitchFamily="34" charset="-79"/>
              <a:cs typeface="Gisha" panose="020B0502040204020203" pitchFamily="34" charset="-79"/>
            </a:rPr>
            <a:t>עסקת חטופים</a:t>
          </a:r>
        </a:p>
      </dgm:t>
    </dgm:pt>
    <dgm:pt modelId="{62AB182E-9AAD-468D-991C-60435B4AE6B0}" type="parTrans" cxnId="{92727B3B-2E7B-412E-A3EA-9F9A1A642400}">
      <dgm:prSet/>
      <dgm:spPr/>
      <dgm:t>
        <a:bodyPr/>
        <a:lstStyle/>
        <a:p>
          <a:pPr rtl="1"/>
          <a:endParaRPr lang="he-IL"/>
        </a:p>
      </dgm:t>
    </dgm:pt>
    <dgm:pt modelId="{277AF1FC-D418-4750-811A-CE26BD8B089F}" type="sibTrans" cxnId="{92727B3B-2E7B-412E-A3EA-9F9A1A642400}">
      <dgm:prSet/>
      <dgm:spPr/>
      <dgm:t>
        <a:bodyPr/>
        <a:lstStyle/>
        <a:p>
          <a:pPr rtl="1"/>
          <a:endParaRPr lang="he-IL"/>
        </a:p>
      </dgm:t>
    </dgm:pt>
    <dgm:pt modelId="{D81F08F4-D9B3-455C-B289-DB608B7FF33C}">
      <dgm:prSet phldrT="[טקסט]" custT="1"/>
      <dgm:spPr/>
      <dgm:t>
        <a:bodyPr/>
        <a:lstStyle/>
        <a:p>
          <a:pPr rtl="1"/>
          <a:r>
            <a:rPr lang="he-IL" sz="2400" dirty="0">
              <a:latin typeface="Gisha" panose="020B0502040204020203" pitchFamily="34" charset="-79"/>
              <a:cs typeface="Gisha" panose="020B0502040204020203" pitchFamily="34" charset="-79"/>
            </a:rPr>
            <a:t>חרדי </a:t>
          </a:r>
          <a:br>
            <a:rPr lang="en-US" sz="2400" dirty="0">
              <a:latin typeface="Gisha" panose="020B0502040204020203" pitchFamily="34" charset="-79"/>
              <a:cs typeface="Gisha" panose="020B0502040204020203" pitchFamily="34" charset="-79"/>
            </a:rPr>
          </a:br>
          <a:r>
            <a:rPr lang="he-IL" sz="2400" dirty="0">
              <a:latin typeface="Gisha" panose="020B0502040204020203" pitchFamily="34" charset="-79"/>
              <a:cs typeface="Gisha" panose="020B0502040204020203" pitchFamily="34" charset="-79"/>
            </a:rPr>
            <a:t>דתי חילוני</a:t>
          </a:r>
        </a:p>
      </dgm:t>
    </dgm:pt>
    <dgm:pt modelId="{C141B5F6-7AF0-4696-8E48-B06C9B37D22C}" type="parTrans" cxnId="{95E358F1-0616-4DC7-B514-CCA8962B23C7}">
      <dgm:prSet/>
      <dgm:spPr/>
      <dgm:t>
        <a:bodyPr/>
        <a:lstStyle/>
        <a:p>
          <a:pPr rtl="1"/>
          <a:endParaRPr lang="he-IL"/>
        </a:p>
      </dgm:t>
    </dgm:pt>
    <dgm:pt modelId="{751F563D-34CD-4EC2-A115-E84C3F39030F}" type="sibTrans" cxnId="{95E358F1-0616-4DC7-B514-CCA8962B23C7}">
      <dgm:prSet/>
      <dgm:spPr/>
      <dgm:t>
        <a:bodyPr/>
        <a:lstStyle/>
        <a:p>
          <a:pPr rtl="1"/>
          <a:endParaRPr lang="he-IL"/>
        </a:p>
      </dgm:t>
    </dgm:pt>
    <dgm:pt modelId="{6657B2BE-E46C-4B90-8451-709E7948ED97}" type="pres">
      <dgm:prSet presAssocID="{6A29CF55-21C7-4AD6-974B-2812FC9D34A3}" presName="Name0" presStyleCnt="0">
        <dgm:presLayoutVars>
          <dgm:chMax val="1"/>
          <dgm:chPref val="1"/>
        </dgm:presLayoutVars>
      </dgm:prSet>
      <dgm:spPr/>
    </dgm:pt>
    <dgm:pt modelId="{514F2CB1-ACC4-4E6D-8A75-5A4AE528A94F}" type="pres">
      <dgm:prSet presAssocID="{7E51CD1B-B74A-4F6A-ADCF-130ED8BFFB98}" presName="Parent" presStyleLbl="node0" presStyleIdx="0" presStyleCnt="1">
        <dgm:presLayoutVars>
          <dgm:chMax val="5"/>
          <dgm:chPref val="5"/>
        </dgm:presLayoutVars>
      </dgm:prSet>
      <dgm:spPr/>
    </dgm:pt>
    <dgm:pt modelId="{BCA606A5-09A5-4467-9459-C05493FE0B31}" type="pres">
      <dgm:prSet presAssocID="{7E51CD1B-B74A-4F6A-ADCF-130ED8BFFB98}" presName="Accent1" presStyleLbl="node1" presStyleIdx="0" presStyleCnt="17"/>
      <dgm:spPr/>
    </dgm:pt>
    <dgm:pt modelId="{FBB3C329-591A-4294-BB47-56AE6C0F4C70}" type="pres">
      <dgm:prSet presAssocID="{7E51CD1B-B74A-4F6A-ADCF-130ED8BFFB98}" presName="Accent2" presStyleLbl="node1" presStyleIdx="1" presStyleCnt="17"/>
      <dgm:spPr/>
    </dgm:pt>
    <dgm:pt modelId="{A232760A-A090-4925-971B-8C341E6AB88C}" type="pres">
      <dgm:prSet presAssocID="{7E51CD1B-B74A-4F6A-ADCF-130ED8BFFB98}" presName="Accent3" presStyleLbl="node1" presStyleIdx="2" presStyleCnt="17"/>
      <dgm:spPr/>
    </dgm:pt>
    <dgm:pt modelId="{23FD4194-41DF-4CD0-A909-1111CD991B9A}" type="pres">
      <dgm:prSet presAssocID="{7E51CD1B-B74A-4F6A-ADCF-130ED8BFFB98}" presName="Accent4" presStyleLbl="node1" presStyleIdx="3" presStyleCnt="17"/>
      <dgm:spPr/>
    </dgm:pt>
    <dgm:pt modelId="{6B67EC8D-EDD6-40B4-86D0-A7A02C30102B}" type="pres">
      <dgm:prSet presAssocID="{7E51CD1B-B74A-4F6A-ADCF-130ED8BFFB98}" presName="Accent5" presStyleLbl="node1" presStyleIdx="4" presStyleCnt="17"/>
      <dgm:spPr/>
    </dgm:pt>
    <dgm:pt modelId="{F9922629-134C-4667-9C98-4FAC1C4149C3}" type="pres">
      <dgm:prSet presAssocID="{7E51CD1B-B74A-4F6A-ADCF-130ED8BFFB98}" presName="Accent6" presStyleLbl="node1" presStyleIdx="5" presStyleCnt="17"/>
      <dgm:spPr/>
    </dgm:pt>
    <dgm:pt modelId="{3F1A5B54-9928-4F58-987B-D295769719A1}" type="pres">
      <dgm:prSet presAssocID="{4AC44721-B9CF-4174-9AB6-73BF9499F563}" presName="Child1" presStyleLbl="node1" presStyleIdx="6" presStyleCnt="17" custScaleX="146775">
        <dgm:presLayoutVars>
          <dgm:chMax val="0"/>
          <dgm:chPref val="0"/>
        </dgm:presLayoutVars>
      </dgm:prSet>
      <dgm:spPr/>
    </dgm:pt>
    <dgm:pt modelId="{0E0F1817-E9C7-435D-AA13-8A12EF0EE342}" type="pres">
      <dgm:prSet presAssocID="{4AC44721-B9CF-4174-9AB6-73BF9499F563}" presName="Accent7" presStyleCnt="0"/>
      <dgm:spPr/>
    </dgm:pt>
    <dgm:pt modelId="{6F82EDCC-11D6-4257-9D6C-7D5BE7B09118}" type="pres">
      <dgm:prSet presAssocID="{4AC44721-B9CF-4174-9AB6-73BF9499F563}" presName="AccentHold1" presStyleLbl="node1" presStyleIdx="7" presStyleCnt="17"/>
      <dgm:spPr/>
    </dgm:pt>
    <dgm:pt modelId="{B3A2A9C8-78F4-47C3-920C-840E1B4488B3}" type="pres">
      <dgm:prSet presAssocID="{4AC44721-B9CF-4174-9AB6-73BF9499F563}" presName="Accent8" presStyleCnt="0"/>
      <dgm:spPr/>
    </dgm:pt>
    <dgm:pt modelId="{722160E1-8905-4C06-80C7-0A0932C042E4}" type="pres">
      <dgm:prSet presAssocID="{4AC44721-B9CF-4174-9AB6-73BF9499F563}" presName="AccentHold2" presStyleLbl="node1" presStyleIdx="8" presStyleCnt="17"/>
      <dgm:spPr/>
    </dgm:pt>
    <dgm:pt modelId="{6A598630-575E-434C-BE5E-0F28BA0586BB}" type="pres">
      <dgm:prSet presAssocID="{7CB7133C-69D5-4151-B8B4-C15C945D9AA4}" presName="Child2" presStyleLbl="node1" presStyleIdx="9" presStyleCnt="17" custScaleX="124164">
        <dgm:presLayoutVars>
          <dgm:chMax val="0"/>
          <dgm:chPref val="0"/>
        </dgm:presLayoutVars>
      </dgm:prSet>
      <dgm:spPr/>
    </dgm:pt>
    <dgm:pt modelId="{3A472CC9-CC8B-4DF4-9AC5-5F4B75130706}" type="pres">
      <dgm:prSet presAssocID="{7CB7133C-69D5-4151-B8B4-C15C945D9AA4}" presName="Accent9" presStyleCnt="0"/>
      <dgm:spPr/>
    </dgm:pt>
    <dgm:pt modelId="{7DB34285-9123-40BD-A7ED-2184F49828EE}" type="pres">
      <dgm:prSet presAssocID="{7CB7133C-69D5-4151-B8B4-C15C945D9AA4}" presName="AccentHold1" presStyleLbl="node1" presStyleIdx="10" presStyleCnt="17"/>
      <dgm:spPr/>
    </dgm:pt>
    <dgm:pt modelId="{BF56B6D7-9A6F-416C-ABB6-CF56C9299720}" type="pres">
      <dgm:prSet presAssocID="{7CB7133C-69D5-4151-B8B4-C15C945D9AA4}" presName="Accent10" presStyleCnt="0"/>
      <dgm:spPr/>
    </dgm:pt>
    <dgm:pt modelId="{5DF01119-F7F0-4280-832B-86D92605B2A9}" type="pres">
      <dgm:prSet presAssocID="{7CB7133C-69D5-4151-B8B4-C15C945D9AA4}" presName="AccentHold2" presStyleLbl="node1" presStyleIdx="11" presStyleCnt="17"/>
      <dgm:spPr/>
    </dgm:pt>
    <dgm:pt modelId="{F688823F-F730-46F9-B059-1A5537670B36}" type="pres">
      <dgm:prSet presAssocID="{7CB7133C-69D5-4151-B8B4-C15C945D9AA4}" presName="Accent11" presStyleCnt="0"/>
      <dgm:spPr/>
    </dgm:pt>
    <dgm:pt modelId="{946070F1-DAAD-43D0-BB83-C1EB3AA3EA02}" type="pres">
      <dgm:prSet presAssocID="{7CB7133C-69D5-4151-B8B4-C15C945D9AA4}" presName="AccentHold3" presStyleLbl="node1" presStyleIdx="12" presStyleCnt="17"/>
      <dgm:spPr/>
    </dgm:pt>
    <dgm:pt modelId="{544ECB31-1FC3-4334-8D15-AFC2B795F6C6}" type="pres">
      <dgm:prSet presAssocID="{89173CD7-F0F2-4C1B-9ED9-67862497FD9E}" presName="Child3" presStyleLbl="node1" presStyleIdx="13" presStyleCnt="17" custScaleX="153694">
        <dgm:presLayoutVars>
          <dgm:chMax val="0"/>
          <dgm:chPref val="0"/>
        </dgm:presLayoutVars>
      </dgm:prSet>
      <dgm:spPr/>
    </dgm:pt>
    <dgm:pt modelId="{3E36042D-D042-4D52-AD09-C072F21ADD0A}" type="pres">
      <dgm:prSet presAssocID="{89173CD7-F0F2-4C1B-9ED9-67862497FD9E}" presName="Accent12" presStyleCnt="0"/>
      <dgm:spPr/>
    </dgm:pt>
    <dgm:pt modelId="{06DDA3A0-08F9-4969-AA2C-5BC830877399}" type="pres">
      <dgm:prSet presAssocID="{89173CD7-F0F2-4C1B-9ED9-67862497FD9E}" presName="AccentHold1" presStyleLbl="node1" presStyleIdx="14" presStyleCnt="17"/>
      <dgm:spPr/>
    </dgm:pt>
    <dgm:pt modelId="{742DFA80-E537-4E40-8DEE-8E9712A5CC31}" type="pres">
      <dgm:prSet presAssocID="{D81F08F4-D9B3-455C-B289-DB608B7FF33C}" presName="Child4" presStyleLbl="node1" presStyleIdx="15" presStyleCnt="17" custScaleX="158658">
        <dgm:presLayoutVars>
          <dgm:chMax val="0"/>
          <dgm:chPref val="0"/>
        </dgm:presLayoutVars>
      </dgm:prSet>
      <dgm:spPr/>
    </dgm:pt>
    <dgm:pt modelId="{7A2C1565-2B81-43E6-95F6-F65949337BA3}" type="pres">
      <dgm:prSet presAssocID="{D81F08F4-D9B3-455C-B289-DB608B7FF33C}" presName="Accent13" presStyleCnt="0"/>
      <dgm:spPr/>
    </dgm:pt>
    <dgm:pt modelId="{7654B54E-06F9-40C4-B0C8-4025A13FFF81}" type="pres">
      <dgm:prSet presAssocID="{D81F08F4-D9B3-455C-B289-DB608B7FF33C}" presName="AccentHold1" presStyleLbl="node1" presStyleIdx="16" presStyleCnt="17"/>
      <dgm:spPr/>
    </dgm:pt>
  </dgm:ptLst>
  <dgm:cxnLst>
    <dgm:cxn modelId="{A26A1A15-C6D6-44ED-A6CA-83AB507178BC}" type="presOf" srcId="{7CB7133C-69D5-4151-B8B4-C15C945D9AA4}" destId="{6A598630-575E-434C-BE5E-0F28BA0586BB}" srcOrd="0" destOrd="0" presId="urn:microsoft.com/office/officeart/2009/3/layout/CircleRelationship"/>
    <dgm:cxn modelId="{4C088428-3BBC-4381-83D0-2DAA338DD443}" srcId="{6A29CF55-21C7-4AD6-974B-2812FC9D34A3}" destId="{7E51CD1B-B74A-4F6A-ADCF-130ED8BFFB98}" srcOrd="0" destOrd="0" parTransId="{5834FAA6-2B87-49E5-A129-EB4D1707A2C1}" sibTransId="{166D9089-B22B-47C2-AB3D-5B68D5F59D77}"/>
    <dgm:cxn modelId="{92727B3B-2E7B-412E-A3EA-9F9A1A642400}" srcId="{7E51CD1B-B74A-4F6A-ADCF-130ED8BFFB98}" destId="{7CB7133C-69D5-4151-B8B4-C15C945D9AA4}" srcOrd="1" destOrd="0" parTransId="{62AB182E-9AAD-468D-991C-60435B4AE6B0}" sibTransId="{277AF1FC-D418-4750-811A-CE26BD8B089F}"/>
    <dgm:cxn modelId="{68B26760-364F-4FAF-8C2D-A56FF83ADC08}" type="presOf" srcId="{D81F08F4-D9B3-455C-B289-DB608B7FF33C}" destId="{742DFA80-E537-4E40-8DEE-8E9712A5CC31}" srcOrd="0" destOrd="0" presId="urn:microsoft.com/office/officeart/2009/3/layout/CircleRelationship"/>
    <dgm:cxn modelId="{BC7D4F60-6DBD-4116-A16C-3DD146205CC1}" type="presOf" srcId="{7E51CD1B-B74A-4F6A-ADCF-130ED8BFFB98}" destId="{514F2CB1-ACC4-4E6D-8A75-5A4AE528A94F}" srcOrd="0" destOrd="0" presId="urn:microsoft.com/office/officeart/2009/3/layout/CircleRelationship"/>
    <dgm:cxn modelId="{268A7741-8737-4412-8F1B-13AF513D1057}" type="presOf" srcId="{6A29CF55-21C7-4AD6-974B-2812FC9D34A3}" destId="{6657B2BE-E46C-4B90-8451-709E7948ED97}" srcOrd="0" destOrd="0" presId="urn:microsoft.com/office/officeart/2009/3/layout/CircleRelationship"/>
    <dgm:cxn modelId="{382BDE59-F212-4235-8A39-9B2EE57AEDD8}" srcId="{7E51CD1B-B74A-4F6A-ADCF-130ED8BFFB98}" destId="{89173CD7-F0F2-4C1B-9ED9-67862497FD9E}" srcOrd="2" destOrd="0" parTransId="{CF77436A-B666-466B-84A8-0E92E9BD001E}" sibTransId="{54A40CE9-CDDF-4499-AB38-57FAF6919B2C}"/>
    <dgm:cxn modelId="{CB885094-CAB3-4476-92EF-F7F58019DD88}" type="presOf" srcId="{4AC44721-B9CF-4174-9AB6-73BF9499F563}" destId="{3F1A5B54-9928-4F58-987B-D295769719A1}" srcOrd="0" destOrd="0" presId="urn:microsoft.com/office/officeart/2009/3/layout/CircleRelationship"/>
    <dgm:cxn modelId="{0B4FF6B5-0D22-4B8F-A2F9-32CF5162EBE9}" type="presOf" srcId="{89173CD7-F0F2-4C1B-9ED9-67862497FD9E}" destId="{544ECB31-1FC3-4334-8D15-AFC2B795F6C6}" srcOrd="0" destOrd="0" presId="urn:microsoft.com/office/officeart/2009/3/layout/CircleRelationship"/>
    <dgm:cxn modelId="{E01C04CD-36AA-48DB-BCCE-92AF7B384944}" srcId="{7E51CD1B-B74A-4F6A-ADCF-130ED8BFFB98}" destId="{4AC44721-B9CF-4174-9AB6-73BF9499F563}" srcOrd="0" destOrd="0" parTransId="{36BF7A84-24BB-40A0-990E-FA238A43964E}" sibTransId="{04805E17-B4F7-459E-AD19-B13DFE7A0141}"/>
    <dgm:cxn modelId="{95E358F1-0616-4DC7-B514-CCA8962B23C7}" srcId="{7E51CD1B-B74A-4F6A-ADCF-130ED8BFFB98}" destId="{D81F08F4-D9B3-455C-B289-DB608B7FF33C}" srcOrd="3" destOrd="0" parTransId="{C141B5F6-7AF0-4696-8E48-B06C9B37D22C}" sibTransId="{751F563D-34CD-4EC2-A115-E84C3F39030F}"/>
    <dgm:cxn modelId="{29AAF02C-9B78-4F42-BEA9-06B3F068271D}" type="presParOf" srcId="{6657B2BE-E46C-4B90-8451-709E7948ED97}" destId="{514F2CB1-ACC4-4E6D-8A75-5A4AE528A94F}" srcOrd="0" destOrd="0" presId="urn:microsoft.com/office/officeart/2009/3/layout/CircleRelationship"/>
    <dgm:cxn modelId="{6BEEA158-31CE-4710-B0B2-3FBF13A9BC41}" type="presParOf" srcId="{6657B2BE-E46C-4B90-8451-709E7948ED97}" destId="{BCA606A5-09A5-4467-9459-C05493FE0B31}" srcOrd="1" destOrd="0" presId="urn:microsoft.com/office/officeart/2009/3/layout/CircleRelationship"/>
    <dgm:cxn modelId="{ECA7F42D-9C8A-4014-9734-BE172C61D2B0}" type="presParOf" srcId="{6657B2BE-E46C-4B90-8451-709E7948ED97}" destId="{FBB3C329-591A-4294-BB47-56AE6C0F4C70}" srcOrd="2" destOrd="0" presId="urn:microsoft.com/office/officeart/2009/3/layout/CircleRelationship"/>
    <dgm:cxn modelId="{382328F3-31F2-48CD-8E6B-3211A308117C}" type="presParOf" srcId="{6657B2BE-E46C-4B90-8451-709E7948ED97}" destId="{A232760A-A090-4925-971B-8C341E6AB88C}" srcOrd="3" destOrd="0" presId="urn:microsoft.com/office/officeart/2009/3/layout/CircleRelationship"/>
    <dgm:cxn modelId="{CD8365BB-E13E-4D0B-9E59-5571D4F26369}" type="presParOf" srcId="{6657B2BE-E46C-4B90-8451-709E7948ED97}" destId="{23FD4194-41DF-4CD0-A909-1111CD991B9A}" srcOrd="4" destOrd="0" presId="urn:microsoft.com/office/officeart/2009/3/layout/CircleRelationship"/>
    <dgm:cxn modelId="{232964C6-A944-42C2-8EC0-31E470683D2E}" type="presParOf" srcId="{6657B2BE-E46C-4B90-8451-709E7948ED97}" destId="{6B67EC8D-EDD6-40B4-86D0-A7A02C30102B}" srcOrd="5" destOrd="0" presId="urn:microsoft.com/office/officeart/2009/3/layout/CircleRelationship"/>
    <dgm:cxn modelId="{4EA8C4C4-DD18-4F06-A832-4FC97A97CB46}" type="presParOf" srcId="{6657B2BE-E46C-4B90-8451-709E7948ED97}" destId="{F9922629-134C-4667-9C98-4FAC1C4149C3}" srcOrd="6" destOrd="0" presId="urn:microsoft.com/office/officeart/2009/3/layout/CircleRelationship"/>
    <dgm:cxn modelId="{A3A6E1EE-AC91-43F0-BD7C-30E5DF4D4DE8}" type="presParOf" srcId="{6657B2BE-E46C-4B90-8451-709E7948ED97}" destId="{3F1A5B54-9928-4F58-987B-D295769719A1}" srcOrd="7" destOrd="0" presId="urn:microsoft.com/office/officeart/2009/3/layout/CircleRelationship"/>
    <dgm:cxn modelId="{9FE9F30C-6A9F-4937-A673-2D37A83200B0}" type="presParOf" srcId="{6657B2BE-E46C-4B90-8451-709E7948ED97}" destId="{0E0F1817-E9C7-435D-AA13-8A12EF0EE342}" srcOrd="8" destOrd="0" presId="urn:microsoft.com/office/officeart/2009/3/layout/CircleRelationship"/>
    <dgm:cxn modelId="{328BA1EE-C71F-42DA-BEDC-6AFDFF8DAD8B}" type="presParOf" srcId="{0E0F1817-E9C7-435D-AA13-8A12EF0EE342}" destId="{6F82EDCC-11D6-4257-9D6C-7D5BE7B09118}" srcOrd="0" destOrd="0" presId="urn:microsoft.com/office/officeart/2009/3/layout/CircleRelationship"/>
    <dgm:cxn modelId="{C9CF1647-D3B1-4953-B877-FD7A2A98CD34}" type="presParOf" srcId="{6657B2BE-E46C-4B90-8451-709E7948ED97}" destId="{B3A2A9C8-78F4-47C3-920C-840E1B4488B3}" srcOrd="9" destOrd="0" presId="urn:microsoft.com/office/officeart/2009/3/layout/CircleRelationship"/>
    <dgm:cxn modelId="{783BB684-EB3E-4F63-A3BA-B04C1052F8BC}" type="presParOf" srcId="{B3A2A9C8-78F4-47C3-920C-840E1B4488B3}" destId="{722160E1-8905-4C06-80C7-0A0932C042E4}" srcOrd="0" destOrd="0" presId="urn:microsoft.com/office/officeart/2009/3/layout/CircleRelationship"/>
    <dgm:cxn modelId="{B4B95F67-8D54-410F-B75B-01F335C0DB8A}" type="presParOf" srcId="{6657B2BE-E46C-4B90-8451-709E7948ED97}" destId="{6A598630-575E-434C-BE5E-0F28BA0586BB}" srcOrd="10" destOrd="0" presId="urn:microsoft.com/office/officeart/2009/3/layout/CircleRelationship"/>
    <dgm:cxn modelId="{B71FB146-E57D-4DAB-9C12-CF68AFFE7335}" type="presParOf" srcId="{6657B2BE-E46C-4B90-8451-709E7948ED97}" destId="{3A472CC9-CC8B-4DF4-9AC5-5F4B75130706}" srcOrd="11" destOrd="0" presId="urn:microsoft.com/office/officeart/2009/3/layout/CircleRelationship"/>
    <dgm:cxn modelId="{553AD859-831B-430A-AC7E-298FA14E10F8}" type="presParOf" srcId="{3A472CC9-CC8B-4DF4-9AC5-5F4B75130706}" destId="{7DB34285-9123-40BD-A7ED-2184F49828EE}" srcOrd="0" destOrd="0" presId="urn:microsoft.com/office/officeart/2009/3/layout/CircleRelationship"/>
    <dgm:cxn modelId="{D1251F36-EFE5-473D-A108-7E98C367F55E}" type="presParOf" srcId="{6657B2BE-E46C-4B90-8451-709E7948ED97}" destId="{BF56B6D7-9A6F-416C-ABB6-CF56C9299720}" srcOrd="12" destOrd="0" presId="urn:microsoft.com/office/officeart/2009/3/layout/CircleRelationship"/>
    <dgm:cxn modelId="{C992099D-3B5C-4809-8DCC-189B14A06258}" type="presParOf" srcId="{BF56B6D7-9A6F-416C-ABB6-CF56C9299720}" destId="{5DF01119-F7F0-4280-832B-86D92605B2A9}" srcOrd="0" destOrd="0" presId="urn:microsoft.com/office/officeart/2009/3/layout/CircleRelationship"/>
    <dgm:cxn modelId="{73F7C4E3-C70E-4B6F-960C-7BDDE795266C}" type="presParOf" srcId="{6657B2BE-E46C-4B90-8451-709E7948ED97}" destId="{F688823F-F730-46F9-B059-1A5537670B36}" srcOrd="13" destOrd="0" presId="urn:microsoft.com/office/officeart/2009/3/layout/CircleRelationship"/>
    <dgm:cxn modelId="{3015BC62-97FC-424F-849F-C8040840DD17}" type="presParOf" srcId="{F688823F-F730-46F9-B059-1A5537670B36}" destId="{946070F1-DAAD-43D0-BB83-C1EB3AA3EA02}" srcOrd="0" destOrd="0" presId="urn:microsoft.com/office/officeart/2009/3/layout/CircleRelationship"/>
    <dgm:cxn modelId="{1326FE01-8911-4D5C-8883-6B53CC387A61}" type="presParOf" srcId="{6657B2BE-E46C-4B90-8451-709E7948ED97}" destId="{544ECB31-1FC3-4334-8D15-AFC2B795F6C6}" srcOrd="14" destOrd="0" presId="urn:microsoft.com/office/officeart/2009/3/layout/CircleRelationship"/>
    <dgm:cxn modelId="{0253DAD8-FC69-49B4-957D-9BBAA28B19AD}" type="presParOf" srcId="{6657B2BE-E46C-4B90-8451-709E7948ED97}" destId="{3E36042D-D042-4D52-AD09-C072F21ADD0A}" srcOrd="15" destOrd="0" presId="urn:microsoft.com/office/officeart/2009/3/layout/CircleRelationship"/>
    <dgm:cxn modelId="{325B2670-1A49-4AB9-9914-7A6772A70399}" type="presParOf" srcId="{3E36042D-D042-4D52-AD09-C072F21ADD0A}" destId="{06DDA3A0-08F9-4969-AA2C-5BC830877399}" srcOrd="0" destOrd="0" presId="urn:microsoft.com/office/officeart/2009/3/layout/CircleRelationship"/>
    <dgm:cxn modelId="{AF3F4C2A-C8D3-450B-B17B-37945A20A6F3}" type="presParOf" srcId="{6657B2BE-E46C-4B90-8451-709E7948ED97}" destId="{742DFA80-E537-4E40-8DEE-8E9712A5CC31}" srcOrd="16" destOrd="0" presId="urn:microsoft.com/office/officeart/2009/3/layout/CircleRelationship"/>
    <dgm:cxn modelId="{B921DC00-2CAA-45F4-A07A-F889F9EBC303}" type="presParOf" srcId="{6657B2BE-E46C-4B90-8451-709E7948ED97}" destId="{7A2C1565-2B81-43E6-95F6-F65949337BA3}" srcOrd="17" destOrd="0" presId="urn:microsoft.com/office/officeart/2009/3/layout/CircleRelationship"/>
    <dgm:cxn modelId="{FFEB2CBC-0BE1-4EB6-B9C7-1428E44DE668}" type="presParOf" srcId="{7A2C1565-2B81-43E6-95F6-F65949337BA3}" destId="{7654B54E-06F9-40C4-B0C8-4025A13FFF8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F2CB1-ACC4-4E6D-8A75-5A4AE528A94F}">
      <dsp:nvSpPr>
        <dsp:cNvPr id="0" name=""/>
        <dsp:cNvSpPr/>
      </dsp:nvSpPr>
      <dsp:spPr>
        <a:xfrm>
          <a:off x="1156778" y="133459"/>
          <a:ext cx="2923299" cy="2923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Gisha" panose="020B0502040204020203" pitchFamily="34" charset="-79"/>
              <a:cs typeface="Gisha" panose="020B0502040204020203" pitchFamily="34" charset="-79"/>
            </a:rPr>
            <a:t>ימין - שמאל</a:t>
          </a:r>
        </a:p>
      </dsp:txBody>
      <dsp:txXfrm>
        <a:off x="1584885" y="561589"/>
        <a:ext cx="2067085" cy="2067197"/>
      </dsp:txXfrm>
    </dsp:sp>
    <dsp:sp modelId="{BCA606A5-09A5-4467-9459-C05493FE0B31}">
      <dsp:nvSpPr>
        <dsp:cNvPr id="0" name=""/>
        <dsp:cNvSpPr/>
      </dsp:nvSpPr>
      <dsp:spPr>
        <a:xfrm>
          <a:off x="2825007" y="0"/>
          <a:ext cx="325010" cy="3253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3C329-591A-4294-BB47-56AE6C0F4C70}">
      <dsp:nvSpPr>
        <dsp:cNvPr id="0" name=""/>
        <dsp:cNvSpPr/>
      </dsp:nvSpPr>
      <dsp:spPr>
        <a:xfrm>
          <a:off x="2055655" y="2839717"/>
          <a:ext cx="235662" cy="235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2760A-A090-4925-971B-8C341E6AB88C}">
      <dsp:nvSpPr>
        <dsp:cNvPr id="0" name=""/>
        <dsp:cNvSpPr/>
      </dsp:nvSpPr>
      <dsp:spPr>
        <a:xfrm>
          <a:off x="4268368" y="1319764"/>
          <a:ext cx="235662" cy="235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D4194-41DF-4CD0-A909-1111CD991B9A}">
      <dsp:nvSpPr>
        <dsp:cNvPr id="0" name=""/>
        <dsp:cNvSpPr/>
      </dsp:nvSpPr>
      <dsp:spPr>
        <a:xfrm>
          <a:off x="3142223" y="3090063"/>
          <a:ext cx="325010" cy="3253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7EC8D-EDD6-40B4-86D0-A7A02C30102B}">
      <dsp:nvSpPr>
        <dsp:cNvPr id="0" name=""/>
        <dsp:cNvSpPr/>
      </dsp:nvSpPr>
      <dsp:spPr>
        <a:xfrm>
          <a:off x="2121617" y="461873"/>
          <a:ext cx="235662" cy="235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22629-134C-4667-9C98-4FAC1C4149C3}">
      <dsp:nvSpPr>
        <dsp:cNvPr id="0" name=""/>
        <dsp:cNvSpPr/>
      </dsp:nvSpPr>
      <dsp:spPr>
        <a:xfrm>
          <a:off x="1379848" y="1810423"/>
          <a:ext cx="235662" cy="235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A5B54-9928-4F58-987B-D295769719A1}">
      <dsp:nvSpPr>
        <dsp:cNvPr id="0" name=""/>
        <dsp:cNvSpPr/>
      </dsp:nvSpPr>
      <dsp:spPr>
        <a:xfrm>
          <a:off x="-35052" y="660754"/>
          <a:ext cx="1744433" cy="11884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Gisha" panose="020B0502040204020203" pitchFamily="34" charset="-79"/>
              <a:cs typeface="Gisha" panose="020B0502040204020203" pitchFamily="34" charset="-79"/>
            </a:rPr>
            <a:t>רפורמה משפטית</a:t>
          </a:r>
        </a:p>
      </dsp:txBody>
      <dsp:txXfrm>
        <a:off x="220414" y="834804"/>
        <a:ext cx="1233501" cy="840385"/>
      </dsp:txXfrm>
    </dsp:sp>
    <dsp:sp modelId="{6F82EDCC-11D6-4257-9D6C-7D5BE7B09118}">
      <dsp:nvSpPr>
        <dsp:cNvPr id="0" name=""/>
        <dsp:cNvSpPr/>
      </dsp:nvSpPr>
      <dsp:spPr>
        <a:xfrm>
          <a:off x="2496399" y="472341"/>
          <a:ext cx="325010" cy="3253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160E1-8905-4C06-80C7-0A0932C042E4}">
      <dsp:nvSpPr>
        <dsp:cNvPr id="0" name=""/>
        <dsp:cNvSpPr/>
      </dsp:nvSpPr>
      <dsp:spPr>
        <a:xfrm>
          <a:off x="355045" y="2197281"/>
          <a:ext cx="587658" cy="587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98630-575E-434C-BE5E-0F28BA0586BB}">
      <dsp:nvSpPr>
        <dsp:cNvPr id="0" name=""/>
        <dsp:cNvSpPr/>
      </dsp:nvSpPr>
      <dsp:spPr>
        <a:xfrm>
          <a:off x="4236907" y="101620"/>
          <a:ext cx="1475699" cy="11884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Gisha" panose="020B0502040204020203" pitchFamily="34" charset="-79"/>
              <a:cs typeface="Gisha" panose="020B0502040204020203" pitchFamily="34" charset="-79"/>
            </a:rPr>
            <a:t>עסקת חטופים</a:t>
          </a:r>
        </a:p>
      </dsp:txBody>
      <dsp:txXfrm>
        <a:off x="4453018" y="275670"/>
        <a:ext cx="1043477" cy="840385"/>
      </dsp:txXfrm>
    </dsp:sp>
    <dsp:sp modelId="{7DB34285-9123-40BD-A7ED-2184F49828EE}">
      <dsp:nvSpPr>
        <dsp:cNvPr id="0" name=""/>
        <dsp:cNvSpPr/>
      </dsp:nvSpPr>
      <dsp:spPr>
        <a:xfrm>
          <a:off x="3849811" y="922439"/>
          <a:ext cx="325010" cy="3253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01119-F7F0-4280-832B-86D92605B2A9}">
      <dsp:nvSpPr>
        <dsp:cNvPr id="0" name=""/>
        <dsp:cNvSpPr/>
      </dsp:nvSpPr>
      <dsp:spPr>
        <a:xfrm>
          <a:off x="131375" y="2896852"/>
          <a:ext cx="235662" cy="235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070F1-DAAD-43D0-BB83-C1EB3AA3EA02}">
      <dsp:nvSpPr>
        <dsp:cNvPr id="0" name=""/>
        <dsp:cNvSpPr/>
      </dsp:nvSpPr>
      <dsp:spPr>
        <a:xfrm>
          <a:off x="2479608" y="2561459"/>
          <a:ext cx="235662" cy="235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ECB31-1FC3-4334-8D15-AFC2B795F6C6}">
      <dsp:nvSpPr>
        <dsp:cNvPr id="0" name=""/>
        <dsp:cNvSpPr/>
      </dsp:nvSpPr>
      <dsp:spPr>
        <a:xfrm>
          <a:off x="4620298" y="2155847"/>
          <a:ext cx="1826666" cy="11884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Gisha" panose="020B0502040204020203" pitchFamily="34" charset="-79"/>
              <a:cs typeface="Gisha" panose="020B0502040204020203" pitchFamily="34" charset="-79"/>
            </a:rPr>
            <a:t>פריפריה ומרכז</a:t>
          </a:r>
        </a:p>
      </dsp:txBody>
      <dsp:txXfrm>
        <a:off x="4887807" y="2329897"/>
        <a:ext cx="1291648" cy="840385"/>
      </dsp:txXfrm>
    </dsp:sp>
    <dsp:sp modelId="{06DDA3A0-08F9-4969-AA2C-5BC830877399}">
      <dsp:nvSpPr>
        <dsp:cNvPr id="0" name=""/>
        <dsp:cNvSpPr/>
      </dsp:nvSpPr>
      <dsp:spPr>
        <a:xfrm>
          <a:off x="4604172" y="2114414"/>
          <a:ext cx="235662" cy="235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DFA80-E537-4E40-8DEE-8E9712A5CC31}">
      <dsp:nvSpPr>
        <dsp:cNvPr id="0" name=""/>
        <dsp:cNvSpPr/>
      </dsp:nvSpPr>
      <dsp:spPr>
        <a:xfrm>
          <a:off x="1179385" y="3172930"/>
          <a:ext cx="1885663" cy="11884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atin typeface="Gisha" panose="020B0502040204020203" pitchFamily="34" charset="-79"/>
              <a:cs typeface="Gisha" panose="020B0502040204020203" pitchFamily="34" charset="-79"/>
            </a:rPr>
            <a:t>חרדי </a:t>
          </a:r>
          <a:br>
            <a:rPr lang="en-US" sz="2400" kern="1200" dirty="0">
              <a:latin typeface="Gisha" panose="020B0502040204020203" pitchFamily="34" charset="-79"/>
              <a:cs typeface="Gisha" panose="020B0502040204020203" pitchFamily="34" charset="-79"/>
            </a:rPr>
          </a:br>
          <a:r>
            <a:rPr lang="he-IL" sz="2400" kern="1200" dirty="0">
              <a:latin typeface="Gisha" panose="020B0502040204020203" pitchFamily="34" charset="-79"/>
              <a:cs typeface="Gisha" panose="020B0502040204020203" pitchFamily="34" charset="-79"/>
            </a:rPr>
            <a:t>דתי חילוני</a:t>
          </a:r>
        </a:p>
      </dsp:txBody>
      <dsp:txXfrm>
        <a:off x="1455534" y="3346980"/>
        <a:ext cx="1333365" cy="840385"/>
      </dsp:txXfrm>
    </dsp:sp>
    <dsp:sp modelId="{7654B54E-06F9-40C4-B0C8-4025A13FFF81}">
      <dsp:nvSpPr>
        <dsp:cNvPr id="0" name=""/>
        <dsp:cNvSpPr/>
      </dsp:nvSpPr>
      <dsp:spPr>
        <a:xfrm>
          <a:off x="2589345" y="3132805"/>
          <a:ext cx="235662" cy="235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626100" y="0"/>
            <a:ext cx="4303713" cy="7191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4303712" cy="7191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18AD3B-671C-413A-8E1C-0F111867C64F}" type="datetimeFigureOut">
              <a:rPr lang="he-IL" smtClean="0"/>
              <a:t>כ"א/ניסן/תשפ"ה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1795463"/>
            <a:ext cx="8610600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993775" y="6908800"/>
            <a:ext cx="7943850" cy="56546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5626100" y="13638213"/>
            <a:ext cx="4303713" cy="71913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13638213"/>
            <a:ext cx="4303712" cy="71913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6AE436-7A5E-49FA-B708-133220521D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462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3D58C-2CB5-C337-5BA6-C6B770749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CBD30D0-F4EE-AC3F-6B33-811D2E946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CF7F706-1DBF-3C77-1ECB-846E50FB7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אפשר כמה נקודות בע"פ לפתיחה: </a:t>
            </a:r>
          </a:p>
          <a:p>
            <a:pPr marL="171450" indent="-171450">
              <a:buFontTx/>
              <a:buChar char="-"/>
            </a:pPr>
            <a:r>
              <a:rPr lang="he-IL" dirty="0"/>
              <a:t>תיאום ציפיות מבחינת סטינג- הקשה, שיתוף אמיתי, סיוע מקצועי של מעגל עמיתים, חשיבה על ההנהגה שלי לצג למידה מהנהגות אחרות, הזדמנות </a:t>
            </a:r>
            <a:r>
              <a:rPr lang="he-IL" dirty="0" err="1"/>
              <a:t>באיטיומיות</a:t>
            </a:r>
            <a:r>
              <a:rPr lang="he-IL" dirty="0"/>
              <a:t> של מעגלים מרחביים. </a:t>
            </a:r>
          </a:p>
          <a:p>
            <a:pPr marL="171450" indent="-171450">
              <a:buFontTx/>
              <a:buChar char="-"/>
            </a:pPr>
            <a:r>
              <a:rPr lang="he-IL" dirty="0"/>
              <a:t>היום נוצר על מנת לתת לכם כמה שיותר כלים להתחיל את תהליך הקיץ בהנהגה, יהיו פה הרבה כלים פרקטים וחשיבה על שיתופים פעולה בתוך צוות ההנהגה. </a:t>
            </a:r>
          </a:p>
          <a:p>
            <a:pPr marL="171450" indent="-171450">
              <a:buFontTx/>
              <a:buChar char="-"/>
            </a:pPr>
            <a:r>
              <a:rPr lang="he-IL" dirty="0"/>
              <a:t>כל מה שנביא כאן אפשר עוד להמשיך בשיחות הליווי כמובן. </a:t>
            </a:r>
          </a:p>
          <a:p>
            <a:pPr marL="171450" indent="-171450">
              <a:buFontTx/>
              <a:buChar char="-"/>
            </a:pPr>
            <a:r>
              <a:rPr lang="he-IL" dirty="0"/>
              <a:t>ליום זה יש המשך בתוך ישיבת צוות הנהגה – את התוכן קיבלו כבר מרכזי/ות ההנהגות. אז שווה לכתוב אם יש מחשבות או דברים שתרצו לדבר עליהם. זה ישמש אתכם בעתיד. 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B417192-9429-BD83-623C-7D2DB1965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AE436-7A5E-49FA-B708-133220521DE6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0229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0284F-BA98-4C9C-C070-855F21FCB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FBC23AE-FFB8-4D8C-4516-4A5D009F64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FE9473F-580A-CC52-96CF-CB8D4517D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להוסיף מפתח קיטוב בחברה הישראלית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5E5A590-53CB-DC86-CEE2-8D77D1CFE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AE436-7A5E-49FA-B708-133220521DE6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808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נשלח כל הנהגה לעבודה משותפת (מתודה 3 ביחידה)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AE436-7A5E-49FA-B708-133220521DE6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6074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הגדרת טוב משותף (מתודה 4)</a:t>
            </a:r>
            <a:endParaRPr lang="en-US" dirty="0"/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AE436-7A5E-49FA-B708-133220521DE6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1399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1620B-448F-7663-CE15-B563DD6BA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D8762AD-2164-9802-4503-9069282BA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50D3DB5-7646-4C0F-D971-9D4BD254D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הגדרת טוב משותף (מתודה 4)</a:t>
            </a:r>
          </a:p>
          <a:p>
            <a:endParaRPr lang="he-IL" dirty="0"/>
          </a:p>
          <a:p>
            <a:pPr algn="r" rtl="1">
              <a:lnSpc>
                <a:spcPct val="150000"/>
              </a:lnSpc>
              <a:buNone/>
            </a:pPr>
            <a:r>
              <a:rPr lang="he-IL" sz="1800" u="sng" dirty="0">
                <a:solidFill>
                  <a:srgbClr val="242424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David" panose="020E0502060401010101" pitchFamily="34" charset="-79"/>
              </a:rPr>
              <a:t>נקיים דיון: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David" panose="020E0502060401010101" pitchFamily="34" charset="-79"/>
              <a:buChar char="-"/>
            </a:pPr>
            <a:r>
              <a:rPr lang="he-IL" sz="1800" dirty="0">
                <a:solidFill>
                  <a:srgbClr val="242424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David" panose="020E0502060401010101" pitchFamily="34" charset="-79"/>
              </a:rPr>
              <a:t> למה זה בכלל חשוב? למה שלא כל שבט / קהילה תחייה לפי הנוחות שלה? 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David" panose="020E0502060401010101" pitchFamily="34" charset="-79"/>
              <a:buChar char="-"/>
            </a:pPr>
            <a:r>
              <a:rPr lang="he-IL" sz="1800" dirty="0">
                <a:effectLst/>
                <a:latin typeface="Cambria" panose="02040503050406030204" pitchFamily="18" charset="0"/>
                <a:ea typeface="David" panose="020E0502060401010101" pitchFamily="34" charset="-79"/>
                <a:cs typeface="David" panose="020E0502060401010101" pitchFamily="34" charset="-79"/>
              </a:rPr>
              <a:t>למה כתנועה אנחנו שמים את זה פה עכשיו במרכז השיח? דווקא עכשיו לפי פעילות הקיץ? 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David" panose="020E0502060401010101" pitchFamily="34" charset="-79"/>
              <a:buChar char="-"/>
            </a:pPr>
            <a:r>
              <a:rPr lang="he-IL" sz="1800" dirty="0">
                <a:solidFill>
                  <a:srgbClr val="242424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David" panose="020E0502060401010101" pitchFamily="34" charset="-79"/>
              </a:rPr>
              <a:t>איך ניתן לקיים את הטוב המשותף בהנהגות? בחברה הישראלית? 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David" panose="020E0502060401010101" pitchFamily="34" charset="-79"/>
              <a:buChar char="-"/>
            </a:pPr>
            <a:r>
              <a:rPr lang="he-IL" sz="1800" dirty="0">
                <a:solidFill>
                  <a:srgbClr val="242424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David" panose="020E0502060401010101" pitchFamily="34" charset="-79"/>
              </a:rPr>
              <a:t>מה המשמעות של ליצור משותף?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David" panose="020E0502060401010101" pitchFamily="34" charset="-79"/>
              <a:buChar char="-"/>
            </a:pPr>
            <a:r>
              <a:rPr lang="he-IL" sz="1800" dirty="0">
                <a:solidFill>
                  <a:srgbClr val="242424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David" panose="020E0502060401010101" pitchFamily="34" charset="-79"/>
              </a:rPr>
              <a:t>מה מקשה עלינו ליצור את הטוב המשותף?</a:t>
            </a:r>
            <a:r>
              <a:rPr lang="he-IL" sz="1800" dirty="0">
                <a:effectLst/>
                <a:latin typeface="Cambria" panose="02040503050406030204" pitchFamily="18" charset="0"/>
                <a:ea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David" panose="020E0502060401010101" pitchFamily="34" charset="-79"/>
              <a:buChar char="-"/>
            </a:pPr>
            <a:r>
              <a:rPr lang="he-IL" sz="1800" dirty="0">
                <a:solidFill>
                  <a:srgbClr val="242424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David" panose="020E0502060401010101" pitchFamily="34" charset="-79"/>
              </a:rPr>
              <a:t>איזה ויתורים צריך לעשות בשביל טוב משותף?</a:t>
            </a:r>
            <a:r>
              <a:rPr lang="he-IL" sz="1800" dirty="0">
                <a:effectLst/>
                <a:latin typeface="Cambria" panose="02040503050406030204" pitchFamily="18" charset="0"/>
                <a:ea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60E64D7-716E-3CD8-AD7F-6AA482EF3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AE436-7A5E-49FA-B708-133220521DE6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5670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FAB73-8D45-D06E-19DB-A41A54EC3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D272E5E-B705-4AC1-C3E2-106088BFCE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54FE60E-9C66-56A5-6024-A4918FA1A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מתודה 5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57D7AEE-7ABD-AE6B-EDBD-54F4703F5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AE436-7A5E-49FA-B708-133220521DE6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511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אז ברוח פסח שנגמר ממש עכשיו... מה נשתנה בקיץ הזה? </a:t>
            </a:r>
          </a:p>
          <a:p>
            <a:r>
              <a:rPr lang="he-IL" dirty="0"/>
              <a:t>גם מבחינת התנועה וגם מבחינת הצופים?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AE436-7A5E-49FA-B708-133220521DE6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328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3A896-A52A-B6AB-D2E8-AB93F294B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F923F1C-06C7-D759-1B76-FA05C0501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EF643A9-2A22-0CE6-F549-624600BDC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(אפשר ממש להוסיף כל דבר שתרצו פה בעריכה של המצגת)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967CFA8-32BD-DE18-3466-FAD42C497B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AE436-7A5E-49FA-B708-133220521DE6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306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dirty="0"/>
              <a:t>נאמר: תמונה </a:t>
            </a:r>
            <a:r>
              <a:rPr lang="he-IL" dirty="0" err="1"/>
              <a:t>מייטבית</a:t>
            </a:r>
            <a:r>
              <a:rPr lang="he-IL" dirty="0"/>
              <a:t> </a:t>
            </a:r>
            <a:r>
              <a:rPr lang="he-IL" dirty="0" err="1"/>
              <a:t>תש"פה</a:t>
            </a:r>
            <a:r>
              <a:rPr lang="he-IL" dirty="0"/>
              <a:t> מנסה לתת מענה לכל האתגרים האלה. </a:t>
            </a:r>
          </a:p>
          <a:p>
            <a:pPr eaLnBrk="1" hangingPunct="1"/>
            <a:r>
              <a:rPr lang="he-IL" dirty="0"/>
              <a:t>נקרא יחד חלקים מהתמונה </a:t>
            </a:r>
            <a:r>
              <a:rPr lang="he-IL" dirty="0" err="1"/>
              <a:t>המייטבית</a:t>
            </a:r>
            <a:r>
              <a:rPr lang="he-IL" dirty="0"/>
              <a:t> ונחשוב כיצד דווקא בקיץ הזה הם יכולים לבוא לידי ביטוי. </a:t>
            </a:r>
          </a:p>
          <a:p>
            <a:pPr eaLnBrk="1" hangingPunct="1"/>
            <a:endParaRPr lang="he-IL" dirty="0"/>
          </a:p>
          <a:p>
            <a:pPr eaLnBrk="1" hangingPunct="1"/>
            <a:r>
              <a:rPr lang="he-IL" dirty="0"/>
              <a:t>נקרא את החלק על הקשר בין </a:t>
            </a:r>
            <a:r>
              <a:rPr lang="he-IL" dirty="0" err="1"/>
              <a:t>המדריכ</a:t>
            </a:r>
            <a:r>
              <a:rPr lang="he-IL" dirty="0"/>
              <a:t>/ה לחניכים/ות – נשאל: מה חשוב לשים לב בקיץ? איך נדאג לזה? (חשוב לשים לב שיש התייחסות גם לחניכי השכבה הבוגר ולא רק לצעירה – במידה ואין חשוב לתת את הדגש). </a:t>
            </a:r>
          </a:p>
          <a:p>
            <a:pPr eaLnBrk="1" hangingPunct="1"/>
            <a:endParaRPr lang="he-IL" dirty="0"/>
          </a:p>
          <a:p>
            <a:pPr eaLnBrk="1" hangingPunct="1"/>
            <a:r>
              <a:rPr lang="he-IL" dirty="0"/>
              <a:t>לקחת פה תשובה אחת או 2.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A95E0-41AF-489E-BBD1-83CE663B558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511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נקרא את החלק הזה על שקיפות (קצת ממשיך את החלק הקודם על הקשר עם החניכים/ות) + נסיבות השעה והמעורבות האזרחית. </a:t>
            </a:r>
          </a:p>
          <a:p>
            <a:endParaRPr lang="he-IL" dirty="0"/>
          </a:p>
          <a:p>
            <a:r>
              <a:rPr lang="he-IL" dirty="0"/>
              <a:t>נשמע איך זה בא לידי ביטוי. </a:t>
            </a:r>
          </a:p>
          <a:p>
            <a:endParaRPr lang="he-IL" dirty="0"/>
          </a:p>
          <a:p>
            <a:r>
              <a:rPr lang="he-IL" dirty="0"/>
              <a:t>גם פה 2/3 תשובות </a:t>
            </a:r>
          </a:p>
          <a:p>
            <a:endParaRPr lang="he-IL" dirty="0"/>
          </a:p>
          <a:p>
            <a:r>
              <a:rPr lang="he-IL" dirty="0"/>
              <a:t>(צריך לשים לב שזה לא הופך ממש לדיון של איפה התנועה צריכה להיות מבחינת חינוך פוליטי וזה... זה פחות המטרה.)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AE436-7A5E-49FA-B708-133220521DE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437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בואו נתעכב על המשפט הזה. </a:t>
            </a:r>
          </a:p>
          <a:p>
            <a:r>
              <a:rPr lang="he-IL" dirty="0"/>
              <a:t>יש הרבה נסיבות שעה שדיברנו ואפשר כמובן לדבר עליהם (חטופים/ות, לחימה, מילואים, גיוס לצבא, רפורמה משפטית וכו'). </a:t>
            </a:r>
          </a:p>
          <a:p>
            <a:r>
              <a:rPr lang="he-IL" dirty="0"/>
              <a:t>אני רוצה שנשים במרכז את התקופה המאוד מפולגת שיש לנו בעם. ונחשוב מה העשייה האזרחית </a:t>
            </a:r>
            <a:r>
              <a:rPr lang="he-IL" b="1" dirty="0"/>
              <a:t>שניתן לעשות בתוך היער.</a:t>
            </a:r>
          </a:p>
          <a:p>
            <a:endParaRPr lang="he-IL" b="1" dirty="0"/>
          </a:p>
          <a:p>
            <a:r>
              <a:rPr lang="he-IL" b="0" dirty="0"/>
              <a:t>כדי שנוכל לעשות את זה אני רוצה שניזכר כולנו בהרצאה של מיכה גודמן מכנס החינוך שהיה לנו לפני כחודשיים וחצי. </a:t>
            </a:r>
          </a:p>
          <a:p>
            <a:r>
              <a:rPr lang="he-IL" b="0" dirty="0"/>
              <a:t>וננסה יחד למפות את מפת הקיטוב שיש בעם שלנו. </a:t>
            </a:r>
          </a:p>
          <a:p>
            <a:endParaRPr lang="he-IL" b="0" dirty="0"/>
          </a:p>
          <a:p>
            <a:r>
              <a:rPr lang="he-IL" b="0" dirty="0"/>
              <a:t>למעשה מה שמיכה גודמן אומר זה שהשנאה שמתגברת בעם היא על בסיס עמדות – יש לך עמדות משלי ולכן אני שונאת אותך /את אדם רע (אפשר לקרוא בהרחבה את הנספח, בדגש על החלקים המודגשים בו)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AE436-7A5E-49FA-B708-133220521DE6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214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4329E-BEA3-F57A-444B-D1AE8D4AA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F04F6F2-53F5-AC04-7F9C-C2CDA7E65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0D163F4-D315-E541-53F9-3C3E0F0FB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בואו נתעכב על המשפט הזה. </a:t>
            </a:r>
          </a:p>
          <a:p>
            <a:r>
              <a:rPr lang="he-IL" dirty="0"/>
              <a:t>יש הרבה נסיבות תקופה שדיברנו ואפשר כמובן לדבר עליהם (חטופים/ות, לחימה, מילואים, גיוס לצבא, רפורמה משפטית וכו'). </a:t>
            </a:r>
          </a:p>
          <a:p>
            <a:r>
              <a:rPr lang="he-IL" dirty="0"/>
              <a:t>אני רוצה שנשים במרכז את התקופה המאוד מפולגת שיש לנו בעם. ונחשוב מה העשייה האזרחית </a:t>
            </a:r>
            <a:r>
              <a:rPr lang="he-IL" b="1" dirty="0"/>
              <a:t>שניתן לעשות בתוך היער.</a:t>
            </a:r>
          </a:p>
          <a:p>
            <a:endParaRPr lang="he-IL" b="1" dirty="0"/>
          </a:p>
          <a:p>
            <a:r>
              <a:rPr lang="he-IL" b="0" dirty="0"/>
              <a:t>כדי שנוכל לעשות את זה אני רוצה שניזכר כולנו בהרצאה של מיכה גודמן מכנס החינוך שהיה לנו לפני כחודשיים וחצי. </a:t>
            </a:r>
          </a:p>
          <a:p>
            <a:r>
              <a:rPr lang="he-IL" b="0" dirty="0"/>
              <a:t>וננסה יחד למפות את מפת הקיטוב שיש בעם שלנו. </a:t>
            </a:r>
          </a:p>
          <a:p>
            <a:endParaRPr lang="he-IL" b="0" dirty="0"/>
          </a:p>
          <a:p>
            <a:r>
              <a:rPr lang="he-IL" b="0" dirty="0"/>
              <a:t>למעשה מה שמיכה גודמן אומר זה שהשנאה שמתגברת בעם היא על בסיס עמדות – יש לך עמדות משלי ולכן אני שונאת אותך /את אדם רע (אפשר לקרוא בהרחבה את הנספח, בדגש על החלקים המודגשים בו)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23184FF-386F-9BDA-BB41-DC163ED3E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AE436-7A5E-49FA-B708-133220521DE6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7117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11D33-935A-3D72-FAF9-2F0478FC6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6024F8E-C175-E370-447C-8F4FD8184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6E65D81-45E5-19F8-5810-EAB3D3D06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נשלח כל אחד למשימה אישית (מתודה 2 ביחידה)</a:t>
            </a:r>
          </a:p>
          <a:p>
            <a:endParaRPr lang="he-IL" dirty="0"/>
          </a:p>
          <a:p>
            <a:r>
              <a:rPr lang="he-IL" dirty="0"/>
              <a:t>+ </a:t>
            </a:r>
          </a:p>
          <a:p>
            <a:endParaRPr lang="he-IL" dirty="0"/>
          </a:p>
          <a:p>
            <a:r>
              <a:rPr lang="he-IL" dirty="0"/>
              <a:t>נשמע קצת תשובות 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6489705-2FFE-B259-49CB-ED0259F7C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AE436-7A5E-49FA-B708-133220521DE6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9870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7B058-838E-26E6-CE55-085FCBE7E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0D20A39-C641-87E1-3709-7F99F216C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887FF18-5747-4312-631A-A5E3F8851C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להוסיף מפתח קיטוב בחברה הישראלית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BFFBF9A-E957-6D14-F1EB-94C5D8DF1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AE436-7A5E-49FA-B708-133220521DE6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749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כ"א/ניסן/תשפ"ה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673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כ"א/ניסן/תשפ"ה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796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כ"א/ניסן/תשפ"ה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198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כ"א/ניסן/תשפ"ה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452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כ"א/ניסן/תשפ"ה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801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כ"א/ניסן/תשפ"ה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424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כ"א/ניסן/תשפ"ה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02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כ"א/ניסן/תשפ"ה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584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כ"א/ניסן/תשפ"ה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915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כ"א/ניסן/תשפ"ה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163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כ"א/ניסן/תשפ"ה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338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A4F0-78FF-7D4F-B9BF-C4843BF1ACAA}" type="datetimeFigureOut">
              <a:rPr lang="he-IL" smtClean="0"/>
              <a:t>כ"א/ניסן/תשפ"ה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 descr="הסרט הצהוב">
            <a:extLst>
              <a:ext uri="{FF2B5EF4-FFF2-40B4-BE49-F238E27FC236}">
                <a16:creationId xmlns:a16="http://schemas.microsoft.com/office/drawing/2014/main" id="{1E781920-AA5C-2D95-5E8A-8470F4A0E4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913726"/>
            <a:ext cx="751288" cy="79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23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ofimil.sharepoint.com/sites/ogdan-portal/Shared%20Documents/Forms/AllItems.aspx?id=%2Fsites%2Fogdan%2Dportal%2FShared%20Documents%2F%D7%A2%D7%A7%D7%A8%D7%95%D7%A0%D7%95%D7%AA%20%D7%95%D7%AA%D7%95%D7%9B%D7%9F%20%D7%97%D7%99%D7%A0%D7%95%D7%9B%D7%99%2F%D7%97%D7%95%D7%9E%D7%A8%D7%99%D7%9D%20%D7%9C%D7%A7%D7%99%D7%A5%2F%D7%A7%D7%99%D7%A5%20%D7%AA%D7%A9%D7%A4%D7%94%202025%2F%D7%97%D7%96%D7%95%D7%9F%20%D7%A7%D7%99%D7%A5%20%D7%A6%D7%95%D7%A4%D7%99%202025%2Epdf&amp;parent=%2Fsites%2Fogdan%2Dportal%2FShared%20Documents%2F%D7%A2%D7%A7%D7%A8%D7%95%D7%A0%D7%95%D7%AA%20%D7%95%D7%AA%D7%95%D7%9B%D7%9F%20%D7%97%D7%99%D7%A0%D7%95%D7%9B%D7%99%2F%D7%97%D7%95%D7%9E%D7%A8%D7%99%D7%9D%20%D7%9C%D7%A7%D7%99%D7%A5%2F%D7%A7%D7%99%D7%A5%20%D7%AA%D7%A9%D7%A4%D7%94%20202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hyperlink" Target="https://zofimil.sharepoint.com/sites/ogdan-portal/Shared%20Documents/Forms/AllItems.aspx?id=%2Fsites%2Fogdan%2Dportal%2FShared%20Documents%2F%D7%A2%D7%A7%D7%A8%D7%95%D7%A0%D7%95%D7%AA%20%D7%95%D7%AA%D7%95%D7%9B%D7%9F%20%D7%97%D7%99%D7%A0%D7%95%D7%9B%D7%99%2F%D7%97%D7%95%D7%9E%D7%A8%D7%99%D7%9D%20%D7%9C%D7%A7%D7%99%D7%A5%2F%D7%A7%D7%99%D7%A5%20%D7%AA%D7%A9%D7%A4%D7%94%202025%2F%D7%97%D7%96%D7%95%D7%9F%20%D7%A7%D7%99%D7%A5%20%D7%A6%D7%95%D7%A4%D7%99%202025%2Epdf&amp;parent=%2Fsites%2Fogdan%2Dportal%2FShared%20Documents%2F%D7%A2%D7%A7%D7%A8%D7%95%D7%A0%D7%95%D7%AA%20%D7%95%D7%AA%D7%95%D7%9B%D7%9F%20%D7%97%D7%99%D7%A0%D7%95%D7%9B%D7%99%2F%D7%97%D7%95%D7%9E%D7%A8%D7%99%D7%9D%20%D7%9C%D7%A7%D7%99%D7%A5%2F%D7%A7%D7%99%D7%A5%20%D7%AA%D7%A9%D7%A4%D7%94%202025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826361" y="3429000"/>
            <a:ext cx="8539278" cy="2031325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יום היערכות לקיץ תשפ"ה</a:t>
            </a:r>
          </a:p>
          <a:p>
            <a:pPr algn="ctr" rtl="1"/>
            <a:endParaRPr lang="he-IL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מרחב....| 23.4.25, כ"ה בניסן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7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EB6EE-5F66-8918-86EA-DC7CA1B69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6555630-F288-B0D5-8F41-4E1CA2080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07060"/>
            <a:ext cx="12192000" cy="67193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F2F240E-E4EC-131A-052E-4F9D26ADA785}"/>
              </a:ext>
            </a:extLst>
          </p:cNvPr>
          <p:cNvSpPr txBox="1"/>
          <p:nvPr/>
        </p:nvSpPr>
        <p:spPr>
          <a:xfrm>
            <a:off x="1167564" y="1721852"/>
            <a:ext cx="10085471" cy="76944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מפת קיטוב בחברה הישראלית</a:t>
            </a:r>
          </a:p>
        </p:txBody>
      </p:sp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3A22BC3A-63E0-80FF-72C1-77843C9CA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974024"/>
              </p:ext>
            </p:extLst>
          </p:nvPr>
        </p:nvGraphicFramePr>
        <p:xfrm>
          <a:off x="2890042" y="2328863"/>
          <a:ext cx="6411913" cy="4361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754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C8FAC-D768-3001-8326-4E17CBF70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0DC8591-12A7-1491-376D-CEE4550DA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07060"/>
            <a:ext cx="12192000" cy="67193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413FCA5-9FA2-8794-032B-C2D9223B1AB3}"/>
              </a:ext>
            </a:extLst>
          </p:cNvPr>
          <p:cNvSpPr txBox="1"/>
          <p:nvPr/>
        </p:nvSpPr>
        <p:spPr>
          <a:xfrm>
            <a:off x="1167564" y="1721852"/>
            <a:ext cx="10085471" cy="76944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מפת קיטוב בחברה הישראלית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888BA4-2817-AB6E-B49F-FC2FC68F0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t="62917" r="10685" b="17708"/>
          <a:stretch/>
        </p:blipFill>
        <p:spPr bwMode="auto">
          <a:xfrm>
            <a:off x="7237844" y="3815701"/>
            <a:ext cx="4739843" cy="110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DB4C011-2B3E-D154-0658-3552F64FD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2526" r="2965" b="34268"/>
          <a:stretch/>
        </p:blipFill>
        <p:spPr bwMode="auto">
          <a:xfrm>
            <a:off x="214313" y="2371725"/>
            <a:ext cx="6958013" cy="43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1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FA5B6-35D7-2669-17D1-186CDD014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4D7F551-1C52-5B14-C955-798417D8A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9998"/>
            <a:ext cx="12192000" cy="67193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FB2FA60-D2E5-49C6-998F-BF15112409CB}"/>
              </a:ext>
            </a:extLst>
          </p:cNvPr>
          <p:cNvSpPr txBox="1"/>
          <p:nvPr/>
        </p:nvSpPr>
        <p:spPr>
          <a:xfrm>
            <a:off x="1053264" y="3429000"/>
            <a:ext cx="10085471" cy="76944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מהו הקיטוב בהנהגה?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36D9E7F-AFFF-CD43-4D1A-0B1423FB4CF4}"/>
              </a:ext>
            </a:extLst>
          </p:cNvPr>
          <p:cNvSpPr txBox="1"/>
          <p:nvPr/>
        </p:nvSpPr>
        <p:spPr>
          <a:xfrm>
            <a:off x="1053264" y="4920792"/>
            <a:ext cx="10085471" cy="76944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4400" b="1" dirty="0">
                <a:solidFill>
                  <a:srgbClr val="51A8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זמן עבודה </a:t>
            </a:r>
          </a:p>
        </p:txBody>
      </p:sp>
    </p:spTree>
    <p:extLst>
      <p:ext uri="{BB962C8B-B14F-4D97-AF65-F5344CB8AC3E}">
        <p14:creationId xmlns:p14="http://schemas.microsoft.com/office/powerpoint/2010/main" val="318971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37321-D942-8C81-24D6-4C0667664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5A43F9F-9421-AD69-B20F-F1EF7633D72D}"/>
              </a:ext>
            </a:extLst>
          </p:cNvPr>
          <p:cNvSpPr txBox="1"/>
          <p:nvPr/>
        </p:nvSpPr>
        <p:spPr>
          <a:xfrm>
            <a:off x="1053264" y="1042987"/>
            <a:ext cx="10085471" cy="76944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טוב משותף (</a:t>
            </a:r>
            <a:r>
              <a:rPr lang="en-US" sz="3200" b="1" dirty="0"/>
              <a:t>Common Good</a:t>
            </a:r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9507DFC-0592-BCCA-B822-CA14AA38EC53}"/>
              </a:ext>
            </a:extLst>
          </p:cNvPr>
          <p:cNvSpPr txBox="1"/>
          <p:nvPr/>
        </p:nvSpPr>
        <p:spPr>
          <a:xfrm>
            <a:off x="857624" y="1812428"/>
            <a:ext cx="10476750" cy="1723549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just" rtl="1"/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תנאים, ערכים או מטרות המשרתים את הרווחה הכללית והטובה של קהילה שלמה, ולא רק את האינטרסים הפרטיים של יחידים או קבוצות מסוימות בתוכה. </a:t>
            </a:r>
          </a:p>
          <a:p>
            <a:pPr algn="just" rtl="1"/>
            <a:endParaRPr lang="he-IL" sz="2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186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3049D-7AF9-2211-60FC-18E4D1A47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0BCE201-6AF9-69F1-ABA8-012302EFFE94}"/>
              </a:ext>
            </a:extLst>
          </p:cNvPr>
          <p:cNvSpPr txBox="1"/>
          <p:nvPr/>
        </p:nvSpPr>
        <p:spPr>
          <a:xfrm>
            <a:off x="1053264" y="1042987"/>
            <a:ext cx="10085471" cy="76944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טוב משותף (</a:t>
            </a:r>
            <a:r>
              <a:rPr lang="en-US" sz="3200" b="1" dirty="0"/>
              <a:t>Common Good</a:t>
            </a:r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767083C-43E5-A280-66CC-AC6F1297952C}"/>
              </a:ext>
            </a:extLst>
          </p:cNvPr>
          <p:cNvSpPr txBox="1"/>
          <p:nvPr/>
        </p:nvSpPr>
        <p:spPr>
          <a:xfrm>
            <a:off x="416718" y="3105090"/>
            <a:ext cx="11358562" cy="3416320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457200" indent="-457200" algn="just" rtl="1">
              <a:buAutoNum type="arabicPeriod"/>
            </a:pP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אוניברסליות - הטוב המשותף מיטיב עם כלל חברי הקהילה, גם אם לא באופן שווה.</a:t>
            </a:r>
          </a:p>
          <a:p>
            <a:pPr marL="457200" indent="-457200" algn="just" rtl="1">
              <a:buAutoNum type="arabicPeriod"/>
            </a:pP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אי-הדרה - בניגוד למוצרים פרטיים, הטוב המשותף אינו ניתן לחלוקה באופן שמדיר אחרים.</a:t>
            </a:r>
          </a:p>
          <a:p>
            <a:pPr marL="457200" indent="-457200" algn="just" rtl="1">
              <a:buAutoNum type="arabicPeriod"/>
            </a:pP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משאב ציבורי - הטוב המשותף הוא משאב שכאשר אדם אחד נהנה ממנו, הוא אינו מפחית את יכולתם של אחרים ליהנות ממנו גם כן.</a:t>
            </a:r>
          </a:p>
          <a:p>
            <a:pPr marL="457200" indent="-457200" algn="just" rtl="1">
              <a:buAutoNum type="arabicPeriod"/>
            </a:pP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מכוונות לטווח ארוך - הטוב המשותף מתייחס לרווחה ארוכת טווח ולא רק לסיפוק צרכים מיידיים.</a:t>
            </a:r>
          </a:p>
          <a:p>
            <a:pPr marL="457200" indent="-457200" algn="just" rtl="1">
              <a:buAutoNum type="arabicPeriod"/>
            </a:pP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ערכים משותפים - הטוב המשותף משקף ערכים מוסריים, חברתיים ותרבותיים שהקהילה מחשיבה כחשובים וראויים לקידום.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8F653A4-BA5F-050A-4654-AA7F67CBEC24}"/>
              </a:ext>
            </a:extLst>
          </p:cNvPr>
          <p:cNvSpPr txBox="1"/>
          <p:nvPr/>
        </p:nvSpPr>
        <p:spPr>
          <a:xfrm>
            <a:off x="857624" y="1812428"/>
            <a:ext cx="10476750" cy="1723549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just" rtl="1"/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תנאים, ערכים או מטרות המשרתים את הרווחה הכללית והטובה של קהילה שלמה, ולא רק את האינטרסים הפרטיים של יחידים או קבוצות מסוימות בתוכה. </a:t>
            </a:r>
          </a:p>
          <a:p>
            <a:pPr algn="just" rtl="1"/>
            <a:endParaRPr lang="he-IL" sz="2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901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E0CA6-4DAD-29D9-F3C9-EB4FC418A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6619E55-2E62-0946-86CC-66F31E6AAAE0}"/>
              </a:ext>
            </a:extLst>
          </p:cNvPr>
          <p:cNvSpPr/>
          <p:nvPr/>
        </p:nvSpPr>
        <p:spPr>
          <a:xfrm>
            <a:off x="-605087" y="-379594"/>
            <a:ext cx="1538075" cy="1395803"/>
          </a:xfrm>
          <a:custGeom>
            <a:avLst/>
            <a:gdLst/>
            <a:ahLst/>
            <a:cxnLst/>
            <a:rect l="l" t="t" r="r" b="b"/>
            <a:pathLst>
              <a:path w="2307113" h="2093705">
                <a:moveTo>
                  <a:pt x="0" y="0"/>
                </a:moveTo>
                <a:lnTo>
                  <a:pt x="2307113" y="0"/>
                </a:lnTo>
                <a:lnTo>
                  <a:pt x="2307113" y="2093705"/>
                </a:lnTo>
                <a:lnTo>
                  <a:pt x="0" y="2093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2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862B568-0198-5B75-BBF0-483DBC0C212E}"/>
              </a:ext>
            </a:extLst>
          </p:cNvPr>
          <p:cNvSpPr/>
          <p:nvPr/>
        </p:nvSpPr>
        <p:spPr>
          <a:xfrm rot="-1357560" flipV="1">
            <a:off x="151836" y="6091190"/>
            <a:ext cx="1562304" cy="782933"/>
          </a:xfrm>
          <a:custGeom>
            <a:avLst/>
            <a:gdLst/>
            <a:ahLst/>
            <a:cxnLst/>
            <a:rect l="l" t="t" r="r" b="b"/>
            <a:pathLst>
              <a:path w="2343456" h="1174400">
                <a:moveTo>
                  <a:pt x="0" y="1174400"/>
                </a:moveTo>
                <a:lnTo>
                  <a:pt x="2343456" y="1174400"/>
                </a:lnTo>
                <a:lnTo>
                  <a:pt x="2343456" y="0"/>
                </a:lnTo>
                <a:lnTo>
                  <a:pt x="0" y="0"/>
                </a:lnTo>
                <a:lnTo>
                  <a:pt x="0" y="117440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7285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e-IL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5C9FA83-5BCF-A829-5447-5407220869BE}"/>
              </a:ext>
            </a:extLst>
          </p:cNvPr>
          <p:cNvSpPr/>
          <p:nvPr/>
        </p:nvSpPr>
        <p:spPr>
          <a:xfrm rot="9576267" flipV="1">
            <a:off x="-380536" y="5265601"/>
            <a:ext cx="1562304" cy="782933"/>
          </a:xfrm>
          <a:custGeom>
            <a:avLst/>
            <a:gdLst/>
            <a:ahLst/>
            <a:cxnLst/>
            <a:rect l="l" t="t" r="r" b="b"/>
            <a:pathLst>
              <a:path w="2343456" h="1174400">
                <a:moveTo>
                  <a:pt x="0" y="1174400"/>
                </a:moveTo>
                <a:lnTo>
                  <a:pt x="2343456" y="1174400"/>
                </a:lnTo>
                <a:lnTo>
                  <a:pt x="2343456" y="0"/>
                </a:lnTo>
                <a:lnTo>
                  <a:pt x="0" y="0"/>
                </a:lnTo>
                <a:lnTo>
                  <a:pt x="0" y="117440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7285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e-IL" sz="12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5189CAA-061F-CB13-3D9A-31754C5FAEBD}"/>
              </a:ext>
            </a:extLst>
          </p:cNvPr>
          <p:cNvSpPr/>
          <p:nvPr/>
        </p:nvSpPr>
        <p:spPr>
          <a:xfrm>
            <a:off x="7834770" y="5772914"/>
            <a:ext cx="1328166" cy="27432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200"/>
          </a:p>
        </p:txBody>
      </p:sp>
      <p:sp>
        <p:nvSpPr>
          <p:cNvPr id="70" name="AutoShape 2">
            <a:extLst>
              <a:ext uri="{FF2B5EF4-FFF2-40B4-BE49-F238E27FC236}">
                <a16:creationId xmlns:a16="http://schemas.microsoft.com/office/drawing/2014/main" id="{8F197356-D628-A78C-C0B8-1F0823FDC0CE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6197600" y="-59706"/>
            <a:ext cx="3387106" cy="33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he-IL" sz="120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16358DB-407A-69FB-0D2C-178407149215}"/>
              </a:ext>
            </a:extLst>
          </p:cNvPr>
          <p:cNvSpPr txBox="1"/>
          <p:nvPr/>
        </p:nvSpPr>
        <p:spPr>
          <a:xfrm>
            <a:off x="857625" y="1808078"/>
            <a:ext cx="10476750" cy="707886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אז איך ניצור מח(כ)</a:t>
            </a:r>
            <a:r>
              <a:rPr lang="he-IL" sz="4000" b="1" dirty="0" err="1">
                <a:latin typeface="Gisha" panose="020B0502040204020203" pitchFamily="34" charset="-79"/>
                <a:cs typeface="Gisha" panose="020B0502040204020203" pitchFamily="34" charset="-79"/>
              </a:rPr>
              <a:t>נה</a:t>
            </a:r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 משותף? </a:t>
            </a:r>
          </a:p>
        </p:txBody>
      </p:sp>
    </p:spTree>
    <p:extLst>
      <p:ext uri="{BB962C8B-B14F-4D97-AF65-F5344CB8AC3E}">
        <p14:creationId xmlns:p14="http://schemas.microsoft.com/office/powerpoint/2010/main" val="2335401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A54B2-3F29-B613-3E8F-405FABADE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CC0412D-ED1A-7691-250A-1818848C743A}"/>
              </a:ext>
            </a:extLst>
          </p:cNvPr>
          <p:cNvSpPr txBox="1"/>
          <p:nvPr/>
        </p:nvSpPr>
        <p:spPr>
          <a:xfrm>
            <a:off x="1826361" y="3429000"/>
            <a:ext cx="8539278" cy="2031325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יום היערכות לקיץ תשפ"ה</a:t>
            </a:r>
          </a:p>
          <a:p>
            <a:pPr algn="ctr" rtl="1"/>
            <a:endParaRPr lang="he-IL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מרחב....| 23.4.25, כ"ה בניסן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1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24E87-FD39-BAA0-6D35-9454019D5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960556D-6609-4421-CC0D-7D935A4D6352}"/>
              </a:ext>
            </a:extLst>
          </p:cNvPr>
          <p:cNvSpPr/>
          <p:nvPr/>
        </p:nvSpPr>
        <p:spPr>
          <a:xfrm>
            <a:off x="-605087" y="-379594"/>
            <a:ext cx="1538075" cy="1395803"/>
          </a:xfrm>
          <a:custGeom>
            <a:avLst/>
            <a:gdLst/>
            <a:ahLst/>
            <a:cxnLst/>
            <a:rect l="l" t="t" r="r" b="b"/>
            <a:pathLst>
              <a:path w="2307113" h="2093705">
                <a:moveTo>
                  <a:pt x="0" y="0"/>
                </a:moveTo>
                <a:lnTo>
                  <a:pt x="2307113" y="0"/>
                </a:lnTo>
                <a:lnTo>
                  <a:pt x="2307113" y="2093705"/>
                </a:lnTo>
                <a:lnTo>
                  <a:pt x="0" y="2093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2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5FCBB07-FC9F-BB6E-D4A8-655D04B5A234}"/>
              </a:ext>
            </a:extLst>
          </p:cNvPr>
          <p:cNvSpPr/>
          <p:nvPr/>
        </p:nvSpPr>
        <p:spPr>
          <a:xfrm rot="-1357560" flipV="1">
            <a:off x="151836" y="6091190"/>
            <a:ext cx="1562304" cy="782933"/>
          </a:xfrm>
          <a:custGeom>
            <a:avLst/>
            <a:gdLst/>
            <a:ahLst/>
            <a:cxnLst/>
            <a:rect l="l" t="t" r="r" b="b"/>
            <a:pathLst>
              <a:path w="2343456" h="1174400">
                <a:moveTo>
                  <a:pt x="0" y="1174400"/>
                </a:moveTo>
                <a:lnTo>
                  <a:pt x="2343456" y="1174400"/>
                </a:lnTo>
                <a:lnTo>
                  <a:pt x="2343456" y="0"/>
                </a:lnTo>
                <a:lnTo>
                  <a:pt x="0" y="0"/>
                </a:lnTo>
                <a:lnTo>
                  <a:pt x="0" y="117440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7285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e-IL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C24D3DF-D27C-4674-C7A8-6EF1DB0136B6}"/>
              </a:ext>
            </a:extLst>
          </p:cNvPr>
          <p:cNvSpPr/>
          <p:nvPr/>
        </p:nvSpPr>
        <p:spPr>
          <a:xfrm rot="9576267" flipV="1">
            <a:off x="-380536" y="5265601"/>
            <a:ext cx="1562304" cy="782933"/>
          </a:xfrm>
          <a:custGeom>
            <a:avLst/>
            <a:gdLst/>
            <a:ahLst/>
            <a:cxnLst/>
            <a:rect l="l" t="t" r="r" b="b"/>
            <a:pathLst>
              <a:path w="2343456" h="1174400">
                <a:moveTo>
                  <a:pt x="0" y="1174400"/>
                </a:moveTo>
                <a:lnTo>
                  <a:pt x="2343456" y="1174400"/>
                </a:lnTo>
                <a:lnTo>
                  <a:pt x="2343456" y="0"/>
                </a:lnTo>
                <a:lnTo>
                  <a:pt x="0" y="0"/>
                </a:lnTo>
                <a:lnTo>
                  <a:pt x="0" y="117440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7285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e-IL" sz="12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1F71FE2-BC64-8D3C-BA2E-715B46EACBC8}"/>
              </a:ext>
            </a:extLst>
          </p:cNvPr>
          <p:cNvSpPr/>
          <p:nvPr/>
        </p:nvSpPr>
        <p:spPr>
          <a:xfrm>
            <a:off x="7834770" y="5772914"/>
            <a:ext cx="1328166" cy="27432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200"/>
          </a:p>
        </p:txBody>
      </p:sp>
      <p:sp>
        <p:nvSpPr>
          <p:cNvPr id="70" name="AutoShape 2">
            <a:extLst>
              <a:ext uri="{FF2B5EF4-FFF2-40B4-BE49-F238E27FC236}">
                <a16:creationId xmlns:a16="http://schemas.microsoft.com/office/drawing/2014/main" id="{B079946B-FBD0-0724-FB16-3C0F75111F2B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6197600" y="-59706"/>
            <a:ext cx="3387106" cy="33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he-IL" sz="120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DF69022-B646-F639-01CB-F929175D03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0496" y="563149"/>
            <a:ext cx="5611008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1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5087" y="-379594"/>
            <a:ext cx="1538075" cy="1395803"/>
          </a:xfrm>
          <a:custGeom>
            <a:avLst/>
            <a:gdLst/>
            <a:ahLst/>
            <a:cxnLst/>
            <a:rect l="l" t="t" r="r" b="b"/>
            <a:pathLst>
              <a:path w="2307113" h="2093705">
                <a:moveTo>
                  <a:pt x="0" y="0"/>
                </a:moveTo>
                <a:lnTo>
                  <a:pt x="2307113" y="0"/>
                </a:lnTo>
                <a:lnTo>
                  <a:pt x="2307113" y="2093705"/>
                </a:lnTo>
                <a:lnTo>
                  <a:pt x="0" y="2093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200"/>
          </a:p>
        </p:txBody>
      </p:sp>
      <p:sp>
        <p:nvSpPr>
          <p:cNvPr id="3" name="Freeform 3"/>
          <p:cNvSpPr/>
          <p:nvPr/>
        </p:nvSpPr>
        <p:spPr>
          <a:xfrm rot="-1357560" flipV="1">
            <a:off x="151836" y="6091190"/>
            <a:ext cx="1562304" cy="782933"/>
          </a:xfrm>
          <a:custGeom>
            <a:avLst/>
            <a:gdLst/>
            <a:ahLst/>
            <a:cxnLst/>
            <a:rect l="l" t="t" r="r" b="b"/>
            <a:pathLst>
              <a:path w="2343456" h="1174400">
                <a:moveTo>
                  <a:pt x="0" y="1174400"/>
                </a:moveTo>
                <a:lnTo>
                  <a:pt x="2343456" y="1174400"/>
                </a:lnTo>
                <a:lnTo>
                  <a:pt x="2343456" y="0"/>
                </a:lnTo>
                <a:lnTo>
                  <a:pt x="0" y="0"/>
                </a:lnTo>
                <a:lnTo>
                  <a:pt x="0" y="117440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7285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e-IL" sz="1200"/>
          </a:p>
        </p:txBody>
      </p:sp>
      <p:sp>
        <p:nvSpPr>
          <p:cNvPr id="4" name="Freeform 4"/>
          <p:cNvSpPr/>
          <p:nvPr/>
        </p:nvSpPr>
        <p:spPr>
          <a:xfrm rot="9576267" flipV="1">
            <a:off x="-380536" y="5265601"/>
            <a:ext cx="1562304" cy="782933"/>
          </a:xfrm>
          <a:custGeom>
            <a:avLst/>
            <a:gdLst/>
            <a:ahLst/>
            <a:cxnLst/>
            <a:rect l="l" t="t" r="r" b="b"/>
            <a:pathLst>
              <a:path w="2343456" h="1174400">
                <a:moveTo>
                  <a:pt x="0" y="1174400"/>
                </a:moveTo>
                <a:lnTo>
                  <a:pt x="2343456" y="1174400"/>
                </a:lnTo>
                <a:lnTo>
                  <a:pt x="2343456" y="0"/>
                </a:lnTo>
                <a:lnTo>
                  <a:pt x="0" y="0"/>
                </a:lnTo>
                <a:lnTo>
                  <a:pt x="0" y="117440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7285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e-IL" sz="1200"/>
          </a:p>
        </p:txBody>
      </p:sp>
      <p:sp>
        <p:nvSpPr>
          <p:cNvPr id="7" name="Freeform 7"/>
          <p:cNvSpPr/>
          <p:nvPr/>
        </p:nvSpPr>
        <p:spPr>
          <a:xfrm>
            <a:off x="7834770" y="5772914"/>
            <a:ext cx="1328166" cy="27432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200"/>
          </a:p>
        </p:txBody>
      </p:sp>
      <p:sp>
        <p:nvSpPr>
          <p:cNvPr id="70" name="AutoShape 2">
            <a:extLst>
              <a:ext uri="{FF2B5EF4-FFF2-40B4-BE49-F238E27FC236}">
                <a16:creationId xmlns:a16="http://schemas.microsoft.com/office/drawing/2014/main" id="{19CDD76F-4E4B-DB83-63CA-3000093DFE49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6197600" y="-59706"/>
            <a:ext cx="3387106" cy="33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he-IL" sz="120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92DC115-F0AE-3530-AE46-5FD6C5E95F77}"/>
              </a:ext>
            </a:extLst>
          </p:cNvPr>
          <p:cNvSpPr txBox="1"/>
          <p:nvPr/>
        </p:nvSpPr>
        <p:spPr>
          <a:xfrm>
            <a:off x="1154864" y="1633847"/>
            <a:ext cx="10085471" cy="1107996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קיץ תשפ"ה – מה נשתנה?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B9E8F-FB9A-54C9-1C84-F8CE88752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B077E55-1ADA-A415-EFCB-9F6CCB165B68}"/>
              </a:ext>
            </a:extLst>
          </p:cNvPr>
          <p:cNvSpPr/>
          <p:nvPr/>
        </p:nvSpPr>
        <p:spPr>
          <a:xfrm>
            <a:off x="-605087" y="-379594"/>
            <a:ext cx="1538075" cy="1395803"/>
          </a:xfrm>
          <a:custGeom>
            <a:avLst/>
            <a:gdLst/>
            <a:ahLst/>
            <a:cxnLst/>
            <a:rect l="l" t="t" r="r" b="b"/>
            <a:pathLst>
              <a:path w="2307113" h="2093705">
                <a:moveTo>
                  <a:pt x="0" y="0"/>
                </a:moveTo>
                <a:lnTo>
                  <a:pt x="2307113" y="0"/>
                </a:lnTo>
                <a:lnTo>
                  <a:pt x="2307113" y="2093705"/>
                </a:lnTo>
                <a:lnTo>
                  <a:pt x="0" y="2093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2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C3FD0A4-2D8E-B617-74C6-DE09112CBE63}"/>
              </a:ext>
            </a:extLst>
          </p:cNvPr>
          <p:cNvSpPr/>
          <p:nvPr/>
        </p:nvSpPr>
        <p:spPr>
          <a:xfrm rot="-1357560" flipV="1">
            <a:off x="151836" y="6091190"/>
            <a:ext cx="1562304" cy="782933"/>
          </a:xfrm>
          <a:custGeom>
            <a:avLst/>
            <a:gdLst/>
            <a:ahLst/>
            <a:cxnLst/>
            <a:rect l="l" t="t" r="r" b="b"/>
            <a:pathLst>
              <a:path w="2343456" h="1174400">
                <a:moveTo>
                  <a:pt x="0" y="1174400"/>
                </a:moveTo>
                <a:lnTo>
                  <a:pt x="2343456" y="1174400"/>
                </a:lnTo>
                <a:lnTo>
                  <a:pt x="2343456" y="0"/>
                </a:lnTo>
                <a:lnTo>
                  <a:pt x="0" y="0"/>
                </a:lnTo>
                <a:lnTo>
                  <a:pt x="0" y="117440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7285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e-IL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E45A2F8-A75B-D102-4B84-BFF51120AD4E}"/>
              </a:ext>
            </a:extLst>
          </p:cNvPr>
          <p:cNvSpPr/>
          <p:nvPr/>
        </p:nvSpPr>
        <p:spPr>
          <a:xfrm rot="9576267" flipV="1">
            <a:off x="-380536" y="5265601"/>
            <a:ext cx="1562304" cy="782933"/>
          </a:xfrm>
          <a:custGeom>
            <a:avLst/>
            <a:gdLst/>
            <a:ahLst/>
            <a:cxnLst/>
            <a:rect l="l" t="t" r="r" b="b"/>
            <a:pathLst>
              <a:path w="2343456" h="1174400">
                <a:moveTo>
                  <a:pt x="0" y="1174400"/>
                </a:moveTo>
                <a:lnTo>
                  <a:pt x="2343456" y="1174400"/>
                </a:lnTo>
                <a:lnTo>
                  <a:pt x="2343456" y="0"/>
                </a:lnTo>
                <a:lnTo>
                  <a:pt x="0" y="0"/>
                </a:lnTo>
                <a:lnTo>
                  <a:pt x="0" y="117440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7285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e-IL" sz="12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0F05848-3A04-7288-72D9-E178EB175BA7}"/>
              </a:ext>
            </a:extLst>
          </p:cNvPr>
          <p:cNvSpPr/>
          <p:nvPr/>
        </p:nvSpPr>
        <p:spPr>
          <a:xfrm>
            <a:off x="7834770" y="5772914"/>
            <a:ext cx="1328166" cy="27432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200"/>
          </a:p>
        </p:txBody>
      </p:sp>
      <p:sp>
        <p:nvSpPr>
          <p:cNvPr id="70" name="AutoShape 2">
            <a:extLst>
              <a:ext uri="{FF2B5EF4-FFF2-40B4-BE49-F238E27FC236}">
                <a16:creationId xmlns:a16="http://schemas.microsoft.com/office/drawing/2014/main" id="{D5DAF3FA-8189-CB07-0304-914C35AB313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6197600" y="-59706"/>
            <a:ext cx="3387106" cy="33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he-IL" sz="120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B0253E-B187-126B-951E-B9B83B60D891}"/>
              </a:ext>
            </a:extLst>
          </p:cNvPr>
          <p:cNvSpPr txBox="1"/>
          <p:nvPr/>
        </p:nvSpPr>
        <p:spPr>
          <a:xfrm>
            <a:off x="951665" y="781098"/>
            <a:ext cx="10085471" cy="1107996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קיץ תשפ"ה – מה נשתנה? </a:t>
            </a:r>
          </a:p>
        </p:txBody>
      </p:sp>
      <p:grpSp>
        <p:nvGrpSpPr>
          <p:cNvPr id="48" name="קבוצה 47">
            <a:extLst>
              <a:ext uri="{FF2B5EF4-FFF2-40B4-BE49-F238E27FC236}">
                <a16:creationId xmlns:a16="http://schemas.microsoft.com/office/drawing/2014/main" id="{445D5DCF-983D-9702-42F4-445A031DF2D5}"/>
              </a:ext>
            </a:extLst>
          </p:cNvPr>
          <p:cNvGrpSpPr/>
          <p:nvPr/>
        </p:nvGrpSpPr>
        <p:grpSpPr>
          <a:xfrm>
            <a:off x="661429" y="1981945"/>
            <a:ext cx="10244097" cy="3758200"/>
            <a:chOff x="2607294" y="2001417"/>
            <a:chExt cx="10244097" cy="3758200"/>
          </a:xfrm>
        </p:grpSpPr>
        <p:grpSp>
          <p:nvGrpSpPr>
            <p:cNvPr id="26" name="קבוצה 25">
              <a:extLst>
                <a:ext uri="{FF2B5EF4-FFF2-40B4-BE49-F238E27FC236}">
                  <a16:creationId xmlns:a16="http://schemas.microsoft.com/office/drawing/2014/main" id="{4F886BBD-0D10-325E-60BD-E197D7E1187C}"/>
                </a:ext>
              </a:extLst>
            </p:cNvPr>
            <p:cNvGrpSpPr/>
            <p:nvPr/>
          </p:nvGrpSpPr>
          <p:grpSpPr>
            <a:xfrm>
              <a:off x="2607294" y="2001417"/>
              <a:ext cx="6460020" cy="3707057"/>
              <a:chOff x="3567565" y="1885614"/>
              <a:chExt cx="6460020" cy="3707057"/>
            </a:xfrm>
          </p:grpSpPr>
          <p:grpSp>
            <p:nvGrpSpPr>
              <p:cNvPr id="8" name="קבוצה 7">
                <a:extLst>
                  <a:ext uri="{FF2B5EF4-FFF2-40B4-BE49-F238E27FC236}">
                    <a16:creationId xmlns:a16="http://schemas.microsoft.com/office/drawing/2014/main" id="{57B2E65F-0B63-2652-F70E-455674C62EEF}"/>
                  </a:ext>
                </a:extLst>
              </p:cNvPr>
              <p:cNvGrpSpPr/>
              <p:nvPr/>
            </p:nvGrpSpPr>
            <p:grpSpPr>
              <a:xfrm>
                <a:off x="8280079" y="1885614"/>
                <a:ext cx="1747506" cy="2008628"/>
                <a:chOff x="3637367" y="95"/>
                <a:chExt cx="1747506" cy="2008628"/>
              </a:xfrm>
            </p:grpSpPr>
            <p:sp>
              <p:nvSpPr>
                <p:cNvPr id="9" name="משושה 8">
                  <a:extLst>
                    <a:ext uri="{FF2B5EF4-FFF2-40B4-BE49-F238E27FC236}">
                      <a16:creationId xmlns:a16="http://schemas.microsoft.com/office/drawing/2014/main" id="{FB8E3F15-5C2C-DEEE-B477-B175CCA5CC0D}"/>
                    </a:ext>
                  </a:extLst>
                </p:cNvPr>
                <p:cNvSpPr/>
                <p:nvPr/>
              </p:nvSpPr>
              <p:spPr>
                <a:xfrm rot="5400000">
                  <a:off x="3506806" y="130656"/>
                  <a:ext cx="2008628" cy="174750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51A8A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משושה 4">
                  <a:extLst>
                    <a:ext uri="{FF2B5EF4-FFF2-40B4-BE49-F238E27FC236}">
                      <a16:creationId xmlns:a16="http://schemas.microsoft.com/office/drawing/2014/main" id="{0EB6E239-F4CC-ED3E-F9A9-78D50438CA83}"/>
                    </a:ext>
                  </a:extLst>
                </p:cNvPr>
                <p:cNvSpPr txBox="1"/>
                <p:nvPr/>
              </p:nvSpPr>
              <p:spPr>
                <a:xfrm>
                  <a:off x="3909687" y="313106"/>
                  <a:ext cx="1202866" cy="13826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marL="0" lvl="0" indent="0" algn="ctr" defTabSz="120015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he-IL" sz="2200" b="1" kern="12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אי וודאות </a:t>
                  </a:r>
                  <a:r>
                    <a:rPr lang="he-IL" sz="2200" b="1" kern="1200" dirty="0" err="1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בטחונית</a:t>
                  </a:r>
                  <a:endParaRPr lang="he-IL" sz="22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" name="קבוצה 10">
                <a:extLst>
                  <a:ext uri="{FF2B5EF4-FFF2-40B4-BE49-F238E27FC236}">
                    <a16:creationId xmlns:a16="http://schemas.microsoft.com/office/drawing/2014/main" id="{836AAB27-0E60-C565-C114-ED5C62A59BF3}"/>
                  </a:ext>
                </a:extLst>
              </p:cNvPr>
              <p:cNvGrpSpPr/>
              <p:nvPr/>
            </p:nvGrpSpPr>
            <p:grpSpPr>
              <a:xfrm>
                <a:off x="6396413" y="1936757"/>
                <a:ext cx="1747506" cy="2008628"/>
                <a:chOff x="3637367" y="95"/>
                <a:chExt cx="1747506" cy="2008628"/>
              </a:xfrm>
            </p:grpSpPr>
            <p:sp>
              <p:nvSpPr>
                <p:cNvPr id="12" name="משושה 11">
                  <a:extLst>
                    <a:ext uri="{FF2B5EF4-FFF2-40B4-BE49-F238E27FC236}">
                      <a16:creationId xmlns:a16="http://schemas.microsoft.com/office/drawing/2014/main" id="{26A8C059-780B-A318-E3F2-0A55AA05967F}"/>
                    </a:ext>
                  </a:extLst>
                </p:cNvPr>
                <p:cNvSpPr/>
                <p:nvPr/>
              </p:nvSpPr>
              <p:spPr>
                <a:xfrm rot="5400000">
                  <a:off x="3506806" y="130656"/>
                  <a:ext cx="2008628" cy="174750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AFC6C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משושה 4">
                  <a:extLst>
                    <a:ext uri="{FF2B5EF4-FFF2-40B4-BE49-F238E27FC236}">
                      <a16:creationId xmlns:a16="http://schemas.microsoft.com/office/drawing/2014/main" id="{16B9C49C-6E10-9210-FE48-8144FE7B3FED}"/>
                    </a:ext>
                  </a:extLst>
                </p:cNvPr>
                <p:cNvSpPr txBox="1"/>
                <p:nvPr/>
              </p:nvSpPr>
              <p:spPr>
                <a:xfrm>
                  <a:off x="3770178" y="313106"/>
                  <a:ext cx="1570480" cy="13826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marL="0" lvl="0" indent="0" algn="ctr" defTabSz="120015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he-IL" sz="22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עדיין חטופים/ות בעזה </a:t>
                  </a:r>
                  <a:r>
                    <a:rPr lang="he-IL" sz="20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he-IL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D1330ECD-4CA6-15E3-35FC-A7BE8A959BDA}"/>
                  </a:ext>
                </a:extLst>
              </p:cNvPr>
              <p:cNvGrpSpPr/>
              <p:nvPr/>
            </p:nvGrpSpPr>
            <p:grpSpPr>
              <a:xfrm>
                <a:off x="4512747" y="1936757"/>
                <a:ext cx="1747506" cy="2008628"/>
                <a:chOff x="3637367" y="95"/>
                <a:chExt cx="1747506" cy="2008628"/>
              </a:xfrm>
              <a:solidFill>
                <a:srgbClr val="CADEDA"/>
              </a:solidFill>
            </p:grpSpPr>
            <p:sp>
              <p:nvSpPr>
                <p:cNvPr id="15" name="משושה 14">
                  <a:extLst>
                    <a:ext uri="{FF2B5EF4-FFF2-40B4-BE49-F238E27FC236}">
                      <a16:creationId xmlns:a16="http://schemas.microsoft.com/office/drawing/2014/main" id="{9B4C8233-F6C9-BB60-3009-6F440688F230}"/>
                    </a:ext>
                  </a:extLst>
                </p:cNvPr>
                <p:cNvSpPr/>
                <p:nvPr/>
              </p:nvSpPr>
              <p:spPr>
                <a:xfrm rot="5400000">
                  <a:off x="3506806" y="130656"/>
                  <a:ext cx="2008628" cy="174750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משושה 4">
                  <a:extLst>
                    <a:ext uri="{FF2B5EF4-FFF2-40B4-BE49-F238E27FC236}">
                      <a16:creationId xmlns:a16="http://schemas.microsoft.com/office/drawing/2014/main" id="{88554162-E68B-8EFA-62A5-60511F160960}"/>
                    </a:ext>
                  </a:extLst>
                </p:cNvPr>
                <p:cNvSpPr txBox="1"/>
                <p:nvPr/>
              </p:nvSpPr>
              <p:spPr>
                <a:xfrm>
                  <a:off x="3765153" y="458346"/>
                  <a:ext cx="1491934" cy="1202637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marL="0" lvl="0" indent="0" algn="ctr" defTabSz="120015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he-IL" sz="2200" b="1" kern="12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אי הסכמות בנוגע למערכת המשפט</a:t>
                  </a:r>
                </a:p>
              </p:txBody>
            </p:sp>
          </p:grpSp>
          <p:grpSp>
            <p:nvGrpSpPr>
              <p:cNvPr id="17" name="קבוצה 16">
                <a:extLst>
                  <a:ext uri="{FF2B5EF4-FFF2-40B4-BE49-F238E27FC236}">
                    <a16:creationId xmlns:a16="http://schemas.microsoft.com/office/drawing/2014/main" id="{3AF8678E-4E22-AEF0-369C-7D36AEECB389}"/>
                  </a:ext>
                </a:extLst>
              </p:cNvPr>
              <p:cNvGrpSpPr/>
              <p:nvPr/>
            </p:nvGrpSpPr>
            <p:grpSpPr>
              <a:xfrm>
                <a:off x="5454580" y="3584043"/>
                <a:ext cx="1747506" cy="2008628"/>
                <a:chOff x="3637367" y="95"/>
                <a:chExt cx="1747506" cy="2008628"/>
              </a:xfrm>
            </p:grpSpPr>
            <p:sp>
              <p:nvSpPr>
                <p:cNvPr id="18" name="משושה 17">
                  <a:extLst>
                    <a:ext uri="{FF2B5EF4-FFF2-40B4-BE49-F238E27FC236}">
                      <a16:creationId xmlns:a16="http://schemas.microsoft.com/office/drawing/2014/main" id="{111C80E6-B81A-C914-7E2B-032C48857B55}"/>
                    </a:ext>
                  </a:extLst>
                </p:cNvPr>
                <p:cNvSpPr/>
                <p:nvPr/>
              </p:nvSpPr>
              <p:spPr>
                <a:xfrm rot="5400000">
                  <a:off x="3506806" y="130656"/>
                  <a:ext cx="2008628" cy="174750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51A8A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משושה 4">
                  <a:extLst>
                    <a:ext uri="{FF2B5EF4-FFF2-40B4-BE49-F238E27FC236}">
                      <a16:creationId xmlns:a16="http://schemas.microsoft.com/office/drawing/2014/main" id="{2AD99AF3-FBD7-F0EE-5C60-A97BFE35F299}"/>
                    </a:ext>
                  </a:extLst>
                </p:cNvPr>
                <p:cNvSpPr txBox="1"/>
                <p:nvPr/>
              </p:nvSpPr>
              <p:spPr>
                <a:xfrm>
                  <a:off x="3838878" y="307655"/>
                  <a:ext cx="1342375" cy="13826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marL="0" lvl="0" indent="0" algn="ctr" defTabSz="120015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he-IL" sz="22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שכב"ג לא מנוסה בבניה</a:t>
                  </a:r>
                  <a:endParaRPr lang="he-IL" sz="22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" name="קבוצה 19">
                <a:extLst>
                  <a:ext uri="{FF2B5EF4-FFF2-40B4-BE49-F238E27FC236}">
                    <a16:creationId xmlns:a16="http://schemas.microsoft.com/office/drawing/2014/main" id="{501CE14E-4E51-2238-2A1D-8573810CBCD8}"/>
                  </a:ext>
                </a:extLst>
              </p:cNvPr>
              <p:cNvGrpSpPr/>
              <p:nvPr/>
            </p:nvGrpSpPr>
            <p:grpSpPr>
              <a:xfrm>
                <a:off x="7344944" y="3580233"/>
                <a:ext cx="1747506" cy="2008628"/>
                <a:chOff x="3637367" y="95"/>
                <a:chExt cx="1747506" cy="2008628"/>
              </a:xfrm>
            </p:grpSpPr>
            <p:sp>
              <p:nvSpPr>
                <p:cNvPr id="21" name="משושה 20">
                  <a:extLst>
                    <a:ext uri="{FF2B5EF4-FFF2-40B4-BE49-F238E27FC236}">
                      <a16:creationId xmlns:a16="http://schemas.microsoft.com/office/drawing/2014/main" id="{242D1BC2-4A07-A296-CCCA-B989443BD94C}"/>
                    </a:ext>
                  </a:extLst>
                </p:cNvPr>
                <p:cNvSpPr/>
                <p:nvPr/>
              </p:nvSpPr>
              <p:spPr>
                <a:xfrm rot="5400000">
                  <a:off x="3506806" y="130656"/>
                  <a:ext cx="2008628" cy="174750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CADEDA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משושה 4">
                  <a:extLst>
                    <a:ext uri="{FF2B5EF4-FFF2-40B4-BE49-F238E27FC236}">
                      <a16:creationId xmlns:a16="http://schemas.microsoft.com/office/drawing/2014/main" id="{31AB98F0-F5EA-EE45-39DB-D68EEBAC2693}"/>
                    </a:ext>
                  </a:extLst>
                </p:cNvPr>
                <p:cNvSpPr txBox="1"/>
                <p:nvPr/>
              </p:nvSpPr>
              <p:spPr>
                <a:xfrm>
                  <a:off x="3909687" y="313106"/>
                  <a:ext cx="1202866" cy="13826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marL="0" lvl="0" indent="0" algn="ctr" defTabSz="120015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he-IL" sz="2000" b="1" kern="12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קפיצה בכמות הלילות מחוץ לבית</a:t>
                  </a:r>
                </a:p>
              </p:txBody>
            </p:sp>
          </p:grpSp>
          <p:grpSp>
            <p:nvGrpSpPr>
              <p:cNvPr id="23" name="קבוצה 22">
                <a:extLst>
                  <a:ext uri="{FF2B5EF4-FFF2-40B4-BE49-F238E27FC236}">
                    <a16:creationId xmlns:a16="http://schemas.microsoft.com/office/drawing/2014/main" id="{E923C9C3-45EB-DE1A-58D7-53EA642868B9}"/>
                  </a:ext>
                </a:extLst>
              </p:cNvPr>
              <p:cNvGrpSpPr/>
              <p:nvPr/>
            </p:nvGrpSpPr>
            <p:grpSpPr>
              <a:xfrm>
                <a:off x="3567565" y="3578592"/>
                <a:ext cx="1747506" cy="2008628"/>
                <a:chOff x="3637367" y="95"/>
                <a:chExt cx="1747506" cy="2008628"/>
              </a:xfrm>
            </p:grpSpPr>
            <p:sp>
              <p:nvSpPr>
                <p:cNvPr id="24" name="משושה 23">
                  <a:extLst>
                    <a:ext uri="{FF2B5EF4-FFF2-40B4-BE49-F238E27FC236}">
                      <a16:creationId xmlns:a16="http://schemas.microsoft.com/office/drawing/2014/main" id="{DC749BE8-2AB9-8578-4A16-FA9100397B22}"/>
                    </a:ext>
                  </a:extLst>
                </p:cNvPr>
                <p:cNvSpPr/>
                <p:nvPr/>
              </p:nvSpPr>
              <p:spPr>
                <a:xfrm rot="5400000">
                  <a:off x="3506806" y="130656"/>
                  <a:ext cx="2008628" cy="174750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AFC6C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משושה 4">
                  <a:extLst>
                    <a:ext uri="{FF2B5EF4-FFF2-40B4-BE49-F238E27FC236}">
                      <a16:creationId xmlns:a16="http://schemas.microsoft.com/office/drawing/2014/main" id="{C6297A58-663D-9EEC-EC5E-2E73691C7BDB}"/>
                    </a:ext>
                  </a:extLst>
                </p:cNvPr>
                <p:cNvSpPr txBox="1"/>
                <p:nvPr/>
              </p:nvSpPr>
              <p:spPr>
                <a:xfrm>
                  <a:off x="3909687" y="313106"/>
                  <a:ext cx="1202866" cy="13826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algn="ctr" defTabSz="120015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he-IL" sz="2200" b="1" dirty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rPr>
                    <a:t>......</a:t>
                  </a:r>
                  <a:endParaRPr lang="he-IL" sz="22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9" name="קבוצה 28">
              <a:extLst>
                <a:ext uri="{FF2B5EF4-FFF2-40B4-BE49-F238E27FC236}">
                  <a16:creationId xmlns:a16="http://schemas.microsoft.com/office/drawing/2014/main" id="{898DE255-515D-A34A-2F8C-9CA890A03BA0}"/>
                </a:ext>
              </a:extLst>
            </p:cNvPr>
            <p:cNvGrpSpPr/>
            <p:nvPr/>
          </p:nvGrpSpPr>
          <p:grpSpPr>
            <a:xfrm>
              <a:off x="8275037" y="2103703"/>
              <a:ext cx="4576354" cy="3655914"/>
              <a:chOff x="3567565" y="1936757"/>
              <a:chExt cx="4576354" cy="3655914"/>
            </a:xfrm>
          </p:grpSpPr>
          <p:grpSp>
            <p:nvGrpSpPr>
              <p:cNvPr id="31" name="קבוצה 30">
                <a:extLst>
                  <a:ext uri="{FF2B5EF4-FFF2-40B4-BE49-F238E27FC236}">
                    <a16:creationId xmlns:a16="http://schemas.microsoft.com/office/drawing/2014/main" id="{50D4E946-80F6-84E2-4E9A-4BF36E1887B0}"/>
                  </a:ext>
                </a:extLst>
              </p:cNvPr>
              <p:cNvGrpSpPr/>
              <p:nvPr/>
            </p:nvGrpSpPr>
            <p:grpSpPr>
              <a:xfrm>
                <a:off x="6396413" y="1936757"/>
                <a:ext cx="1747506" cy="2008628"/>
                <a:chOff x="3637367" y="95"/>
                <a:chExt cx="1747506" cy="2008628"/>
              </a:xfrm>
            </p:grpSpPr>
            <p:sp>
              <p:nvSpPr>
                <p:cNvPr id="44" name="משושה 43">
                  <a:extLst>
                    <a:ext uri="{FF2B5EF4-FFF2-40B4-BE49-F238E27FC236}">
                      <a16:creationId xmlns:a16="http://schemas.microsoft.com/office/drawing/2014/main" id="{1C603173-84CD-AEB2-3F08-B9C6298630E1}"/>
                    </a:ext>
                  </a:extLst>
                </p:cNvPr>
                <p:cNvSpPr/>
                <p:nvPr/>
              </p:nvSpPr>
              <p:spPr>
                <a:xfrm rot="5400000">
                  <a:off x="3506806" y="130656"/>
                  <a:ext cx="2008628" cy="174750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AFC6C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משושה 4">
                  <a:extLst>
                    <a:ext uri="{FF2B5EF4-FFF2-40B4-BE49-F238E27FC236}">
                      <a16:creationId xmlns:a16="http://schemas.microsoft.com/office/drawing/2014/main" id="{2071E96D-56B1-604E-FA12-A1CEFBDDB5CB}"/>
                    </a:ext>
                  </a:extLst>
                </p:cNvPr>
                <p:cNvSpPr txBox="1"/>
                <p:nvPr/>
              </p:nvSpPr>
              <p:spPr>
                <a:xfrm>
                  <a:off x="3770178" y="313106"/>
                  <a:ext cx="1570480" cy="13826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marL="0" lvl="0" indent="0" algn="ctr" defTabSz="120015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he-IL" sz="22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......</a:t>
                  </a:r>
                  <a:endParaRPr lang="he-IL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2" name="קבוצה 31">
                <a:extLst>
                  <a:ext uri="{FF2B5EF4-FFF2-40B4-BE49-F238E27FC236}">
                    <a16:creationId xmlns:a16="http://schemas.microsoft.com/office/drawing/2014/main" id="{92724645-3B84-A129-76F1-175D3FFA0F24}"/>
                  </a:ext>
                </a:extLst>
              </p:cNvPr>
              <p:cNvGrpSpPr/>
              <p:nvPr/>
            </p:nvGrpSpPr>
            <p:grpSpPr>
              <a:xfrm>
                <a:off x="4512747" y="1936757"/>
                <a:ext cx="1747506" cy="2008628"/>
                <a:chOff x="3637367" y="95"/>
                <a:chExt cx="1747506" cy="2008628"/>
              </a:xfrm>
              <a:solidFill>
                <a:srgbClr val="CADEDA"/>
              </a:solidFill>
            </p:grpSpPr>
            <p:sp>
              <p:nvSpPr>
                <p:cNvPr id="42" name="משושה 41">
                  <a:extLst>
                    <a:ext uri="{FF2B5EF4-FFF2-40B4-BE49-F238E27FC236}">
                      <a16:creationId xmlns:a16="http://schemas.microsoft.com/office/drawing/2014/main" id="{575BED60-4399-D21D-0251-F1BD27BC209A}"/>
                    </a:ext>
                  </a:extLst>
                </p:cNvPr>
                <p:cNvSpPr/>
                <p:nvPr/>
              </p:nvSpPr>
              <p:spPr>
                <a:xfrm rot="5400000">
                  <a:off x="3506806" y="130656"/>
                  <a:ext cx="2008628" cy="174750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משושה 4">
                  <a:extLst>
                    <a:ext uri="{FF2B5EF4-FFF2-40B4-BE49-F238E27FC236}">
                      <a16:creationId xmlns:a16="http://schemas.microsoft.com/office/drawing/2014/main" id="{E56BEBB1-DBB8-AABE-2C92-25AB50FF4BD1}"/>
                    </a:ext>
                  </a:extLst>
                </p:cNvPr>
                <p:cNvSpPr txBox="1"/>
                <p:nvPr/>
              </p:nvSpPr>
              <p:spPr>
                <a:xfrm>
                  <a:off x="3765153" y="458346"/>
                  <a:ext cx="1491934" cy="1202637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marL="0" lvl="0" indent="0" algn="ctr" defTabSz="120015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he-IL" sz="2200" b="1" kern="12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....</a:t>
                  </a:r>
                </a:p>
              </p:txBody>
            </p:sp>
          </p:grpSp>
          <p:grpSp>
            <p:nvGrpSpPr>
              <p:cNvPr id="33" name="קבוצה 32">
                <a:extLst>
                  <a:ext uri="{FF2B5EF4-FFF2-40B4-BE49-F238E27FC236}">
                    <a16:creationId xmlns:a16="http://schemas.microsoft.com/office/drawing/2014/main" id="{1D14AEA6-D6EC-2F5E-93A4-4E9AD8DEED7A}"/>
                  </a:ext>
                </a:extLst>
              </p:cNvPr>
              <p:cNvGrpSpPr/>
              <p:nvPr/>
            </p:nvGrpSpPr>
            <p:grpSpPr>
              <a:xfrm>
                <a:off x="5454580" y="3584043"/>
                <a:ext cx="1747506" cy="2008628"/>
                <a:chOff x="3637367" y="95"/>
                <a:chExt cx="1747506" cy="2008628"/>
              </a:xfrm>
            </p:grpSpPr>
            <p:sp>
              <p:nvSpPr>
                <p:cNvPr id="40" name="משושה 39">
                  <a:extLst>
                    <a:ext uri="{FF2B5EF4-FFF2-40B4-BE49-F238E27FC236}">
                      <a16:creationId xmlns:a16="http://schemas.microsoft.com/office/drawing/2014/main" id="{C86CA134-279C-AC94-D040-6B3564D89293}"/>
                    </a:ext>
                  </a:extLst>
                </p:cNvPr>
                <p:cNvSpPr/>
                <p:nvPr/>
              </p:nvSpPr>
              <p:spPr>
                <a:xfrm rot="5400000">
                  <a:off x="3506806" y="130656"/>
                  <a:ext cx="2008628" cy="174750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51A8A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משושה 4">
                  <a:extLst>
                    <a:ext uri="{FF2B5EF4-FFF2-40B4-BE49-F238E27FC236}">
                      <a16:creationId xmlns:a16="http://schemas.microsoft.com/office/drawing/2014/main" id="{7E1574BC-647D-BABB-D5FC-5ECECDCB710A}"/>
                    </a:ext>
                  </a:extLst>
                </p:cNvPr>
                <p:cNvSpPr txBox="1"/>
                <p:nvPr/>
              </p:nvSpPr>
              <p:spPr>
                <a:xfrm>
                  <a:off x="3838878" y="307655"/>
                  <a:ext cx="1342375" cy="13826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marL="0" lvl="0" indent="0" algn="ctr" defTabSz="120015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he-IL" sz="22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בעלי תפקידים בפעם הראשונה</a:t>
                  </a:r>
                  <a:endParaRPr lang="he-IL" sz="22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5" name="קבוצה 34">
                <a:extLst>
                  <a:ext uri="{FF2B5EF4-FFF2-40B4-BE49-F238E27FC236}">
                    <a16:creationId xmlns:a16="http://schemas.microsoft.com/office/drawing/2014/main" id="{4DEE8365-0B8A-8C7D-6319-3AD98D3AEA5E}"/>
                  </a:ext>
                </a:extLst>
              </p:cNvPr>
              <p:cNvGrpSpPr/>
              <p:nvPr/>
            </p:nvGrpSpPr>
            <p:grpSpPr>
              <a:xfrm>
                <a:off x="3567565" y="3578592"/>
                <a:ext cx="1747506" cy="2008628"/>
                <a:chOff x="3637367" y="95"/>
                <a:chExt cx="1747506" cy="2008628"/>
              </a:xfrm>
            </p:grpSpPr>
            <p:sp>
              <p:nvSpPr>
                <p:cNvPr id="36" name="משושה 35">
                  <a:extLst>
                    <a:ext uri="{FF2B5EF4-FFF2-40B4-BE49-F238E27FC236}">
                      <a16:creationId xmlns:a16="http://schemas.microsoft.com/office/drawing/2014/main" id="{3EBAEA10-8C34-CC46-291D-AD815C9A5A94}"/>
                    </a:ext>
                  </a:extLst>
                </p:cNvPr>
                <p:cNvSpPr/>
                <p:nvPr/>
              </p:nvSpPr>
              <p:spPr>
                <a:xfrm rot="5400000">
                  <a:off x="3506806" y="130656"/>
                  <a:ext cx="2008628" cy="174750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AFC6C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משושה 4">
                  <a:extLst>
                    <a:ext uri="{FF2B5EF4-FFF2-40B4-BE49-F238E27FC236}">
                      <a16:creationId xmlns:a16="http://schemas.microsoft.com/office/drawing/2014/main" id="{6F81BADA-29B4-8C7B-B5B2-03589B8638D5}"/>
                    </a:ext>
                  </a:extLst>
                </p:cNvPr>
                <p:cNvSpPr txBox="1"/>
                <p:nvPr/>
              </p:nvSpPr>
              <p:spPr>
                <a:xfrm>
                  <a:off x="3909687" y="313106"/>
                  <a:ext cx="1202866" cy="13826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algn="ctr" defTabSz="120015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he-IL" sz="2200" b="1" dirty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rPr>
                    <a:t>שבת ביער</a:t>
                  </a:r>
                  <a:endParaRPr lang="he-IL" sz="22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9612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28ED02E-58C6-68AD-B9B5-6D2125B71987}"/>
              </a:ext>
            </a:extLst>
          </p:cNvPr>
          <p:cNvSpPr txBox="1"/>
          <p:nvPr/>
        </p:nvSpPr>
        <p:spPr>
          <a:xfrm>
            <a:off x="1053264" y="862322"/>
            <a:ext cx="10085471" cy="64633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תמונה מיטבית קיץ תשפ"ה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FB84544-55D1-8E37-9D23-1A42046DDB5D}"/>
              </a:ext>
            </a:extLst>
          </p:cNvPr>
          <p:cNvSpPr txBox="1"/>
          <p:nvPr/>
        </p:nvSpPr>
        <p:spPr>
          <a:xfrm>
            <a:off x="-145716" y="6176343"/>
            <a:ext cx="2109036" cy="400110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קישור</a:t>
            </a:r>
            <a:endParaRPr lang="he-I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65499119-848B-BC3C-D720-915F35279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1" y="2180716"/>
            <a:ext cx="11733594" cy="25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9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7EA8F-0227-2562-C54F-05190F63C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0CAF97A-8497-B7D2-4302-51777CF324FA}"/>
              </a:ext>
            </a:extLst>
          </p:cNvPr>
          <p:cNvSpPr/>
          <p:nvPr/>
        </p:nvSpPr>
        <p:spPr>
          <a:xfrm>
            <a:off x="-605087" y="-379594"/>
            <a:ext cx="1538075" cy="1395803"/>
          </a:xfrm>
          <a:custGeom>
            <a:avLst/>
            <a:gdLst/>
            <a:ahLst/>
            <a:cxnLst/>
            <a:rect l="l" t="t" r="r" b="b"/>
            <a:pathLst>
              <a:path w="2307113" h="2093705">
                <a:moveTo>
                  <a:pt x="0" y="0"/>
                </a:moveTo>
                <a:lnTo>
                  <a:pt x="2307113" y="0"/>
                </a:lnTo>
                <a:lnTo>
                  <a:pt x="2307113" y="2093705"/>
                </a:lnTo>
                <a:lnTo>
                  <a:pt x="0" y="2093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2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1EBE9D6-1ADC-C302-A98F-64AC9809982F}"/>
              </a:ext>
            </a:extLst>
          </p:cNvPr>
          <p:cNvSpPr/>
          <p:nvPr/>
        </p:nvSpPr>
        <p:spPr>
          <a:xfrm rot="-1357560" flipV="1">
            <a:off x="151836" y="6091190"/>
            <a:ext cx="1562304" cy="782933"/>
          </a:xfrm>
          <a:custGeom>
            <a:avLst/>
            <a:gdLst/>
            <a:ahLst/>
            <a:cxnLst/>
            <a:rect l="l" t="t" r="r" b="b"/>
            <a:pathLst>
              <a:path w="2343456" h="1174400">
                <a:moveTo>
                  <a:pt x="0" y="1174400"/>
                </a:moveTo>
                <a:lnTo>
                  <a:pt x="2343456" y="1174400"/>
                </a:lnTo>
                <a:lnTo>
                  <a:pt x="2343456" y="0"/>
                </a:lnTo>
                <a:lnTo>
                  <a:pt x="0" y="0"/>
                </a:lnTo>
                <a:lnTo>
                  <a:pt x="0" y="117440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7285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e-IL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06375DB-5DB5-0B12-12F0-8097C51FC4AD}"/>
              </a:ext>
            </a:extLst>
          </p:cNvPr>
          <p:cNvSpPr/>
          <p:nvPr/>
        </p:nvSpPr>
        <p:spPr>
          <a:xfrm rot="9576267" flipV="1">
            <a:off x="-380536" y="5265601"/>
            <a:ext cx="1562304" cy="782933"/>
          </a:xfrm>
          <a:custGeom>
            <a:avLst/>
            <a:gdLst/>
            <a:ahLst/>
            <a:cxnLst/>
            <a:rect l="l" t="t" r="r" b="b"/>
            <a:pathLst>
              <a:path w="2343456" h="1174400">
                <a:moveTo>
                  <a:pt x="0" y="1174400"/>
                </a:moveTo>
                <a:lnTo>
                  <a:pt x="2343456" y="1174400"/>
                </a:lnTo>
                <a:lnTo>
                  <a:pt x="2343456" y="0"/>
                </a:lnTo>
                <a:lnTo>
                  <a:pt x="0" y="0"/>
                </a:lnTo>
                <a:lnTo>
                  <a:pt x="0" y="117440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7285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e-IL" sz="12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36C5910-83B6-C0FE-64A9-535A28ADBEDD}"/>
              </a:ext>
            </a:extLst>
          </p:cNvPr>
          <p:cNvSpPr/>
          <p:nvPr/>
        </p:nvSpPr>
        <p:spPr>
          <a:xfrm>
            <a:off x="7834770" y="5772914"/>
            <a:ext cx="1328166" cy="27432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200"/>
          </a:p>
        </p:txBody>
      </p:sp>
      <p:sp>
        <p:nvSpPr>
          <p:cNvPr id="70" name="AutoShape 2">
            <a:extLst>
              <a:ext uri="{FF2B5EF4-FFF2-40B4-BE49-F238E27FC236}">
                <a16:creationId xmlns:a16="http://schemas.microsoft.com/office/drawing/2014/main" id="{AEAF9D12-9169-5936-B16F-BF78E307FCEE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6197600" y="-59706"/>
            <a:ext cx="3387106" cy="33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he-IL" sz="1200"/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F2A7DF21-0300-694F-2748-A7A08EA64E57}"/>
              </a:ext>
            </a:extLst>
          </p:cNvPr>
          <p:cNvGrpSpPr/>
          <p:nvPr/>
        </p:nvGrpSpPr>
        <p:grpSpPr>
          <a:xfrm>
            <a:off x="223836" y="1589324"/>
            <a:ext cx="11744325" cy="4506348"/>
            <a:chOff x="875571" y="1300067"/>
            <a:chExt cx="10440857" cy="4143953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A03A1D4C-F32B-CAB6-6D4C-9A11034BA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5571" y="1300067"/>
              <a:ext cx="10440857" cy="1371791"/>
            </a:xfrm>
            <a:prstGeom prst="rect">
              <a:avLst/>
            </a:prstGeom>
          </p:spPr>
        </p:pic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5AC230C4-5515-D633-C29F-0763BC5F9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4624" y="2671858"/>
              <a:ext cx="10421804" cy="2772162"/>
            </a:xfrm>
            <a:prstGeom prst="rect">
              <a:avLst/>
            </a:prstGeom>
          </p:spPr>
        </p:pic>
      </p:grp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E324847-5C1E-DC13-8A17-DD533BB367F0}"/>
              </a:ext>
            </a:extLst>
          </p:cNvPr>
          <p:cNvSpPr txBox="1"/>
          <p:nvPr/>
        </p:nvSpPr>
        <p:spPr>
          <a:xfrm>
            <a:off x="1053264" y="862322"/>
            <a:ext cx="10085471" cy="64633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תמונה מיטבית קיץ תשפ"ה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D0E08687-D979-9EFB-C90E-7287635D0282}"/>
              </a:ext>
            </a:extLst>
          </p:cNvPr>
          <p:cNvSpPr txBox="1"/>
          <p:nvPr/>
        </p:nvSpPr>
        <p:spPr>
          <a:xfrm>
            <a:off x="-145716" y="6176343"/>
            <a:ext cx="2109036" cy="400110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קישור</a:t>
            </a:r>
            <a:endParaRPr lang="he-I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6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26A66-3737-4054-D5DF-01C09504D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DC975F9-7D46-0952-DECD-38C5AB430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9998"/>
            <a:ext cx="12192000" cy="6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8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BA9D1-9926-14C4-D646-608EF56F6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F4FB6F6-197B-B852-ECFC-F7420B664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9998"/>
            <a:ext cx="12192000" cy="67193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0E150DF-85C1-D36D-B313-04556FBF48DC}"/>
              </a:ext>
            </a:extLst>
          </p:cNvPr>
          <p:cNvSpPr txBox="1"/>
          <p:nvPr/>
        </p:nvSpPr>
        <p:spPr>
          <a:xfrm>
            <a:off x="1053264" y="2730996"/>
            <a:ext cx="10085471" cy="76944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מהו הקיטוב בחברה הישראלית?</a:t>
            </a:r>
          </a:p>
        </p:txBody>
      </p:sp>
    </p:spTree>
    <p:extLst>
      <p:ext uri="{BB962C8B-B14F-4D97-AF65-F5344CB8AC3E}">
        <p14:creationId xmlns:p14="http://schemas.microsoft.com/office/powerpoint/2010/main" val="285487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32514-D812-3C79-07E5-A574D3C44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FD79707-6230-E633-4488-64F7CC5C5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9998"/>
            <a:ext cx="12192000" cy="67193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1D0E731-AF3F-0189-5BAD-603EADF81486}"/>
              </a:ext>
            </a:extLst>
          </p:cNvPr>
          <p:cNvSpPr txBox="1"/>
          <p:nvPr/>
        </p:nvSpPr>
        <p:spPr>
          <a:xfrm>
            <a:off x="1053264" y="5527531"/>
            <a:ext cx="10085471" cy="76944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4400" b="1" dirty="0">
                <a:solidFill>
                  <a:srgbClr val="51A8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זמן עבודה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E898E89-CC9C-F069-61BF-28599F71630D}"/>
              </a:ext>
            </a:extLst>
          </p:cNvPr>
          <p:cNvSpPr txBox="1"/>
          <p:nvPr/>
        </p:nvSpPr>
        <p:spPr>
          <a:xfrm>
            <a:off x="628650" y="3665450"/>
            <a:ext cx="10744199" cy="1697068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342900" lvl="0" indent="-342900" algn="ctr" rtl="1">
              <a:lnSpc>
                <a:spcPct val="150000"/>
              </a:lnSpc>
              <a:buFont typeface="David" panose="020E0502060401010101" pitchFamily="34" charset="-79"/>
              <a:buChar char="-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פוליטי/ אידיאולוגי </a:t>
            </a:r>
          </a:p>
          <a:p>
            <a:pPr marL="342900" lvl="0" indent="-342900" algn="ctr" rtl="1">
              <a:lnSpc>
                <a:spcPct val="150000"/>
              </a:lnSpc>
              <a:buFont typeface="David" panose="020E0502060401010101" pitchFamily="34" charset="-79"/>
              <a:buChar char="-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פערים סוציו-אקונומיים  </a:t>
            </a:r>
          </a:p>
          <a:p>
            <a:pPr marL="342900" lvl="0" indent="-342900" algn="ctr" rtl="1">
              <a:lnSpc>
                <a:spcPct val="150000"/>
              </a:lnSpc>
              <a:buFont typeface="David" panose="020E0502060401010101" pitchFamily="34" charset="-79"/>
              <a:buChar char="-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שונות תרבותית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83E2CFE-614E-B67D-42E8-F2E3E52B710D}"/>
              </a:ext>
            </a:extLst>
          </p:cNvPr>
          <p:cNvSpPr txBox="1"/>
          <p:nvPr/>
        </p:nvSpPr>
        <p:spPr>
          <a:xfrm>
            <a:off x="1053264" y="2730996"/>
            <a:ext cx="10085471" cy="76944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מהו הקיטוב בחברה הישראלית?</a:t>
            </a:r>
          </a:p>
        </p:txBody>
      </p:sp>
    </p:spTree>
    <p:extLst>
      <p:ext uri="{BB962C8B-B14F-4D97-AF65-F5344CB8AC3E}">
        <p14:creationId xmlns:p14="http://schemas.microsoft.com/office/powerpoint/2010/main" val="426906230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 2013 - 2022">
  <a:themeElements>
    <a:clrScheme name="ערכת נושא של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של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של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3360</TotalTime>
  <Words>941</Words>
  <Application>Microsoft Office PowerPoint</Application>
  <PresentationFormat>מסך רחב</PresentationFormat>
  <Paragraphs>117</Paragraphs>
  <Slides>16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Cambria</vt:lpstr>
      <vt:lpstr>David</vt:lpstr>
      <vt:lpstr>Gisha</vt:lpstr>
      <vt:lpstr>ערכת נושא של Office 2013 - 2022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מיכל פרי</dc:creator>
  <cp:lastModifiedBy>פרי שושן</cp:lastModifiedBy>
  <cp:revision>4</cp:revision>
  <cp:lastPrinted>2024-08-12T10:51:50Z</cp:lastPrinted>
  <dcterms:created xsi:type="dcterms:W3CDTF">2021-06-06T09:36:39Z</dcterms:created>
  <dcterms:modified xsi:type="dcterms:W3CDTF">2025-04-19T19:57:39Z</dcterms:modified>
</cp:coreProperties>
</file>