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1"/>
  </p:notesMasterIdLst>
  <p:sldIdLst>
    <p:sldId id="256" r:id="rId2"/>
    <p:sldId id="306" r:id="rId3"/>
    <p:sldId id="307" r:id="rId4"/>
    <p:sldId id="305" r:id="rId5"/>
    <p:sldId id="258" r:id="rId6"/>
    <p:sldId id="308" r:id="rId7"/>
    <p:sldId id="310" r:id="rId8"/>
    <p:sldId id="309" r:id="rId9"/>
    <p:sldId id="311" r:id="rId10"/>
    <p:sldId id="312" r:id="rId11"/>
    <p:sldId id="383" r:id="rId12"/>
    <p:sldId id="261" r:id="rId13"/>
    <p:sldId id="409" r:id="rId14"/>
    <p:sldId id="259" r:id="rId15"/>
    <p:sldId id="384" r:id="rId16"/>
    <p:sldId id="397" r:id="rId17"/>
    <p:sldId id="385" r:id="rId18"/>
    <p:sldId id="386" r:id="rId19"/>
    <p:sldId id="387" r:id="rId20"/>
    <p:sldId id="402" r:id="rId21"/>
    <p:sldId id="403" r:id="rId22"/>
    <p:sldId id="404" r:id="rId23"/>
    <p:sldId id="390" r:id="rId24"/>
    <p:sldId id="391" r:id="rId25"/>
    <p:sldId id="392" r:id="rId26"/>
    <p:sldId id="394" r:id="rId27"/>
    <p:sldId id="411" r:id="rId28"/>
    <p:sldId id="303" r:id="rId29"/>
    <p:sldId id="405" r:id="rId30"/>
    <p:sldId id="406" r:id="rId31"/>
    <p:sldId id="408" r:id="rId32"/>
    <p:sldId id="395" r:id="rId33"/>
    <p:sldId id="399" r:id="rId34"/>
    <p:sldId id="400" r:id="rId35"/>
    <p:sldId id="401" r:id="rId36"/>
    <p:sldId id="396" r:id="rId37"/>
    <p:sldId id="393" r:id="rId38"/>
    <p:sldId id="410" r:id="rId39"/>
    <p:sldId id="407" r:id="rId40"/>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005" autoAdjust="0"/>
    <p:restoredTop sz="94660"/>
  </p:normalViewPr>
  <p:slideViewPr>
    <p:cSldViewPr snapToGrid="0">
      <p:cViewPr varScale="1">
        <p:scale>
          <a:sx n="59" d="100"/>
          <a:sy n="59" d="100"/>
        </p:scale>
        <p:origin x="964"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גיליון1!$B$1</c:f>
              <c:strCache>
                <c:ptCount val="1"/>
                <c:pt idx="0">
                  <c:v>תלמידי חינוך מיוחד 2024</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768-4228-955C-457D872CF29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768-4228-955C-457D872CF29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768-4228-955C-457D872CF29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768-4228-955C-457D872CF29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e-IL"/>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גיליון1!$A$2:$A$5</c:f>
              <c:strCache>
                <c:ptCount val="2"/>
                <c:pt idx="0">
                  <c:v>תלמידים הזכאים לשירותי חינוך מיוחד</c:v>
                </c:pt>
                <c:pt idx="1">
                  <c:v>תלמידי חינוך רגיל</c:v>
                </c:pt>
              </c:strCache>
            </c:strRef>
          </c:cat>
          <c:val>
            <c:numRef>
              <c:f>גיליון1!$B$2:$B$5</c:f>
              <c:numCache>
                <c:formatCode>General</c:formatCode>
                <c:ptCount val="4"/>
                <c:pt idx="0" formatCode="0%">
                  <c:v>0.12</c:v>
                </c:pt>
                <c:pt idx="1">
                  <c:v>3.2</c:v>
                </c:pt>
              </c:numCache>
            </c:numRef>
          </c:val>
          <c:extLst>
            <c:ext xmlns:c16="http://schemas.microsoft.com/office/drawing/2014/chart" uri="{C3380CC4-5D6E-409C-BE32-E72D297353CC}">
              <c16:uniqueId val="{00000000-C3FC-4826-9E48-BD4B4D13558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e-I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e-I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he-IL"/>
        </a:p>
      </c:txPr>
    </c:title>
    <c:autoTitleDeleted val="0"/>
    <c:plotArea>
      <c:layout/>
      <c:pieChart>
        <c:varyColors val="1"/>
        <c:ser>
          <c:idx val="0"/>
          <c:order val="0"/>
          <c:tx>
            <c:strRef>
              <c:f>גיליון1!$B$1</c:f>
              <c:strCache>
                <c:ptCount val="1"/>
                <c:pt idx="0">
                  <c:v>תלמידים הזכאים לשירותי חינוך מיוחד</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205-4F41-B944-43699DDDCFF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205-4F41-B944-43699DDDCFF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205-4F41-B944-43699DDDCFF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205-4F41-B944-43699DDDCFFC}"/>
              </c:ext>
            </c:extLst>
          </c:dPt>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he-IL"/>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גיליון1!$A$2:$A$5</c:f>
              <c:strCache>
                <c:ptCount val="4"/>
                <c:pt idx="0">
                  <c:v>ילדים במוסדות חינוך מיוחד</c:v>
                </c:pt>
                <c:pt idx="1">
                  <c:v>תלמידים בכיתות חינוך מיוחד בחינוך הרגיל</c:v>
                </c:pt>
                <c:pt idx="2">
                  <c:v>סל מוסדי ומשולבים בחינוך הרגיל</c:v>
                </c:pt>
                <c:pt idx="3">
                  <c:v>סל אישי ומשולבים בחינוך הרגיל</c:v>
                </c:pt>
              </c:strCache>
            </c:strRef>
          </c:cat>
          <c:val>
            <c:numRef>
              <c:f>גיליון1!$B$2:$B$5</c:f>
              <c:numCache>
                <c:formatCode>General</c:formatCode>
                <c:ptCount val="4"/>
                <c:pt idx="0">
                  <c:v>21</c:v>
                </c:pt>
                <c:pt idx="1">
                  <c:v>20</c:v>
                </c:pt>
                <c:pt idx="2">
                  <c:v>33</c:v>
                </c:pt>
                <c:pt idx="3">
                  <c:v>26</c:v>
                </c:pt>
              </c:numCache>
            </c:numRef>
          </c:val>
          <c:extLst>
            <c:ext xmlns:c16="http://schemas.microsoft.com/office/drawing/2014/chart" uri="{C3380CC4-5D6E-409C-BE32-E72D297353CC}">
              <c16:uniqueId val="{00000000-734B-48CE-995E-A565B7ACA45F}"/>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e-I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e-IL"/>
    </a:p>
  </c:txPr>
  <c:externalData r:id="rId3">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49C550-C680-4C4C-9E94-10C41314B30D}"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US"/>
        </a:p>
      </dgm:t>
    </dgm:pt>
    <dgm:pt modelId="{F04B5A0E-27EF-488C-9D62-6AD054328A23}">
      <dgm:prSet/>
      <dgm:spPr/>
      <dgm:t>
        <a:bodyPr/>
        <a:lstStyle/>
        <a:p>
          <a:pPr algn="r"/>
          <a:r>
            <a:rPr lang="he-IL" b="0" i="0" baseline="0" dirty="0"/>
            <a:t>מצב רפואי </a:t>
          </a:r>
          <a:endParaRPr lang="en-US" dirty="0"/>
        </a:p>
      </dgm:t>
    </dgm:pt>
    <dgm:pt modelId="{1F9F9F0E-15BF-4AC9-85EC-797C43A10562}" type="parTrans" cxnId="{794EF16B-F4FA-4210-9AD1-D24D6708344E}">
      <dgm:prSet/>
      <dgm:spPr/>
      <dgm:t>
        <a:bodyPr/>
        <a:lstStyle/>
        <a:p>
          <a:endParaRPr lang="en-US"/>
        </a:p>
      </dgm:t>
    </dgm:pt>
    <dgm:pt modelId="{6C3EF6A7-F4F3-42CB-B9D7-D044E618CBBD}" type="sibTrans" cxnId="{794EF16B-F4FA-4210-9AD1-D24D6708344E}">
      <dgm:prSet/>
      <dgm:spPr/>
      <dgm:t>
        <a:bodyPr/>
        <a:lstStyle/>
        <a:p>
          <a:endParaRPr lang="en-US"/>
        </a:p>
      </dgm:t>
    </dgm:pt>
    <dgm:pt modelId="{594A3A6E-6E27-4140-9573-DEAA8D6BD288}">
      <dgm:prSet/>
      <dgm:spPr/>
      <dgm:t>
        <a:bodyPr/>
        <a:lstStyle/>
        <a:p>
          <a:pPr algn="r"/>
          <a:r>
            <a:rPr lang="he-IL" b="0" i="0" baseline="0" dirty="0"/>
            <a:t>מוגבלות נראית מול מוגבלות לא נראית – יכולתו של האדם להסתיר</a:t>
          </a:r>
          <a:br>
            <a:rPr lang="he-IL" b="0" i="0" baseline="0" dirty="0"/>
          </a:br>
          <a:r>
            <a:rPr lang="he-IL" b="0" i="0" baseline="0" dirty="0"/>
            <a:t>    את המוגבלות. </a:t>
          </a:r>
          <a:endParaRPr lang="en-US" dirty="0"/>
        </a:p>
      </dgm:t>
    </dgm:pt>
    <dgm:pt modelId="{98B1BB95-96C6-4E34-8D4D-7E00A7286BF4}" type="parTrans" cxnId="{4380E445-CC37-4E8D-BBF7-3A499325BB8D}">
      <dgm:prSet/>
      <dgm:spPr/>
      <dgm:t>
        <a:bodyPr/>
        <a:lstStyle/>
        <a:p>
          <a:endParaRPr lang="en-US"/>
        </a:p>
      </dgm:t>
    </dgm:pt>
    <dgm:pt modelId="{2C98A59A-B6F9-41D5-9445-0931A45FDFBA}" type="sibTrans" cxnId="{4380E445-CC37-4E8D-BBF7-3A499325BB8D}">
      <dgm:prSet/>
      <dgm:spPr/>
      <dgm:t>
        <a:bodyPr/>
        <a:lstStyle/>
        <a:p>
          <a:endParaRPr lang="en-US"/>
        </a:p>
      </dgm:t>
    </dgm:pt>
    <dgm:pt modelId="{2D708D2B-F926-4D53-B443-232EAFFC835E}">
      <dgm:prSet/>
      <dgm:spPr/>
      <dgm:t>
        <a:bodyPr/>
        <a:lstStyle/>
        <a:p>
          <a:pPr algn="r"/>
          <a:r>
            <a:rPr lang="he-IL" b="0" i="0" baseline="0" dirty="0"/>
            <a:t>רמת התלות (חומרת המוגבלות)– הצורך בסיוע אישי או בתמיכה. </a:t>
          </a:r>
          <a:endParaRPr lang="en-US" dirty="0"/>
        </a:p>
      </dgm:t>
    </dgm:pt>
    <dgm:pt modelId="{AF51D8B8-0B73-418C-A297-DEC76B098D3C}" type="parTrans" cxnId="{3BD82DC6-D54A-4C75-AA4B-CE22B55FAC56}">
      <dgm:prSet/>
      <dgm:spPr/>
      <dgm:t>
        <a:bodyPr/>
        <a:lstStyle/>
        <a:p>
          <a:endParaRPr lang="en-US"/>
        </a:p>
      </dgm:t>
    </dgm:pt>
    <dgm:pt modelId="{5FE03F34-3EA6-4F5E-A359-767BB0C7FCE9}" type="sibTrans" cxnId="{3BD82DC6-D54A-4C75-AA4B-CE22B55FAC56}">
      <dgm:prSet/>
      <dgm:spPr/>
      <dgm:t>
        <a:bodyPr/>
        <a:lstStyle/>
        <a:p>
          <a:endParaRPr lang="en-US"/>
        </a:p>
      </dgm:t>
    </dgm:pt>
    <dgm:pt modelId="{9FE1E0A5-A1B9-4266-8155-03FBAEDB4233}">
      <dgm:prSet/>
      <dgm:spPr/>
      <dgm:t>
        <a:bodyPr/>
        <a:lstStyle/>
        <a:p>
          <a:pPr algn="r"/>
          <a:r>
            <a:rPr lang="he-IL" b="0" i="0" baseline="0" dirty="0"/>
            <a:t>הגיל שבו התרחשה המוגבלות. </a:t>
          </a:r>
          <a:endParaRPr lang="en-US" dirty="0"/>
        </a:p>
      </dgm:t>
    </dgm:pt>
    <dgm:pt modelId="{9D82F02F-46E4-4410-BC36-7789CA9A19CB}" type="parTrans" cxnId="{A98A6C49-95E3-4838-8835-A39D98E0CDC1}">
      <dgm:prSet/>
      <dgm:spPr/>
      <dgm:t>
        <a:bodyPr/>
        <a:lstStyle/>
        <a:p>
          <a:endParaRPr lang="en-US"/>
        </a:p>
      </dgm:t>
    </dgm:pt>
    <dgm:pt modelId="{D550168C-2DB7-4082-9B4F-C73DE323A8E5}" type="sibTrans" cxnId="{A98A6C49-95E3-4838-8835-A39D98E0CDC1}">
      <dgm:prSet/>
      <dgm:spPr/>
      <dgm:t>
        <a:bodyPr/>
        <a:lstStyle/>
        <a:p>
          <a:endParaRPr lang="en-US"/>
        </a:p>
      </dgm:t>
    </dgm:pt>
    <dgm:pt modelId="{5771A2E4-5B96-4A55-8DB6-092DE3EE1C20}">
      <dgm:prSet/>
      <dgm:spPr/>
      <dgm:t>
        <a:bodyPr/>
        <a:lstStyle/>
        <a:p>
          <a:pPr algn="r"/>
          <a:r>
            <a:rPr lang="he-IL" b="0" i="0" baseline="0" dirty="0"/>
            <a:t>מוגבלות זמנית או קבועה – מופיעה וחולפת, כרונית, פרוגרסיבית ומשתנה, או קבועה במידה רבה.</a:t>
          </a:r>
          <a:endParaRPr lang="en-US" dirty="0"/>
        </a:p>
      </dgm:t>
    </dgm:pt>
    <dgm:pt modelId="{F66BF792-EDBF-4540-B23A-D9110456BD63}" type="parTrans" cxnId="{700E6523-55C8-40EC-9390-FBF34FA9507F}">
      <dgm:prSet/>
      <dgm:spPr/>
      <dgm:t>
        <a:bodyPr/>
        <a:lstStyle/>
        <a:p>
          <a:endParaRPr lang="en-US"/>
        </a:p>
      </dgm:t>
    </dgm:pt>
    <dgm:pt modelId="{12DDD899-BC6A-42CE-A966-85DE009F18E2}" type="sibTrans" cxnId="{700E6523-55C8-40EC-9390-FBF34FA9507F}">
      <dgm:prSet/>
      <dgm:spPr/>
      <dgm:t>
        <a:bodyPr/>
        <a:lstStyle/>
        <a:p>
          <a:endParaRPr lang="en-US"/>
        </a:p>
      </dgm:t>
    </dgm:pt>
    <dgm:pt modelId="{EE823532-4B29-4C86-9507-E6F5310B803F}" type="pres">
      <dgm:prSet presAssocID="{9049C550-C680-4C4C-9E94-10C41314B30D}" presName="linear" presStyleCnt="0">
        <dgm:presLayoutVars>
          <dgm:animLvl val="lvl"/>
          <dgm:resizeHandles val="exact"/>
        </dgm:presLayoutVars>
      </dgm:prSet>
      <dgm:spPr/>
    </dgm:pt>
    <dgm:pt modelId="{F9BAF15D-5B3F-4FB7-80A9-509428BFE4C8}" type="pres">
      <dgm:prSet presAssocID="{F04B5A0E-27EF-488C-9D62-6AD054328A23}" presName="parentText" presStyleLbl="node1" presStyleIdx="0" presStyleCnt="5" custLinFactNeighborX="-2658" custLinFactNeighborY="-47248">
        <dgm:presLayoutVars>
          <dgm:chMax val="0"/>
          <dgm:bulletEnabled val="1"/>
        </dgm:presLayoutVars>
      </dgm:prSet>
      <dgm:spPr/>
    </dgm:pt>
    <dgm:pt modelId="{4C2EE453-84FA-45F7-AB07-547AB4BB35D9}" type="pres">
      <dgm:prSet presAssocID="{6C3EF6A7-F4F3-42CB-B9D7-D044E618CBBD}" presName="spacer" presStyleCnt="0"/>
      <dgm:spPr/>
    </dgm:pt>
    <dgm:pt modelId="{B4863B2E-44C3-43D9-8998-64A154A4DEDE}" type="pres">
      <dgm:prSet presAssocID="{594A3A6E-6E27-4140-9573-DEAA8D6BD288}" presName="parentText" presStyleLbl="node1" presStyleIdx="1" presStyleCnt="5">
        <dgm:presLayoutVars>
          <dgm:chMax val="0"/>
          <dgm:bulletEnabled val="1"/>
        </dgm:presLayoutVars>
      </dgm:prSet>
      <dgm:spPr/>
    </dgm:pt>
    <dgm:pt modelId="{9A0E535D-5EBF-4AF9-B173-654E7DC34550}" type="pres">
      <dgm:prSet presAssocID="{2C98A59A-B6F9-41D5-9445-0931A45FDFBA}" presName="spacer" presStyleCnt="0"/>
      <dgm:spPr/>
    </dgm:pt>
    <dgm:pt modelId="{16A39D42-C9E5-418D-8E67-E4D9BD16FB82}" type="pres">
      <dgm:prSet presAssocID="{2D708D2B-F926-4D53-B443-232EAFFC835E}" presName="parentText" presStyleLbl="node1" presStyleIdx="2" presStyleCnt="5">
        <dgm:presLayoutVars>
          <dgm:chMax val="0"/>
          <dgm:bulletEnabled val="1"/>
        </dgm:presLayoutVars>
      </dgm:prSet>
      <dgm:spPr/>
    </dgm:pt>
    <dgm:pt modelId="{03C98445-D900-4FC1-80A7-A9E2ABC0533A}" type="pres">
      <dgm:prSet presAssocID="{5FE03F34-3EA6-4F5E-A359-767BB0C7FCE9}" presName="spacer" presStyleCnt="0"/>
      <dgm:spPr/>
    </dgm:pt>
    <dgm:pt modelId="{328A35F1-D6ED-4BD5-A631-2D62779F0BA6}" type="pres">
      <dgm:prSet presAssocID="{9FE1E0A5-A1B9-4266-8155-03FBAEDB4233}" presName="parentText" presStyleLbl="node1" presStyleIdx="3" presStyleCnt="5">
        <dgm:presLayoutVars>
          <dgm:chMax val="0"/>
          <dgm:bulletEnabled val="1"/>
        </dgm:presLayoutVars>
      </dgm:prSet>
      <dgm:spPr/>
    </dgm:pt>
    <dgm:pt modelId="{7FB0C55D-4FCB-46EF-9A83-6BDB801F98D4}" type="pres">
      <dgm:prSet presAssocID="{D550168C-2DB7-4082-9B4F-C73DE323A8E5}" presName="spacer" presStyleCnt="0"/>
      <dgm:spPr/>
    </dgm:pt>
    <dgm:pt modelId="{7D182D83-8F07-49E4-A7A6-AF54410965FB}" type="pres">
      <dgm:prSet presAssocID="{5771A2E4-5B96-4A55-8DB6-092DE3EE1C20}" presName="parentText" presStyleLbl="node1" presStyleIdx="4" presStyleCnt="5">
        <dgm:presLayoutVars>
          <dgm:chMax val="0"/>
          <dgm:bulletEnabled val="1"/>
        </dgm:presLayoutVars>
      </dgm:prSet>
      <dgm:spPr/>
    </dgm:pt>
  </dgm:ptLst>
  <dgm:cxnLst>
    <dgm:cxn modelId="{700E6523-55C8-40EC-9390-FBF34FA9507F}" srcId="{9049C550-C680-4C4C-9E94-10C41314B30D}" destId="{5771A2E4-5B96-4A55-8DB6-092DE3EE1C20}" srcOrd="4" destOrd="0" parTransId="{F66BF792-EDBF-4540-B23A-D9110456BD63}" sibTransId="{12DDD899-BC6A-42CE-A966-85DE009F18E2}"/>
    <dgm:cxn modelId="{0F045F3C-4611-457E-860E-42EA5A1140CB}" type="presOf" srcId="{2D708D2B-F926-4D53-B443-232EAFFC835E}" destId="{16A39D42-C9E5-418D-8E67-E4D9BD16FB82}" srcOrd="0" destOrd="0" presId="urn:microsoft.com/office/officeart/2005/8/layout/vList2"/>
    <dgm:cxn modelId="{4380E445-CC37-4E8D-BBF7-3A499325BB8D}" srcId="{9049C550-C680-4C4C-9E94-10C41314B30D}" destId="{594A3A6E-6E27-4140-9573-DEAA8D6BD288}" srcOrd="1" destOrd="0" parTransId="{98B1BB95-96C6-4E34-8D4D-7E00A7286BF4}" sibTransId="{2C98A59A-B6F9-41D5-9445-0931A45FDFBA}"/>
    <dgm:cxn modelId="{A98A6C49-95E3-4838-8835-A39D98E0CDC1}" srcId="{9049C550-C680-4C4C-9E94-10C41314B30D}" destId="{9FE1E0A5-A1B9-4266-8155-03FBAEDB4233}" srcOrd="3" destOrd="0" parTransId="{9D82F02F-46E4-4410-BC36-7789CA9A19CB}" sibTransId="{D550168C-2DB7-4082-9B4F-C73DE323A8E5}"/>
    <dgm:cxn modelId="{502DBA49-035E-4AD1-A8B8-9CF600C78B1E}" type="presOf" srcId="{9FE1E0A5-A1B9-4266-8155-03FBAEDB4233}" destId="{328A35F1-D6ED-4BD5-A631-2D62779F0BA6}" srcOrd="0" destOrd="0" presId="urn:microsoft.com/office/officeart/2005/8/layout/vList2"/>
    <dgm:cxn modelId="{794EF16B-F4FA-4210-9AD1-D24D6708344E}" srcId="{9049C550-C680-4C4C-9E94-10C41314B30D}" destId="{F04B5A0E-27EF-488C-9D62-6AD054328A23}" srcOrd="0" destOrd="0" parTransId="{1F9F9F0E-15BF-4AC9-85EC-797C43A10562}" sibTransId="{6C3EF6A7-F4F3-42CB-B9D7-D044E618CBBD}"/>
    <dgm:cxn modelId="{A65FE975-68FB-49CC-B903-4B3729B5FAE2}" type="presOf" srcId="{9049C550-C680-4C4C-9E94-10C41314B30D}" destId="{EE823532-4B29-4C86-9507-E6F5310B803F}" srcOrd="0" destOrd="0" presId="urn:microsoft.com/office/officeart/2005/8/layout/vList2"/>
    <dgm:cxn modelId="{AD42A988-3652-4BBB-BF66-54D5F18AF2BE}" type="presOf" srcId="{F04B5A0E-27EF-488C-9D62-6AD054328A23}" destId="{F9BAF15D-5B3F-4FB7-80A9-509428BFE4C8}" srcOrd="0" destOrd="0" presId="urn:microsoft.com/office/officeart/2005/8/layout/vList2"/>
    <dgm:cxn modelId="{84D2DFA6-9899-477D-A51E-4C5AE437A7D0}" type="presOf" srcId="{594A3A6E-6E27-4140-9573-DEAA8D6BD288}" destId="{B4863B2E-44C3-43D9-8998-64A154A4DEDE}" srcOrd="0" destOrd="0" presId="urn:microsoft.com/office/officeart/2005/8/layout/vList2"/>
    <dgm:cxn modelId="{3BD82DC6-D54A-4C75-AA4B-CE22B55FAC56}" srcId="{9049C550-C680-4C4C-9E94-10C41314B30D}" destId="{2D708D2B-F926-4D53-B443-232EAFFC835E}" srcOrd="2" destOrd="0" parTransId="{AF51D8B8-0B73-418C-A297-DEC76B098D3C}" sibTransId="{5FE03F34-3EA6-4F5E-A359-767BB0C7FCE9}"/>
    <dgm:cxn modelId="{2B983DCA-BEAA-4E5C-B571-C1707B1206CD}" type="presOf" srcId="{5771A2E4-5B96-4A55-8DB6-092DE3EE1C20}" destId="{7D182D83-8F07-49E4-A7A6-AF54410965FB}" srcOrd="0" destOrd="0" presId="urn:microsoft.com/office/officeart/2005/8/layout/vList2"/>
    <dgm:cxn modelId="{C225FEBE-F5C7-44DA-A97F-A6E05064609F}" type="presParOf" srcId="{EE823532-4B29-4C86-9507-E6F5310B803F}" destId="{F9BAF15D-5B3F-4FB7-80A9-509428BFE4C8}" srcOrd="0" destOrd="0" presId="urn:microsoft.com/office/officeart/2005/8/layout/vList2"/>
    <dgm:cxn modelId="{14EDCC15-882D-455B-A573-ECE088C7B994}" type="presParOf" srcId="{EE823532-4B29-4C86-9507-E6F5310B803F}" destId="{4C2EE453-84FA-45F7-AB07-547AB4BB35D9}" srcOrd="1" destOrd="0" presId="urn:microsoft.com/office/officeart/2005/8/layout/vList2"/>
    <dgm:cxn modelId="{E9D738F0-BACC-4015-941C-CC5EA5D889F4}" type="presParOf" srcId="{EE823532-4B29-4C86-9507-E6F5310B803F}" destId="{B4863B2E-44C3-43D9-8998-64A154A4DEDE}" srcOrd="2" destOrd="0" presId="urn:microsoft.com/office/officeart/2005/8/layout/vList2"/>
    <dgm:cxn modelId="{6C82559B-DF3C-46EB-918E-EBE519255A61}" type="presParOf" srcId="{EE823532-4B29-4C86-9507-E6F5310B803F}" destId="{9A0E535D-5EBF-4AF9-B173-654E7DC34550}" srcOrd="3" destOrd="0" presId="urn:microsoft.com/office/officeart/2005/8/layout/vList2"/>
    <dgm:cxn modelId="{C69E5D77-3038-41B3-87BB-BCFA04344BBB}" type="presParOf" srcId="{EE823532-4B29-4C86-9507-E6F5310B803F}" destId="{16A39D42-C9E5-418D-8E67-E4D9BD16FB82}" srcOrd="4" destOrd="0" presId="urn:microsoft.com/office/officeart/2005/8/layout/vList2"/>
    <dgm:cxn modelId="{5EEFF885-9706-42DC-8DB4-945B51F49A1B}" type="presParOf" srcId="{EE823532-4B29-4C86-9507-E6F5310B803F}" destId="{03C98445-D900-4FC1-80A7-A9E2ABC0533A}" srcOrd="5" destOrd="0" presId="urn:microsoft.com/office/officeart/2005/8/layout/vList2"/>
    <dgm:cxn modelId="{2368A12C-0F5E-40FD-B7D8-EA37E7B19311}" type="presParOf" srcId="{EE823532-4B29-4C86-9507-E6F5310B803F}" destId="{328A35F1-D6ED-4BD5-A631-2D62779F0BA6}" srcOrd="6" destOrd="0" presId="urn:microsoft.com/office/officeart/2005/8/layout/vList2"/>
    <dgm:cxn modelId="{724961C4-406B-4F29-96D3-4051696CDE46}" type="presParOf" srcId="{EE823532-4B29-4C86-9507-E6F5310B803F}" destId="{7FB0C55D-4FCB-46EF-9A83-6BDB801F98D4}" srcOrd="7" destOrd="0" presId="urn:microsoft.com/office/officeart/2005/8/layout/vList2"/>
    <dgm:cxn modelId="{B8EAF67F-36E7-432F-BB98-22086FDEAE23}" type="presParOf" srcId="{EE823532-4B29-4C86-9507-E6F5310B803F}" destId="{7D182D83-8F07-49E4-A7A6-AF54410965FB}"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8F3FEB-DA65-4985-8FEC-C58461B9A18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D728C30-081B-47EC-B5EB-C3EC78593718}">
      <dgm:prSet/>
      <dgm:spPr/>
      <dgm:t>
        <a:bodyPr/>
        <a:lstStyle/>
        <a:p>
          <a:pPr algn="r"/>
          <a:r>
            <a:rPr lang="he-IL" b="0" i="0" dirty="0"/>
            <a:t>המוגבלות השכיחה ביותר היא לקות למידה או הפרעת קשב וריכוז.</a:t>
          </a:r>
          <a:endParaRPr lang="en-US" dirty="0"/>
        </a:p>
      </dgm:t>
    </dgm:pt>
    <dgm:pt modelId="{E054D947-2267-46E2-8366-E31243D8C843}" type="parTrans" cxnId="{D064251B-69F9-467D-88D7-412BE4EC5BA7}">
      <dgm:prSet/>
      <dgm:spPr/>
      <dgm:t>
        <a:bodyPr/>
        <a:lstStyle/>
        <a:p>
          <a:endParaRPr lang="en-US"/>
        </a:p>
      </dgm:t>
    </dgm:pt>
    <dgm:pt modelId="{93373DE5-8757-494D-B2FB-586B256F0E37}" type="sibTrans" cxnId="{D064251B-69F9-467D-88D7-412BE4EC5BA7}">
      <dgm:prSet/>
      <dgm:spPr/>
      <dgm:t>
        <a:bodyPr/>
        <a:lstStyle/>
        <a:p>
          <a:endParaRPr lang="en-US"/>
        </a:p>
      </dgm:t>
    </dgm:pt>
    <dgm:pt modelId="{3C9A86E7-48AD-4252-9452-A3477504C596}">
      <dgm:prSet/>
      <dgm:spPr/>
      <dgm:t>
        <a:bodyPr/>
        <a:lstStyle/>
        <a:p>
          <a:pPr algn="r"/>
          <a:r>
            <a:rPr lang="he-IL" b="0" i="0" dirty="0"/>
            <a:t>מוגבלויות נוספות בשכיחות גבוהה יחסית (1-2%) הן: מוגבלות נפשית/רגשית, קושי שפתי, עיכוב התפתחותי, הפרעת התנהגות ואוטיזם. </a:t>
          </a:r>
          <a:endParaRPr lang="en-US" dirty="0"/>
        </a:p>
      </dgm:t>
    </dgm:pt>
    <dgm:pt modelId="{D6A6B84F-9968-4233-A6A0-00EF941693E0}" type="parTrans" cxnId="{A917D1B4-A2BC-40AB-8264-73E1A785725B}">
      <dgm:prSet/>
      <dgm:spPr/>
      <dgm:t>
        <a:bodyPr/>
        <a:lstStyle/>
        <a:p>
          <a:endParaRPr lang="en-US"/>
        </a:p>
      </dgm:t>
    </dgm:pt>
    <dgm:pt modelId="{59F16D52-6935-490E-BA8A-487EC644F47B}" type="sibTrans" cxnId="{A917D1B4-A2BC-40AB-8264-73E1A785725B}">
      <dgm:prSet/>
      <dgm:spPr/>
      <dgm:t>
        <a:bodyPr/>
        <a:lstStyle/>
        <a:p>
          <a:endParaRPr lang="en-US"/>
        </a:p>
      </dgm:t>
    </dgm:pt>
    <dgm:pt modelId="{E110B142-754D-42A4-8B45-D77D183E9EFD}">
      <dgm:prSet/>
      <dgm:spPr/>
      <dgm:t>
        <a:bodyPr/>
        <a:lstStyle/>
        <a:p>
          <a:pPr algn="r"/>
          <a:r>
            <a:rPr lang="he-IL" b="0" i="0" dirty="0"/>
            <a:t>מוגבלויות בשכיחות נמוכה יחסית (פחות מ-1%) הן: מחלה כרונית, מוגבלות מוטורית, מוגבלות שכלית התפתחותית, מוגבלות ראייה ומוגבלות שמיעה.</a:t>
          </a:r>
          <a:endParaRPr lang="en-US" dirty="0"/>
        </a:p>
      </dgm:t>
    </dgm:pt>
    <dgm:pt modelId="{08E82409-5F72-4B9C-B040-0476EA8521BB}" type="parTrans" cxnId="{B02C47C0-8A1A-4FC4-868B-119D9679063F}">
      <dgm:prSet/>
      <dgm:spPr/>
      <dgm:t>
        <a:bodyPr/>
        <a:lstStyle/>
        <a:p>
          <a:endParaRPr lang="en-US"/>
        </a:p>
      </dgm:t>
    </dgm:pt>
    <dgm:pt modelId="{8E160970-541F-48A9-B36B-29311613C337}" type="sibTrans" cxnId="{B02C47C0-8A1A-4FC4-868B-119D9679063F}">
      <dgm:prSet/>
      <dgm:spPr/>
      <dgm:t>
        <a:bodyPr/>
        <a:lstStyle/>
        <a:p>
          <a:endParaRPr lang="en-US"/>
        </a:p>
      </dgm:t>
    </dgm:pt>
    <dgm:pt modelId="{B6B084B0-1B86-4278-BFE0-F474A7D60260}">
      <dgm:prSet/>
      <dgm:spPr/>
      <dgm:t>
        <a:bodyPr/>
        <a:lstStyle/>
        <a:p>
          <a:pPr algn="r"/>
          <a:r>
            <a:rPr lang="he-IL" b="0" i="0" dirty="0"/>
            <a:t>ריבוי מוגבלויות דווח בקרב כשליש מן הילדים עם מוגבלות. </a:t>
          </a:r>
          <a:endParaRPr lang="en-US" dirty="0"/>
        </a:p>
      </dgm:t>
    </dgm:pt>
    <dgm:pt modelId="{056C22FA-39FC-4B21-A0FC-CD9EAB04F8C9}" type="parTrans" cxnId="{0AD68DFD-F152-425E-AAA6-3399DC9E5607}">
      <dgm:prSet/>
      <dgm:spPr/>
      <dgm:t>
        <a:bodyPr/>
        <a:lstStyle/>
        <a:p>
          <a:endParaRPr lang="en-US"/>
        </a:p>
      </dgm:t>
    </dgm:pt>
    <dgm:pt modelId="{4E603EC5-4477-4119-A7F0-883DE1D7724D}" type="sibTrans" cxnId="{0AD68DFD-F152-425E-AAA6-3399DC9E5607}">
      <dgm:prSet/>
      <dgm:spPr/>
      <dgm:t>
        <a:bodyPr/>
        <a:lstStyle/>
        <a:p>
          <a:endParaRPr lang="en-US"/>
        </a:p>
      </dgm:t>
    </dgm:pt>
    <dgm:pt modelId="{D6D1ACA1-D558-4411-B81A-86058902B6A5}">
      <dgm:prSet/>
      <dgm:spPr/>
      <dgm:t>
        <a:bodyPr/>
        <a:lstStyle/>
        <a:p>
          <a:pPr algn="r"/>
          <a:r>
            <a:rPr lang="he-IL" b="0" i="0" dirty="0"/>
            <a:t>שיעור גבוה יותר של ילדים עם מוגבלות גדלים במשפחה חד-הורית. </a:t>
          </a:r>
          <a:endParaRPr lang="en-US" dirty="0"/>
        </a:p>
      </dgm:t>
    </dgm:pt>
    <dgm:pt modelId="{07C82BBF-1C36-4152-B403-8B7506C6B477}" type="parTrans" cxnId="{FA6D92C6-108C-4D23-BB33-BF1F7A0C6E5B}">
      <dgm:prSet/>
      <dgm:spPr/>
      <dgm:t>
        <a:bodyPr/>
        <a:lstStyle/>
        <a:p>
          <a:endParaRPr lang="en-US"/>
        </a:p>
      </dgm:t>
    </dgm:pt>
    <dgm:pt modelId="{07B4E253-8D8A-4105-AEEB-CECA3AFA6AF3}" type="sibTrans" cxnId="{FA6D92C6-108C-4D23-BB33-BF1F7A0C6E5B}">
      <dgm:prSet/>
      <dgm:spPr/>
      <dgm:t>
        <a:bodyPr/>
        <a:lstStyle/>
        <a:p>
          <a:endParaRPr lang="en-US"/>
        </a:p>
      </dgm:t>
    </dgm:pt>
    <dgm:pt modelId="{05409EDF-0638-4879-9B68-39E56C887252}">
      <dgm:prSet/>
      <dgm:spPr/>
      <dgm:t>
        <a:bodyPr/>
        <a:lstStyle/>
        <a:p>
          <a:pPr algn="r"/>
          <a:r>
            <a:rPr lang="he-IL" b="0" i="0" dirty="0"/>
            <a:t>שיעור הבנים עם מוגבלות גבוה משיעור הבנות עם מוגבלות. שיעור הילדים עם מוגבלות עולה עם העלייה בגיל.</a:t>
          </a:r>
          <a:endParaRPr lang="en-US" dirty="0"/>
        </a:p>
      </dgm:t>
    </dgm:pt>
    <dgm:pt modelId="{2EB91C56-42B7-48FC-8000-0553EDE80BEA}" type="parTrans" cxnId="{33F79EB5-ECF8-4AFE-BB9A-E512E5B21E38}">
      <dgm:prSet/>
      <dgm:spPr/>
      <dgm:t>
        <a:bodyPr/>
        <a:lstStyle/>
        <a:p>
          <a:endParaRPr lang="en-US"/>
        </a:p>
      </dgm:t>
    </dgm:pt>
    <dgm:pt modelId="{4D79F5D2-DC89-4570-9933-74218EDB0087}" type="sibTrans" cxnId="{33F79EB5-ECF8-4AFE-BB9A-E512E5B21E38}">
      <dgm:prSet/>
      <dgm:spPr/>
      <dgm:t>
        <a:bodyPr/>
        <a:lstStyle/>
        <a:p>
          <a:endParaRPr lang="en-US"/>
        </a:p>
      </dgm:t>
    </dgm:pt>
    <dgm:pt modelId="{4E2B5CD3-C3BA-415E-97C0-6FC37865608C}">
      <dgm:prSet/>
      <dgm:spPr/>
      <dgm:t>
        <a:bodyPr/>
        <a:lstStyle/>
        <a:p>
          <a:pPr algn="r"/>
          <a:r>
            <a:rPr lang="he-IL" b="0" i="0" dirty="0"/>
            <a:t>במוגבלויות 'נראות' שיעור הילדים הערבים גבוה ובמוגבלויות 'בלתי נראות' המגמה הפוכה. </a:t>
          </a:r>
          <a:endParaRPr lang="en-US" dirty="0"/>
        </a:p>
      </dgm:t>
    </dgm:pt>
    <dgm:pt modelId="{50CA602A-5893-44D8-BA78-95625FD823ED}" type="parTrans" cxnId="{C8B93AAA-B519-432B-ACE8-18EAD82291E7}">
      <dgm:prSet/>
      <dgm:spPr/>
      <dgm:t>
        <a:bodyPr/>
        <a:lstStyle/>
        <a:p>
          <a:endParaRPr lang="en-US"/>
        </a:p>
      </dgm:t>
    </dgm:pt>
    <dgm:pt modelId="{A1C771A2-F37D-43FC-92B7-0442E66A74E3}" type="sibTrans" cxnId="{C8B93AAA-B519-432B-ACE8-18EAD82291E7}">
      <dgm:prSet/>
      <dgm:spPr/>
      <dgm:t>
        <a:bodyPr/>
        <a:lstStyle/>
        <a:p>
          <a:endParaRPr lang="en-US"/>
        </a:p>
      </dgm:t>
    </dgm:pt>
    <dgm:pt modelId="{255821C9-4380-4F38-BD25-162C014B0971}">
      <dgm:prSet/>
      <dgm:spPr/>
      <dgm:t>
        <a:bodyPr/>
        <a:lstStyle/>
        <a:p>
          <a:pPr algn="r"/>
          <a:r>
            <a:rPr lang="he-IL" b="0" i="0" dirty="0"/>
            <a:t>יש ילדים עם מוגבלות שהמערכות השונות אינן מכירות בהם והם אינם מקבלים מענה. </a:t>
          </a:r>
          <a:endParaRPr lang="en-US" dirty="0"/>
        </a:p>
      </dgm:t>
    </dgm:pt>
    <dgm:pt modelId="{4BBEB7BB-4E77-404A-BD76-5E44F7E08ADB}" type="parTrans" cxnId="{0C11A1B2-A972-4229-958C-06E9A2112B88}">
      <dgm:prSet/>
      <dgm:spPr/>
      <dgm:t>
        <a:bodyPr/>
        <a:lstStyle/>
        <a:p>
          <a:endParaRPr lang="en-US"/>
        </a:p>
      </dgm:t>
    </dgm:pt>
    <dgm:pt modelId="{C514EFE9-4A95-43C9-8A83-7C9A0E996364}" type="sibTrans" cxnId="{0C11A1B2-A972-4229-958C-06E9A2112B88}">
      <dgm:prSet/>
      <dgm:spPr/>
      <dgm:t>
        <a:bodyPr/>
        <a:lstStyle/>
        <a:p>
          <a:endParaRPr lang="en-US"/>
        </a:p>
      </dgm:t>
    </dgm:pt>
    <dgm:pt modelId="{DEE91391-396E-4B52-B946-F109FFE65820}" type="pres">
      <dgm:prSet presAssocID="{E08F3FEB-DA65-4985-8FEC-C58461B9A186}" presName="linear" presStyleCnt="0">
        <dgm:presLayoutVars>
          <dgm:animLvl val="lvl"/>
          <dgm:resizeHandles val="exact"/>
        </dgm:presLayoutVars>
      </dgm:prSet>
      <dgm:spPr/>
    </dgm:pt>
    <dgm:pt modelId="{2960E353-AC13-4D7F-A616-21967F8918F4}" type="pres">
      <dgm:prSet presAssocID="{2D728C30-081B-47EC-B5EB-C3EC78593718}" presName="parentText" presStyleLbl="node1" presStyleIdx="0" presStyleCnt="8">
        <dgm:presLayoutVars>
          <dgm:chMax val="0"/>
          <dgm:bulletEnabled val="1"/>
        </dgm:presLayoutVars>
      </dgm:prSet>
      <dgm:spPr/>
    </dgm:pt>
    <dgm:pt modelId="{1AB78FA0-70DD-4D94-827D-CBC631190294}" type="pres">
      <dgm:prSet presAssocID="{93373DE5-8757-494D-B2FB-586B256F0E37}" presName="spacer" presStyleCnt="0"/>
      <dgm:spPr/>
    </dgm:pt>
    <dgm:pt modelId="{1B752E76-3AB2-4A9F-818C-3C13B9418476}" type="pres">
      <dgm:prSet presAssocID="{3C9A86E7-48AD-4252-9452-A3477504C596}" presName="parentText" presStyleLbl="node1" presStyleIdx="1" presStyleCnt="8">
        <dgm:presLayoutVars>
          <dgm:chMax val="0"/>
          <dgm:bulletEnabled val="1"/>
        </dgm:presLayoutVars>
      </dgm:prSet>
      <dgm:spPr/>
    </dgm:pt>
    <dgm:pt modelId="{0E6C06CB-0DD8-4ED8-9650-95C40A1DA488}" type="pres">
      <dgm:prSet presAssocID="{59F16D52-6935-490E-BA8A-487EC644F47B}" presName="spacer" presStyleCnt="0"/>
      <dgm:spPr/>
    </dgm:pt>
    <dgm:pt modelId="{20004990-E216-47C2-8B72-B481CC7491FB}" type="pres">
      <dgm:prSet presAssocID="{E110B142-754D-42A4-8B45-D77D183E9EFD}" presName="parentText" presStyleLbl="node1" presStyleIdx="2" presStyleCnt="8">
        <dgm:presLayoutVars>
          <dgm:chMax val="0"/>
          <dgm:bulletEnabled val="1"/>
        </dgm:presLayoutVars>
      </dgm:prSet>
      <dgm:spPr/>
    </dgm:pt>
    <dgm:pt modelId="{3BCEB1A4-88DD-427C-9D93-83C084896F94}" type="pres">
      <dgm:prSet presAssocID="{8E160970-541F-48A9-B36B-29311613C337}" presName="spacer" presStyleCnt="0"/>
      <dgm:spPr/>
    </dgm:pt>
    <dgm:pt modelId="{7E1775D3-2F0A-4AC5-8A12-B54144A0A7CD}" type="pres">
      <dgm:prSet presAssocID="{B6B084B0-1B86-4278-BFE0-F474A7D60260}" presName="parentText" presStyleLbl="node1" presStyleIdx="3" presStyleCnt="8">
        <dgm:presLayoutVars>
          <dgm:chMax val="0"/>
          <dgm:bulletEnabled val="1"/>
        </dgm:presLayoutVars>
      </dgm:prSet>
      <dgm:spPr/>
    </dgm:pt>
    <dgm:pt modelId="{B486EDA6-593E-42E0-87BA-4A4F97BB52E0}" type="pres">
      <dgm:prSet presAssocID="{4E603EC5-4477-4119-A7F0-883DE1D7724D}" presName="spacer" presStyleCnt="0"/>
      <dgm:spPr/>
    </dgm:pt>
    <dgm:pt modelId="{9FC3A268-D253-4341-83C2-3426D89B7649}" type="pres">
      <dgm:prSet presAssocID="{D6D1ACA1-D558-4411-B81A-86058902B6A5}" presName="parentText" presStyleLbl="node1" presStyleIdx="4" presStyleCnt="8">
        <dgm:presLayoutVars>
          <dgm:chMax val="0"/>
          <dgm:bulletEnabled val="1"/>
        </dgm:presLayoutVars>
      </dgm:prSet>
      <dgm:spPr/>
    </dgm:pt>
    <dgm:pt modelId="{8F1055F0-E66C-4A54-85DF-EACAF865F2B4}" type="pres">
      <dgm:prSet presAssocID="{07B4E253-8D8A-4105-AEEB-CECA3AFA6AF3}" presName="spacer" presStyleCnt="0"/>
      <dgm:spPr/>
    </dgm:pt>
    <dgm:pt modelId="{1C110A68-08FC-4699-882D-741A86C7BAE6}" type="pres">
      <dgm:prSet presAssocID="{05409EDF-0638-4879-9B68-39E56C887252}" presName="parentText" presStyleLbl="node1" presStyleIdx="5" presStyleCnt="8">
        <dgm:presLayoutVars>
          <dgm:chMax val="0"/>
          <dgm:bulletEnabled val="1"/>
        </dgm:presLayoutVars>
      </dgm:prSet>
      <dgm:spPr/>
    </dgm:pt>
    <dgm:pt modelId="{F4758530-C7F5-4F1E-A0AD-B9A8BC4745BE}" type="pres">
      <dgm:prSet presAssocID="{4D79F5D2-DC89-4570-9933-74218EDB0087}" presName="spacer" presStyleCnt="0"/>
      <dgm:spPr/>
    </dgm:pt>
    <dgm:pt modelId="{0EEA226C-8D34-4012-BA97-EBE65E597B0F}" type="pres">
      <dgm:prSet presAssocID="{4E2B5CD3-C3BA-415E-97C0-6FC37865608C}" presName="parentText" presStyleLbl="node1" presStyleIdx="6" presStyleCnt="8">
        <dgm:presLayoutVars>
          <dgm:chMax val="0"/>
          <dgm:bulletEnabled val="1"/>
        </dgm:presLayoutVars>
      </dgm:prSet>
      <dgm:spPr/>
    </dgm:pt>
    <dgm:pt modelId="{1BFED118-AABA-4B15-ADB0-A6FD170A3BB5}" type="pres">
      <dgm:prSet presAssocID="{A1C771A2-F37D-43FC-92B7-0442E66A74E3}" presName="spacer" presStyleCnt="0"/>
      <dgm:spPr/>
    </dgm:pt>
    <dgm:pt modelId="{5A8BAD4A-4A0E-44C7-BAFF-9230500C878E}" type="pres">
      <dgm:prSet presAssocID="{255821C9-4380-4F38-BD25-162C014B0971}" presName="parentText" presStyleLbl="node1" presStyleIdx="7" presStyleCnt="8">
        <dgm:presLayoutVars>
          <dgm:chMax val="0"/>
          <dgm:bulletEnabled val="1"/>
        </dgm:presLayoutVars>
      </dgm:prSet>
      <dgm:spPr/>
    </dgm:pt>
  </dgm:ptLst>
  <dgm:cxnLst>
    <dgm:cxn modelId="{6643FB08-A7E3-4AD1-9598-3982C5A4AD6D}" type="presOf" srcId="{3C9A86E7-48AD-4252-9452-A3477504C596}" destId="{1B752E76-3AB2-4A9F-818C-3C13B9418476}" srcOrd="0" destOrd="0" presId="urn:microsoft.com/office/officeart/2005/8/layout/vList2"/>
    <dgm:cxn modelId="{D064251B-69F9-467D-88D7-412BE4EC5BA7}" srcId="{E08F3FEB-DA65-4985-8FEC-C58461B9A186}" destId="{2D728C30-081B-47EC-B5EB-C3EC78593718}" srcOrd="0" destOrd="0" parTransId="{E054D947-2267-46E2-8366-E31243D8C843}" sibTransId="{93373DE5-8757-494D-B2FB-586B256F0E37}"/>
    <dgm:cxn modelId="{1A192C2A-112F-4BCD-8BF9-FD8CBF726E51}" type="presOf" srcId="{D6D1ACA1-D558-4411-B81A-86058902B6A5}" destId="{9FC3A268-D253-4341-83C2-3426D89B7649}" srcOrd="0" destOrd="0" presId="urn:microsoft.com/office/officeart/2005/8/layout/vList2"/>
    <dgm:cxn modelId="{1FF2EC61-CACD-4B77-9AF2-550263EF7ED9}" type="presOf" srcId="{4E2B5CD3-C3BA-415E-97C0-6FC37865608C}" destId="{0EEA226C-8D34-4012-BA97-EBE65E597B0F}" srcOrd="0" destOrd="0" presId="urn:microsoft.com/office/officeart/2005/8/layout/vList2"/>
    <dgm:cxn modelId="{952AEF6A-14F3-491B-BB81-75C386A851D6}" type="presOf" srcId="{2D728C30-081B-47EC-B5EB-C3EC78593718}" destId="{2960E353-AC13-4D7F-A616-21967F8918F4}" srcOrd="0" destOrd="0" presId="urn:microsoft.com/office/officeart/2005/8/layout/vList2"/>
    <dgm:cxn modelId="{207DAB6B-FFAB-47AB-A14C-A9665110EE5F}" type="presOf" srcId="{E110B142-754D-42A4-8B45-D77D183E9EFD}" destId="{20004990-E216-47C2-8B72-B481CC7491FB}" srcOrd="0" destOrd="0" presId="urn:microsoft.com/office/officeart/2005/8/layout/vList2"/>
    <dgm:cxn modelId="{7655F198-FD10-4417-B625-97578C5CE83A}" type="presOf" srcId="{255821C9-4380-4F38-BD25-162C014B0971}" destId="{5A8BAD4A-4A0E-44C7-BAFF-9230500C878E}" srcOrd="0" destOrd="0" presId="urn:microsoft.com/office/officeart/2005/8/layout/vList2"/>
    <dgm:cxn modelId="{C8B93AAA-B519-432B-ACE8-18EAD82291E7}" srcId="{E08F3FEB-DA65-4985-8FEC-C58461B9A186}" destId="{4E2B5CD3-C3BA-415E-97C0-6FC37865608C}" srcOrd="6" destOrd="0" parTransId="{50CA602A-5893-44D8-BA78-95625FD823ED}" sibTransId="{A1C771A2-F37D-43FC-92B7-0442E66A74E3}"/>
    <dgm:cxn modelId="{0C11A1B2-A972-4229-958C-06E9A2112B88}" srcId="{E08F3FEB-DA65-4985-8FEC-C58461B9A186}" destId="{255821C9-4380-4F38-BD25-162C014B0971}" srcOrd="7" destOrd="0" parTransId="{4BBEB7BB-4E77-404A-BD76-5E44F7E08ADB}" sibTransId="{C514EFE9-4A95-43C9-8A83-7C9A0E996364}"/>
    <dgm:cxn modelId="{EB13A2B3-CA70-4D6B-903C-983EC98FDFD8}" type="presOf" srcId="{05409EDF-0638-4879-9B68-39E56C887252}" destId="{1C110A68-08FC-4699-882D-741A86C7BAE6}" srcOrd="0" destOrd="0" presId="urn:microsoft.com/office/officeart/2005/8/layout/vList2"/>
    <dgm:cxn modelId="{A917D1B4-A2BC-40AB-8264-73E1A785725B}" srcId="{E08F3FEB-DA65-4985-8FEC-C58461B9A186}" destId="{3C9A86E7-48AD-4252-9452-A3477504C596}" srcOrd="1" destOrd="0" parTransId="{D6A6B84F-9968-4233-A6A0-00EF941693E0}" sibTransId="{59F16D52-6935-490E-BA8A-487EC644F47B}"/>
    <dgm:cxn modelId="{33F79EB5-ECF8-4AFE-BB9A-E512E5B21E38}" srcId="{E08F3FEB-DA65-4985-8FEC-C58461B9A186}" destId="{05409EDF-0638-4879-9B68-39E56C887252}" srcOrd="5" destOrd="0" parTransId="{2EB91C56-42B7-48FC-8000-0553EDE80BEA}" sibTransId="{4D79F5D2-DC89-4570-9933-74218EDB0087}"/>
    <dgm:cxn modelId="{B02C47C0-8A1A-4FC4-868B-119D9679063F}" srcId="{E08F3FEB-DA65-4985-8FEC-C58461B9A186}" destId="{E110B142-754D-42A4-8B45-D77D183E9EFD}" srcOrd="2" destOrd="0" parTransId="{08E82409-5F72-4B9C-B040-0476EA8521BB}" sibTransId="{8E160970-541F-48A9-B36B-29311613C337}"/>
    <dgm:cxn modelId="{FA6D92C6-108C-4D23-BB33-BF1F7A0C6E5B}" srcId="{E08F3FEB-DA65-4985-8FEC-C58461B9A186}" destId="{D6D1ACA1-D558-4411-B81A-86058902B6A5}" srcOrd="4" destOrd="0" parTransId="{07C82BBF-1C36-4152-B403-8B7506C6B477}" sibTransId="{07B4E253-8D8A-4105-AEEB-CECA3AFA6AF3}"/>
    <dgm:cxn modelId="{864011E3-3BED-4D47-B954-130E040864EA}" type="presOf" srcId="{E08F3FEB-DA65-4985-8FEC-C58461B9A186}" destId="{DEE91391-396E-4B52-B946-F109FFE65820}" srcOrd="0" destOrd="0" presId="urn:microsoft.com/office/officeart/2005/8/layout/vList2"/>
    <dgm:cxn modelId="{585F8FE4-0109-4C56-B903-0AC571436340}" type="presOf" srcId="{B6B084B0-1B86-4278-BFE0-F474A7D60260}" destId="{7E1775D3-2F0A-4AC5-8A12-B54144A0A7CD}" srcOrd="0" destOrd="0" presId="urn:microsoft.com/office/officeart/2005/8/layout/vList2"/>
    <dgm:cxn modelId="{0AD68DFD-F152-425E-AAA6-3399DC9E5607}" srcId="{E08F3FEB-DA65-4985-8FEC-C58461B9A186}" destId="{B6B084B0-1B86-4278-BFE0-F474A7D60260}" srcOrd="3" destOrd="0" parTransId="{056C22FA-39FC-4B21-A0FC-CD9EAB04F8C9}" sibTransId="{4E603EC5-4477-4119-A7F0-883DE1D7724D}"/>
    <dgm:cxn modelId="{BA7BFFC5-E46C-4B1B-8B6F-6B3EDDE50D75}" type="presParOf" srcId="{DEE91391-396E-4B52-B946-F109FFE65820}" destId="{2960E353-AC13-4D7F-A616-21967F8918F4}" srcOrd="0" destOrd="0" presId="urn:microsoft.com/office/officeart/2005/8/layout/vList2"/>
    <dgm:cxn modelId="{AD5DAF6A-7B22-424F-8996-C20320D94DAE}" type="presParOf" srcId="{DEE91391-396E-4B52-B946-F109FFE65820}" destId="{1AB78FA0-70DD-4D94-827D-CBC631190294}" srcOrd="1" destOrd="0" presId="urn:microsoft.com/office/officeart/2005/8/layout/vList2"/>
    <dgm:cxn modelId="{4AA37672-3E9D-4E0D-9BBC-B735177F7839}" type="presParOf" srcId="{DEE91391-396E-4B52-B946-F109FFE65820}" destId="{1B752E76-3AB2-4A9F-818C-3C13B9418476}" srcOrd="2" destOrd="0" presId="urn:microsoft.com/office/officeart/2005/8/layout/vList2"/>
    <dgm:cxn modelId="{A6BB5154-DAAF-447B-80D8-210EFBFC2242}" type="presParOf" srcId="{DEE91391-396E-4B52-B946-F109FFE65820}" destId="{0E6C06CB-0DD8-4ED8-9650-95C40A1DA488}" srcOrd="3" destOrd="0" presId="urn:microsoft.com/office/officeart/2005/8/layout/vList2"/>
    <dgm:cxn modelId="{FA463019-D97B-428D-9F26-C92CC4AEF6E2}" type="presParOf" srcId="{DEE91391-396E-4B52-B946-F109FFE65820}" destId="{20004990-E216-47C2-8B72-B481CC7491FB}" srcOrd="4" destOrd="0" presId="urn:microsoft.com/office/officeart/2005/8/layout/vList2"/>
    <dgm:cxn modelId="{8B409675-8C48-49F9-BADA-3E8C6935E9F9}" type="presParOf" srcId="{DEE91391-396E-4B52-B946-F109FFE65820}" destId="{3BCEB1A4-88DD-427C-9D93-83C084896F94}" srcOrd="5" destOrd="0" presId="urn:microsoft.com/office/officeart/2005/8/layout/vList2"/>
    <dgm:cxn modelId="{15237DF5-2BA9-4448-BD82-55E35582DD96}" type="presParOf" srcId="{DEE91391-396E-4B52-B946-F109FFE65820}" destId="{7E1775D3-2F0A-4AC5-8A12-B54144A0A7CD}" srcOrd="6" destOrd="0" presId="urn:microsoft.com/office/officeart/2005/8/layout/vList2"/>
    <dgm:cxn modelId="{899241A3-4706-402C-A78E-EBCE04A4BBD4}" type="presParOf" srcId="{DEE91391-396E-4B52-B946-F109FFE65820}" destId="{B486EDA6-593E-42E0-87BA-4A4F97BB52E0}" srcOrd="7" destOrd="0" presId="urn:microsoft.com/office/officeart/2005/8/layout/vList2"/>
    <dgm:cxn modelId="{74E9845D-CF77-4DCF-9C4D-91B01457FDD1}" type="presParOf" srcId="{DEE91391-396E-4B52-B946-F109FFE65820}" destId="{9FC3A268-D253-4341-83C2-3426D89B7649}" srcOrd="8" destOrd="0" presId="urn:microsoft.com/office/officeart/2005/8/layout/vList2"/>
    <dgm:cxn modelId="{CCE596BE-BC71-423C-A389-2D099E81A285}" type="presParOf" srcId="{DEE91391-396E-4B52-B946-F109FFE65820}" destId="{8F1055F0-E66C-4A54-85DF-EACAF865F2B4}" srcOrd="9" destOrd="0" presId="urn:microsoft.com/office/officeart/2005/8/layout/vList2"/>
    <dgm:cxn modelId="{EC5184CC-0E0D-44E0-A865-DE3E100C1A60}" type="presParOf" srcId="{DEE91391-396E-4B52-B946-F109FFE65820}" destId="{1C110A68-08FC-4699-882D-741A86C7BAE6}" srcOrd="10" destOrd="0" presId="urn:microsoft.com/office/officeart/2005/8/layout/vList2"/>
    <dgm:cxn modelId="{558CF7BF-F3F5-4AD5-813A-3585E06031AA}" type="presParOf" srcId="{DEE91391-396E-4B52-B946-F109FFE65820}" destId="{F4758530-C7F5-4F1E-A0AD-B9A8BC4745BE}" srcOrd="11" destOrd="0" presId="urn:microsoft.com/office/officeart/2005/8/layout/vList2"/>
    <dgm:cxn modelId="{D8E39ADB-EE0B-4921-9475-CB3EF93DCCE0}" type="presParOf" srcId="{DEE91391-396E-4B52-B946-F109FFE65820}" destId="{0EEA226C-8D34-4012-BA97-EBE65E597B0F}" srcOrd="12" destOrd="0" presId="urn:microsoft.com/office/officeart/2005/8/layout/vList2"/>
    <dgm:cxn modelId="{8757719D-1786-4147-A3F6-4A0E63BFE912}" type="presParOf" srcId="{DEE91391-396E-4B52-B946-F109FFE65820}" destId="{1BFED118-AABA-4B15-ADB0-A6FD170A3BB5}" srcOrd="13" destOrd="0" presId="urn:microsoft.com/office/officeart/2005/8/layout/vList2"/>
    <dgm:cxn modelId="{B9E101DA-6487-4F95-A082-9917EB3A65C6}" type="presParOf" srcId="{DEE91391-396E-4B52-B946-F109FFE65820}" destId="{5A8BAD4A-4A0E-44C7-BAFF-9230500C878E}"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CF5EE3-D521-4B67-A08B-46BA3A5CE829}"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65A924BB-B04D-4E74-B1C3-E9CB1B96C449}">
      <dgm:prSet custT="1"/>
      <dgm:spPr/>
      <dgm:t>
        <a:bodyPr/>
        <a:lstStyle/>
        <a:p>
          <a:pPr>
            <a:defRPr cap="all"/>
          </a:pPr>
          <a:r>
            <a:rPr lang="he-IL" sz="1800" b="1" dirty="0"/>
            <a:t>מטרת הסימולציה היא להתנסות בגישה כוללת, ואין פתרון “נכון” או “לא נכון” – אלא תהליך למידה והתנסות.</a:t>
          </a:r>
          <a:endParaRPr lang="en-US" sz="1800" b="1" dirty="0"/>
        </a:p>
      </dgm:t>
    </dgm:pt>
    <dgm:pt modelId="{33941B9E-CA4D-44D1-81D7-8E32E837CF5F}" type="parTrans" cxnId="{550DF768-DCD4-4CAF-93BC-84EB16222441}">
      <dgm:prSet/>
      <dgm:spPr/>
      <dgm:t>
        <a:bodyPr/>
        <a:lstStyle/>
        <a:p>
          <a:endParaRPr lang="en-US"/>
        </a:p>
      </dgm:t>
    </dgm:pt>
    <dgm:pt modelId="{D1E6F526-A750-40B7-AC53-CA29743081D7}" type="sibTrans" cxnId="{550DF768-DCD4-4CAF-93BC-84EB16222441}">
      <dgm:prSet/>
      <dgm:spPr/>
      <dgm:t>
        <a:bodyPr/>
        <a:lstStyle/>
        <a:p>
          <a:endParaRPr lang="en-US"/>
        </a:p>
      </dgm:t>
    </dgm:pt>
    <dgm:pt modelId="{1DEC9340-9D3E-48F3-859E-DE6CA6415493}">
      <dgm:prSet custT="1"/>
      <dgm:spPr/>
      <dgm:t>
        <a:bodyPr/>
        <a:lstStyle/>
        <a:p>
          <a:pPr>
            <a:defRPr cap="all"/>
          </a:pPr>
          <a:r>
            <a:rPr lang="he-IL" sz="1400" b="1" dirty="0"/>
            <a:t>חלוקת התפקידים: שני מתנדבים- אחד ישחק את תפקיד הילד עם מוגבלות, השני ישחק את תפקיד המדריך. שאר המשתתפים ישמשו כצופים ויעודדו להעלות תובנות בסיום הפעילות.</a:t>
          </a:r>
          <a:endParaRPr lang="en-US" sz="1400" b="1" dirty="0"/>
        </a:p>
      </dgm:t>
    </dgm:pt>
    <dgm:pt modelId="{C50619C8-5F11-4F8E-93AA-46C637F5EE1F}" type="parTrans" cxnId="{3DE84221-B9A5-4E84-B4F2-4235FD453499}">
      <dgm:prSet/>
      <dgm:spPr/>
      <dgm:t>
        <a:bodyPr/>
        <a:lstStyle/>
        <a:p>
          <a:endParaRPr lang="en-US"/>
        </a:p>
      </dgm:t>
    </dgm:pt>
    <dgm:pt modelId="{5132D751-3C48-4A11-AB5C-66CDBB768256}" type="sibTrans" cxnId="{3DE84221-B9A5-4E84-B4F2-4235FD453499}">
      <dgm:prSet/>
      <dgm:spPr/>
      <dgm:t>
        <a:bodyPr/>
        <a:lstStyle/>
        <a:p>
          <a:endParaRPr lang="en-US"/>
        </a:p>
      </dgm:t>
    </dgm:pt>
    <dgm:pt modelId="{54AC6AA9-F769-42F8-A8ED-A8EB8AA4DEC3}">
      <dgm:prSet custT="1"/>
      <dgm:spPr/>
      <dgm:t>
        <a:bodyPr/>
        <a:lstStyle/>
        <a:p>
          <a:pPr>
            <a:defRPr cap="all"/>
          </a:pPr>
          <a:r>
            <a:rPr lang="he-IL" sz="2400" b="1" dirty="0"/>
            <a:t>כל סימולציה תימשך כ-5 דקות</a:t>
          </a:r>
          <a:endParaRPr lang="en-US" sz="2400" b="1" dirty="0"/>
        </a:p>
      </dgm:t>
    </dgm:pt>
    <dgm:pt modelId="{45092394-307E-43DB-AAB9-69BEA79A9D40}" type="parTrans" cxnId="{7C07C1D8-BCFF-4B3E-8416-C626FB22D419}">
      <dgm:prSet/>
      <dgm:spPr/>
      <dgm:t>
        <a:bodyPr/>
        <a:lstStyle/>
        <a:p>
          <a:endParaRPr lang="en-US"/>
        </a:p>
      </dgm:t>
    </dgm:pt>
    <dgm:pt modelId="{DD519990-B2E5-4E0E-9B6C-3A691BFCC824}" type="sibTrans" cxnId="{7C07C1D8-BCFF-4B3E-8416-C626FB22D419}">
      <dgm:prSet/>
      <dgm:spPr/>
      <dgm:t>
        <a:bodyPr/>
        <a:lstStyle/>
        <a:p>
          <a:endParaRPr lang="en-US"/>
        </a:p>
      </dgm:t>
    </dgm:pt>
    <dgm:pt modelId="{876858B6-ECDC-480F-BDC9-6A3F30E1068C}" type="pres">
      <dgm:prSet presAssocID="{CFCF5EE3-D521-4B67-A08B-46BA3A5CE829}" presName="root" presStyleCnt="0">
        <dgm:presLayoutVars>
          <dgm:dir/>
          <dgm:resizeHandles val="exact"/>
        </dgm:presLayoutVars>
      </dgm:prSet>
      <dgm:spPr/>
    </dgm:pt>
    <dgm:pt modelId="{F8B0882A-65FD-43DB-88B3-55FFFDE4546F}" type="pres">
      <dgm:prSet presAssocID="{65A924BB-B04D-4E74-B1C3-E9CB1B96C449}" presName="compNode" presStyleCnt="0"/>
      <dgm:spPr/>
    </dgm:pt>
    <dgm:pt modelId="{8B2C4F71-2EA4-4D2C-AB7D-D07C56408B63}" type="pres">
      <dgm:prSet presAssocID="{65A924BB-B04D-4E74-B1C3-E9CB1B96C449}" presName="iconBgRect" presStyleLbl="bgShp" presStyleIdx="0" presStyleCnt="3"/>
      <dgm:spPr/>
    </dgm:pt>
    <dgm:pt modelId="{C937979E-BF4A-4DFA-ADA7-EB18EA544553}" type="pres">
      <dgm:prSet presAssocID="{65A924BB-B04D-4E74-B1C3-E9CB1B96C44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כוכב"/>
        </a:ext>
      </dgm:extLst>
    </dgm:pt>
    <dgm:pt modelId="{6583E31A-9E90-406E-8941-CDCD7B5A48C2}" type="pres">
      <dgm:prSet presAssocID="{65A924BB-B04D-4E74-B1C3-E9CB1B96C449}" presName="spaceRect" presStyleCnt="0"/>
      <dgm:spPr/>
    </dgm:pt>
    <dgm:pt modelId="{940E81E1-213F-4B1F-8D65-1968437A0F21}" type="pres">
      <dgm:prSet presAssocID="{65A924BB-B04D-4E74-B1C3-E9CB1B96C449}" presName="textRect" presStyleLbl="revTx" presStyleIdx="0" presStyleCnt="3">
        <dgm:presLayoutVars>
          <dgm:chMax val="1"/>
          <dgm:chPref val="1"/>
        </dgm:presLayoutVars>
      </dgm:prSet>
      <dgm:spPr/>
    </dgm:pt>
    <dgm:pt modelId="{EA5D419A-03D9-42E8-96D7-54A91F18E285}" type="pres">
      <dgm:prSet presAssocID="{D1E6F526-A750-40B7-AC53-CA29743081D7}" presName="sibTrans" presStyleCnt="0"/>
      <dgm:spPr/>
    </dgm:pt>
    <dgm:pt modelId="{36C2579A-C492-409B-B575-D09C6180C381}" type="pres">
      <dgm:prSet presAssocID="{1DEC9340-9D3E-48F3-859E-DE6CA6415493}" presName="compNode" presStyleCnt="0"/>
      <dgm:spPr/>
    </dgm:pt>
    <dgm:pt modelId="{5F549DB4-CFB1-414B-A81A-BB5C3F991016}" type="pres">
      <dgm:prSet presAssocID="{1DEC9340-9D3E-48F3-859E-DE6CA6415493}" presName="iconBgRect" presStyleLbl="bgShp" presStyleIdx="1" presStyleCnt="3"/>
      <dgm:spPr/>
    </dgm:pt>
    <dgm:pt modelId="{DF095999-A881-4FA5-A941-75DC8131FCBE}" type="pres">
      <dgm:prSet presAssocID="{1DEC9340-9D3E-48F3-859E-DE6CA641549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nching Diagram"/>
        </a:ext>
      </dgm:extLst>
    </dgm:pt>
    <dgm:pt modelId="{CCFD778D-910A-4C7B-8FDF-510EAFC88055}" type="pres">
      <dgm:prSet presAssocID="{1DEC9340-9D3E-48F3-859E-DE6CA6415493}" presName="spaceRect" presStyleCnt="0"/>
      <dgm:spPr/>
    </dgm:pt>
    <dgm:pt modelId="{F2DE9FC4-3D05-49EE-9139-8819C54AE5E3}" type="pres">
      <dgm:prSet presAssocID="{1DEC9340-9D3E-48F3-859E-DE6CA6415493}" presName="textRect" presStyleLbl="revTx" presStyleIdx="1" presStyleCnt="3">
        <dgm:presLayoutVars>
          <dgm:chMax val="1"/>
          <dgm:chPref val="1"/>
        </dgm:presLayoutVars>
      </dgm:prSet>
      <dgm:spPr/>
    </dgm:pt>
    <dgm:pt modelId="{FAC771D7-09D1-424F-89FD-42CBEBD01ABA}" type="pres">
      <dgm:prSet presAssocID="{5132D751-3C48-4A11-AB5C-66CDBB768256}" presName="sibTrans" presStyleCnt="0"/>
      <dgm:spPr/>
    </dgm:pt>
    <dgm:pt modelId="{A2F72C40-0F07-4932-AB54-DA8891208339}" type="pres">
      <dgm:prSet presAssocID="{54AC6AA9-F769-42F8-A8ED-A8EB8AA4DEC3}" presName="compNode" presStyleCnt="0"/>
      <dgm:spPr/>
    </dgm:pt>
    <dgm:pt modelId="{966657A3-B516-4ED0-995D-3CDA73957639}" type="pres">
      <dgm:prSet presAssocID="{54AC6AA9-F769-42F8-A8ED-A8EB8AA4DEC3}" presName="iconBgRect" presStyleLbl="bgShp" presStyleIdx="2" presStyleCnt="3"/>
      <dgm:spPr/>
    </dgm:pt>
    <dgm:pt modelId="{77898457-CB37-4C80-A4EB-6B4C9CEDF992}" type="pres">
      <dgm:prSet presAssocID="{54AC6AA9-F769-42F8-A8ED-A8EB8AA4DEC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שעון עצר"/>
        </a:ext>
      </dgm:extLst>
    </dgm:pt>
    <dgm:pt modelId="{DDFC924A-14F8-4E9B-A86E-6AB517589D0D}" type="pres">
      <dgm:prSet presAssocID="{54AC6AA9-F769-42F8-A8ED-A8EB8AA4DEC3}" presName="spaceRect" presStyleCnt="0"/>
      <dgm:spPr/>
    </dgm:pt>
    <dgm:pt modelId="{21FCD5A9-53C8-4D2F-B268-F20BDE2AC1A9}" type="pres">
      <dgm:prSet presAssocID="{54AC6AA9-F769-42F8-A8ED-A8EB8AA4DEC3}" presName="textRect" presStyleLbl="revTx" presStyleIdx="2" presStyleCnt="3">
        <dgm:presLayoutVars>
          <dgm:chMax val="1"/>
          <dgm:chPref val="1"/>
        </dgm:presLayoutVars>
      </dgm:prSet>
      <dgm:spPr/>
    </dgm:pt>
  </dgm:ptLst>
  <dgm:cxnLst>
    <dgm:cxn modelId="{5317E009-8A1B-4568-889A-9588BC629AF5}" type="presOf" srcId="{54AC6AA9-F769-42F8-A8ED-A8EB8AA4DEC3}" destId="{21FCD5A9-53C8-4D2F-B268-F20BDE2AC1A9}" srcOrd="0" destOrd="0" presId="urn:microsoft.com/office/officeart/2018/5/layout/IconCircleLabelList"/>
    <dgm:cxn modelId="{3DE84221-B9A5-4E84-B4F2-4235FD453499}" srcId="{CFCF5EE3-D521-4B67-A08B-46BA3A5CE829}" destId="{1DEC9340-9D3E-48F3-859E-DE6CA6415493}" srcOrd="1" destOrd="0" parTransId="{C50619C8-5F11-4F8E-93AA-46C637F5EE1F}" sibTransId="{5132D751-3C48-4A11-AB5C-66CDBB768256}"/>
    <dgm:cxn modelId="{E9BAC05B-B859-4488-B8C4-B107B6BCC70B}" type="presOf" srcId="{CFCF5EE3-D521-4B67-A08B-46BA3A5CE829}" destId="{876858B6-ECDC-480F-BDC9-6A3F30E1068C}" srcOrd="0" destOrd="0" presId="urn:microsoft.com/office/officeart/2018/5/layout/IconCircleLabelList"/>
    <dgm:cxn modelId="{550DF768-DCD4-4CAF-93BC-84EB16222441}" srcId="{CFCF5EE3-D521-4B67-A08B-46BA3A5CE829}" destId="{65A924BB-B04D-4E74-B1C3-E9CB1B96C449}" srcOrd="0" destOrd="0" parTransId="{33941B9E-CA4D-44D1-81D7-8E32E837CF5F}" sibTransId="{D1E6F526-A750-40B7-AC53-CA29743081D7}"/>
    <dgm:cxn modelId="{A8BD49D8-1671-42A4-946D-BFC636729AA5}" type="presOf" srcId="{1DEC9340-9D3E-48F3-859E-DE6CA6415493}" destId="{F2DE9FC4-3D05-49EE-9139-8819C54AE5E3}" srcOrd="0" destOrd="0" presId="urn:microsoft.com/office/officeart/2018/5/layout/IconCircleLabelList"/>
    <dgm:cxn modelId="{7C07C1D8-BCFF-4B3E-8416-C626FB22D419}" srcId="{CFCF5EE3-D521-4B67-A08B-46BA3A5CE829}" destId="{54AC6AA9-F769-42F8-A8ED-A8EB8AA4DEC3}" srcOrd="2" destOrd="0" parTransId="{45092394-307E-43DB-AAB9-69BEA79A9D40}" sibTransId="{DD519990-B2E5-4E0E-9B6C-3A691BFCC824}"/>
    <dgm:cxn modelId="{E11099E6-67C4-40A1-8F3F-FE885D3B6A3D}" type="presOf" srcId="{65A924BB-B04D-4E74-B1C3-E9CB1B96C449}" destId="{940E81E1-213F-4B1F-8D65-1968437A0F21}" srcOrd="0" destOrd="0" presId="urn:microsoft.com/office/officeart/2018/5/layout/IconCircleLabelList"/>
    <dgm:cxn modelId="{D484CF6E-B3FB-4D5C-A0B5-B93B15CDC8AA}" type="presParOf" srcId="{876858B6-ECDC-480F-BDC9-6A3F30E1068C}" destId="{F8B0882A-65FD-43DB-88B3-55FFFDE4546F}" srcOrd="0" destOrd="0" presId="urn:microsoft.com/office/officeart/2018/5/layout/IconCircleLabelList"/>
    <dgm:cxn modelId="{C9C791D7-DA32-48F2-A3FB-F237C6E9A13E}" type="presParOf" srcId="{F8B0882A-65FD-43DB-88B3-55FFFDE4546F}" destId="{8B2C4F71-2EA4-4D2C-AB7D-D07C56408B63}" srcOrd="0" destOrd="0" presId="urn:microsoft.com/office/officeart/2018/5/layout/IconCircleLabelList"/>
    <dgm:cxn modelId="{4C875334-0064-4541-8C77-3C056A796CBA}" type="presParOf" srcId="{F8B0882A-65FD-43DB-88B3-55FFFDE4546F}" destId="{C937979E-BF4A-4DFA-ADA7-EB18EA544553}" srcOrd="1" destOrd="0" presId="urn:microsoft.com/office/officeart/2018/5/layout/IconCircleLabelList"/>
    <dgm:cxn modelId="{23701728-6C7F-4BAB-A651-DDE326D36473}" type="presParOf" srcId="{F8B0882A-65FD-43DB-88B3-55FFFDE4546F}" destId="{6583E31A-9E90-406E-8941-CDCD7B5A48C2}" srcOrd="2" destOrd="0" presId="urn:microsoft.com/office/officeart/2018/5/layout/IconCircleLabelList"/>
    <dgm:cxn modelId="{7CF733B5-80DB-4961-9423-2055EAC7E35A}" type="presParOf" srcId="{F8B0882A-65FD-43DB-88B3-55FFFDE4546F}" destId="{940E81E1-213F-4B1F-8D65-1968437A0F21}" srcOrd="3" destOrd="0" presId="urn:microsoft.com/office/officeart/2018/5/layout/IconCircleLabelList"/>
    <dgm:cxn modelId="{BA1F05D2-3B01-4789-B5B2-E0DC1F2A170D}" type="presParOf" srcId="{876858B6-ECDC-480F-BDC9-6A3F30E1068C}" destId="{EA5D419A-03D9-42E8-96D7-54A91F18E285}" srcOrd="1" destOrd="0" presId="urn:microsoft.com/office/officeart/2018/5/layout/IconCircleLabelList"/>
    <dgm:cxn modelId="{34DDC70C-5751-426D-B3E5-BAD5FE304590}" type="presParOf" srcId="{876858B6-ECDC-480F-BDC9-6A3F30E1068C}" destId="{36C2579A-C492-409B-B575-D09C6180C381}" srcOrd="2" destOrd="0" presId="urn:microsoft.com/office/officeart/2018/5/layout/IconCircleLabelList"/>
    <dgm:cxn modelId="{A7429F0D-D452-4716-BF3F-69011B2FD427}" type="presParOf" srcId="{36C2579A-C492-409B-B575-D09C6180C381}" destId="{5F549DB4-CFB1-414B-A81A-BB5C3F991016}" srcOrd="0" destOrd="0" presId="urn:microsoft.com/office/officeart/2018/5/layout/IconCircleLabelList"/>
    <dgm:cxn modelId="{2CFA9564-0140-412D-9488-43CADE6AC145}" type="presParOf" srcId="{36C2579A-C492-409B-B575-D09C6180C381}" destId="{DF095999-A881-4FA5-A941-75DC8131FCBE}" srcOrd="1" destOrd="0" presId="urn:microsoft.com/office/officeart/2018/5/layout/IconCircleLabelList"/>
    <dgm:cxn modelId="{9850D28F-BF1D-4E43-A7BC-F420F3BC34E5}" type="presParOf" srcId="{36C2579A-C492-409B-B575-D09C6180C381}" destId="{CCFD778D-910A-4C7B-8FDF-510EAFC88055}" srcOrd="2" destOrd="0" presId="urn:microsoft.com/office/officeart/2018/5/layout/IconCircleLabelList"/>
    <dgm:cxn modelId="{2C710E46-404C-4D96-B216-05557BD1775E}" type="presParOf" srcId="{36C2579A-C492-409B-B575-D09C6180C381}" destId="{F2DE9FC4-3D05-49EE-9139-8819C54AE5E3}" srcOrd="3" destOrd="0" presId="urn:microsoft.com/office/officeart/2018/5/layout/IconCircleLabelList"/>
    <dgm:cxn modelId="{62A6706E-A16C-4CCE-9307-03D7B45FC1FF}" type="presParOf" srcId="{876858B6-ECDC-480F-BDC9-6A3F30E1068C}" destId="{FAC771D7-09D1-424F-89FD-42CBEBD01ABA}" srcOrd="3" destOrd="0" presId="urn:microsoft.com/office/officeart/2018/5/layout/IconCircleLabelList"/>
    <dgm:cxn modelId="{F10BDDCE-7A43-49F7-BCE3-FC6375FB1FCD}" type="presParOf" srcId="{876858B6-ECDC-480F-BDC9-6A3F30E1068C}" destId="{A2F72C40-0F07-4932-AB54-DA8891208339}" srcOrd="4" destOrd="0" presId="urn:microsoft.com/office/officeart/2018/5/layout/IconCircleLabelList"/>
    <dgm:cxn modelId="{3EDD91A9-D006-4BE9-854A-8B46D4405F46}" type="presParOf" srcId="{A2F72C40-0F07-4932-AB54-DA8891208339}" destId="{966657A3-B516-4ED0-995D-3CDA73957639}" srcOrd="0" destOrd="0" presId="urn:microsoft.com/office/officeart/2018/5/layout/IconCircleLabelList"/>
    <dgm:cxn modelId="{A2D27FD8-DCE6-4EDA-AC8D-71E7487D8C9B}" type="presParOf" srcId="{A2F72C40-0F07-4932-AB54-DA8891208339}" destId="{77898457-CB37-4C80-A4EB-6B4C9CEDF992}" srcOrd="1" destOrd="0" presId="urn:microsoft.com/office/officeart/2018/5/layout/IconCircleLabelList"/>
    <dgm:cxn modelId="{64349C52-B86D-45A0-AC2B-F66BA2735375}" type="presParOf" srcId="{A2F72C40-0F07-4932-AB54-DA8891208339}" destId="{DDFC924A-14F8-4E9B-A86E-6AB517589D0D}" srcOrd="2" destOrd="0" presId="urn:microsoft.com/office/officeart/2018/5/layout/IconCircleLabelList"/>
    <dgm:cxn modelId="{C27DAE5C-7854-41C8-B5A9-A908C24E92BA}" type="presParOf" srcId="{A2F72C40-0F07-4932-AB54-DA8891208339}" destId="{21FCD5A9-53C8-4D2F-B268-F20BDE2AC1A9}"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84D250-6F71-478D-8A4C-744587F1E3EF}" type="doc">
      <dgm:prSet loTypeId="urn:microsoft.com/office/officeart/2005/8/layout/arrow5" loCatId="relationship" qsTypeId="urn:microsoft.com/office/officeart/2005/8/quickstyle/simple1" qsCatId="simple" csTypeId="urn:microsoft.com/office/officeart/2005/8/colors/accent1_2" csCatId="accent1"/>
      <dgm:spPr/>
      <dgm:t>
        <a:bodyPr/>
        <a:lstStyle/>
        <a:p>
          <a:endParaRPr lang="en-US"/>
        </a:p>
      </dgm:t>
    </dgm:pt>
    <dgm:pt modelId="{58AB19A6-F1FB-4F45-B8BE-D96FE48CE774}">
      <dgm:prSet/>
      <dgm:spPr/>
      <dgm:t>
        <a:bodyPr/>
        <a:lstStyle/>
        <a:p>
          <a:r>
            <a:rPr lang="he-IL"/>
            <a:t>נגישות פיזית</a:t>
          </a:r>
          <a:endParaRPr lang="en-US"/>
        </a:p>
      </dgm:t>
    </dgm:pt>
    <dgm:pt modelId="{72E9F0C5-3C93-48BE-B993-012836A3D2FC}" type="parTrans" cxnId="{020308A3-F538-4305-8C51-591143B05A0A}">
      <dgm:prSet/>
      <dgm:spPr/>
      <dgm:t>
        <a:bodyPr/>
        <a:lstStyle/>
        <a:p>
          <a:endParaRPr lang="en-US"/>
        </a:p>
      </dgm:t>
    </dgm:pt>
    <dgm:pt modelId="{444727DC-596D-4D6F-B88B-AB837D9014D0}" type="sibTrans" cxnId="{020308A3-F538-4305-8C51-591143B05A0A}">
      <dgm:prSet/>
      <dgm:spPr/>
      <dgm:t>
        <a:bodyPr/>
        <a:lstStyle/>
        <a:p>
          <a:endParaRPr lang="en-US"/>
        </a:p>
      </dgm:t>
    </dgm:pt>
    <dgm:pt modelId="{360CB9FF-21B0-46FC-9ED6-DD6F0B63D7B3}">
      <dgm:prSet/>
      <dgm:spPr/>
      <dgm:t>
        <a:bodyPr/>
        <a:lstStyle/>
        <a:p>
          <a:r>
            <a:rPr lang="he-IL"/>
            <a:t>לזכור מה חשוב </a:t>
          </a:r>
          <a:endParaRPr lang="en-US"/>
        </a:p>
      </dgm:t>
    </dgm:pt>
    <dgm:pt modelId="{AE224E61-0747-4E97-863F-43C464615BB2}" type="parTrans" cxnId="{33C9A972-9926-4488-9ABF-800CE04BA390}">
      <dgm:prSet/>
      <dgm:spPr/>
      <dgm:t>
        <a:bodyPr/>
        <a:lstStyle/>
        <a:p>
          <a:endParaRPr lang="en-US"/>
        </a:p>
      </dgm:t>
    </dgm:pt>
    <dgm:pt modelId="{F88B9B13-516F-4290-ADD0-3ABBE3A88FD4}" type="sibTrans" cxnId="{33C9A972-9926-4488-9ABF-800CE04BA390}">
      <dgm:prSet/>
      <dgm:spPr/>
      <dgm:t>
        <a:bodyPr/>
        <a:lstStyle/>
        <a:p>
          <a:endParaRPr lang="en-US"/>
        </a:p>
      </dgm:t>
    </dgm:pt>
    <dgm:pt modelId="{77377781-09A1-4DFC-BFE4-FA754E84BE5C}">
      <dgm:prSet/>
      <dgm:spPr/>
      <dgm:t>
        <a:bodyPr/>
        <a:lstStyle/>
        <a:p>
          <a:r>
            <a:rPr lang="he-IL"/>
            <a:t>לסייע איפה שצריך אבל לתת מרחב</a:t>
          </a:r>
          <a:endParaRPr lang="en-US"/>
        </a:p>
      </dgm:t>
    </dgm:pt>
    <dgm:pt modelId="{B479B998-3E95-4B40-A0B6-6E86251DA309}" type="parTrans" cxnId="{D612B37D-5A24-432F-9EE9-ECFB9404D75D}">
      <dgm:prSet/>
      <dgm:spPr/>
      <dgm:t>
        <a:bodyPr/>
        <a:lstStyle/>
        <a:p>
          <a:endParaRPr lang="en-US"/>
        </a:p>
      </dgm:t>
    </dgm:pt>
    <dgm:pt modelId="{DB8776A3-5667-4098-ABCF-4DC0D30E76C1}" type="sibTrans" cxnId="{D612B37D-5A24-432F-9EE9-ECFB9404D75D}">
      <dgm:prSet/>
      <dgm:spPr/>
      <dgm:t>
        <a:bodyPr/>
        <a:lstStyle/>
        <a:p>
          <a:endParaRPr lang="en-US"/>
        </a:p>
      </dgm:t>
    </dgm:pt>
    <dgm:pt modelId="{78987F0A-7A4B-47C8-B83B-EB206F5A638F}">
      <dgm:prSet/>
      <dgm:spPr/>
      <dgm:t>
        <a:bodyPr/>
        <a:lstStyle/>
        <a:p>
          <a:r>
            <a:rPr lang="he-IL"/>
            <a:t>להיות יצירתיים ולשמור על ראש פתוח</a:t>
          </a:r>
          <a:endParaRPr lang="en-US"/>
        </a:p>
      </dgm:t>
    </dgm:pt>
    <dgm:pt modelId="{27DA395A-4870-4CCF-B295-52BF2F539754}" type="parTrans" cxnId="{63620204-CAA8-4BAA-BE12-FC78E8C7A588}">
      <dgm:prSet/>
      <dgm:spPr/>
      <dgm:t>
        <a:bodyPr/>
        <a:lstStyle/>
        <a:p>
          <a:endParaRPr lang="en-US"/>
        </a:p>
      </dgm:t>
    </dgm:pt>
    <dgm:pt modelId="{C458A23F-792A-4695-B70D-C1268CCA7262}" type="sibTrans" cxnId="{63620204-CAA8-4BAA-BE12-FC78E8C7A588}">
      <dgm:prSet/>
      <dgm:spPr/>
      <dgm:t>
        <a:bodyPr/>
        <a:lstStyle/>
        <a:p>
          <a:endParaRPr lang="en-US"/>
        </a:p>
      </dgm:t>
    </dgm:pt>
    <dgm:pt modelId="{BF9760CB-4AD6-44C4-909A-2837B757D2D4}" type="pres">
      <dgm:prSet presAssocID="{BE84D250-6F71-478D-8A4C-744587F1E3EF}" presName="diagram" presStyleCnt="0">
        <dgm:presLayoutVars>
          <dgm:dir/>
          <dgm:resizeHandles val="exact"/>
        </dgm:presLayoutVars>
      </dgm:prSet>
      <dgm:spPr/>
    </dgm:pt>
    <dgm:pt modelId="{FFB2AD5B-4221-44CE-BC95-5519E902850D}" type="pres">
      <dgm:prSet presAssocID="{58AB19A6-F1FB-4F45-B8BE-D96FE48CE774}" presName="arrow" presStyleLbl="node1" presStyleIdx="0" presStyleCnt="4">
        <dgm:presLayoutVars>
          <dgm:bulletEnabled val="1"/>
        </dgm:presLayoutVars>
      </dgm:prSet>
      <dgm:spPr/>
    </dgm:pt>
    <dgm:pt modelId="{A9BC88C0-8052-452A-8929-F629D069939E}" type="pres">
      <dgm:prSet presAssocID="{360CB9FF-21B0-46FC-9ED6-DD6F0B63D7B3}" presName="arrow" presStyleLbl="node1" presStyleIdx="1" presStyleCnt="4">
        <dgm:presLayoutVars>
          <dgm:bulletEnabled val="1"/>
        </dgm:presLayoutVars>
      </dgm:prSet>
      <dgm:spPr/>
    </dgm:pt>
    <dgm:pt modelId="{ED9347D9-08E7-41F7-9AF6-DC1677DD2E70}" type="pres">
      <dgm:prSet presAssocID="{77377781-09A1-4DFC-BFE4-FA754E84BE5C}" presName="arrow" presStyleLbl="node1" presStyleIdx="2" presStyleCnt="4">
        <dgm:presLayoutVars>
          <dgm:bulletEnabled val="1"/>
        </dgm:presLayoutVars>
      </dgm:prSet>
      <dgm:spPr/>
    </dgm:pt>
    <dgm:pt modelId="{0537AA95-C14D-4E1E-A896-CC07FA53A552}" type="pres">
      <dgm:prSet presAssocID="{78987F0A-7A4B-47C8-B83B-EB206F5A638F}" presName="arrow" presStyleLbl="node1" presStyleIdx="3" presStyleCnt="4">
        <dgm:presLayoutVars>
          <dgm:bulletEnabled val="1"/>
        </dgm:presLayoutVars>
      </dgm:prSet>
      <dgm:spPr/>
    </dgm:pt>
  </dgm:ptLst>
  <dgm:cxnLst>
    <dgm:cxn modelId="{63620204-CAA8-4BAA-BE12-FC78E8C7A588}" srcId="{BE84D250-6F71-478D-8A4C-744587F1E3EF}" destId="{78987F0A-7A4B-47C8-B83B-EB206F5A638F}" srcOrd="3" destOrd="0" parTransId="{27DA395A-4870-4CCF-B295-52BF2F539754}" sibTransId="{C458A23F-792A-4695-B70D-C1268CCA7262}"/>
    <dgm:cxn modelId="{FA0B1E6C-F204-4248-A29A-A4977827B596}" type="presOf" srcId="{360CB9FF-21B0-46FC-9ED6-DD6F0B63D7B3}" destId="{A9BC88C0-8052-452A-8929-F629D069939E}" srcOrd="0" destOrd="0" presId="urn:microsoft.com/office/officeart/2005/8/layout/arrow5"/>
    <dgm:cxn modelId="{D1E05A6F-7A99-49D1-A607-C953BB8283EF}" type="presOf" srcId="{77377781-09A1-4DFC-BFE4-FA754E84BE5C}" destId="{ED9347D9-08E7-41F7-9AF6-DC1677DD2E70}" srcOrd="0" destOrd="0" presId="urn:microsoft.com/office/officeart/2005/8/layout/arrow5"/>
    <dgm:cxn modelId="{33C9A972-9926-4488-9ABF-800CE04BA390}" srcId="{BE84D250-6F71-478D-8A4C-744587F1E3EF}" destId="{360CB9FF-21B0-46FC-9ED6-DD6F0B63D7B3}" srcOrd="1" destOrd="0" parTransId="{AE224E61-0747-4E97-863F-43C464615BB2}" sibTransId="{F88B9B13-516F-4290-ADD0-3ABBE3A88FD4}"/>
    <dgm:cxn modelId="{D612B37D-5A24-432F-9EE9-ECFB9404D75D}" srcId="{BE84D250-6F71-478D-8A4C-744587F1E3EF}" destId="{77377781-09A1-4DFC-BFE4-FA754E84BE5C}" srcOrd="2" destOrd="0" parTransId="{B479B998-3E95-4B40-A0B6-6E86251DA309}" sibTransId="{DB8776A3-5667-4098-ABCF-4DC0D30E76C1}"/>
    <dgm:cxn modelId="{020308A3-F538-4305-8C51-591143B05A0A}" srcId="{BE84D250-6F71-478D-8A4C-744587F1E3EF}" destId="{58AB19A6-F1FB-4F45-B8BE-D96FE48CE774}" srcOrd="0" destOrd="0" parTransId="{72E9F0C5-3C93-48BE-B993-012836A3D2FC}" sibTransId="{444727DC-596D-4D6F-B88B-AB837D9014D0}"/>
    <dgm:cxn modelId="{7FB0E5C1-42A3-4095-A6FB-057F5F4DE724}" type="presOf" srcId="{58AB19A6-F1FB-4F45-B8BE-D96FE48CE774}" destId="{FFB2AD5B-4221-44CE-BC95-5519E902850D}" srcOrd="0" destOrd="0" presId="urn:microsoft.com/office/officeart/2005/8/layout/arrow5"/>
    <dgm:cxn modelId="{8A974BE1-85F2-4803-94D8-4934D83425E1}" type="presOf" srcId="{78987F0A-7A4B-47C8-B83B-EB206F5A638F}" destId="{0537AA95-C14D-4E1E-A896-CC07FA53A552}" srcOrd="0" destOrd="0" presId="urn:microsoft.com/office/officeart/2005/8/layout/arrow5"/>
    <dgm:cxn modelId="{0CD196F5-7E1E-4974-9214-B10DB9BFA451}" type="presOf" srcId="{BE84D250-6F71-478D-8A4C-744587F1E3EF}" destId="{BF9760CB-4AD6-44C4-909A-2837B757D2D4}" srcOrd="0" destOrd="0" presId="urn:microsoft.com/office/officeart/2005/8/layout/arrow5"/>
    <dgm:cxn modelId="{D05F5C9C-7F27-4ACE-815C-3B1D7782282D}" type="presParOf" srcId="{BF9760CB-4AD6-44C4-909A-2837B757D2D4}" destId="{FFB2AD5B-4221-44CE-BC95-5519E902850D}" srcOrd="0" destOrd="0" presId="urn:microsoft.com/office/officeart/2005/8/layout/arrow5"/>
    <dgm:cxn modelId="{7E09F86A-3B31-4FE7-B846-F26E4E452EF2}" type="presParOf" srcId="{BF9760CB-4AD6-44C4-909A-2837B757D2D4}" destId="{A9BC88C0-8052-452A-8929-F629D069939E}" srcOrd="1" destOrd="0" presId="urn:microsoft.com/office/officeart/2005/8/layout/arrow5"/>
    <dgm:cxn modelId="{E6394E7D-5CDF-4559-8A57-7E79C483C58D}" type="presParOf" srcId="{BF9760CB-4AD6-44C4-909A-2837B757D2D4}" destId="{ED9347D9-08E7-41F7-9AF6-DC1677DD2E70}" srcOrd="2" destOrd="0" presId="urn:microsoft.com/office/officeart/2005/8/layout/arrow5"/>
    <dgm:cxn modelId="{FC73F8C5-77B5-4312-A69D-EEBFBA8C3556}" type="presParOf" srcId="{BF9760CB-4AD6-44C4-909A-2837B757D2D4}" destId="{0537AA95-C14D-4E1E-A896-CC07FA53A552}" srcOrd="3"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AF15D-5B3F-4FB7-80A9-509428BFE4C8}">
      <dsp:nvSpPr>
        <dsp:cNvPr id="0" name=""/>
        <dsp:cNvSpPr/>
      </dsp:nvSpPr>
      <dsp:spPr>
        <a:xfrm>
          <a:off x="0" y="464687"/>
          <a:ext cx="5393361" cy="63882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r" defTabSz="711200">
            <a:lnSpc>
              <a:spcPct val="90000"/>
            </a:lnSpc>
            <a:spcBef>
              <a:spcPct val="0"/>
            </a:spcBef>
            <a:spcAft>
              <a:spcPct val="35000"/>
            </a:spcAft>
            <a:buNone/>
          </a:pPr>
          <a:r>
            <a:rPr lang="he-IL" sz="1600" b="0" i="0" kern="1200" baseline="0" dirty="0"/>
            <a:t>מצב רפואי </a:t>
          </a:r>
          <a:endParaRPr lang="en-US" sz="1600" kern="1200" dirty="0"/>
        </a:p>
      </dsp:txBody>
      <dsp:txXfrm>
        <a:off x="31185" y="495872"/>
        <a:ext cx="5330991" cy="576450"/>
      </dsp:txXfrm>
    </dsp:sp>
    <dsp:sp modelId="{B4863B2E-44C3-43D9-8998-64A154A4DEDE}">
      <dsp:nvSpPr>
        <dsp:cNvPr id="0" name=""/>
        <dsp:cNvSpPr/>
      </dsp:nvSpPr>
      <dsp:spPr>
        <a:xfrm>
          <a:off x="0" y="1171358"/>
          <a:ext cx="5393361" cy="638820"/>
        </a:xfrm>
        <a:prstGeom prst="roundRect">
          <a:avLst/>
        </a:prstGeom>
        <a:gradFill rotWithShape="0">
          <a:gsLst>
            <a:gs pos="0">
              <a:schemeClr val="accent5">
                <a:hueOff val="-3038037"/>
                <a:satOff val="-207"/>
                <a:lumOff val="490"/>
                <a:alphaOff val="0"/>
                <a:satMod val="103000"/>
                <a:lumMod val="102000"/>
                <a:tint val="94000"/>
              </a:schemeClr>
            </a:gs>
            <a:gs pos="50000">
              <a:schemeClr val="accent5">
                <a:hueOff val="-3038037"/>
                <a:satOff val="-207"/>
                <a:lumOff val="490"/>
                <a:alphaOff val="0"/>
                <a:satMod val="110000"/>
                <a:lumMod val="100000"/>
                <a:shade val="100000"/>
              </a:schemeClr>
            </a:gs>
            <a:gs pos="100000">
              <a:schemeClr val="accent5">
                <a:hueOff val="-3038037"/>
                <a:satOff val="-207"/>
                <a:lumOff val="49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r" defTabSz="711200">
            <a:lnSpc>
              <a:spcPct val="90000"/>
            </a:lnSpc>
            <a:spcBef>
              <a:spcPct val="0"/>
            </a:spcBef>
            <a:spcAft>
              <a:spcPct val="35000"/>
            </a:spcAft>
            <a:buNone/>
          </a:pPr>
          <a:r>
            <a:rPr lang="he-IL" sz="1600" b="0" i="0" kern="1200" baseline="0" dirty="0"/>
            <a:t>מוגבלות נראית מול מוגבלות לא נראית – יכולתו של האדם להסתיר</a:t>
          </a:r>
          <a:br>
            <a:rPr lang="he-IL" sz="1600" b="0" i="0" kern="1200" baseline="0" dirty="0"/>
          </a:br>
          <a:r>
            <a:rPr lang="he-IL" sz="1600" b="0" i="0" kern="1200" baseline="0" dirty="0"/>
            <a:t>    את המוגבלות. </a:t>
          </a:r>
          <a:endParaRPr lang="en-US" sz="1600" kern="1200" dirty="0"/>
        </a:p>
      </dsp:txBody>
      <dsp:txXfrm>
        <a:off x="31185" y="1202543"/>
        <a:ext cx="5330991" cy="576450"/>
      </dsp:txXfrm>
    </dsp:sp>
    <dsp:sp modelId="{16A39D42-C9E5-418D-8E67-E4D9BD16FB82}">
      <dsp:nvSpPr>
        <dsp:cNvPr id="0" name=""/>
        <dsp:cNvSpPr/>
      </dsp:nvSpPr>
      <dsp:spPr>
        <a:xfrm>
          <a:off x="0" y="1856259"/>
          <a:ext cx="5393361" cy="638820"/>
        </a:xfrm>
        <a:prstGeom prst="roundRect">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r" defTabSz="711200">
            <a:lnSpc>
              <a:spcPct val="90000"/>
            </a:lnSpc>
            <a:spcBef>
              <a:spcPct val="0"/>
            </a:spcBef>
            <a:spcAft>
              <a:spcPct val="35000"/>
            </a:spcAft>
            <a:buNone/>
          </a:pPr>
          <a:r>
            <a:rPr lang="he-IL" sz="1600" b="0" i="0" kern="1200" baseline="0" dirty="0"/>
            <a:t>רמת התלות (חומרת המוגבלות)– הצורך בסיוע אישי או בתמיכה. </a:t>
          </a:r>
          <a:endParaRPr lang="en-US" sz="1600" kern="1200" dirty="0"/>
        </a:p>
      </dsp:txBody>
      <dsp:txXfrm>
        <a:off x="31185" y="1887444"/>
        <a:ext cx="5330991" cy="576450"/>
      </dsp:txXfrm>
    </dsp:sp>
    <dsp:sp modelId="{328A35F1-D6ED-4BD5-A631-2D62779F0BA6}">
      <dsp:nvSpPr>
        <dsp:cNvPr id="0" name=""/>
        <dsp:cNvSpPr/>
      </dsp:nvSpPr>
      <dsp:spPr>
        <a:xfrm>
          <a:off x="0" y="2541159"/>
          <a:ext cx="5393361" cy="638820"/>
        </a:xfrm>
        <a:prstGeom prst="roundRect">
          <a:avLst/>
        </a:prstGeom>
        <a:gradFill rotWithShape="0">
          <a:gsLst>
            <a:gs pos="0">
              <a:schemeClr val="accent5">
                <a:hueOff val="-9114112"/>
                <a:satOff val="-620"/>
                <a:lumOff val="1471"/>
                <a:alphaOff val="0"/>
                <a:satMod val="103000"/>
                <a:lumMod val="102000"/>
                <a:tint val="94000"/>
              </a:schemeClr>
            </a:gs>
            <a:gs pos="50000">
              <a:schemeClr val="accent5">
                <a:hueOff val="-9114112"/>
                <a:satOff val="-620"/>
                <a:lumOff val="1471"/>
                <a:alphaOff val="0"/>
                <a:satMod val="110000"/>
                <a:lumMod val="100000"/>
                <a:shade val="100000"/>
              </a:schemeClr>
            </a:gs>
            <a:gs pos="100000">
              <a:schemeClr val="accent5">
                <a:hueOff val="-9114112"/>
                <a:satOff val="-620"/>
                <a:lumOff val="147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r" defTabSz="711200">
            <a:lnSpc>
              <a:spcPct val="90000"/>
            </a:lnSpc>
            <a:spcBef>
              <a:spcPct val="0"/>
            </a:spcBef>
            <a:spcAft>
              <a:spcPct val="35000"/>
            </a:spcAft>
            <a:buNone/>
          </a:pPr>
          <a:r>
            <a:rPr lang="he-IL" sz="1600" b="0" i="0" kern="1200" baseline="0" dirty="0"/>
            <a:t>הגיל שבו התרחשה המוגבלות. </a:t>
          </a:r>
          <a:endParaRPr lang="en-US" sz="1600" kern="1200" dirty="0"/>
        </a:p>
      </dsp:txBody>
      <dsp:txXfrm>
        <a:off x="31185" y="2572344"/>
        <a:ext cx="5330991" cy="576450"/>
      </dsp:txXfrm>
    </dsp:sp>
    <dsp:sp modelId="{7D182D83-8F07-49E4-A7A6-AF54410965FB}">
      <dsp:nvSpPr>
        <dsp:cNvPr id="0" name=""/>
        <dsp:cNvSpPr/>
      </dsp:nvSpPr>
      <dsp:spPr>
        <a:xfrm>
          <a:off x="0" y="3226059"/>
          <a:ext cx="5393361" cy="638820"/>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r" defTabSz="711200">
            <a:lnSpc>
              <a:spcPct val="90000"/>
            </a:lnSpc>
            <a:spcBef>
              <a:spcPct val="0"/>
            </a:spcBef>
            <a:spcAft>
              <a:spcPct val="35000"/>
            </a:spcAft>
            <a:buNone/>
          </a:pPr>
          <a:r>
            <a:rPr lang="he-IL" sz="1600" b="0" i="0" kern="1200" baseline="0" dirty="0"/>
            <a:t>מוגבלות זמנית או קבועה – מופיעה וחולפת, כרונית, פרוגרסיבית ומשתנה, או קבועה במידה רבה.</a:t>
          </a:r>
          <a:endParaRPr lang="en-US" sz="1600" kern="1200" dirty="0"/>
        </a:p>
      </dsp:txBody>
      <dsp:txXfrm>
        <a:off x="31185" y="3257244"/>
        <a:ext cx="5330991" cy="5764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0E353-AC13-4D7F-A616-21967F8918F4}">
      <dsp:nvSpPr>
        <dsp:cNvPr id="0" name=""/>
        <dsp:cNvSpPr/>
      </dsp:nvSpPr>
      <dsp:spPr>
        <a:xfrm>
          <a:off x="0" y="658629"/>
          <a:ext cx="10515600" cy="3439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r>
            <a:rPr lang="he-IL" sz="1400" b="0" i="0" kern="1200" dirty="0"/>
            <a:t>המוגבלות השכיחה ביותר היא לקות למידה או הפרעת קשב וריכוז.</a:t>
          </a:r>
          <a:endParaRPr lang="en-US" sz="1400" kern="1200" dirty="0"/>
        </a:p>
      </dsp:txBody>
      <dsp:txXfrm>
        <a:off x="16792" y="675421"/>
        <a:ext cx="10482016" cy="310396"/>
      </dsp:txXfrm>
    </dsp:sp>
    <dsp:sp modelId="{1B752E76-3AB2-4A9F-818C-3C13B9418476}">
      <dsp:nvSpPr>
        <dsp:cNvPr id="0" name=""/>
        <dsp:cNvSpPr/>
      </dsp:nvSpPr>
      <dsp:spPr>
        <a:xfrm>
          <a:off x="0" y="1042929"/>
          <a:ext cx="10515600" cy="3439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r>
            <a:rPr lang="he-IL" sz="1400" b="0" i="0" kern="1200" dirty="0"/>
            <a:t>מוגבלויות נוספות בשכיחות גבוהה יחסית (1-2%) הן: מוגבלות נפשית/רגשית, קושי שפתי, עיכוב התפתחותי, הפרעת התנהגות ואוטיזם. </a:t>
          </a:r>
          <a:endParaRPr lang="en-US" sz="1400" kern="1200" dirty="0"/>
        </a:p>
      </dsp:txBody>
      <dsp:txXfrm>
        <a:off x="16792" y="1059721"/>
        <a:ext cx="10482016" cy="310396"/>
      </dsp:txXfrm>
    </dsp:sp>
    <dsp:sp modelId="{20004990-E216-47C2-8B72-B481CC7491FB}">
      <dsp:nvSpPr>
        <dsp:cNvPr id="0" name=""/>
        <dsp:cNvSpPr/>
      </dsp:nvSpPr>
      <dsp:spPr>
        <a:xfrm>
          <a:off x="0" y="1427229"/>
          <a:ext cx="10515600" cy="3439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r>
            <a:rPr lang="he-IL" sz="1400" b="0" i="0" kern="1200" dirty="0"/>
            <a:t>מוגבלויות בשכיחות נמוכה יחסית (פחות מ-1%) הן: מחלה כרונית, מוגבלות מוטורית, מוגבלות שכלית התפתחותית, מוגבלות ראייה ומוגבלות שמיעה.</a:t>
          </a:r>
          <a:endParaRPr lang="en-US" sz="1400" kern="1200" dirty="0"/>
        </a:p>
      </dsp:txBody>
      <dsp:txXfrm>
        <a:off x="16792" y="1444021"/>
        <a:ext cx="10482016" cy="310396"/>
      </dsp:txXfrm>
    </dsp:sp>
    <dsp:sp modelId="{7E1775D3-2F0A-4AC5-8A12-B54144A0A7CD}">
      <dsp:nvSpPr>
        <dsp:cNvPr id="0" name=""/>
        <dsp:cNvSpPr/>
      </dsp:nvSpPr>
      <dsp:spPr>
        <a:xfrm>
          <a:off x="0" y="1811529"/>
          <a:ext cx="10515600" cy="3439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r>
            <a:rPr lang="he-IL" sz="1400" b="0" i="0" kern="1200" dirty="0"/>
            <a:t>ריבוי מוגבלויות דווח בקרב כשליש מן הילדים עם מוגבלות. </a:t>
          </a:r>
          <a:endParaRPr lang="en-US" sz="1400" kern="1200" dirty="0"/>
        </a:p>
      </dsp:txBody>
      <dsp:txXfrm>
        <a:off x="16792" y="1828321"/>
        <a:ext cx="10482016" cy="310396"/>
      </dsp:txXfrm>
    </dsp:sp>
    <dsp:sp modelId="{9FC3A268-D253-4341-83C2-3426D89B7649}">
      <dsp:nvSpPr>
        <dsp:cNvPr id="0" name=""/>
        <dsp:cNvSpPr/>
      </dsp:nvSpPr>
      <dsp:spPr>
        <a:xfrm>
          <a:off x="0" y="2195829"/>
          <a:ext cx="10515600" cy="3439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r>
            <a:rPr lang="he-IL" sz="1400" b="0" i="0" kern="1200" dirty="0"/>
            <a:t>שיעור גבוה יותר של ילדים עם מוגבלות גדלים במשפחה חד-הורית. </a:t>
          </a:r>
          <a:endParaRPr lang="en-US" sz="1400" kern="1200" dirty="0"/>
        </a:p>
      </dsp:txBody>
      <dsp:txXfrm>
        <a:off x="16792" y="2212621"/>
        <a:ext cx="10482016" cy="310396"/>
      </dsp:txXfrm>
    </dsp:sp>
    <dsp:sp modelId="{1C110A68-08FC-4699-882D-741A86C7BAE6}">
      <dsp:nvSpPr>
        <dsp:cNvPr id="0" name=""/>
        <dsp:cNvSpPr/>
      </dsp:nvSpPr>
      <dsp:spPr>
        <a:xfrm>
          <a:off x="0" y="2580129"/>
          <a:ext cx="10515600" cy="3439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r>
            <a:rPr lang="he-IL" sz="1400" b="0" i="0" kern="1200" dirty="0"/>
            <a:t>שיעור הבנים עם מוגבלות גבוה משיעור הבנות עם מוגבלות. שיעור הילדים עם מוגבלות עולה עם העלייה בגיל.</a:t>
          </a:r>
          <a:endParaRPr lang="en-US" sz="1400" kern="1200" dirty="0"/>
        </a:p>
      </dsp:txBody>
      <dsp:txXfrm>
        <a:off x="16792" y="2596921"/>
        <a:ext cx="10482016" cy="310396"/>
      </dsp:txXfrm>
    </dsp:sp>
    <dsp:sp modelId="{0EEA226C-8D34-4012-BA97-EBE65E597B0F}">
      <dsp:nvSpPr>
        <dsp:cNvPr id="0" name=""/>
        <dsp:cNvSpPr/>
      </dsp:nvSpPr>
      <dsp:spPr>
        <a:xfrm>
          <a:off x="0" y="2964428"/>
          <a:ext cx="10515600" cy="3439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r>
            <a:rPr lang="he-IL" sz="1400" b="0" i="0" kern="1200" dirty="0"/>
            <a:t>במוגבלויות 'נראות' שיעור הילדים הערבים גבוה ובמוגבלויות 'בלתי נראות' המגמה הפוכה. </a:t>
          </a:r>
          <a:endParaRPr lang="en-US" sz="1400" kern="1200" dirty="0"/>
        </a:p>
      </dsp:txBody>
      <dsp:txXfrm>
        <a:off x="16792" y="2981220"/>
        <a:ext cx="10482016" cy="310396"/>
      </dsp:txXfrm>
    </dsp:sp>
    <dsp:sp modelId="{5A8BAD4A-4A0E-44C7-BAFF-9230500C878E}">
      <dsp:nvSpPr>
        <dsp:cNvPr id="0" name=""/>
        <dsp:cNvSpPr/>
      </dsp:nvSpPr>
      <dsp:spPr>
        <a:xfrm>
          <a:off x="0" y="3348729"/>
          <a:ext cx="10515600" cy="3439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r>
            <a:rPr lang="he-IL" sz="1400" b="0" i="0" kern="1200" dirty="0"/>
            <a:t>יש ילדים עם מוגבלות שהמערכות השונות אינן מכירות בהם והם אינם מקבלים מענה. </a:t>
          </a:r>
          <a:endParaRPr lang="en-US" sz="1400" kern="1200" dirty="0"/>
        </a:p>
      </dsp:txBody>
      <dsp:txXfrm>
        <a:off x="16792" y="3365521"/>
        <a:ext cx="10482016" cy="3103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C4F71-2EA4-4D2C-AB7D-D07C56408B63}">
      <dsp:nvSpPr>
        <dsp:cNvPr id="0" name=""/>
        <dsp:cNvSpPr/>
      </dsp:nvSpPr>
      <dsp:spPr>
        <a:xfrm>
          <a:off x="718664" y="323373"/>
          <a:ext cx="1955812" cy="19558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37979E-BF4A-4DFA-ADA7-EB18EA544553}">
      <dsp:nvSpPr>
        <dsp:cNvPr id="0" name=""/>
        <dsp:cNvSpPr/>
      </dsp:nvSpPr>
      <dsp:spPr>
        <a:xfrm>
          <a:off x="1135476" y="740186"/>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0E81E1-213F-4B1F-8D65-1968437A0F21}">
      <dsp:nvSpPr>
        <dsp:cNvPr id="0" name=""/>
        <dsp:cNvSpPr/>
      </dsp:nvSpPr>
      <dsp:spPr>
        <a:xfrm>
          <a:off x="93445" y="2888373"/>
          <a:ext cx="3206250" cy="981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he-IL" sz="1800" b="1" kern="1200" dirty="0"/>
            <a:t>מטרת הסימולציה היא להתנסות בגישה כוללת, ואין פתרון “נכון” או “לא נכון” – אלא תהליך למידה והתנסות.</a:t>
          </a:r>
          <a:endParaRPr lang="en-US" sz="1800" b="1" kern="1200" dirty="0"/>
        </a:p>
      </dsp:txBody>
      <dsp:txXfrm>
        <a:off x="93445" y="2888373"/>
        <a:ext cx="3206250" cy="981057"/>
      </dsp:txXfrm>
    </dsp:sp>
    <dsp:sp modelId="{5F549DB4-CFB1-414B-A81A-BB5C3F991016}">
      <dsp:nvSpPr>
        <dsp:cNvPr id="0" name=""/>
        <dsp:cNvSpPr/>
      </dsp:nvSpPr>
      <dsp:spPr>
        <a:xfrm>
          <a:off x="4486008" y="323373"/>
          <a:ext cx="1955812" cy="19558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095999-A881-4FA5-A941-75DC8131FCBE}">
      <dsp:nvSpPr>
        <dsp:cNvPr id="0" name=""/>
        <dsp:cNvSpPr/>
      </dsp:nvSpPr>
      <dsp:spPr>
        <a:xfrm>
          <a:off x="4902820" y="740186"/>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DE9FC4-3D05-49EE-9139-8819C54AE5E3}">
      <dsp:nvSpPr>
        <dsp:cNvPr id="0" name=""/>
        <dsp:cNvSpPr/>
      </dsp:nvSpPr>
      <dsp:spPr>
        <a:xfrm>
          <a:off x="3860789" y="2888373"/>
          <a:ext cx="3206250" cy="981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he-IL" sz="1400" b="1" kern="1200" dirty="0"/>
            <a:t>חלוקת התפקידים: שני מתנדבים- אחד ישחק את תפקיד הילד עם מוגבלות, השני ישחק את תפקיד המדריך. שאר המשתתפים ישמשו כצופים ויעודדו להעלות תובנות בסיום הפעילות.</a:t>
          </a:r>
          <a:endParaRPr lang="en-US" sz="1400" b="1" kern="1200" dirty="0"/>
        </a:p>
      </dsp:txBody>
      <dsp:txXfrm>
        <a:off x="3860789" y="2888373"/>
        <a:ext cx="3206250" cy="981057"/>
      </dsp:txXfrm>
    </dsp:sp>
    <dsp:sp modelId="{966657A3-B516-4ED0-995D-3CDA73957639}">
      <dsp:nvSpPr>
        <dsp:cNvPr id="0" name=""/>
        <dsp:cNvSpPr/>
      </dsp:nvSpPr>
      <dsp:spPr>
        <a:xfrm>
          <a:off x="8253352" y="323373"/>
          <a:ext cx="1955812" cy="19558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898457-CB37-4C80-A4EB-6B4C9CEDF992}">
      <dsp:nvSpPr>
        <dsp:cNvPr id="0" name=""/>
        <dsp:cNvSpPr/>
      </dsp:nvSpPr>
      <dsp:spPr>
        <a:xfrm>
          <a:off x="8670164" y="740186"/>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FCD5A9-53C8-4D2F-B268-F20BDE2AC1A9}">
      <dsp:nvSpPr>
        <dsp:cNvPr id="0" name=""/>
        <dsp:cNvSpPr/>
      </dsp:nvSpPr>
      <dsp:spPr>
        <a:xfrm>
          <a:off x="7628133" y="2888373"/>
          <a:ext cx="3206250" cy="981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he-IL" sz="2400" b="1" kern="1200" dirty="0"/>
            <a:t>כל סימולציה תימשך כ-5 דקות</a:t>
          </a:r>
          <a:endParaRPr lang="en-US" sz="2400" b="1" kern="1200" dirty="0"/>
        </a:p>
      </dsp:txBody>
      <dsp:txXfrm>
        <a:off x="7628133" y="2888373"/>
        <a:ext cx="3206250" cy="9810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B2AD5B-4221-44CE-BC95-5519E902850D}">
      <dsp:nvSpPr>
        <dsp:cNvPr id="0" name=""/>
        <dsp:cNvSpPr/>
      </dsp:nvSpPr>
      <dsp:spPr>
        <a:xfrm>
          <a:off x="4627519" y="708"/>
          <a:ext cx="1672790" cy="1672790"/>
        </a:xfrm>
        <a:prstGeom prst="downArrow">
          <a:avLst>
            <a:gd name="adj1" fmla="val 50000"/>
            <a:gd name="adj2" fmla="val 3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he-IL" sz="1400" kern="1200"/>
            <a:t>נגישות פיזית</a:t>
          </a:r>
          <a:endParaRPr lang="en-US" sz="1400" kern="1200"/>
        </a:p>
      </dsp:txBody>
      <dsp:txXfrm>
        <a:off x="5045717" y="708"/>
        <a:ext cx="836395" cy="1380052"/>
      </dsp:txXfrm>
    </dsp:sp>
    <dsp:sp modelId="{A9BC88C0-8052-452A-8929-F629D069939E}">
      <dsp:nvSpPr>
        <dsp:cNvPr id="0" name=""/>
        <dsp:cNvSpPr/>
      </dsp:nvSpPr>
      <dsp:spPr>
        <a:xfrm rot="5400000">
          <a:off x="5886818" y="1260007"/>
          <a:ext cx="1672790" cy="1672790"/>
        </a:xfrm>
        <a:prstGeom prst="downArrow">
          <a:avLst>
            <a:gd name="adj1" fmla="val 50000"/>
            <a:gd name="adj2" fmla="val 3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he-IL" sz="1400" kern="1200"/>
            <a:t>לזכור מה חשוב </a:t>
          </a:r>
          <a:endParaRPr lang="en-US" sz="1400" kern="1200"/>
        </a:p>
      </dsp:txBody>
      <dsp:txXfrm rot="-5400000">
        <a:off x="6179557" y="1678205"/>
        <a:ext cx="1380052" cy="836395"/>
      </dsp:txXfrm>
    </dsp:sp>
    <dsp:sp modelId="{ED9347D9-08E7-41F7-9AF6-DC1677DD2E70}">
      <dsp:nvSpPr>
        <dsp:cNvPr id="0" name=""/>
        <dsp:cNvSpPr/>
      </dsp:nvSpPr>
      <dsp:spPr>
        <a:xfrm rot="10800000">
          <a:off x="4627519" y="2519306"/>
          <a:ext cx="1672790" cy="1672790"/>
        </a:xfrm>
        <a:prstGeom prst="downArrow">
          <a:avLst>
            <a:gd name="adj1" fmla="val 50000"/>
            <a:gd name="adj2" fmla="val 3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he-IL" sz="1400" kern="1200"/>
            <a:t>לסייע איפה שצריך אבל לתת מרחב</a:t>
          </a:r>
          <a:endParaRPr lang="en-US" sz="1400" kern="1200"/>
        </a:p>
      </dsp:txBody>
      <dsp:txXfrm rot="10800000">
        <a:off x="5045716" y="2812044"/>
        <a:ext cx="836395" cy="1380052"/>
      </dsp:txXfrm>
    </dsp:sp>
    <dsp:sp modelId="{0537AA95-C14D-4E1E-A896-CC07FA53A552}">
      <dsp:nvSpPr>
        <dsp:cNvPr id="0" name=""/>
        <dsp:cNvSpPr/>
      </dsp:nvSpPr>
      <dsp:spPr>
        <a:xfrm rot="16200000">
          <a:off x="3368220" y="1260007"/>
          <a:ext cx="1672790" cy="1672790"/>
        </a:xfrm>
        <a:prstGeom prst="downArrow">
          <a:avLst>
            <a:gd name="adj1" fmla="val 50000"/>
            <a:gd name="adj2" fmla="val 3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he-IL" sz="1400" kern="1200"/>
            <a:t>להיות יצירתיים ולשמור על ראש פתוח</a:t>
          </a:r>
          <a:endParaRPr lang="en-US" sz="1400" kern="1200"/>
        </a:p>
      </dsp:txBody>
      <dsp:txXfrm rot="5400000">
        <a:off x="3368221" y="1678204"/>
        <a:ext cx="1380052" cy="83639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7EB6E69E-B2B0-4753-B783-8EAD94A946D7}" type="datetimeFigureOut">
              <a:rPr lang="he-IL" smtClean="0"/>
              <a:t>י"ח/שבט/תשפ"ה</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9FF7C571-6024-4F25-BCD5-95CA09C5EC9F}" type="slidenum">
              <a:rPr lang="he-IL" smtClean="0"/>
              <a:t>‹#›</a:t>
            </a:fld>
            <a:endParaRPr lang="he-IL"/>
          </a:p>
        </p:txBody>
      </p:sp>
    </p:spTree>
    <p:extLst>
      <p:ext uri="{BB962C8B-B14F-4D97-AF65-F5344CB8AC3E}">
        <p14:creationId xmlns:p14="http://schemas.microsoft.com/office/powerpoint/2010/main" val="349860133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a:t>בשלב זה ניתן לדון בהגדרה, באנשים הנכללים בה ובסוגים שונים של מוגבלות. </a:t>
            </a:r>
            <a:endParaRPr lang="en-US" dirty="0"/>
          </a:p>
        </p:txBody>
      </p:sp>
      <p:sp>
        <p:nvSpPr>
          <p:cNvPr id="4" name="Slide Number Placeholder 3"/>
          <p:cNvSpPr>
            <a:spLocks noGrp="1"/>
          </p:cNvSpPr>
          <p:nvPr>
            <p:ph type="sldNum" sz="quarter" idx="5"/>
          </p:nvPr>
        </p:nvSpPr>
        <p:spPr/>
        <p:txBody>
          <a:bodyPr/>
          <a:lstStyle/>
          <a:p>
            <a:pPr>
              <a:defRPr/>
            </a:pPr>
            <a:fld id="{62C6BB32-CC43-E949-960F-88B93150811C}" type="slidenum">
              <a:rPr lang="en-US" smtClean="0"/>
              <a:pPr>
                <a:defRPr/>
              </a:pPr>
              <a:t>4</a:t>
            </a:fld>
            <a:endParaRPr lang="en-US"/>
          </a:p>
        </p:txBody>
      </p:sp>
    </p:spTree>
    <p:extLst>
      <p:ext uri="{BB962C8B-B14F-4D97-AF65-F5344CB8AC3E}">
        <p14:creationId xmlns:p14="http://schemas.microsoft.com/office/powerpoint/2010/main" val="4019098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BA2EDF4-374D-1798-E6B3-E1A495A45F35}"/>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D3617B52-221D-BACA-8347-22F35288EC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F1C46B97-0DC6-5B0A-04FC-C1DA1C162FEB}"/>
              </a:ext>
            </a:extLst>
          </p:cNvPr>
          <p:cNvSpPr>
            <a:spLocks noGrp="1"/>
          </p:cNvSpPr>
          <p:nvPr>
            <p:ph type="dt" sz="half" idx="10"/>
          </p:nvPr>
        </p:nvSpPr>
        <p:spPr/>
        <p:txBody>
          <a:bodyPr/>
          <a:lstStyle/>
          <a:p>
            <a:fld id="{EB86D593-E6B5-43FB-AEFD-342C7D599DAB}" type="datetimeFigureOut">
              <a:rPr lang="he-IL" smtClean="0"/>
              <a:t>י"ח/שבט/תשפ"ה</a:t>
            </a:fld>
            <a:endParaRPr lang="he-IL"/>
          </a:p>
        </p:txBody>
      </p:sp>
      <p:sp>
        <p:nvSpPr>
          <p:cNvPr id="5" name="מציין מיקום של כותרת תחתונה 4">
            <a:extLst>
              <a:ext uri="{FF2B5EF4-FFF2-40B4-BE49-F238E27FC236}">
                <a16:creationId xmlns:a16="http://schemas.microsoft.com/office/drawing/2014/main" id="{2DEFF021-920C-8447-9578-2874938D259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02BDE50-ECD7-6DF3-4B6C-0ACD4799F4FF}"/>
              </a:ext>
            </a:extLst>
          </p:cNvPr>
          <p:cNvSpPr>
            <a:spLocks noGrp="1"/>
          </p:cNvSpPr>
          <p:nvPr>
            <p:ph type="sldNum" sz="quarter" idx="12"/>
          </p:nvPr>
        </p:nvSpPr>
        <p:spPr/>
        <p:txBody>
          <a:bodyPr/>
          <a:lstStyle/>
          <a:p>
            <a:fld id="{CDC7FCD2-1DD6-42ED-9061-D76D93E28C7E}" type="slidenum">
              <a:rPr lang="he-IL" smtClean="0"/>
              <a:t>‹#›</a:t>
            </a:fld>
            <a:endParaRPr lang="he-IL"/>
          </a:p>
        </p:txBody>
      </p:sp>
    </p:spTree>
    <p:extLst>
      <p:ext uri="{BB962C8B-B14F-4D97-AF65-F5344CB8AC3E}">
        <p14:creationId xmlns:p14="http://schemas.microsoft.com/office/powerpoint/2010/main" val="4180152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370B374-C014-794B-471E-A1AFC6650C7A}"/>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25CBCFB0-A6BE-F766-6D7C-76E9F74FD412}"/>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E70E4B8F-D5B9-1A7D-98D4-1887F0F2E5E2}"/>
              </a:ext>
            </a:extLst>
          </p:cNvPr>
          <p:cNvSpPr>
            <a:spLocks noGrp="1"/>
          </p:cNvSpPr>
          <p:nvPr>
            <p:ph type="dt" sz="half" idx="10"/>
          </p:nvPr>
        </p:nvSpPr>
        <p:spPr/>
        <p:txBody>
          <a:bodyPr/>
          <a:lstStyle/>
          <a:p>
            <a:fld id="{EB86D593-E6B5-43FB-AEFD-342C7D599DAB}" type="datetimeFigureOut">
              <a:rPr lang="he-IL" smtClean="0"/>
              <a:t>י"ח/שבט/תשפ"ה</a:t>
            </a:fld>
            <a:endParaRPr lang="he-IL"/>
          </a:p>
        </p:txBody>
      </p:sp>
      <p:sp>
        <p:nvSpPr>
          <p:cNvPr id="5" name="מציין מיקום של כותרת תחתונה 4">
            <a:extLst>
              <a:ext uri="{FF2B5EF4-FFF2-40B4-BE49-F238E27FC236}">
                <a16:creationId xmlns:a16="http://schemas.microsoft.com/office/drawing/2014/main" id="{5F9D5BF1-0525-5B02-19B3-78A1F7CCA29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79199B39-2AFD-7902-D64D-E8C4B21B0732}"/>
              </a:ext>
            </a:extLst>
          </p:cNvPr>
          <p:cNvSpPr>
            <a:spLocks noGrp="1"/>
          </p:cNvSpPr>
          <p:nvPr>
            <p:ph type="sldNum" sz="quarter" idx="12"/>
          </p:nvPr>
        </p:nvSpPr>
        <p:spPr/>
        <p:txBody>
          <a:bodyPr/>
          <a:lstStyle/>
          <a:p>
            <a:fld id="{CDC7FCD2-1DD6-42ED-9061-D76D93E28C7E}" type="slidenum">
              <a:rPr lang="he-IL" smtClean="0"/>
              <a:t>‹#›</a:t>
            </a:fld>
            <a:endParaRPr lang="he-IL"/>
          </a:p>
        </p:txBody>
      </p:sp>
    </p:spTree>
    <p:extLst>
      <p:ext uri="{BB962C8B-B14F-4D97-AF65-F5344CB8AC3E}">
        <p14:creationId xmlns:p14="http://schemas.microsoft.com/office/powerpoint/2010/main" val="3771169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02B65C64-7E12-9ED7-86CC-37DF398C8699}"/>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35830534-9E55-51BD-697C-2BC22E899B58}"/>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8184B43E-7485-4D45-B4EA-693B0CE5B97D}"/>
              </a:ext>
            </a:extLst>
          </p:cNvPr>
          <p:cNvSpPr>
            <a:spLocks noGrp="1"/>
          </p:cNvSpPr>
          <p:nvPr>
            <p:ph type="dt" sz="half" idx="10"/>
          </p:nvPr>
        </p:nvSpPr>
        <p:spPr/>
        <p:txBody>
          <a:bodyPr/>
          <a:lstStyle/>
          <a:p>
            <a:fld id="{EB86D593-E6B5-43FB-AEFD-342C7D599DAB}" type="datetimeFigureOut">
              <a:rPr lang="he-IL" smtClean="0"/>
              <a:t>י"ח/שבט/תשפ"ה</a:t>
            </a:fld>
            <a:endParaRPr lang="he-IL"/>
          </a:p>
        </p:txBody>
      </p:sp>
      <p:sp>
        <p:nvSpPr>
          <p:cNvPr id="5" name="מציין מיקום של כותרת תחתונה 4">
            <a:extLst>
              <a:ext uri="{FF2B5EF4-FFF2-40B4-BE49-F238E27FC236}">
                <a16:creationId xmlns:a16="http://schemas.microsoft.com/office/drawing/2014/main" id="{A1CA67DF-94F5-8276-EA58-8A5B166A529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92F71E36-1A59-2BC6-1580-FF5EB3CF1566}"/>
              </a:ext>
            </a:extLst>
          </p:cNvPr>
          <p:cNvSpPr>
            <a:spLocks noGrp="1"/>
          </p:cNvSpPr>
          <p:nvPr>
            <p:ph type="sldNum" sz="quarter" idx="12"/>
          </p:nvPr>
        </p:nvSpPr>
        <p:spPr/>
        <p:txBody>
          <a:bodyPr/>
          <a:lstStyle/>
          <a:p>
            <a:fld id="{CDC7FCD2-1DD6-42ED-9061-D76D93E28C7E}" type="slidenum">
              <a:rPr lang="he-IL" smtClean="0"/>
              <a:t>‹#›</a:t>
            </a:fld>
            <a:endParaRPr lang="he-IL"/>
          </a:p>
        </p:txBody>
      </p:sp>
    </p:spTree>
    <p:extLst>
      <p:ext uri="{BB962C8B-B14F-4D97-AF65-F5344CB8AC3E}">
        <p14:creationId xmlns:p14="http://schemas.microsoft.com/office/powerpoint/2010/main" val="1774847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5095767" y="813010"/>
            <a:ext cx="6860276" cy="944562"/>
          </a:xfrm>
        </p:spPr>
        <p:txBody>
          <a:bodyPr>
            <a:noAutofit/>
          </a:bodyPr>
          <a:lstStyle>
            <a:lvl1pPr algn="r" rtl="1">
              <a:defRPr sz="4400" b="1" spc="0">
                <a:solidFill>
                  <a:srgbClr val="706D6E"/>
                </a:solidFill>
              </a:defRPr>
            </a:lvl1pPr>
          </a:lstStyle>
          <a:p>
            <a:r>
              <a:rPr lang="he-IL" dirty="0"/>
              <a:t>כותרת ראשית</a:t>
            </a:r>
            <a:endParaRPr lang="en-US" dirty="0"/>
          </a:p>
        </p:txBody>
      </p:sp>
    </p:spTree>
    <p:extLst>
      <p:ext uri="{BB962C8B-B14F-4D97-AF65-F5344CB8AC3E}">
        <p14:creationId xmlns:p14="http://schemas.microsoft.com/office/powerpoint/2010/main" val="2712198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80147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580D6A9-1689-45DB-2A70-AC729C2EC27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4FF4B23C-E7DC-CF42-7469-424089388EBF}"/>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FB65E7C6-C34B-BF79-716F-9DE921C0A724}"/>
              </a:ext>
            </a:extLst>
          </p:cNvPr>
          <p:cNvSpPr>
            <a:spLocks noGrp="1"/>
          </p:cNvSpPr>
          <p:nvPr>
            <p:ph type="dt" sz="half" idx="10"/>
          </p:nvPr>
        </p:nvSpPr>
        <p:spPr/>
        <p:txBody>
          <a:bodyPr/>
          <a:lstStyle/>
          <a:p>
            <a:fld id="{EB86D593-E6B5-43FB-AEFD-342C7D599DAB}" type="datetimeFigureOut">
              <a:rPr lang="he-IL" smtClean="0"/>
              <a:t>י"ח/שבט/תשפ"ה</a:t>
            </a:fld>
            <a:endParaRPr lang="he-IL"/>
          </a:p>
        </p:txBody>
      </p:sp>
      <p:sp>
        <p:nvSpPr>
          <p:cNvPr id="5" name="מציין מיקום של כותרת תחתונה 4">
            <a:extLst>
              <a:ext uri="{FF2B5EF4-FFF2-40B4-BE49-F238E27FC236}">
                <a16:creationId xmlns:a16="http://schemas.microsoft.com/office/drawing/2014/main" id="{8AB0B1DD-AB81-2309-3532-911669C2B0C5}"/>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7D8091C6-FE96-8260-A0D6-9EF5506333AF}"/>
              </a:ext>
            </a:extLst>
          </p:cNvPr>
          <p:cNvSpPr>
            <a:spLocks noGrp="1"/>
          </p:cNvSpPr>
          <p:nvPr>
            <p:ph type="sldNum" sz="quarter" idx="12"/>
          </p:nvPr>
        </p:nvSpPr>
        <p:spPr/>
        <p:txBody>
          <a:bodyPr/>
          <a:lstStyle/>
          <a:p>
            <a:fld id="{CDC7FCD2-1DD6-42ED-9061-D76D93E28C7E}" type="slidenum">
              <a:rPr lang="he-IL" smtClean="0"/>
              <a:t>‹#›</a:t>
            </a:fld>
            <a:endParaRPr lang="he-IL"/>
          </a:p>
        </p:txBody>
      </p:sp>
    </p:spTree>
    <p:extLst>
      <p:ext uri="{BB962C8B-B14F-4D97-AF65-F5344CB8AC3E}">
        <p14:creationId xmlns:p14="http://schemas.microsoft.com/office/powerpoint/2010/main" val="631573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41046D4-FE1E-3BB9-4D46-A515BF4FB5E4}"/>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99DA2CE3-6E28-7EB5-368A-9230D299E7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946CF6F8-3411-3CD9-A36C-E9E62C4EA30D}"/>
              </a:ext>
            </a:extLst>
          </p:cNvPr>
          <p:cNvSpPr>
            <a:spLocks noGrp="1"/>
          </p:cNvSpPr>
          <p:nvPr>
            <p:ph type="dt" sz="half" idx="10"/>
          </p:nvPr>
        </p:nvSpPr>
        <p:spPr/>
        <p:txBody>
          <a:bodyPr/>
          <a:lstStyle/>
          <a:p>
            <a:fld id="{EB86D593-E6B5-43FB-AEFD-342C7D599DAB}" type="datetimeFigureOut">
              <a:rPr lang="he-IL" smtClean="0"/>
              <a:t>י"ח/שבט/תשפ"ה</a:t>
            </a:fld>
            <a:endParaRPr lang="he-IL"/>
          </a:p>
        </p:txBody>
      </p:sp>
      <p:sp>
        <p:nvSpPr>
          <p:cNvPr id="5" name="מציין מיקום של כותרת תחתונה 4">
            <a:extLst>
              <a:ext uri="{FF2B5EF4-FFF2-40B4-BE49-F238E27FC236}">
                <a16:creationId xmlns:a16="http://schemas.microsoft.com/office/drawing/2014/main" id="{2909E25C-A30A-742A-CF91-7F83D9A44AAD}"/>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0127A28F-E4C1-D447-8CB0-C9C6B1A8A135}"/>
              </a:ext>
            </a:extLst>
          </p:cNvPr>
          <p:cNvSpPr>
            <a:spLocks noGrp="1"/>
          </p:cNvSpPr>
          <p:nvPr>
            <p:ph type="sldNum" sz="quarter" idx="12"/>
          </p:nvPr>
        </p:nvSpPr>
        <p:spPr/>
        <p:txBody>
          <a:bodyPr/>
          <a:lstStyle/>
          <a:p>
            <a:fld id="{CDC7FCD2-1DD6-42ED-9061-D76D93E28C7E}" type="slidenum">
              <a:rPr lang="he-IL" smtClean="0"/>
              <a:t>‹#›</a:t>
            </a:fld>
            <a:endParaRPr lang="he-IL"/>
          </a:p>
        </p:txBody>
      </p:sp>
    </p:spTree>
    <p:extLst>
      <p:ext uri="{BB962C8B-B14F-4D97-AF65-F5344CB8AC3E}">
        <p14:creationId xmlns:p14="http://schemas.microsoft.com/office/powerpoint/2010/main" val="2883065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2A1FD0F-D7AE-08C7-8427-1BCF49E83EC8}"/>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2F24478F-02F6-DC4B-5AB6-F290CA44C0F9}"/>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176BCDD5-A13C-6D0B-F0C9-E142F914F977}"/>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686FE9EE-9C82-F0FD-9115-98DDC54D7F9E}"/>
              </a:ext>
            </a:extLst>
          </p:cNvPr>
          <p:cNvSpPr>
            <a:spLocks noGrp="1"/>
          </p:cNvSpPr>
          <p:nvPr>
            <p:ph type="dt" sz="half" idx="10"/>
          </p:nvPr>
        </p:nvSpPr>
        <p:spPr/>
        <p:txBody>
          <a:bodyPr/>
          <a:lstStyle/>
          <a:p>
            <a:fld id="{EB86D593-E6B5-43FB-AEFD-342C7D599DAB}" type="datetimeFigureOut">
              <a:rPr lang="he-IL" smtClean="0"/>
              <a:t>י"ח/שבט/תשפ"ה</a:t>
            </a:fld>
            <a:endParaRPr lang="he-IL"/>
          </a:p>
        </p:txBody>
      </p:sp>
      <p:sp>
        <p:nvSpPr>
          <p:cNvPr id="6" name="מציין מיקום של כותרת תחתונה 5">
            <a:extLst>
              <a:ext uri="{FF2B5EF4-FFF2-40B4-BE49-F238E27FC236}">
                <a16:creationId xmlns:a16="http://schemas.microsoft.com/office/drawing/2014/main" id="{453A0337-2E49-79D0-39DF-05FF6B53FA31}"/>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A66EBCBB-9597-444B-00FD-B949CD524B5B}"/>
              </a:ext>
            </a:extLst>
          </p:cNvPr>
          <p:cNvSpPr>
            <a:spLocks noGrp="1"/>
          </p:cNvSpPr>
          <p:nvPr>
            <p:ph type="sldNum" sz="quarter" idx="12"/>
          </p:nvPr>
        </p:nvSpPr>
        <p:spPr/>
        <p:txBody>
          <a:bodyPr/>
          <a:lstStyle/>
          <a:p>
            <a:fld id="{CDC7FCD2-1DD6-42ED-9061-D76D93E28C7E}" type="slidenum">
              <a:rPr lang="he-IL" smtClean="0"/>
              <a:t>‹#›</a:t>
            </a:fld>
            <a:endParaRPr lang="he-IL"/>
          </a:p>
        </p:txBody>
      </p:sp>
    </p:spTree>
    <p:extLst>
      <p:ext uri="{BB962C8B-B14F-4D97-AF65-F5344CB8AC3E}">
        <p14:creationId xmlns:p14="http://schemas.microsoft.com/office/powerpoint/2010/main" val="765226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9D6FDF6-8F11-9500-1679-077AA60C3514}"/>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676743E-6829-2815-E9DB-59FF7AA3F5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9F39C0FB-08F0-265F-EA72-BF4B8EDD6063}"/>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76A6DFBE-0092-6090-DF2B-83F360E0E9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8F39A77A-8929-1E3B-AD32-66F260842483}"/>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4DBBEA98-EE56-85E8-6E80-9E43581C593D}"/>
              </a:ext>
            </a:extLst>
          </p:cNvPr>
          <p:cNvSpPr>
            <a:spLocks noGrp="1"/>
          </p:cNvSpPr>
          <p:nvPr>
            <p:ph type="dt" sz="half" idx="10"/>
          </p:nvPr>
        </p:nvSpPr>
        <p:spPr/>
        <p:txBody>
          <a:bodyPr/>
          <a:lstStyle/>
          <a:p>
            <a:fld id="{EB86D593-E6B5-43FB-AEFD-342C7D599DAB}" type="datetimeFigureOut">
              <a:rPr lang="he-IL" smtClean="0"/>
              <a:t>י"ח/שבט/תשפ"ה</a:t>
            </a:fld>
            <a:endParaRPr lang="he-IL"/>
          </a:p>
        </p:txBody>
      </p:sp>
      <p:sp>
        <p:nvSpPr>
          <p:cNvPr id="8" name="מציין מיקום של כותרת תחתונה 7">
            <a:extLst>
              <a:ext uri="{FF2B5EF4-FFF2-40B4-BE49-F238E27FC236}">
                <a16:creationId xmlns:a16="http://schemas.microsoft.com/office/drawing/2014/main" id="{D9C990CB-15C2-206B-92F9-C859D015C8C2}"/>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90AA4B16-A2FF-4BE8-CC6F-58B53B1A6942}"/>
              </a:ext>
            </a:extLst>
          </p:cNvPr>
          <p:cNvSpPr>
            <a:spLocks noGrp="1"/>
          </p:cNvSpPr>
          <p:nvPr>
            <p:ph type="sldNum" sz="quarter" idx="12"/>
          </p:nvPr>
        </p:nvSpPr>
        <p:spPr/>
        <p:txBody>
          <a:bodyPr/>
          <a:lstStyle/>
          <a:p>
            <a:fld id="{CDC7FCD2-1DD6-42ED-9061-D76D93E28C7E}" type="slidenum">
              <a:rPr lang="he-IL" smtClean="0"/>
              <a:t>‹#›</a:t>
            </a:fld>
            <a:endParaRPr lang="he-IL"/>
          </a:p>
        </p:txBody>
      </p:sp>
    </p:spTree>
    <p:extLst>
      <p:ext uri="{BB962C8B-B14F-4D97-AF65-F5344CB8AC3E}">
        <p14:creationId xmlns:p14="http://schemas.microsoft.com/office/powerpoint/2010/main" val="661015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AA534A3-1370-B368-AC49-3EBF1437FD4F}"/>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080E60E3-33BB-6477-B491-F8025D62CE2A}"/>
              </a:ext>
            </a:extLst>
          </p:cNvPr>
          <p:cNvSpPr>
            <a:spLocks noGrp="1"/>
          </p:cNvSpPr>
          <p:nvPr>
            <p:ph type="dt" sz="half" idx="10"/>
          </p:nvPr>
        </p:nvSpPr>
        <p:spPr/>
        <p:txBody>
          <a:bodyPr/>
          <a:lstStyle/>
          <a:p>
            <a:fld id="{EB86D593-E6B5-43FB-AEFD-342C7D599DAB}" type="datetimeFigureOut">
              <a:rPr lang="he-IL" smtClean="0"/>
              <a:t>י"ח/שבט/תשפ"ה</a:t>
            </a:fld>
            <a:endParaRPr lang="he-IL"/>
          </a:p>
        </p:txBody>
      </p:sp>
      <p:sp>
        <p:nvSpPr>
          <p:cNvPr id="4" name="מציין מיקום של כותרת תחתונה 3">
            <a:extLst>
              <a:ext uri="{FF2B5EF4-FFF2-40B4-BE49-F238E27FC236}">
                <a16:creationId xmlns:a16="http://schemas.microsoft.com/office/drawing/2014/main" id="{50F8D205-8F17-47C7-4425-63E573461617}"/>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F2CDDC0D-4C39-3544-DC4B-4ED11F2561F2}"/>
              </a:ext>
            </a:extLst>
          </p:cNvPr>
          <p:cNvSpPr>
            <a:spLocks noGrp="1"/>
          </p:cNvSpPr>
          <p:nvPr>
            <p:ph type="sldNum" sz="quarter" idx="12"/>
          </p:nvPr>
        </p:nvSpPr>
        <p:spPr/>
        <p:txBody>
          <a:bodyPr/>
          <a:lstStyle/>
          <a:p>
            <a:fld id="{CDC7FCD2-1DD6-42ED-9061-D76D93E28C7E}" type="slidenum">
              <a:rPr lang="he-IL" smtClean="0"/>
              <a:t>‹#›</a:t>
            </a:fld>
            <a:endParaRPr lang="he-IL"/>
          </a:p>
        </p:txBody>
      </p:sp>
    </p:spTree>
    <p:extLst>
      <p:ext uri="{BB962C8B-B14F-4D97-AF65-F5344CB8AC3E}">
        <p14:creationId xmlns:p14="http://schemas.microsoft.com/office/powerpoint/2010/main" val="1008276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30DFE37B-1BED-ABE3-32C7-BF043C5A4BE9}"/>
              </a:ext>
            </a:extLst>
          </p:cNvPr>
          <p:cNvSpPr>
            <a:spLocks noGrp="1"/>
          </p:cNvSpPr>
          <p:nvPr>
            <p:ph type="dt" sz="half" idx="10"/>
          </p:nvPr>
        </p:nvSpPr>
        <p:spPr/>
        <p:txBody>
          <a:bodyPr/>
          <a:lstStyle/>
          <a:p>
            <a:fld id="{EB86D593-E6B5-43FB-AEFD-342C7D599DAB}" type="datetimeFigureOut">
              <a:rPr lang="he-IL" smtClean="0"/>
              <a:t>י"ח/שבט/תשפ"ה</a:t>
            </a:fld>
            <a:endParaRPr lang="he-IL"/>
          </a:p>
        </p:txBody>
      </p:sp>
      <p:sp>
        <p:nvSpPr>
          <p:cNvPr id="3" name="מציין מיקום של כותרת תחתונה 2">
            <a:extLst>
              <a:ext uri="{FF2B5EF4-FFF2-40B4-BE49-F238E27FC236}">
                <a16:creationId xmlns:a16="http://schemas.microsoft.com/office/drawing/2014/main" id="{CA22A86F-5F26-210D-AB8E-ABFCFE159D2F}"/>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8DDCDCDB-4938-6F13-8D18-EB7A71A1E32F}"/>
              </a:ext>
            </a:extLst>
          </p:cNvPr>
          <p:cNvSpPr>
            <a:spLocks noGrp="1"/>
          </p:cNvSpPr>
          <p:nvPr>
            <p:ph type="sldNum" sz="quarter" idx="12"/>
          </p:nvPr>
        </p:nvSpPr>
        <p:spPr/>
        <p:txBody>
          <a:bodyPr/>
          <a:lstStyle/>
          <a:p>
            <a:fld id="{CDC7FCD2-1DD6-42ED-9061-D76D93E28C7E}" type="slidenum">
              <a:rPr lang="he-IL" smtClean="0"/>
              <a:t>‹#›</a:t>
            </a:fld>
            <a:endParaRPr lang="he-IL"/>
          </a:p>
        </p:txBody>
      </p:sp>
    </p:spTree>
    <p:extLst>
      <p:ext uri="{BB962C8B-B14F-4D97-AF65-F5344CB8AC3E}">
        <p14:creationId xmlns:p14="http://schemas.microsoft.com/office/powerpoint/2010/main" val="2924483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918E915-5803-B7A0-3FED-EB6A2073FD07}"/>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F1F5209C-24E1-DFB2-9A44-679CA1FCE5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20DF6ED3-F05C-8863-3408-0900112266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CFD4C20E-BD62-AB15-F9A0-96EF6600BE51}"/>
              </a:ext>
            </a:extLst>
          </p:cNvPr>
          <p:cNvSpPr>
            <a:spLocks noGrp="1"/>
          </p:cNvSpPr>
          <p:nvPr>
            <p:ph type="dt" sz="half" idx="10"/>
          </p:nvPr>
        </p:nvSpPr>
        <p:spPr/>
        <p:txBody>
          <a:bodyPr/>
          <a:lstStyle/>
          <a:p>
            <a:fld id="{EB86D593-E6B5-43FB-AEFD-342C7D599DAB}" type="datetimeFigureOut">
              <a:rPr lang="he-IL" smtClean="0"/>
              <a:t>י"ח/שבט/תשפ"ה</a:t>
            </a:fld>
            <a:endParaRPr lang="he-IL"/>
          </a:p>
        </p:txBody>
      </p:sp>
      <p:sp>
        <p:nvSpPr>
          <p:cNvPr id="6" name="מציין מיקום של כותרת תחתונה 5">
            <a:extLst>
              <a:ext uri="{FF2B5EF4-FFF2-40B4-BE49-F238E27FC236}">
                <a16:creationId xmlns:a16="http://schemas.microsoft.com/office/drawing/2014/main" id="{5D2FBCB0-51A0-D3B2-F2DE-10CDB1F5F5DF}"/>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82631EE0-E606-A92A-90CE-E79F7DFE063A}"/>
              </a:ext>
            </a:extLst>
          </p:cNvPr>
          <p:cNvSpPr>
            <a:spLocks noGrp="1"/>
          </p:cNvSpPr>
          <p:nvPr>
            <p:ph type="sldNum" sz="quarter" idx="12"/>
          </p:nvPr>
        </p:nvSpPr>
        <p:spPr/>
        <p:txBody>
          <a:bodyPr/>
          <a:lstStyle/>
          <a:p>
            <a:fld id="{CDC7FCD2-1DD6-42ED-9061-D76D93E28C7E}" type="slidenum">
              <a:rPr lang="he-IL" smtClean="0"/>
              <a:t>‹#›</a:t>
            </a:fld>
            <a:endParaRPr lang="he-IL"/>
          </a:p>
        </p:txBody>
      </p:sp>
    </p:spTree>
    <p:extLst>
      <p:ext uri="{BB962C8B-B14F-4D97-AF65-F5344CB8AC3E}">
        <p14:creationId xmlns:p14="http://schemas.microsoft.com/office/powerpoint/2010/main" val="3586526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51505D8-46EE-9DED-BF37-5F84D1CA3726}"/>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EED89D69-6FCE-6FD7-8B8C-5EC97A641E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881C71E0-8A51-5782-1C1D-9584156B4C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1771FEEF-EF0D-BAEF-D924-93038F1AD51B}"/>
              </a:ext>
            </a:extLst>
          </p:cNvPr>
          <p:cNvSpPr>
            <a:spLocks noGrp="1"/>
          </p:cNvSpPr>
          <p:nvPr>
            <p:ph type="dt" sz="half" idx="10"/>
          </p:nvPr>
        </p:nvSpPr>
        <p:spPr/>
        <p:txBody>
          <a:bodyPr/>
          <a:lstStyle/>
          <a:p>
            <a:fld id="{EB86D593-E6B5-43FB-AEFD-342C7D599DAB}" type="datetimeFigureOut">
              <a:rPr lang="he-IL" smtClean="0"/>
              <a:t>י"ח/שבט/תשפ"ה</a:t>
            </a:fld>
            <a:endParaRPr lang="he-IL"/>
          </a:p>
        </p:txBody>
      </p:sp>
      <p:sp>
        <p:nvSpPr>
          <p:cNvPr id="6" name="מציין מיקום של כותרת תחתונה 5">
            <a:extLst>
              <a:ext uri="{FF2B5EF4-FFF2-40B4-BE49-F238E27FC236}">
                <a16:creationId xmlns:a16="http://schemas.microsoft.com/office/drawing/2014/main" id="{D4020B05-F707-99DB-9C8A-5B8501A2E2CF}"/>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9E09438-29C8-8D02-2284-4482929E83A1}"/>
              </a:ext>
            </a:extLst>
          </p:cNvPr>
          <p:cNvSpPr>
            <a:spLocks noGrp="1"/>
          </p:cNvSpPr>
          <p:nvPr>
            <p:ph type="sldNum" sz="quarter" idx="12"/>
          </p:nvPr>
        </p:nvSpPr>
        <p:spPr/>
        <p:txBody>
          <a:bodyPr/>
          <a:lstStyle/>
          <a:p>
            <a:fld id="{CDC7FCD2-1DD6-42ED-9061-D76D93E28C7E}" type="slidenum">
              <a:rPr lang="he-IL" smtClean="0"/>
              <a:t>‹#›</a:t>
            </a:fld>
            <a:endParaRPr lang="he-IL"/>
          </a:p>
        </p:txBody>
      </p:sp>
    </p:spTree>
    <p:extLst>
      <p:ext uri="{BB962C8B-B14F-4D97-AF65-F5344CB8AC3E}">
        <p14:creationId xmlns:p14="http://schemas.microsoft.com/office/powerpoint/2010/main" val="3339739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183C3FC1-B906-D5F3-A588-6A3B0E8D3771}"/>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661F955F-6747-99A7-9BB6-67D6CF34C160}"/>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AAD2B3C7-13FC-F5F5-853C-69E00AFA8A1E}"/>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82000"/>
                  </a:schemeClr>
                </a:solidFill>
              </a:defRPr>
            </a:lvl1pPr>
          </a:lstStyle>
          <a:p>
            <a:fld id="{EB86D593-E6B5-43FB-AEFD-342C7D599DAB}" type="datetimeFigureOut">
              <a:rPr lang="he-IL" smtClean="0"/>
              <a:t>י"ח/שבט/תשפ"ה</a:t>
            </a:fld>
            <a:endParaRPr lang="he-IL"/>
          </a:p>
        </p:txBody>
      </p:sp>
      <p:sp>
        <p:nvSpPr>
          <p:cNvPr id="5" name="מציין מיקום של כותרת תחתונה 4">
            <a:extLst>
              <a:ext uri="{FF2B5EF4-FFF2-40B4-BE49-F238E27FC236}">
                <a16:creationId xmlns:a16="http://schemas.microsoft.com/office/drawing/2014/main" id="{8F5B4A62-56D6-0BC3-3B76-099681E182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82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B1F93CA4-0AEF-C5DB-A730-4F37C90A47BE}"/>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82000"/>
                  </a:schemeClr>
                </a:solidFill>
              </a:defRPr>
            </a:lvl1pPr>
          </a:lstStyle>
          <a:p>
            <a:fld id="{CDC7FCD2-1DD6-42ED-9061-D76D93E28C7E}" type="slidenum">
              <a:rPr lang="he-IL" smtClean="0"/>
              <a:t>‹#›</a:t>
            </a:fld>
            <a:endParaRPr lang="he-IL"/>
          </a:p>
        </p:txBody>
      </p:sp>
    </p:spTree>
    <p:extLst>
      <p:ext uri="{BB962C8B-B14F-4D97-AF65-F5344CB8AC3E}">
        <p14:creationId xmlns:p14="http://schemas.microsoft.com/office/powerpoint/2010/main" val="1797033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Uv0y1uXV4Lc"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KCh1rqj6Kcc"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kankids.org.il/content/kids/hinuchit-main/p-11681/s4/716865/"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0CCF94-9536-4A63-8FF2-E37827C92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C970655A-F4C2-4D7E-BAB6-D3BFC5CAE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8174"/>
            <a:ext cx="12192000" cy="4939827"/>
          </a:xfrm>
          <a:custGeom>
            <a:avLst/>
            <a:gdLst>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435843 w 12192000"/>
              <a:gd name="connsiteY143" fmla="*/ 234325 h 4939827"/>
              <a:gd name="connsiteX144" fmla="*/ 4499101 w 12192000"/>
              <a:gd name="connsiteY144" fmla="*/ 232983 h 4939827"/>
              <a:gd name="connsiteX145" fmla="*/ 4558432 w 12192000"/>
              <a:gd name="connsiteY145" fmla="*/ 269194 h 4939827"/>
              <a:gd name="connsiteX146" fmla="*/ 4635061 w 12192000"/>
              <a:gd name="connsiteY146" fmla="*/ 280682 h 4939827"/>
              <a:gd name="connsiteX147" fmla="*/ 4680829 w 12192000"/>
              <a:gd name="connsiteY147" fmla="*/ 287953 h 4939827"/>
              <a:gd name="connsiteX148" fmla="*/ 4807427 w 12192000"/>
              <a:gd name="connsiteY148" fmla="*/ 276835 h 4939827"/>
              <a:gd name="connsiteX149" fmla="*/ 5028933 w 12192000"/>
              <a:gd name="connsiteY149" fmla="*/ 183887 h 4939827"/>
              <a:gd name="connsiteX150" fmla="*/ 5093642 w 12192000"/>
              <a:gd name="connsiteY150" fmla="*/ 177214 h 4939827"/>
              <a:gd name="connsiteX151" fmla="*/ 5102642 w 12192000"/>
              <a:gd name="connsiteY151" fmla="*/ 186816 h 4939827"/>
              <a:gd name="connsiteX152" fmla="*/ 5193590 w 12192000"/>
              <a:gd name="connsiteY152" fmla="*/ 136361 h 4939827"/>
              <a:gd name="connsiteX153" fmla="*/ 5323922 w 12192000"/>
              <a:gd name="connsiteY153" fmla="*/ 146332 h 4939827"/>
              <a:gd name="connsiteX154" fmla="*/ 5421860 w 12192000"/>
              <a:gd name="connsiteY154" fmla="*/ 167298 h 4939827"/>
              <a:gd name="connsiteX155" fmla="*/ 5476948 w 12192000"/>
              <a:gd name="connsiteY155" fmla="*/ 173249 h 4939827"/>
              <a:gd name="connsiteX156" fmla="*/ 5516842 w 12192000"/>
              <a:gd name="connsiteY156" fmla="*/ 184018 h 4939827"/>
              <a:gd name="connsiteX157" fmla="*/ 5619415 w 12192000"/>
              <a:gd name="connsiteY157" fmla="*/ 176781 h 4939827"/>
              <a:gd name="connsiteX158" fmla="*/ 5789867 w 12192000"/>
              <a:gd name="connsiteY158" fmla="*/ 150304 h 4939827"/>
              <a:gd name="connsiteX159" fmla="*/ 5825953 w 12192000"/>
              <a:gd name="connsiteY159" fmla="*/ 147907 h 4939827"/>
              <a:gd name="connsiteX160" fmla="*/ 5856168 w 12192000"/>
              <a:gd name="connsiteY160" fmla="*/ 158719 h 4939827"/>
              <a:gd name="connsiteX161" fmla="*/ 5862476 w 12192000"/>
              <a:gd name="connsiteY161" fmla="*/ 172447 h 4939827"/>
              <a:gd name="connsiteX162" fmla="*/ 5882195 w 12192000"/>
              <a:gd name="connsiteY162" fmla="*/ 173195 h 4939827"/>
              <a:gd name="connsiteX163" fmla="*/ 5887271 w 12192000"/>
              <a:gd name="connsiteY163" fmla="*/ 176084 h 4939827"/>
              <a:gd name="connsiteX164" fmla="*/ 5916552 w 12192000"/>
              <a:gd name="connsiteY164" fmla="*/ 189955 h 4939827"/>
              <a:gd name="connsiteX165" fmla="*/ 5983240 w 12192000"/>
              <a:gd name="connsiteY165" fmla="*/ 152755 h 4939827"/>
              <a:gd name="connsiteX166" fmla="*/ 6061852 w 12192000"/>
              <a:gd name="connsiteY166" fmla="*/ 161953 h 4939827"/>
              <a:gd name="connsiteX167" fmla="*/ 6408386 w 12192000"/>
              <a:gd name="connsiteY167" fmla="*/ 157590 h 4939827"/>
              <a:gd name="connsiteX168" fmla="*/ 6531386 w 12192000"/>
              <a:gd name="connsiteY168" fmla="*/ 156103 h 4939827"/>
              <a:gd name="connsiteX169" fmla="*/ 6721509 w 12192000"/>
              <a:gd name="connsiteY169" fmla="*/ 54829 h 4939827"/>
              <a:gd name="connsiteX170" fmla="*/ 6947884 w 12192000"/>
              <a:gd name="connsiteY170" fmla="*/ 47587 h 4939827"/>
              <a:gd name="connsiteX171" fmla="*/ 6965101 w 12192000"/>
              <a:gd name="connsiteY171" fmla="*/ 25718 h 4939827"/>
              <a:gd name="connsiteX172" fmla="*/ 6986370 w 12192000"/>
              <a:gd name="connsiteY172" fmla="*/ 12659 h 4939827"/>
              <a:gd name="connsiteX173" fmla="*/ 6989536 w 12192000"/>
              <a:gd name="connsiteY173" fmla="*/ 14528 h 4939827"/>
              <a:gd name="connsiteX174" fmla="*/ 7015933 w 12192000"/>
              <a:gd name="connsiteY174" fmla="*/ 9653 h 4939827"/>
              <a:gd name="connsiteX175" fmla="*/ 7020592 w 12192000"/>
              <a:gd name="connsiteY175" fmla="*/ 1651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435843 w 12192000"/>
              <a:gd name="connsiteY143" fmla="*/ 234325 h 4939827"/>
              <a:gd name="connsiteX144" fmla="*/ 4558432 w 12192000"/>
              <a:gd name="connsiteY144" fmla="*/ 269194 h 4939827"/>
              <a:gd name="connsiteX145" fmla="*/ 4635061 w 12192000"/>
              <a:gd name="connsiteY145" fmla="*/ 280682 h 4939827"/>
              <a:gd name="connsiteX146" fmla="*/ 4680829 w 12192000"/>
              <a:gd name="connsiteY146" fmla="*/ 287953 h 4939827"/>
              <a:gd name="connsiteX147" fmla="*/ 4807427 w 12192000"/>
              <a:gd name="connsiteY147" fmla="*/ 276835 h 4939827"/>
              <a:gd name="connsiteX148" fmla="*/ 5028933 w 12192000"/>
              <a:gd name="connsiteY148" fmla="*/ 183887 h 4939827"/>
              <a:gd name="connsiteX149" fmla="*/ 5093642 w 12192000"/>
              <a:gd name="connsiteY149" fmla="*/ 177214 h 4939827"/>
              <a:gd name="connsiteX150" fmla="*/ 5102642 w 12192000"/>
              <a:gd name="connsiteY150" fmla="*/ 186816 h 4939827"/>
              <a:gd name="connsiteX151" fmla="*/ 5193590 w 12192000"/>
              <a:gd name="connsiteY151" fmla="*/ 136361 h 4939827"/>
              <a:gd name="connsiteX152" fmla="*/ 5323922 w 12192000"/>
              <a:gd name="connsiteY152" fmla="*/ 146332 h 4939827"/>
              <a:gd name="connsiteX153" fmla="*/ 5421860 w 12192000"/>
              <a:gd name="connsiteY153" fmla="*/ 167298 h 4939827"/>
              <a:gd name="connsiteX154" fmla="*/ 5476948 w 12192000"/>
              <a:gd name="connsiteY154" fmla="*/ 173249 h 4939827"/>
              <a:gd name="connsiteX155" fmla="*/ 5516842 w 12192000"/>
              <a:gd name="connsiteY155" fmla="*/ 184018 h 4939827"/>
              <a:gd name="connsiteX156" fmla="*/ 5619415 w 12192000"/>
              <a:gd name="connsiteY156" fmla="*/ 176781 h 4939827"/>
              <a:gd name="connsiteX157" fmla="*/ 5789867 w 12192000"/>
              <a:gd name="connsiteY157" fmla="*/ 150304 h 4939827"/>
              <a:gd name="connsiteX158" fmla="*/ 5825953 w 12192000"/>
              <a:gd name="connsiteY158" fmla="*/ 147907 h 4939827"/>
              <a:gd name="connsiteX159" fmla="*/ 5856168 w 12192000"/>
              <a:gd name="connsiteY159" fmla="*/ 158719 h 4939827"/>
              <a:gd name="connsiteX160" fmla="*/ 5862476 w 12192000"/>
              <a:gd name="connsiteY160" fmla="*/ 172447 h 4939827"/>
              <a:gd name="connsiteX161" fmla="*/ 5882195 w 12192000"/>
              <a:gd name="connsiteY161" fmla="*/ 173195 h 4939827"/>
              <a:gd name="connsiteX162" fmla="*/ 5887271 w 12192000"/>
              <a:gd name="connsiteY162" fmla="*/ 176084 h 4939827"/>
              <a:gd name="connsiteX163" fmla="*/ 5916552 w 12192000"/>
              <a:gd name="connsiteY163" fmla="*/ 189955 h 4939827"/>
              <a:gd name="connsiteX164" fmla="*/ 5983240 w 12192000"/>
              <a:gd name="connsiteY164" fmla="*/ 152755 h 4939827"/>
              <a:gd name="connsiteX165" fmla="*/ 6061852 w 12192000"/>
              <a:gd name="connsiteY165" fmla="*/ 161953 h 4939827"/>
              <a:gd name="connsiteX166" fmla="*/ 6408386 w 12192000"/>
              <a:gd name="connsiteY166" fmla="*/ 157590 h 4939827"/>
              <a:gd name="connsiteX167" fmla="*/ 6531386 w 12192000"/>
              <a:gd name="connsiteY167" fmla="*/ 156103 h 4939827"/>
              <a:gd name="connsiteX168" fmla="*/ 6721509 w 12192000"/>
              <a:gd name="connsiteY168" fmla="*/ 54829 h 4939827"/>
              <a:gd name="connsiteX169" fmla="*/ 6947884 w 12192000"/>
              <a:gd name="connsiteY169" fmla="*/ 47587 h 4939827"/>
              <a:gd name="connsiteX170" fmla="*/ 6965101 w 12192000"/>
              <a:gd name="connsiteY170" fmla="*/ 25718 h 4939827"/>
              <a:gd name="connsiteX171" fmla="*/ 6986370 w 12192000"/>
              <a:gd name="connsiteY171" fmla="*/ 12659 h 4939827"/>
              <a:gd name="connsiteX172" fmla="*/ 6989536 w 12192000"/>
              <a:gd name="connsiteY172" fmla="*/ 14528 h 4939827"/>
              <a:gd name="connsiteX173" fmla="*/ 7015933 w 12192000"/>
              <a:gd name="connsiteY173" fmla="*/ 9653 h 4939827"/>
              <a:gd name="connsiteX174" fmla="*/ 7020592 w 12192000"/>
              <a:gd name="connsiteY174" fmla="*/ 1651 h 4939827"/>
              <a:gd name="connsiteX175" fmla="*/ 7025905 w 12192000"/>
              <a:gd name="connsiteY175"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680829 w 12192000"/>
              <a:gd name="connsiteY145" fmla="*/ 287953 h 4939827"/>
              <a:gd name="connsiteX146" fmla="*/ 4807427 w 12192000"/>
              <a:gd name="connsiteY146" fmla="*/ 276835 h 4939827"/>
              <a:gd name="connsiteX147" fmla="*/ 5028933 w 12192000"/>
              <a:gd name="connsiteY147" fmla="*/ 183887 h 4939827"/>
              <a:gd name="connsiteX148" fmla="*/ 5093642 w 12192000"/>
              <a:gd name="connsiteY148" fmla="*/ 177214 h 4939827"/>
              <a:gd name="connsiteX149" fmla="*/ 5102642 w 12192000"/>
              <a:gd name="connsiteY149" fmla="*/ 186816 h 4939827"/>
              <a:gd name="connsiteX150" fmla="*/ 5193590 w 12192000"/>
              <a:gd name="connsiteY150" fmla="*/ 136361 h 4939827"/>
              <a:gd name="connsiteX151" fmla="*/ 5323922 w 12192000"/>
              <a:gd name="connsiteY151" fmla="*/ 146332 h 4939827"/>
              <a:gd name="connsiteX152" fmla="*/ 5421860 w 12192000"/>
              <a:gd name="connsiteY152" fmla="*/ 167298 h 4939827"/>
              <a:gd name="connsiteX153" fmla="*/ 5476948 w 12192000"/>
              <a:gd name="connsiteY153" fmla="*/ 173249 h 4939827"/>
              <a:gd name="connsiteX154" fmla="*/ 5516842 w 12192000"/>
              <a:gd name="connsiteY154" fmla="*/ 184018 h 4939827"/>
              <a:gd name="connsiteX155" fmla="*/ 5619415 w 12192000"/>
              <a:gd name="connsiteY155" fmla="*/ 176781 h 4939827"/>
              <a:gd name="connsiteX156" fmla="*/ 5789867 w 12192000"/>
              <a:gd name="connsiteY156" fmla="*/ 150304 h 4939827"/>
              <a:gd name="connsiteX157" fmla="*/ 5825953 w 12192000"/>
              <a:gd name="connsiteY157" fmla="*/ 147907 h 4939827"/>
              <a:gd name="connsiteX158" fmla="*/ 5856168 w 12192000"/>
              <a:gd name="connsiteY158" fmla="*/ 158719 h 4939827"/>
              <a:gd name="connsiteX159" fmla="*/ 5862476 w 12192000"/>
              <a:gd name="connsiteY159" fmla="*/ 172447 h 4939827"/>
              <a:gd name="connsiteX160" fmla="*/ 5882195 w 12192000"/>
              <a:gd name="connsiteY160" fmla="*/ 173195 h 4939827"/>
              <a:gd name="connsiteX161" fmla="*/ 5887271 w 12192000"/>
              <a:gd name="connsiteY161" fmla="*/ 176084 h 4939827"/>
              <a:gd name="connsiteX162" fmla="*/ 5916552 w 12192000"/>
              <a:gd name="connsiteY162" fmla="*/ 189955 h 4939827"/>
              <a:gd name="connsiteX163" fmla="*/ 5983240 w 12192000"/>
              <a:gd name="connsiteY163" fmla="*/ 152755 h 4939827"/>
              <a:gd name="connsiteX164" fmla="*/ 6061852 w 12192000"/>
              <a:gd name="connsiteY164" fmla="*/ 161953 h 4939827"/>
              <a:gd name="connsiteX165" fmla="*/ 6408386 w 12192000"/>
              <a:gd name="connsiteY165" fmla="*/ 157590 h 4939827"/>
              <a:gd name="connsiteX166" fmla="*/ 6531386 w 12192000"/>
              <a:gd name="connsiteY166" fmla="*/ 156103 h 4939827"/>
              <a:gd name="connsiteX167" fmla="*/ 6721509 w 12192000"/>
              <a:gd name="connsiteY167" fmla="*/ 54829 h 4939827"/>
              <a:gd name="connsiteX168" fmla="*/ 6947884 w 12192000"/>
              <a:gd name="connsiteY168" fmla="*/ 47587 h 4939827"/>
              <a:gd name="connsiteX169" fmla="*/ 6965101 w 12192000"/>
              <a:gd name="connsiteY169" fmla="*/ 25718 h 4939827"/>
              <a:gd name="connsiteX170" fmla="*/ 6986370 w 12192000"/>
              <a:gd name="connsiteY170" fmla="*/ 12659 h 4939827"/>
              <a:gd name="connsiteX171" fmla="*/ 6989536 w 12192000"/>
              <a:gd name="connsiteY171" fmla="*/ 14528 h 4939827"/>
              <a:gd name="connsiteX172" fmla="*/ 7015933 w 12192000"/>
              <a:gd name="connsiteY172" fmla="*/ 9653 h 4939827"/>
              <a:gd name="connsiteX173" fmla="*/ 7020592 w 12192000"/>
              <a:gd name="connsiteY173" fmla="*/ 1651 h 4939827"/>
              <a:gd name="connsiteX174" fmla="*/ 7025905 w 12192000"/>
              <a:gd name="connsiteY174"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408386 w 12192000"/>
              <a:gd name="connsiteY164" fmla="*/ 157590 h 4939827"/>
              <a:gd name="connsiteX165" fmla="*/ 6531386 w 12192000"/>
              <a:gd name="connsiteY165" fmla="*/ 156103 h 4939827"/>
              <a:gd name="connsiteX166" fmla="*/ 6721509 w 12192000"/>
              <a:gd name="connsiteY166" fmla="*/ 54829 h 4939827"/>
              <a:gd name="connsiteX167" fmla="*/ 6947884 w 12192000"/>
              <a:gd name="connsiteY167" fmla="*/ 47587 h 4939827"/>
              <a:gd name="connsiteX168" fmla="*/ 6965101 w 12192000"/>
              <a:gd name="connsiteY168" fmla="*/ 25718 h 4939827"/>
              <a:gd name="connsiteX169" fmla="*/ 6986370 w 12192000"/>
              <a:gd name="connsiteY169" fmla="*/ 12659 h 4939827"/>
              <a:gd name="connsiteX170" fmla="*/ 6989536 w 12192000"/>
              <a:gd name="connsiteY170" fmla="*/ 14528 h 4939827"/>
              <a:gd name="connsiteX171" fmla="*/ 7015933 w 12192000"/>
              <a:gd name="connsiteY171" fmla="*/ 9653 h 4939827"/>
              <a:gd name="connsiteX172" fmla="*/ 7020592 w 12192000"/>
              <a:gd name="connsiteY172" fmla="*/ 1651 h 4939827"/>
              <a:gd name="connsiteX173" fmla="*/ 7025905 w 12192000"/>
              <a:gd name="connsiteY173"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721509 w 12192000"/>
              <a:gd name="connsiteY165" fmla="*/ 54829 h 4939827"/>
              <a:gd name="connsiteX166" fmla="*/ 6947884 w 12192000"/>
              <a:gd name="connsiteY166" fmla="*/ 47587 h 4939827"/>
              <a:gd name="connsiteX167" fmla="*/ 6965101 w 12192000"/>
              <a:gd name="connsiteY167" fmla="*/ 25718 h 4939827"/>
              <a:gd name="connsiteX168" fmla="*/ 6986370 w 12192000"/>
              <a:gd name="connsiteY168" fmla="*/ 12659 h 4939827"/>
              <a:gd name="connsiteX169" fmla="*/ 6989536 w 12192000"/>
              <a:gd name="connsiteY169" fmla="*/ 14528 h 4939827"/>
              <a:gd name="connsiteX170" fmla="*/ 7015933 w 12192000"/>
              <a:gd name="connsiteY170" fmla="*/ 9653 h 4939827"/>
              <a:gd name="connsiteX171" fmla="*/ 7020592 w 12192000"/>
              <a:gd name="connsiteY171" fmla="*/ 1651 h 4939827"/>
              <a:gd name="connsiteX172" fmla="*/ 7025905 w 12192000"/>
              <a:gd name="connsiteY172"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947884 w 12192000"/>
              <a:gd name="connsiteY165" fmla="*/ 47587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415830 w 12192000"/>
              <a:gd name="connsiteY164" fmla="*/ 136006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152287 w 12192000"/>
              <a:gd name="connsiteY163" fmla="*/ 116736 h 4939827"/>
              <a:gd name="connsiteX164" fmla="*/ 6415830 w 12192000"/>
              <a:gd name="connsiteY164" fmla="*/ 136006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965101 w 12192000"/>
              <a:gd name="connsiteY165" fmla="*/ 25718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965101 w 12192000"/>
              <a:gd name="connsiteY165" fmla="*/ 25718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21577 w 12192000"/>
              <a:gd name="connsiteY160" fmla="*/ 169858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56458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21577 w 12192000"/>
              <a:gd name="connsiteY160" fmla="*/ 169858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4028476 w 12192000"/>
              <a:gd name="connsiteY136" fmla="*/ 223679 h 4939827"/>
              <a:gd name="connsiteX137" fmla="*/ 4191582 w 12192000"/>
              <a:gd name="connsiteY137" fmla="*/ 238952 h 4939827"/>
              <a:gd name="connsiteX138" fmla="*/ 4251024 w 12192000"/>
              <a:gd name="connsiteY138" fmla="*/ 240874 h 4939827"/>
              <a:gd name="connsiteX139" fmla="*/ 4355275 w 12192000"/>
              <a:gd name="connsiteY139" fmla="*/ 260205 h 4939827"/>
              <a:gd name="connsiteX140" fmla="*/ 4423807 w 12192000"/>
              <a:gd name="connsiteY140" fmla="*/ 270366 h 4939827"/>
              <a:gd name="connsiteX141" fmla="*/ 4558432 w 12192000"/>
              <a:gd name="connsiteY141" fmla="*/ 269194 h 4939827"/>
              <a:gd name="connsiteX142" fmla="*/ 4635061 w 12192000"/>
              <a:gd name="connsiteY142" fmla="*/ 280682 h 4939827"/>
              <a:gd name="connsiteX143" fmla="*/ 4807427 w 12192000"/>
              <a:gd name="connsiteY143" fmla="*/ 276835 h 4939827"/>
              <a:gd name="connsiteX144" fmla="*/ 5028933 w 12192000"/>
              <a:gd name="connsiteY144" fmla="*/ 183887 h 4939827"/>
              <a:gd name="connsiteX145" fmla="*/ 5093642 w 12192000"/>
              <a:gd name="connsiteY145" fmla="*/ 177214 h 4939827"/>
              <a:gd name="connsiteX146" fmla="*/ 5102642 w 12192000"/>
              <a:gd name="connsiteY146" fmla="*/ 186816 h 4939827"/>
              <a:gd name="connsiteX147" fmla="*/ 5193590 w 12192000"/>
              <a:gd name="connsiteY147" fmla="*/ 156458 h 4939827"/>
              <a:gd name="connsiteX148" fmla="*/ 5323922 w 12192000"/>
              <a:gd name="connsiteY148" fmla="*/ 146332 h 4939827"/>
              <a:gd name="connsiteX149" fmla="*/ 5421860 w 12192000"/>
              <a:gd name="connsiteY149" fmla="*/ 167298 h 4939827"/>
              <a:gd name="connsiteX150" fmla="*/ 5476948 w 12192000"/>
              <a:gd name="connsiteY150" fmla="*/ 173249 h 4939827"/>
              <a:gd name="connsiteX151" fmla="*/ 5516842 w 12192000"/>
              <a:gd name="connsiteY151" fmla="*/ 184018 h 4939827"/>
              <a:gd name="connsiteX152" fmla="*/ 5619415 w 12192000"/>
              <a:gd name="connsiteY152" fmla="*/ 176781 h 4939827"/>
              <a:gd name="connsiteX153" fmla="*/ 5789867 w 12192000"/>
              <a:gd name="connsiteY153" fmla="*/ 150304 h 4939827"/>
              <a:gd name="connsiteX154" fmla="*/ 5825953 w 12192000"/>
              <a:gd name="connsiteY154" fmla="*/ 147907 h 4939827"/>
              <a:gd name="connsiteX155" fmla="*/ 5856168 w 12192000"/>
              <a:gd name="connsiteY155" fmla="*/ 158719 h 4939827"/>
              <a:gd name="connsiteX156" fmla="*/ 5862476 w 12192000"/>
              <a:gd name="connsiteY156" fmla="*/ 172447 h 4939827"/>
              <a:gd name="connsiteX157" fmla="*/ 5882195 w 12192000"/>
              <a:gd name="connsiteY157" fmla="*/ 173195 h 4939827"/>
              <a:gd name="connsiteX158" fmla="*/ 5887271 w 12192000"/>
              <a:gd name="connsiteY158" fmla="*/ 176084 h 4939827"/>
              <a:gd name="connsiteX159" fmla="*/ 5921577 w 12192000"/>
              <a:gd name="connsiteY159" fmla="*/ 169858 h 4939827"/>
              <a:gd name="connsiteX160" fmla="*/ 5983240 w 12192000"/>
              <a:gd name="connsiteY160" fmla="*/ 152755 h 4939827"/>
              <a:gd name="connsiteX161" fmla="*/ 6152287 w 12192000"/>
              <a:gd name="connsiteY161" fmla="*/ 116736 h 4939827"/>
              <a:gd name="connsiteX162" fmla="*/ 6415830 w 12192000"/>
              <a:gd name="connsiteY162" fmla="*/ 136006 h 4939827"/>
              <a:gd name="connsiteX163" fmla="*/ 6756965 w 12192000"/>
              <a:gd name="connsiteY163" fmla="*/ 57636 h 4939827"/>
              <a:gd name="connsiteX164" fmla="*/ 6819400 w 12192000"/>
              <a:gd name="connsiteY164" fmla="*/ 30742 h 4939827"/>
              <a:gd name="connsiteX165" fmla="*/ 6986370 w 12192000"/>
              <a:gd name="connsiteY165" fmla="*/ 12659 h 4939827"/>
              <a:gd name="connsiteX166" fmla="*/ 6989536 w 12192000"/>
              <a:gd name="connsiteY166" fmla="*/ 14528 h 4939827"/>
              <a:gd name="connsiteX167" fmla="*/ 7015933 w 12192000"/>
              <a:gd name="connsiteY167" fmla="*/ 9653 h 4939827"/>
              <a:gd name="connsiteX168" fmla="*/ 7020592 w 12192000"/>
              <a:gd name="connsiteY168" fmla="*/ 1651 h 4939827"/>
              <a:gd name="connsiteX169" fmla="*/ 7025905 w 12192000"/>
              <a:gd name="connsiteY16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922756 w 12192000"/>
              <a:gd name="connsiteY135" fmla="*/ 194044 h 4939827"/>
              <a:gd name="connsiteX136" fmla="*/ 4028476 w 12192000"/>
              <a:gd name="connsiteY136" fmla="*/ 223679 h 4939827"/>
              <a:gd name="connsiteX137" fmla="*/ 4191582 w 12192000"/>
              <a:gd name="connsiteY137" fmla="*/ 238952 h 4939827"/>
              <a:gd name="connsiteX138" fmla="*/ 4251024 w 12192000"/>
              <a:gd name="connsiteY138" fmla="*/ 240874 h 4939827"/>
              <a:gd name="connsiteX139" fmla="*/ 4355275 w 12192000"/>
              <a:gd name="connsiteY139" fmla="*/ 260205 h 4939827"/>
              <a:gd name="connsiteX140" fmla="*/ 4423807 w 12192000"/>
              <a:gd name="connsiteY140" fmla="*/ 270366 h 4939827"/>
              <a:gd name="connsiteX141" fmla="*/ 4558432 w 12192000"/>
              <a:gd name="connsiteY141" fmla="*/ 269194 h 4939827"/>
              <a:gd name="connsiteX142" fmla="*/ 4635061 w 12192000"/>
              <a:gd name="connsiteY142" fmla="*/ 280682 h 4939827"/>
              <a:gd name="connsiteX143" fmla="*/ 4807427 w 12192000"/>
              <a:gd name="connsiteY143" fmla="*/ 276835 h 4939827"/>
              <a:gd name="connsiteX144" fmla="*/ 5028933 w 12192000"/>
              <a:gd name="connsiteY144" fmla="*/ 183887 h 4939827"/>
              <a:gd name="connsiteX145" fmla="*/ 5093642 w 12192000"/>
              <a:gd name="connsiteY145" fmla="*/ 177214 h 4939827"/>
              <a:gd name="connsiteX146" fmla="*/ 5102642 w 12192000"/>
              <a:gd name="connsiteY146" fmla="*/ 186816 h 4939827"/>
              <a:gd name="connsiteX147" fmla="*/ 5193590 w 12192000"/>
              <a:gd name="connsiteY147" fmla="*/ 156458 h 4939827"/>
              <a:gd name="connsiteX148" fmla="*/ 5323922 w 12192000"/>
              <a:gd name="connsiteY148" fmla="*/ 146332 h 4939827"/>
              <a:gd name="connsiteX149" fmla="*/ 5421860 w 12192000"/>
              <a:gd name="connsiteY149" fmla="*/ 167298 h 4939827"/>
              <a:gd name="connsiteX150" fmla="*/ 5476948 w 12192000"/>
              <a:gd name="connsiteY150" fmla="*/ 173249 h 4939827"/>
              <a:gd name="connsiteX151" fmla="*/ 5516842 w 12192000"/>
              <a:gd name="connsiteY151" fmla="*/ 184018 h 4939827"/>
              <a:gd name="connsiteX152" fmla="*/ 5619415 w 12192000"/>
              <a:gd name="connsiteY152" fmla="*/ 176781 h 4939827"/>
              <a:gd name="connsiteX153" fmla="*/ 5789867 w 12192000"/>
              <a:gd name="connsiteY153" fmla="*/ 150304 h 4939827"/>
              <a:gd name="connsiteX154" fmla="*/ 5825953 w 12192000"/>
              <a:gd name="connsiteY154" fmla="*/ 147907 h 4939827"/>
              <a:gd name="connsiteX155" fmla="*/ 5856168 w 12192000"/>
              <a:gd name="connsiteY155" fmla="*/ 158719 h 4939827"/>
              <a:gd name="connsiteX156" fmla="*/ 5862476 w 12192000"/>
              <a:gd name="connsiteY156" fmla="*/ 172447 h 4939827"/>
              <a:gd name="connsiteX157" fmla="*/ 5882195 w 12192000"/>
              <a:gd name="connsiteY157" fmla="*/ 173195 h 4939827"/>
              <a:gd name="connsiteX158" fmla="*/ 5887271 w 12192000"/>
              <a:gd name="connsiteY158" fmla="*/ 176084 h 4939827"/>
              <a:gd name="connsiteX159" fmla="*/ 5921577 w 12192000"/>
              <a:gd name="connsiteY159" fmla="*/ 169858 h 4939827"/>
              <a:gd name="connsiteX160" fmla="*/ 5983240 w 12192000"/>
              <a:gd name="connsiteY160" fmla="*/ 152755 h 4939827"/>
              <a:gd name="connsiteX161" fmla="*/ 6152287 w 12192000"/>
              <a:gd name="connsiteY161" fmla="*/ 116736 h 4939827"/>
              <a:gd name="connsiteX162" fmla="*/ 6415830 w 12192000"/>
              <a:gd name="connsiteY162" fmla="*/ 136006 h 4939827"/>
              <a:gd name="connsiteX163" fmla="*/ 6756965 w 12192000"/>
              <a:gd name="connsiteY163" fmla="*/ 57636 h 4939827"/>
              <a:gd name="connsiteX164" fmla="*/ 6819400 w 12192000"/>
              <a:gd name="connsiteY164" fmla="*/ 30742 h 4939827"/>
              <a:gd name="connsiteX165" fmla="*/ 6986370 w 12192000"/>
              <a:gd name="connsiteY165" fmla="*/ 12659 h 4939827"/>
              <a:gd name="connsiteX166" fmla="*/ 6989536 w 12192000"/>
              <a:gd name="connsiteY166" fmla="*/ 14528 h 4939827"/>
              <a:gd name="connsiteX167" fmla="*/ 7015933 w 12192000"/>
              <a:gd name="connsiteY167" fmla="*/ 9653 h 4939827"/>
              <a:gd name="connsiteX168" fmla="*/ 7020592 w 12192000"/>
              <a:gd name="connsiteY168" fmla="*/ 1651 h 4939827"/>
              <a:gd name="connsiteX169" fmla="*/ 7025905 w 12192000"/>
              <a:gd name="connsiteY16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98001 w 12192000"/>
              <a:gd name="connsiteY124" fmla="*/ 231941 h 4939827"/>
              <a:gd name="connsiteX125" fmla="*/ 3561557 w 12192000"/>
              <a:gd name="connsiteY125" fmla="*/ 228095 h 4939827"/>
              <a:gd name="connsiteX126" fmla="*/ 3611920 w 12192000"/>
              <a:gd name="connsiteY126" fmla="*/ 218094 h 4939827"/>
              <a:gd name="connsiteX127" fmla="*/ 3620528 w 12192000"/>
              <a:gd name="connsiteY127" fmla="*/ 218788 h 4939827"/>
              <a:gd name="connsiteX128" fmla="*/ 3620766 w 12192000"/>
              <a:gd name="connsiteY128" fmla="*/ 218511 h 4939827"/>
              <a:gd name="connsiteX129" fmla="*/ 3629977 w 12192000"/>
              <a:gd name="connsiteY129" fmla="*/ 218664 h 4939827"/>
              <a:gd name="connsiteX130" fmla="*/ 3636217 w 12192000"/>
              <a:gd name="connsiteY130" fmla="*/ 220048 h 4939827"/>
              <a:gd name="connsiteX131" fmla="*/ 3709484 w 12192000"/>
              <a:gd name="connsiteY131" fmla="*/ 186927 h 4939827"/>
              <a:gd name="connsiteX132" fmla="*/ 3761342 w 12192000"/>
              <a:gd name="connsiteY132" fmla="*/ 177474 h 4939827"/>
              <a:gd name="connsiteX133" fmla="*/ 3799748 w 12192000"/>
              <a:gd name="connsiteY133" fmla="*/ 167154 h 4939827"/>
              <a:gd name="connsiteX134" fmla="*/ 3922756 w 12192000"/>
              <a:gd name="connsiteY134" fmla="*/ 194044 h 4939827"/>
              <a:gd name="connsiteX135" fmla="*/ 4028476 w 12192000"/>
              <a:gd name="connsiteY135" fmla="*/ 223679 h 4939827"/>
              <a:gd name="connsiteX136" fmla="*/ 4191582 w 12192000"/>
              <a:gd name="connsiteY136" fmla="*/ 238952 h 4939827"/>
              <a:gd name="connsiteX137" fmla="*/ 4251024 w 12192000"/>
              <a:gd name="connsiteY137" fmla="*/ 240874 h 4939827"/>
              <a:gd name="connsiteX138" fmla="*/ 4355275 w 12192000"/>
              <a:gd name="connsiteY138" fmla="*/ 260205 h 4939827"/>
              <a:gd name="connsiteX139" fmla="*/ 4423807 w 12192000"/>
              <a:gd name="connsiteY139" fmla="*/ 270366 h 4939827"/>
              <a:gd name="connsiteX140" fmla="*/ 4558432 w 12192000"/>
              <a:gd name="connsiteY140" fmla="*/ 269194 h 4939827"/>
              <a:gd name="connsiteX141" fmla="*/ 4635061 w 12192000"/>
              <a:gd name="connsiteY141" fmla="*/ 280682 h 4939827"/>
              <a:gd name="connsiteX142" fmla="*/ 4807427 w 12192000"/>
              <a:gd name="connsiteY142" fmla="*/ 276835 h 4939827"/>
              <a:gd name="connsiteX143" fmla="*/ 5028933 w 12192000"/>
              <a:gd name="connsiteY143" fmla="*/ 183887 h 4939827"/>
              <a:gd name="connsiteX144" fmla="*/ 5093642 w 12192000"/>
              <a:gd name="connsiteY144" fmla="*/ 177214 h 4939827"/>
              <a:gd name="connsiteX145" fmla="*/ 5102642 w 12192000"/>
              <a:gd name="connsiteY145" fmla="*/ 186816 h 4939827"/>
              <a:gd name="connsiteX146" fmla="*/ 5193590 w 12192000"/>
              <a:gd name="connsiteY146" fmla="*/ 156458 h 4939827"/>
              <a:gd name="connsiteX147" fmla="*/ 5323922 w 12192000"/>
              <a:gd name="connsiteY147" fmla="*/ 146332 h 4939827"/>
              <a:gd name="connsiteX148" fmla="*/ 5421860 w 12192000"/>
              <a:gd name="connsiteY148" fmla="*/ 167298 h 4939827"/>
              <a:gd name="connsiteX149" fmla="*/ 5476948 w 12192000"/>
              <a:gd name="connsiteY149" fmla="*/ 173249 h 4939827"/>
              <a:gd name="connsiteX150" fmla="*/ 5516842 w 12192000"/>
              <a:gd name="connsiteY150" fmla="*/ 184018 h 4939827"/>
              <a:gd name="connsiteX151" fmla="*/ 5619415 w 12192000"/>
              <a:gd name="connsiteY151" fmla="*/ 176781 h 4939827"/>
              <a:gd name="connsiteX152" fmla="*/ 5789867 w 12192000"/>
              <a:gd name="connsiteY152" fmla="*/ 150304 h 4939827"/>
              <a:gd name="connsiteX153" fmla="*/ 5825953 w 12192000"/>
              <a:gd name="connsiteY153" fmla="*/ 147907 h 4939827"/>
              <a:gd name="connsiteX154" fmla="*/ 5856168 w 12192000"/>
              <a:gd name="connsiteY154" fmla="*/ 158719 h 4939827"/>
              <a:gd name="connsiteX155" fmla="*/ 5862476 w 12192000"/>
              <a:gd name="connsiteY155" fmla="*/ 172447 h 4939827"/>
              <a:gd name="connsiteX156" fmla="*/ 5882195 w 12192000"/>
              <a:gd name="connsiteY156" fmla="*/ 173195 h 4939827"/>
              <a:gd name="connsiteX157" fmla="*/ 5887271 w 12192000"/>
              <a:gd name="connsiteY157" fmla="*/ 176084 h 4939827"/>
              <a:gd name="connsiteX158" fmla="*/ 5921577 w 12192000"/>
              <a:gd name="connsiteY158" fmla="*/ 169858 h 4939827"/>
              <a:gd name="connsiteX159" fmla="*/ 5983240 w 12192000"/>
              <a:gd name="connsiteY159" fmla="*/ 152755 h 4939827"/>
              <a:gd name="connsiteX160" fmla="*/ 6152287 w 12192000"/>
              <a:gd name="connsiteY160" fmla="*/ 116736 h 4939827"/>
              <a:gd name="connsiteX161" fmla="*/ 6415830 w 12192000"/>
              <a:gd name="connsiteY161" fmla="*/ 136006 h 4939827"/>
              <a:gd name="connsiteX162" fmla="*/ 6756965 w 12192000"/>
              <a:gd name="connsiteY162" fmla="*/ 57636 h 4939827"/>
              <a:gd name="connsiteX163" fmla="*/ 6819400 w 12192000"/>
              <a:gd name="connsiteY163" fmla="*/ 30742 h 4939827"/>
              <a:gd name="connsiteX164" fmla="*/ 6986370 w 12192000"/>
              <a:gd name="connsiteY164" fmla="*/ 12659 h 4939827"/>
              <a:gd name="connsiteX165" fmla="*/ 6989536 w 12192000"/>
              <a:gd name="connsiteY165" fmla="*/ 14528 h 4939827"/>
              <a:gd name="connsiteX166" fmla="*/ 7015933 w 12192000"/>
              <a:gd name="connsiteY166" fmla="*/ 9653 h 4939827"/>
              <a:gd name="connsiteX167" fmla="*/ 7020592 w 12192000"/>
              <a:gd name="connsiteY167" fmla="*/ 1651 h 4939827"/>
              <a:gd name="connsiteX168" fmla="*/ 7025905 w 12192000"/>
              <a:gd name="connsiteY16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103677 w 12192000"/>
              <a:gd name="connsiteY116" fmla="*/ 209527 h 4939827"/>
              <a:gd name="connsiteX117" fmla="*/ 3126759 w 12192000"/>
              <a:gd name="connsiteY117" fmla="*/ 211226 h 4939827"/>
              <a:gd name="connsiteX118" fmla="*/ 3164020 w 12192000"/>
              <a:gd name="connsiteY118" fmla="*/ 212779 h 4939827"/>
              <a:gd name="connsiteX119" fmla="*/ 3285019 w 12192000"/>
              <a:gd name="connsiteY119" fmla="*/ 220535 h 4939827"/>
              <a:gd name="connsiteX120" fmla="*/ 3365154 w 12192000"/>
              <a:gd name="connsiteY120" fmla="*/ 226416 h 4939827"/>
              <a:gd name="connsiteX121" fmla="*/ 3367507 w 12192000"/>
              <a:gd name="connsiteY121" fmla="*/ 225416 h 4939827"/>
              <a:gd name="connsiteX122" fmla="*/ 3387567 w 12192000"/>
              <a:gd name="connsiteY122" fmla="*/ 227103 h 4939827"/>
              <a:gd name="connsiteX123" fmla="*/ 3498001 w 12192000"/>
              <a:gd name="connsiteY123" fmla="*/ 231941 h 4939827"/>
              <a:gd name="connsiteX124" fmla="*/ 3561557 w 12192000"/>
              <a:gd name="connsiteY124" fmla="*/ 228095 h 4939827"/>
              <a:gd name="connsiteX125" fmla="*/ 3611920 w 12192000"/>
              <a:gd name="connsiteY125" fmla="*/ 218094 h 4939827"/>
              <a:gd name="connsiteX126" fmla="*/ 3620528 w 12192000"/>
              <a:gd name="connsiteY126" fmla="*/ 218788 h 4939827"/>
              <a:gd name="connsiteX127" fmla="*/ 3620766 w 12192000"/>
              <a:gd name="connsiteY127" fmla="*/ 218511 h 4939827"/>
              <a:gd name="connsiteX128" fmla="*/ 3629977 w 12192000"/>
              <a:gd name="connsiteY128" fmla="*/ 218664 h 4939827"/>
              <a:gd name="connsiteX129" fmla="*/ 3636217 w 12192000"/>
              <a:gd name="connsiteY129" fmla="*/ 220048 h 4939827"/>
              <a:gd name="connsiteX130" fmla="*/ 3709484 w 12192000"/>
              <a:gd name="connsiteY130" fmla="*/ 186927 h 4939827"/>
              <a:gd name="connsiteX131" fmla="*/ 3761342 w 12192000"/>
              <a:gd name="connsiteY131" fmla="*/ 177474 h 4939827"/>
              <a:gd name="connsiteX132" fmla="*/ 3799748 w 12192000"/>
              <a:gd name="connsiteY132" fmla="*/ 167154 h 4939827"/>
              <a:gd name="connsiteX133" fmla="*/ 3922756 w 12192000"/>
              <a:gd name="connsiteY133" fmla="*/ 194044 h 4939827"/>
              <a:gd name="connsiteX134" fmla="*/ 4028476 w 12192000"/>
              <a:gd name="connsiteY134" fmla="*/ 223679 h 4939827"/>
              <a:gd name="connsiteX135" fmla="*/ 4191582 w 12192000"/>
              <a:gd name="connsiteY135" fmla="*/ 238952 h 4939827"/>
              <a:gd name="connsiteX136" fmla="*/ 4251024 w 12192000"/>
              <a:gd name="connsiteY136" fmla="*/ 240874 h 4939827"/>
              <a:gd name="connsiteX137" fmla="*/ 4355275 w 12192000"/>
              <a:gd name="connsiteY137" fmla="*/ 260205 h 4939827"/>
              <a:gd name="connsiteX138" fmla="*/ 4423807 w 12192000"/>
              <a:gd name="connsiteY138" fmla="*/ 270366 h 4939827"/>
              <a:gd name="connsiteX139" fmla="*/ 4558432 w 12192000"/>
              <a:gd name="connsiteY139" fmla="*/ 269194 h 4939827"/>
              <a:gd name="connsiteX140" fmla="*/ 4635061 w 12192000"/>
              <a:gd name="connsiteY140" fmla="*/ 280682 h 4939827"/>
              <a:gd name="connsiteX141" fmla="*/ 4807427 w 12192000"/>
              <a:gd name="connsiteY141" fmla="*/ 276835 h 4939827"/>
              <a:gd name="connsiteX142" fmla="*/ 5028933 w 12192000"/>
              <a:gd name="connsiteY142" fmla="*/ 183887 h 4939827"/>
              <a:gd name="connsiteX143" fmla="*/ 5093642 w 12192000"/>
              <a:gd name="connsiteY143" fmla="*/ 177214 h 4939827"/>
              <a:gd name="connsiteX144" fmla="*/ 5102642 w 12192000"/>
              <a:gd name="connsiteY144" fmla="*/ 186816 h 4939827"/>
              <a:gd name="connsiteX145" fmla="*/ 5193590 w 12192000"/>
              <a:gd name="connsiteY145" fmla="*/ 156458 h 4939827"/>
              <a:gd name="connsiteX146" fmla="*/ 5323922 w 12192000"/>
              <a:gd name="connsiteY146" fmla="*/ 146332 h 4939827"/>
              <a:gd name="connsiteX147" fmla="*/ 5421860 w 12192000"/>
              <a:gd name="connsiteY147" fmla="*/ 167298 h 4939827"/>
              <a:gd name="connsiteX148" fmla="*/ 5476948 w 12192000"/>
              <a:gd name="connsiteY148" fmla="*/ 173249 h 4939827"/>
              <a:gd name="connsiteX149" fmla="*/ 5516842 w 12192000"/>
              <a:gd name="connsiteY149" fmla="*/ 184018 h 4939827"/>
              <a:gd name="connsiteX150" fmla="*/ 5619415 w 12192000"/>
              <a:gd name="connsiteY150" fmla="*/ 176781 h 4939827"/>
              <a:gd name="connsiteX151" fmla="*/ 5789867 w 12192000"/>
              <a:gd name="connsiteY151" fmla="*/ 150304 h 4939827"/>
              <a:gd name="connsiteX152" fmla="*/ 5825953 w 12192000"/>
              <a:gd name="connsiteY152" fmla="*/ 147907 h 4939827"/>
              <a:gd name="connsiteX153" fmla="*/ 5856168 w 12192000"/>
              <a:gd name="connsiteY153" fmla="*/ 158719 h 4939827"/>
              <a:gd name="connsiteX154" fmla="*/ 5862476 w 12192000"/>
              <a:gd name="connsiteY154" fmla="*/ 172447 h 4939827"/>
              <a:gd name="connsiteX155" fmla="*/ 5882195 w 12192000"/>
              <a:gd name="connsiteY155" fmla="*/ 173195 h 4939827"/>
              <a:gd name="connsiteX156" fmla="*/ 5887271 w 12192000"/>
              <a:gd name="connsiteY156" fmla="*/ 176084 h 4939827"/>
              <a:gd name="connsiteX157" fmla="*/ 5921577 w 12192000"/>
              <a:gd name="connsiteY157" fmla="*/ 169858 h 4939827"/>
              <a:gd name="connsiteX158" fmla="*/ 5983240 w 12192000"/>
              <a:gd name="connsiteY158" fmla="*/ 152755 h 4939827"/>
              <a:gd name="connsiteX159" fmla="*/ 6152287 w 12192000"/>
              <a:gd name="connsiteY159" fmla="*/ 116736 h 4939827"/>
              <a:gd name="connsiteX160" fmla="*/ 6415830 w 12192000"/>
              <a:gd name="connsiteY160" fmla="*/ 136006 h 4939827"/>
              <a:gd name="connsiteX161" fmla="*/ 6756965 w 12192000"/>
              <a:gd name="connsiteY161" fmla="*/ 57636 h 4939827"/>
              <a:gd name="connsiteX162" fmla="*/ 6819400 w 12192000"/>
              <a:gd name="connsiteY162" fmla="*/ 30742 h 4939827"/>
              <a:gd name="connsiteX163" fmla="*/ 6986370 w 12192000"/>
              <a:gd name="connsiteY163" fmla="*/ 12659 h 4939827"/>
              <a:gd name="connsiteX164" fmla="*/ 6989536 w 12192000"/>
              <a:gd name="connsiteY164" fmla="*/ 14528 h 4939827"/>
              <a:gd name="connsiteX165" fmla="*/ 7015933 w 12192000"/>
              <a:gd name="connsiteY165" fmla="*/ 9653 h 4939827"/>
              <a:gd name="connsiteX166" fmla="*/ 7020592 w 12192000"/>
              <a:gd name="connsiteY166" fmla="*/ 1651 h 4939827"/>
              <a:gd name="connsiteX167" fmla="*/ 7025905 w 12192000"/>
              <a:gd name="connsiteY16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30844 w 12192000"/>
              <a:gd name="connsiteY115" fmla="*/ 225861 h 4939827"/>
              <a:gd name="connsiteX116" fmla="*/ 3103677 w 12192000"/>
              <a:gd name="connsiteY116" fmla="*/ 209527 h 4939827"/>
              <a:gd name="connsiteX117" fmla="*/ 3126759 w 12192000"/>
              <a:gd name="connsiteY117" fmla="*/ 211226 h 4939827"/>
              <a:gd name="connsiteX118" fmla="*/ 3164020 w 12192000"/>
              <a:gd name="connsiteY118" fmla="*/ 212779 h 4939827"/>
              <a:gd name="connsiteX119" fmla="*/ 3285019 w 12192000"/>
              <a:gd name="connsiteY119" fmla="*/ 220535 h 4939827"/>
              <a:gd name="connsiteX120" fmla="*/ 3365154 w 12192000"/>
              <a:gd name="connsiteY120" fmla="*/ 226416 h 4939827"/>
              <a:gd name="connsiteX121" fmla="*/ 3367507 w 12192000"/>
              <a:gd name="connsiteY121" fmla="*/ 225416 h 4939827"/>
              <a:gd name="connsiteX122" fmla="*/ 3387567 w 12192000"/>
              <a:gd name="connsiteY122" fmla="*/ 227103 h 4939827"/>
              <a:gd name="connsiteX123" fmla="*/ 3498001 w 12192000"/>
              <a:gd name="connsiteY123" fmla="*/ 231941 h 4939827"/>
              <a:gd name="connsiteX124" fmla="*/ 3561557 w 12192000"/>
              <a:gd name="connsiteY124" fmla="*/ 228095 h 4939827"/>
              <a:gd name="connsiteX125" fmla="*/ 3611920 w 12192000"/>
              <a:gd name="connsiteY125" fmla="*/ 218094 h 4939827"/>
              <a:gd name="connsiteX126" fmla="*/ 3620528 w 12192000"/>
              <a:gd name="connsiteY126" fmla="*/ 218788 h 4939827"/>
              <a:gd name="connsiteX127" fmla="*/ 3620766 w 12192000"/>
              <a:gd name="connsiteY127" fmla="*/ 218511 h 4939827"/>
              <a:gd name="connsiteX128" fmla="*/ 3629977 w 12192000"/>
              <a:gd name="connsiteY128" fmla="*/ 218664 h 4939827"/>
              <a:gd name="connsiteX129" fmla="*/ 3636217 w 12192000"/>
              <a:gd name="connsiteY129" fmla="*/ 220048 h 4939827"/>
              <a:gd name="connsiteX130" fmla="*/ 3709484 w 12192000"/>
              <a:gd name="connsiteY130" fmla="*/ 186927 h 4939827"/>
              <a:gd name="connsiteX131" fmla="*/ 3761342 w 12192000"/>
              <a:gd name="connsiteY131" fmla="*/ 177474 h 4939827"/>
              <a:gd name="connsiteX132" fmla="*/ 3799748 w 12192000"/>
              <a:gd name="connsiteY132" fmla="*/ 167154 h 4939827"/>
              <a:gd name="connsiteX133" fmla="*/ 3922756 w 12192000"/>
              <a:gd name="connsiteY133" fmla="*/ 194044 h 4939827"/>
              <a:gd name="connsiteX134" fmla="*/ 4028476 w 12192000"/>
              <a:gd name="connsiteY134" fmla="*/ 223679 h 4939827"/>
              <a:gd name="connsiteX135" fmla="*/ 4191582 w 12192000"/>
              <a:gd name="connsiteY135" fmla="*/ 238952 h 4939827"/>
              <a:gd name="connsiteX136" fmla="*/ 4251024 w 12192000"/>
              <a:gd name="connsiteY136" fmla="*/ 240874 h 4939827"/>
              <a:gd name="connsiteX137" fmla="*/ 4355275 w 12192000"/>
              <a:gd name="connsiteY137" fmla="*/ 260205 h 4939827"/>
              <a:gd name="connsiteX138" fmla="*/ 4423807 w 12192000"/>
              <a:gd name="connsiteY138" fmla="*/ 270366 h 4939827"/>
              <a:gd name="connsiteX139" fmla="*/ 4558432 w 12192000"/>
              <a:gd name="connsiteY139" fmla="*/ 269194 h 4939827"/>
              <a:gd name="connsiteX140" fmla="*/ 4635061 w 12192000"/>
              <a:gd name="connsiteY140" fmla="*/ 280682 h 4939827"/>
              <a:gd name="connsiteX141" fmla="*/ 4807427 w 12192000"/>
              <a:gd name="connsiteY141" fmla="*/ 276835 h 4939827"/>
              <a:gd name="connsiteX142" fmla="*/ 5028933 w 12192000"/>
              <a:gd name="connsiteY142" fmla="*/ 183887 h 4939827"/>
              <a:gd name="connsiteX143" fmla="*/ 5093642 w 12192000"/>
              <a:gd name="connsiteY143" fmla="*/ 177214 h 4939827"/>
              <a:gd name="connsiteX144" fmla="*/ 5102642 w 12192000"/>
              <a:gd name="connsiteY144" fmla="*/ 186816 h 4939827"/>
              <a:gd name="connsiteX145" fmla="*/ 5193590 w 12192000"/>
              <a:gd name="connsiteY145" fmla="*/ 156458 h 4939827"/>
              <a:gd name="connsiteX146" fmla="*/ 5323922 w 12192000"/>
              <a:gd name="connsiteY146" fmla="*/ 146332 h 4939827"/>
              <a:gd name="connsiteX147" fmla="*/ 5421860 w 12192000"/>
              <a:gd name="connsiteY147" fmla="*/ 167298 h 4939827"/>
              <a:gd name="connsiteX148" fmla="*/ 5476948 w 12192000"/>
              <a:gd name="connsiteY148" fmla="*/ 173249 h 4939827"/>
              <a:gd name="connsiteX149" fmla="*/ 5516842 w 12192000"/>
              <a:gd name="connsiteY149" fmla="*/ 184018 h 4939827"/>
              <a:gd name="connsiteX150" fmla="*/ 5619415 w 12192000"/>
              <a:gd name="connsiteY150" fmla="*/ 176781 h 4939827"/>
              <a:gd name="connsiteX151" fmla="*/ 5789867 w 12192000"/>
              <a:gd name="connsiteY151" fmla="*/ 150304 h 4939827"/>
              <a:gd name="connsiteX152" fmla="*/ 5825953 w 12192000"/>
              <a:gd name="connsiteY152" fmla="*/ 147907 h 4939827"/>
              <a:gd name="connsiteX153" fmla="*/ 5856168 w 12192000"/>
              <a:gd name="connsiteY153" fmla="*/ 158719 h 4939827"/>
              <a:gd name="connsiteX154" fmla="*/ 5862476 w 12192000"/>
              <a:gd name="connsiteY154" fmla="*/ 172447 h 4939827"/>
              <a:gd name="connsiteX155" fmla="*/ 5882195 w 12192000"/>
              <a:gd name="connsiteY155" fmla="*/ 173195 h 4939827"/>
              <a:gd name="connsiteX156" fmla="*/ 5887271 w 12192000"/>
              <a:gd name="connsiteY156" fmla="*/ 176084 h 4939827"/>
              <a:gd name="connsiteX157" fmla="*/ 5921577 w 12192000"/>
              <a:gd name="connsiteY157" fmla="*/ 169858 h 4939827"/>
              <a:gd name="connsiteX158" fmla="*/ 5983240 w 12192000"/>
              <a:gd name="connsiteY158" fmla="*/ 152755 h 4939827"/>
              <a:gd name="connsiteX159" fmla="*/ 6152287 w 12192000"/>
              <a:gd name="connsiteY159" fmla="*/ 116736 h 4939827"/>
              <a:gd name="connsiteX160" fmla="*/ 6415830 w 12192000"/>
              <a:gd name="connsiteY160" fmla="*/ 136006 h 4939827"/>
              <a:gd name="connsiteX161" fmla="*/ 6756965 w 12192000"/>
              <a:gd name="connsiteY161" fmla="*/ 57636 h 4939827"/>
              <a:gd name="connsiteX162" fmla="*/ 6819400 w 12192000"/>
              <a:gd name="connsiteY162" fmla="*/ 30742 h 4939827"/>
              <a:gd name="connsiteX163" fmla="*/ 6986370 w 12192000"/>
              <a:gd name="connsiteY163" fmla="*/ 12659 h 4939827"/>
              <a:gd name="connsiteX164" fmla="*/ 6989536 w 12192000"/>
              <a:gd name="connsiteY164" fmla="*/ 14528 h 4939827"/>
              <a:gd name="connsiteX165" fmla="*/ 7015933 w 12192000"/>
              <a:gd name="connsiteY165" fmla="*/ 9653 h 4939827"/>
              <a:gd name="connsiteX166" fmla="*/ 7020592 w 12192000"/>
              <a:gd name="connsiteY166" fmla="*/ 1651 h 4939827"/>
              <a:gd name="connsiteX167" fmla="*/ 7025905 w 12192000"/>
              <a:gd name="connsiteY16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3030844 w 12192000"/>
              <a:gd name="connsiteY114" fmla="*/ 225861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87089 w 12192000"/>
              <a:gd name="connsiteY55" fmla="*/ 303891 h 4939827"/>
              <a:gd name="connsiteX56" fmla="*/ 9371484 w 12192000"/>
              <a:gd name="connsiteY56" fmla="*/ 329634 h 4939827"/>
              <a:gd name="connsiteX57" fmla="*/ 9404829 w 12192000"/>
              <a:gd name="connsiteY57" fmla="*/ 339038 h 4939827"/>
              <a:gd name="connsiteX58" fmla="*/ 9427021 w 12192000"/>
              <a:gd name="connsiteY58" fmla="*/ 358784 h 4939827"/>
              <a:gd name="connsiteX59" fmla="*/ 9670844 w 12192000"/>
              <a:gd name="connsiteY59" fmla="*/ 405128 h 4939827"/>
              <a:gd name="connsiteX60" fmla="*/ 9816083 w 12192000"/>
              <a:gd name="connsiteY60" fmla="*/ 416573 h 4939827"/>
              <a:gd name="connsiteX61" fmla="*/ 9936741 w 12192000"/>
              <a:gd name="connsiteY61" fmla="*/ 437044 h 4939827"/>
              <a:gd name="connsiteX62" fmla="*/ 10050093 w 12192000"/>
              <a:gd name="connsiteY62" fmla="*/ 443783 h 4939827"/>
              <a:gd name="connsiteX63" fmla="*/ 10130090 w 12192000"/>
              <a:gd name="connsiteY63" fmla="*/ 459520 h 4939827"/>
              <a:gd name="connsiteX64" fmla="*/ 10173456 w 12192000"/>
              <a:gd name="connsiteY64" fmla="*/ 457749 h 4939827"/>
              <a:gd name="connsiteX65" fmla="*/ 10218232 w 12192000"/>
              <a:gd name="connsiteY65" fmla="*/ 459820 h 4939827"/>
              <a:gd name="connsiteX66" fmla="*/ 10354176 w 12192000"/>
              <a:gd name="connsiteY66" fmla="*/ 471377 h 4939827"/>
              <a:gd name="connsiteX67" fmla="*/ 10430681 w 12192000"/>
              <a:gd name="connsiteY67" fmla="*/ 481226 h 4939827"/>
              <a:gd name="connsiteX68" fmla="*/ 10478169 w 12192000"/>
              <a:gd name="connsiteY68" fmla="*/ 481774 h 4939827"/>
              <a:gd name="connsiteX69" fmla="*/ 10540907 w 12192000"/>
              <a:gd name="connsiteY69" fmla="*/ 485607 h 4939827"/>
              <a:gd name="connsiteX70" fmla="*/ 10614941 w 12192000"/>
              <a:gd name="connsiteY70" fmla="*/ 487592 h 4939827"/>
              <a:gd name="connsiteX71" fmla="*/ 10674098 w 12192000"/>
              <a:gd name="connsiteY71" fmla="*/ 521656 h 4939827"/>
              <a:gd name="connsiteX72" fmla="*/ 10874834 w 12192000"/>
              <a:gd name="connsiteY72" fmla="*/ 574867 h 4939827"/>
              <a:gd name="connsiteX73" fmla="*/ 10944981 w 12192000"/>
              <a:gd name="connsiteY73" fmla="*/ 615042 h 4939827"/>
              <a:gd name="connsiteX74" fmla="*/ 11006376 w 12192000"/>
              <a:gd name="connsiteY74" fmla="*/ 645957 h 4939827"/>
              <a:gd name="connsiteX75" fmla="*/ 11076308 w 12192000"/>
              <a:gd name="connsiteY75" fmla="*/ 675698 h 4939827"/>
              <a:gd name="connsiteX76" fmla="*/ 11148789 w 12192000"/>
              <a:gd name="connsiteY76" fmla="*/ 685041 h 4939827"/>
              <a:gd name="connsiteX77" fmla="*/ 11249129 w 12192000"/>
              <a:gd name="connsiteY77" fmla="*/ 684218 h 4939827"/>
              <a:gd name="connsiteX78" fmla="*/ 11299915 w 12192000"/>
              <a:gd name="connsiteY78" fmla="*/ 692177 h 4939827"/>
              <a:gd name="connsiteX79" fmla="*/ 11386973 w 12192000"/>
              <a:gd name="connsiteY79" fmla="*/ 708209 h 4939827"/>
              <a:gd name="connsiteX80" fmla="*/ 11500105 w 12192000"/>
              <a:gd name="connsiteY80" fmla="*/ 735014 h 4939827"/>
              <a:gd name="connsiteX81" fmla="*/ 11621735 w 12192000"/>
              <a:gd name="connsiteY81" fmla="*/ 789584 h 4939827"/>
              <a:gd name="connsiteX82" fmla="*/ 11691200 w 12192000"/>
              <a:gd name="connsiteY82" fmla="*/ 867902 h 4939827"/>
              <a:gd name="connsiteX83" fmla="*/ 11819427 w 12192000"/>
              <a:gd name="connsiteY83" fmla="*/ 911634 h 4939827"/>
              <a:gd name="connsiteX84" fmla="*/ 11969720 w 12192000"/>
              <a:gd name="connsiteY84" fmla="*/ 964737 h 4939827"/>
              <a:gd name="connsiteX85" fmla="*/ 12055766 w 12192000"/>
              <a:gd name="connsiteY85" fmla="*/ 991268 h 4939827"/>
              <a:gd name="connsiteX86" fmla="*/ 12171539 w 12192000"/>
              <a:gd name="connsiteY86" fmla="*/ 995427 h 4939827"/>
              <a:gd name="connsiteX87" fmla="*/ 12187831 w 12192000"/>
              <a:gd name="connsiteY87" fmla="*/ 996580 h 4939827"/>
              <a:gd name="connsiteX88" fmla="*/ 12192000 w 12192000"/>
              <a:gd name="connsiteY88" fmla="*/ 996726 h 4939827"/>
              <a:gd name="connsiteX89" fmla="*/ 12192000 w 12192000"/>
              <a:gd name="connsiteY89" fmla="*/ 4939827 h 4939827"/>
              <a:gd name="connsiteX90" fmla="*/ 0 w 12192000"/>
              <a:gd name="connsiteY90" fmla="*/ 4939827 h 4939827"/>
              <a:gd name="connsiteX91" fmla="*/ 0 w 12192000"/>
              <a:gd name="connsiteY91" fmla="*/ 512043 h 4939827"/>
              <a:gd name="connsiteX92" fmla="*/ 7381 w 12192000"/>
              <a:gd name="connsiteY92" fmla="*/ 512580 h 4939827"/>
              <a:gd name="connsiteX93" fmla="*/ 100029 w 12192000"/>
              <a:gd name="connsiteY93" fmla="*/ 504758 h 4939827"/>
              <a:gd name="connsiteX94" fmla="*/ 155244 w 12192000"/>
              <a:gd name="connsiteY94" fmla="*/ 525130 h 4939827"/>
              <a:gd name="connsiteX95" fmla="*/ 254366 w 12192000"/>
              <a:gd name="connsiteY95" fmla="*/ 534449 h 4939827"/>
              <a:gd name="connsiteX96" fmla="*/ 447292 w 12192000"/>
              <a:gd name="connsiteY96" fmla="*/ 542725 h 4939827"/>
              <a:gd name="connsiteX97" fmla="*/ 628105 w 12192000"/>
              <a:gd name="connsiteY97" fmla="*/ 547853 h 4939827"/>
              <a:gd name="connsiteX98" fmla="*/ 783146 w 12192000"/>
              <a:gd name="connsiteY98" fmla="*/ 591799 h 4939827"/>
              <a:gd name="connsiteX99" fmla="*/ 1043676 w 12192000"/>
              <a:gd name="connsiteY99" fmla="*/ 591887 h 4939827"/>
              <a:gd name="connsiteX100" fmla="*/ 1281816 w 12192000"/>
              <a:gd name="connsiteY100" fmla="*/ 520946 h 4939827"/>
              <a:gd name="connsiteX101" fmla="*/ 1486347 w 12192000"/>
              <a:gd name="connsiteY101" fmla="*/ 487310 h 4939827"/>
              <a:gd name="connsiteX102" fmla="*/ 1568079 w 12192000"/>
              <a:gd name="connsiteY102" fmla="*/ 462531 h 4939827"/>
              <a:gd name="connsiteX103" fmla="*/ 1622516 w 12192000"/>
              <a:gd name="connsiteY103" fmla="*/ 466058 h 4939827"/>
              <a:gd name="connsiteX104" fmla="*/ 1655457 w 12192000"/>
              <a:gd name="connsiteY104" fmla="*/ 465359 h 4939827"/>
              <a:gd name="connsiteX105" fmla="*/ 1717454 w 12192000"/>
              <a:gd name="connsiteY105" fmla="*/ 417203 h 4939827"/>
              <a:gd name="connsiteX106" fmla="*/ 1913794 w 12192000"/>
              <a:gd name="connsiteY106" fmla="*/ 365255 h 4939827"/>
              <a:gd name="connsiteX107" fmla="*/ 2129762 w 12192000"/>
              <a:gd name="connsiteY107" fmla="*/ 367832 h 4939827"/>
              <a:gd name="connsiteX108" fmla="*/ 2376970 w 12192000"/>
              <a:gd name="connsiteY108" fmla="*/ 350129 h 4939827"/>
              <a:gd name="connsiteX109" fmla="*/ 2480155 w 12192000"/>
              <a:gd name="connsiteY109" fmla="*/ 359227 h 4939827"/>
              <a:gd name="connsiteX110" fmla="*/ 2586782 w 12192000"/>
              <a:gd name="connsiteY110" fmla="*/ 339352 h 4939827"/>
              <a:gd name="connsiteX111" fmla="*/ 2679617 w 12192000"/>
              <a:gd name="connsiteY111" fmla="*/ 305383 h 4939827"/>
              <a:gd name="connsiteX112" fmla="*/ 2788947 w 12192000"/>
              <a:gd name="connsiteY112" fmla="*/ 250375 h 4939827"/>
              <a:gd name="connsiteX113" fmla="*/ 2965530 w 12192000"/>
              <a:gd name="connsiteY113" fmla="*/ 245958 h 4939827"/>
              <a:gd name="connsiteX114" fmla="*/ 3103677 w 12192000"/>
              <a:gd name="connsiteY114" fmla="*/ 209527 h 4939827"/>
              <a:gd name="connsiteX115" fmla="*/ 3126759 w 12192000"/>
              <a:gd name="connsiteY115" fmla="*/ 211226 h 4939827"/>
              <a:gd name="connsiteX116" fmla="*/ 3164020 w 12192000"/>
              <a:gd name="connsiteY116" fmla="*/ 212779 h 4939827"/>
              <a:gd name="connsiteX117" fmla="*/ 3285019 w 12192000"/>
              <a:gd name="connsiteY117" fmla="*/ 220535 h 4939827"/>
              <a:gd name="connsiteX118" fmla="*/ 3365154 w 12192000"/>
              <a:gd name="connsiteY118" fmla="*/ 226416 h 4939827"/>
              <a:gd name="connsiteX119" fmla="*/ 3367507 w 12192000"/>
              <a:gd name="connsiteY119" fmla="*/ 225416 h 4939827"/>
              <a:gd name="connsiteX120" fmla="*/ 3387567 w 12192000"/>
              <a:gd name="connsiteY120" fmla="*/ 227103 h 4939827"/>
              <a:gd name="connsiteX121" fmla="*/ 3498001 w 12192000"/>
              <a:gd name="connsiteY121" fmla="*/ 231941 h 4939827"/>
              <a:gd name="connsiteX122" fmla="*/ 3561557 w 12192000"/>
              <a:gd name="connsiteY122" fmla="*/ 228095 h 4939827"/>
              <a:gd name="connsiteX123" fmla="*/ 3611920 w 12192000"/>
              <a:gd name="connsiteY123" fmla="*/ 218094 h 4939827"/>
              <a:gd name="connsiteX124" fmla="*/ 3620528 w 12192000"/>
              <a:gd name="connsiteY124" fmla="*/ 218788 h 4939827"/>
              <a:gd name="connsiteX125" fmla="*/ 3620766 w 12192000"/>
              <a:gd name="connsiteY125" fmla="*/ 218511 h 4939827"/>
              <a:gd name="connsiteX126" fmla="*/ 3629977 w 12192000"/>
              <a:gd name="connsiteY126" fmla="*/ 218664 h 4939827"/>
              <a:gd name="connsiteX127" fmla="*/ 3636217 w 12192000"/>
              <a:gd name="connsiteY127" fmla="*/ 220048 h 4939827"/>
              <a:gd name="connsiteX128" fmla="*/ 3709484 w 12192000"/>
              <a:gd name="connsiteY128" fmla="*/ 186927 h 4939827"/>
              <a:gd name="connsiteX129" fmla="*/ 3761342 w 12192000"/>
              <a:gd name="connsiteY129" fmla="*/ 177474 h 4939827"/>
              <a:gd name="connsiteX130" fmla="*/ 3799748 w 12192000"/>
              <a:gd name="connsiteY130" fmla="*/ 167154 h 4939827"/>
              <a:gd name="connsiteX131" fmla="*/ 3922756 w 12192000"/>
              <a:gd name="connsiteY131" fmla="*/ 194044 h 4939827"/>
              <a:gd name="connsiteX132" fmla="*/ 4028476 w 12192000"/>
              <a:gd name="connsiteY132" fmla="*/ 223679 h 4939827"/>
              <a:gd name="connsiteX133" fmla="*/ 4191582 w 12192000"/>
              <a:gd name="connsiteY133" fmla="*/ 238952 h 4939827"/>
              <a:gd name="connsiteX134" fmla="*/ 4251024 w 12192000"/>
              <a:gd name="connsiteY134" fmla="*/ 240874 h 4939827"/>
              <a:gd name="connsiteX135" fmla="*/ 4355275 w 12192000"/>
              <a:gd name="connsiteY135" fmla="*/ 260205 h 4939827"/>
              <a:gd name="connsiteX136" fmla="*/ 4423807 w 12192000"/>
              <a:gd name="connsiteY136" fmla="*/ 270366 h 4939827"/>
              <a:gd name="connsiteX137" fmla="*/ 4558432 w 12192000"/>
              <a:gd name="connsiteY137" fmla="*/ 269194 h 4939827"/>
              <a:gd name="connsiteX138" fmla="*/ 4635061 w 12192000"/>
              <a:gd name="connsiteY138" fmla="*/ 280682 h 4939827"/>
              <a:gd name="connsiteX139" fmla="*/ 4807427 w 12192000"/>
              <a:gd name="connsiteY139" fmla="*/ 276835 h 4939827"/>
              <a:gd name="connsiteX140" fmla="*/ 5028933 w 12192000"/>
              <a:gd name="connsiteY140" fmla="*/ 183887 h 4939827"/>
              <a:gd name="connsiteX141" fmla="*/ 5093642 w 12192000"/>
              <a:gd name="connsiteY141" fmla="*/ 177214 h 4939827"/>
              <a:gd name="connsiteX142" fmla="*/ 5102642 w 12192000"/>
              <a:gd name="connsiteY142" fmla="*/ 186816 h 4939827"/>
              <a:gd name="connsiteX143" fmla="*/ 5193590 w 12192000"/>
              <a:gd name="connsiteY143" fmla="*/ 156458 h 4939827"/>
              <a:gd name="connsiteX144" fmla="*/ 5323922 w 12192000"/>
              <a:gd name="connsiteY144" fmla="*/ 146332 h 4939827"/>
              <a:gd name="connsiteX145" fmla="*/ 5421860 w 12192000"/>
              <a:gd name="connsiteY145" fmla="*/ 167298 h 4939827"/>
              <a:gd name="connsiteX146" fmla="*/ 5476948 w 12192000"/>
              <a:gd name="connsiteY146" fmla="*/ 173249 h 4939827"/>
              <a:gd name="connsiteX147" fmla="*/ 5516842 w 12192000"/>
              <a:gd name="connsiteY147" fmla="*/ 184018 h 4939827"/>
              <a:gd name="connsiteX148" fmla="*/ 5619415 w 12192000"/>
              <a:gd name="connsiteY148" fmla="*/ 176781 h 4939827"/>
              <a:gd name="connsiteX149" fmla="*/ 5789867 w 12192000"/>
              <a:gd name="connsiteY149" fmla="*/ 150304 h 4939827"/>
              <a:gd name="connsiteX150" fmla="*/ 5825953 w 12192000"/>
              <a:gd name="connsiteY150" fmla="*/ 147907 h 4939827"/>
              <a:gd name="connsiteX151" fmla="*/ 5856168 w 12192000"/>
              <a:gd name="connsiteY151" fmla="*/ 158719 h 4939827"/>
              <a:gd name="connsiteX152" fmla="*/ 5862476 w 12192000"/>
              <a:gd name="connsiteY152" fmla="*/ 172447 h 4939827"/>
              <a:gd name="connsiteX153" fmla="*/ 5882195 w 12192000"/>
              <a:gd name="connsiteY153" fmla="*/ 173195 h 4939827"/>
              <a:gd name="connsiteX154" fmla="*/ 5887271 w 12192000"/>
              <a:gd name="connsiteY154" fmla="*/ 176084 h 4939827"/>
              <a:gd name="connsiteX155" fmla="*/ 5921577 w 12192000"/>
              <a:gd name="connsiteY155" fmla="*/ 169858 h 4939827"/>
              <a:gd name="connsiteX156" fmla="*/ 5983240 w 12192000"/>
              <a:gd name="connsiteY156" fmla="*/ 152755 h 4939827"/>
              <a:gd name="connsiteX157" fmla="*/ 6152287 w 12192000"/>
              <a:gd name="connsiteY157" fmla="*/ 116736 h 4939827"/>
              <a:gd name="connsiteX158" fmla="*/ 6415830 w 12192000"/>
              <a:gd name="connsiteY158" fmla="*/ 136006 h 4939827"/>
              <a:gd name="connsiteX159" fmla="*/ 6756965 w 12192000"/>
              <a:gd name="connsiteY159" fmla="*/ 57636 h 4939827"/>
              <a:gd name="connsiteX160" fmla="*/ 6819400 w 12192000"/>
              <a:gd name="connsiteY160" fmla="*/ 30742 h 4939827"/>
              <a:gd name="connsiteX161" fmla="*/ 6986370 w 12192000"/>
              <a:gd name="connsiteY161" fmla="*/ 12659 h 4939827"/>
              <a:gd name="connsiteX162" fmla="*/ 6989536 w 12192000"/>
              <a:gd name="connsiteY162" fmla="*/ 14528 h 4939827"/>
              <a:gd name="connsiteX163" fmla="*/ 7015933 w 12192000"/>
              <a:gd name="connsiteY163" fmla="*/ 9653 h 4939827"/>
              <a:gd name="connsiteX164" fmla="*/ 7020592 w 12192000"/>
              <a:gd name="connsiteY164" fmla="*/ 1651 h 4939827"/>
              <a:gd name="connsiteX165" fmla="*/ 7025905 w 12192000"/>
              <a:gd name="connsiteY165"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371484 w 12192000"/>
              <a:gd name="connsiteY55" fmla="*/ 329634 h 4939827"/>
              <a:gd name="connsiteX56" fmla="*/ 9404829 w 12192000"/>
              <a:gd name="connsiteY56" fmla="*/ 339038 h 4939827"/>
              <a:gd name="connsiteX57" fmla="*/ 9427021 w 12192000"/>
              <a:gd name="connsiteY57" fmla="*/ 358784 h 4939827"/>
              <a:gd name="connsiteX58" fmla="*/ 9670844 w 12192000"/>
              <a:gd name="connsiteY58" fmla="*/ 405128 h 4939827"/>
              <a:gd name="connsiteX59" fmla="*/ 9816083 w 12192000"/>
              <a:gd name="connsiteY59" fmla="*/ 416573 h 4939827"/>
              <a:gd name="connsiteX60" fmla="*/ 9936741 w 12192000"/>
              <a:gd name="connsiteY60" fmla="*/ 437044 h 4939827"/>
              <a:gd name="connsiteX61" fmla="*/ 10050093 w 12192000"/>
              <a:gd name="connsiteY61" fmla="*/ 443783 h 4939827"/>
              <a:gd name="connsiteX62" fmla="*/ 10130090 w 12192000"/>
              <a:gd name="connsiteY62" fmla="*/ 459520 h 4939827"/>
              <a:gd name="connsiteX63" fmla="*/ 10173456 w 12192000"/>
              <a:gd name="connsiteY63" fmla="*/ 457749 h 4939827"/>
              <a:gd name="connsiteX64" fmla="*/ 10218232 w 12192000"/>
              <a:gd name="connsiteY64" fmla="*/ 459820 h 4939827"/>
              <a:gd name="connsiteX65" fmla="*/ 10354176 w 12192000"/>
              <a:gd name="connsiteY65" fmla="*/ 471377 h 4939827"/>
              <a:gd name="connsiteX66" fmla="*/ 10430681 w 12192000"/>
              <a:gd name="connsiteY66" fmla="*/ 481226 h 4939827"/>
              <a:gd name="connsiteX67" fmla="*/ 10478169 w 12192000"/>
              <a:gd name="connsiteY67" fmla="*/ 481774 h 4939827"/>
              <a:gd name="connsiteX68" fmla="*/ 10540907 w 12192000"/>
              <a:gd name="connsiteY68" fmla="*/ 485607 h 4939827"/>
              <a:gd name="connsiteX69" fmla="*/ 10614941 w 12192000"/>
              <a:gd name="connsiteY69" fmla="*/ 487592 h 4939827"/>
              <a:gd name="connsiteX70" fmla="*/ 10674098 w 12192000"/>
              <a:gd name="connsiteY70" fmla="*/ 521656 h 4939827"/>
              <a:gd name="connsiteX71" fmla="*/ 10874834 w 12192000"/>
              <a:gd name="connsiteY71" fmla="*/ 574867 h 4939827"/>
              <a:gd name="connsiteX72" fmla="*/ 10944981 w 12192000"/>
              <a:gd name="connsiteY72" fmla="*/ 615042 h 4939827"/>
              <a:gd name="connsiteX73" fmla="*/ 11006376 w 12192000"/>
              <a:gd name="connsiteY73" fmla="*/ 645957 h 4939827"/>
              <a:gd name="connsiteX74" fmla="*/ 11076308 w 12192000"/>
              <a:gd name="connsiteY74" fmla="*/ 675698 h 4939827"/>
              <a:gd name="connsiteX75" fmla="*/ 11148789 w 12192000"/>
              <a:gd name="connsiteY75" fmla="*/ 685041 h 4939827"/>
              <a:gd name="connsiteX76" fmla="*/ 11249129 w 12192000"/>
              <a:gd name="connsiteY76" fmla="*/ 684218 h 4939827"/>
              <a:gd name="connsiteX77" fmla="*/ 11299915 w 12192000"/>
              <a:gd name="connsiteY77" fmla="*/ 692177 h 4939827"/>
              <a:gd name="connsiteX78" fmla="*/ 11386973 w 12192000"/>
              <a:gd name="connsiteY78" fmla="*/ 708209 h 4939827"/>
              <a:gd name="connsiteX79" fmla="*/ 11500105 w 12192000"/>
              <a:gd name="connsiteY79" fmla="*/ 735014 h 4939827"/>
              <a:gd name="connsiteX80" fmla="*/ 11621735 w 12192000"/>
              <a:gd name="connsiteY80" fmla="*/ 789584 h 4939827"/>
              <a:gd name="connsiteX81" fmla="*/ 11691200 w 12192000"/>
              <a:gd name="connsiteY81" fmla="*/ 867902 h 4939827"/>
              <a:gd name="connsiteX82" fmla="*/ 11819427 w 12192000"/>
              <a:gd name="connsiteY82" fmla="*/ 911634 h 4939827"/>
              <a:gd name="connsiteX83" fmla="*/ 11969720 w 12192000"/>
              <a:gd name="connsiteY83" fmla="*/ 964737 h 4939827"/>
              <a:gd name="connsiteX84" fmla="*/ 12055766 w 12192000"/>
              <a:gd name="connsiteY84" fmla="*/ 991268 h 4939827"/>
              <a:gd name="connsiteX85" fmla="*/ 12171539 w 12192000"/>
              <a:gd name="connsiteY85" fmla="*/ 995427 h 4939827"/>
              <a:gd name="connsiteX86" fmla="*/ 12187831 w 12192000"/>
              <a:gd name="connsiteY86" fmla="*/ 996580 h 4939827"/>
              <a:gd name="connsiteX87" fmla="*/ 12192000 w 12192000"/>
              <a:gd name="connsiteY87" fmla="*/ 996726 h 4939827"/>
              <a:gd name="connsiteX88" fmla="*/ 12192000 w 12192000"/>
              <a:gd name="connsiteY88" fmla="*/ 4939827 h 4939827"/>
              <a:gd name="connsiteX89" fmla="*/ 0 w 12192000"/>
              <a:gd name="connsiteY89" fmla="*/ 4939827 h 4939827"/>
              <a:gd name="connsiteX90" fmla="*/ 0 w 12192000"/>
              <a:gd name="connsiteY90" fmla="*/ 512043 h 4939827"/>
              <a:gd name="connsiteX91" fmla="*/ 7381 w 12192000"/>
              <a:gd name="connsiteY91" fmla="*/ 512580 h 4939827"/>
              <a:gd name="connsiteX92" fmla="*/ 100029 w 12192000"/>
              <a:gd name="connsiteY92" fmla="*/ 504758 h 4939827"/>
              <a:gd name="connsiteX93" fmla="*/ 155244 w 12192000"/>
              <a:gd name="connsiteY93" fmla="*/ 525130 h 4939827"/>
              <a:gd name="connsiteX94" fmla="*/ 254366 w 12192000"/>
              <a:gd name="connsiteY94" fmla="*/ 534449 h 4939827"/>
              <a:gd name="connsiteX95" fmla="*/ 447292 w 12192000"/>
              <a:gd name="connsiteY95" fmla="*/ 542725 h 4939827"/>
              <a:gd name="connsiteX96" fmla="*/ 628105 w 12192000"/>
              <a:gd name="connsiteY96" fmla="*/ 547853 h 4939827"/>
              <a:gd name="connsiteX97" fmla="*/ 783146 w 12192000"/>
              <a:gd name="connsiteY97" fmla="*/ 591799 h 4939827"/>
              <a:gd name="connsiteX98" fmla="*/ 1043676 w 12192000"/>
              <a:gd name="connsiteY98" fmla="*/ 591887 h 4939827"/>
              <a:gd name="connsiteX99" fmla="*/ 1281816 w 12192000"/>
              <a:gd name="connsiteY99" fmla="*/ 520946 h 4939827"/>
              <a:gd name="connsiteX100" fmla="*/ 1486347 w 12192000"/>
              <a:gd name="connsiteY100" fmla="*/ 487310 h 4939827"/>
              <a:gd name="connsiteX101" fmla="*/ 1568079 w 12192000"/>
              <a:gd name="connsiteY101" fmla="*/ 462531 h 4939827"/>
              <a:gd name="connsiteX102" fmla="*/ 1622516 w 12192000"/>
              <a:gd name="connsiteY102" fmla="*/ 466058 h 4939827"/>
              <a:gd name="connsiteX103" fmla="*/ 1655457 w 12192000"/>
              <a:gd name="connsiteY103" fmla="*/ 465359 h 4939827"/>
              <a:gd name="connsiteX104" fmla="*/ 1717454 w 12192000"/>
              <a:gd name="connsiteY104" fmla="*/ 417203 h 4939827"/>
              <a:gd name="connsiteX105" fmla="*/ 1913794 w 12192000"/>
              <a:gd name="connsiteY105" fmla="*/ 365255 h 4939827"/>
              <a:gd name="connsiteX106" fmla="*/ 2129762 w 12192000"/>
              <a:gd name="connsiteY106" fmla="*/ 367832 h 4939827"/>
              <a:gd name="connsiteX107" fmla="*/ 2376970 w 12192000"/>
              <a:gd name="connsiteY107" fmla="*/ 350129 h 4939827"/>
              <a:gd name="connsiteX108" fmla="*/ 2480155 w 12192000"/>
              <a:gd name="connsiteY108" fmla="*/ 359227 h 4939827"/>
              <a:gd name="connsiteX109" fmla="*/ 2586782 w 12192000"/>
              <a:gd name="connsiteY109" fmla="*/ 339352 h 4939827"/>
              <a:gd name="connsiteX110" fmla="*/ 2679617 w 12192000"/>
              <a:gd name="connsiteY110" fmla="*/ 305383 h 4939827"/>
              <a:gd name="connsiteX111" fmla="*/ 2788947 w 12192000"/>
              <a:gd name="connsiteY111" fmla="*/ 250375 h 4939827"/>
              <a:gd name="connsiteX112" fmla="*/ 2965530 w 12192000"/>
              <a:gd name="connsiteY112" fmla="*/ 245958 h 4939827"/>
              <a:gd name="connsiteX113" fmla="*/ 3103677 w 12192000"/>
              <a:gd name="connsiteY113" fmla="*/ 209527 h 4939827"/>
              <a:gd name="connsiteX114" fmla="*/ 3126759 w 12192000"/>
              <a:gd name="connsiteY114" fmla="*/ 211226 h 4939827"/>
              <a:gd name="connsiteX115" fmla="*/ 3164020 w 12192000"/>
              <a:gd name="connsiteY115" fmla="*/ 212779 h 4939827"/>
              <a:gd name="connsiteX116" fmla="*/ 3285019 w 12192000"/>
              <a:gd name="connsiteY116" fmla="*/ 220535 h 4939827"/>
              <a:gd name="connsiteX117" fmla="*/ 3365154 w 12192000"/>
              <a:gd name="connsiteY117" fmla="*/ 226416 h 4939827"/>
              <a:gd name="connsiteX118" fmla="*/ 3367507 w 12192000"/>
              <a:gd name="connsiteY118" fmla="*/ 225416 h 4939827"/>
              <a:gd name="connsiteX119" fmla="*/ 3387567 w 12192000"/>
              <a:gd name="connsiteY119" fmla="*/ 227103 h 4939827"/>
              <a:gd name="connsiteX120" fmla="*/ 3498001 w 12192000"/>
              <a:gd name="connsiteY120" fmla="*/ 231941 h 4939827"/>
              <a:gd name="connsiteX121" fmla="*/ 3561557 w 12192000"/>
              <a:gd name="connsiteY121" fmla="*/ 228095 h 4939827"/>
              <a:gd name="connsiteX122" fmla="*/ 3611920 w 12192000"/>
              <a:gd name="connsiteY122" fmla="*/ 218094 h 4939827"/>
              <a:gd name="connsiteX123" fmla="*/ 3620528 w 12192000"/>
              <a:gd name="connsiteY123" fmla="*/ 218788 h 4939827"/>
              <a:gd name="connsiteX124" fmla="*/ 3620766 w 12192000"/>
              <a:gd name="connsiteY124" fmla="*/ 218511 h 4939827"/>
              <a:gd name="connsiteX125" fmla="*/ 3629977 w 12192000"/>
              <a:gd name="connsiteY125" fmla="*/ 218664 h 4939827"/>
              <a:gd name="connsiteX126" fmla="*/ 3636217 w 12192000"/>
              <a:gd name="connsiteY126" fmla="*/ 220048 h 4939827"/>
              <a:gd name="connsiteX127" fmla="*/ 3709484 w 12192000"/>
              <a:gd name="connsiteY127" fmla="*/ 186927 h 4939827"/>
              <a:gd name="connsiteX128" fmla="*/ 3761342 w 12192000"/>
              <a:gd name="connsiteY128" fmla="*/ 177474 h 4939827"/>
              <a:gd name="connsiteX129" fmla="*/ 3799748 w 12192000"/>
              <a:gd name="connsiteY129" fmla="*/ 167154 h 4939827"/>
              <a:gd name="connsiteX130" fmla="*/ 3922756 w 12192000"/>
              <a:gd name="connsiteY130" fmla="*/ 194044 h 4939827"/>
              <a:gd name="connsiteX131" fmla="*/ 4028476 w 12192000"/>
              <a:gd name="connsiteY131" fmla="*/ 223679 h 4939827"/>
              <a:gd name="connsiteX132" fmla="*/ 4191582 w 12192000"/>
              <a:gd name="connsiteY132" fmla="*/ 238952 h 4939827"/>
              <a:gd name="connsiteX133" fmla="*/ 4251024 w 12192000"/>
              <a:gd name="connsiteY133" fmla="*/ 240874 h 4939827"/>
              <a:gd name="connsiteX134" fmla="*/ 4355275 w 12192000"/>
              <a:gd name="connsiteY134" fmla="*/ 260205 h 4939827"/>
              <a:gd name="connsiteX135" fmla="*/ 4423807 w 12192000"/>
              <a:gd name="connsiteY135" fmla="*/ 270366 h 4939827"/>
              <a:gd name="connsiteX136" fmla="*/ 4558432 w 12192000"/>
              <a:gd name="connsiteY136" fmla="*/ 269194 h 4939827"/>
              <a:gd name="connsiteX137" fmla="*/ 4635061 w 12192000"/>
              <a:gd name="connsiteY137" fmla="*/ 280682 h 4939827"/>
              <a:gd name="connsiteX138" fmla="*/ 4807427 w 12192000"/>
              <a:gd name="connsiteY138" fmla="*/ 276835 h 4939827"/>
              <a:gd name="connsiteX139" fmla="*/ 5028933 w 12192000"/>
              <a:gd name="connsiteY139" fmla="*/ 183887 h 4939827"/>
              <a:gd name="connsiteX140" fmla="*/ 5093642 w 12192000"/>
              <a:gd name="connsiteY140" fmla="*/ 177214 h 4939827"/>
              <a:gd name="connsiteX141" fmla="*/ 5102642 w 12192000"/>
              <a:gd name="connsiteY141" fmla="*/ 186816 h 4939827"/>
              <a:gd name="connsiteX142" fmla="*/ 5193590 w 12192000"/>
              <a:gd name="connsiteY142" fmla="*/ 156458 h 4939827"/>
              <a:gd name="connsiteX143" fmla="*/ 5323922 w 12192000"/>
              <a:gd name="connsiteY143" fmla="*/ 146332 h 4939827"/>
              <a:gd name="connsiteX144" fmla="*/ 5421860 w 12192000"/>
              <a:gd name="connsiteY144" fmla="*/ 167298 h 4939827"/>
              <a:gd name="connsiteX145" fmla="*/ 5476948 w 12192000"/>
              <a:gd name="connsiteY145" fmla="*/ 173249 h 4939827"/>
              <a:gd name="connsiteX146" fmla="*/ 5516842 w 12192000"/>
              <a:gd name="connsiteY146" fmla="*/ 184018 h 4939827"/>
              <a:gd name="connsiteX147" fmla="*/ 5619415 w 12192000"/>
              <a:gd name="connsiteY147" fmla="*/ 176781 h 4939827"/>
              <a:gd name="connsiteX148" fmla="*/ 5789867 w 12192000"/>
              <a:gd name="connsiteY148" fmla="*/ 150304 h 4939827"/>
              <a:gd name="connsiteX149" fmla="*/ 5825953 w 12192000"/>
              <a:gd name="connsiteY149" fmla="*/ 147907 h 4939827"/>
              <a:gd name="connsiteX150" fmla="*/ 5856168 w 12192000"/>
              <a:gd name="connsiteY150" fmla="*/ 158719 h 4939827"/>
              <a:gd name="connsiteX151" fmla="*/ 5862476 w 12192000"/>
              <a:gd name="connsiteY151" fmla="*/ 172447 h 4939827"/>
              <a:gd name="connsiteX152" fmla="*/ 5882195 w 12192000"/>
              <a:gd name="connsiteY152" fmla="*/ 173195 h 4939827"/>
              <a:gd name="connsiteX153" fmla="*/ 5887271 w 12192000"/>
              <a:gd name="connsiteY153" fmla="*/ 176084 h 4939827"/>
              <a:gd name="connsiteX154" fmla="*/ 5921577 w 12192000"/>
              <a:gd name="connsiteY154" fmla="*/ 169858 h 4939827"/>
              <a:gd name="connsiteX155" fmla="*/ 5983240 w 12192000"/>
              <a:gd name="connsiteY155" fmla="*/ 152755 h 4939827"/>
              <a:gd name="connsiteX156" fmla="*/ 6152287 w 12192000"/>
              <a:gd name="connsiteY156" fmla="*/ 116736 h 4939827"/>
              <a:gd name="connsiteX157" fmla="*/ 6415830 w 12192000"/>
              <a:gd name="connsiteY157" fmla="*/ 136006 h 4939827"/>
              <a:gd name="connsiteX158" fmla="*/ 6756965 w 12192000"/>
              <a:gd name="connsiteY158" fmla="*/ 57636 h 4939827"/>
              <a:gd name="connsiteX159" fmla="*/ 6819400 w 12192000"/>
              <a:gd name="connsiteY159" fmla="*/ 30742 h 4939827"/>
              <a:gd name="connsiteX160" fmla="*/ 6986370 w 12192000"/>
              <a:gd name="connsiteY160" fmla="*/ 12659 h 4939827"/>
              <a:gd name="connsiteX161" fmla="*/ 6989536 w 12192000"/>
              <a:gd name="connsiteY161" fmla="*/ 14528 h 4939827"/>
              <a:gd name="connsiteX162" fmla="*/ 7015933 w 12192000"/>
              <a:gd name="connsiteY162" fmla="*/ 9653 h 4939827"/>
              <a:gd name="connsiteX163" fmla="*/ 7020592 w 12192000"/>
              <a:gd name="connsiteY163" fmla="*/ 1651 h 4939827"/>
              <a:gd name="connsiteX164" fmla="*/ 7025905 w 12192000"/>
              <a:gd name="connsiteY164"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877301 w 12192000"/>
              <a:gd name="connsiteY15" fmla="*/ 186153 h 4939827"/>
              <a:gd name="connsiteX16" fmla="*/ 7952584 w 12192000"/>
              <a:gd name="connsiteY16" fmla="*/ 170181 h 4939827"/>
              <a:gd name="connsiteX17" fmla="*/ 8009534 w 12192000"/>
              <a:gd name="connsiteY17" fmla="*/ 176441 h 4939827"/>
              <a:gd name="connsiteX18" fmla="*/ 8058681 w 12192000"/>
              <a:gd name="connsiteY18" fmla="*/ 219431 h 4939827"/>
              <a:gd name="connsiteX19" fmla="*/ 8126175 w 12192000"/>
              <a:gd name="connsiteY19" fmla="*/ 240005 h 4939827"/>
              <a:gd name="connsiteX20" fmla="*/ 8166439 w 12192000"/>
              <a:gd name="connsiteY20" fmla="*/ 252699 h 4939827"/>
              <a:gd name="connsiteX21" fmla="*/ 8281371 w 12192000"/>
              <a:gd name="connsiteY21" fmla="*/ 256875 h 4939827"/>
              <a:gd name="connsiteX22" fmla="*/ 8381609 w 12192000"/>
              <a:gd name="connsiteY22" fmla="*/ 240618 h 4939827"/>
              <a:gd name="connsiteX23" fmla="*/ 8406759 w 12192000"/>
              <a:gd name="connsiteY23" fmla="*/ 232517 h 4939827"/>
              <a:gd name="connsiteX24" fmla="*/ 8426506 w 12192000"/>
              <a:gd name="connsiteY24" fmla="*/ 241842 h 4939827"/>
              <a:gd name="connsiteX25" fmla="*/ 8427949 w 12192000"/>
              <a:gd name="connsiteY25" fmla="*/ 240981 h 4939827"/>
              <a:gd name="connsiteX26" fmla="*/ 8441468 w 12192000"/>
              <a:gd name="connsiteY26" fmla="*/ 241157 h 4939827"/>
              <a:gd name="connsiteX27" fmla="*/ 8565757 w 12192000"/>
              <a:gd name="connsiteY27" fmla="*/ 255317 h 4939827"/>
              <a:gd name="connsiteX28" fmla="*/ 8573171 w 12192000"/>
              <a:gd name="connsiteY28" fmla="*/ 258426 h 4939827"/>
              <a:gd name="connsiteX29" fmla="*/ 8573548 w 12192000"/>
              <a:gd name="connsiteY29" fmla="*/ 258241 h 4939827"/>
              <a:gd name="connsiteX30" fmla="*/ 8581827 w 12192000"/>
              <a:gd name="connsiteY30" fmla="*/ 261028 h 4939827"/>
              <a:gd name="connsiteX31" fmla="*/ 8586687 w 12192000"/>
              <a:gd name="connsiteY31" fmla="*/ 264089 h 4939827"/>
              <a:gd name="connsiteX32" fmla="*/ 8601067 w 12192000"/>
              <a:gd name="connsiteY32" fmla="*/ 270114 h 4939827"/>
              <a:gd name="connsiteX33" fmla="*/ 8672650 w 12192000"/>
              <a:gd name="connsiteY33" fmla="*/ 254821 h 4939827"/>
              <a:gd name="connsiteX34" fmla="*/ 8785543 w 12192000"/>
              <a:gd name="connsiteY34" fmla="*/ 263406 h 4939827"/>
              <a:gd name="connsiteX35" fmla="*/ 8830588 w 12192000"/>
              <a:gd name="connsiteY35" fmla="*/ 265483 h 4939827"/>
              <a:gd name="connsiteX36" fmla="*/ 8905142 w 12192000"/>
              <a:gd name="connsiteY36" fmla="*/ 264958 h 4939827"/>
              <a:gd name="connsiteX37" fmla="*/ 8968582 w 12192000"/>
              <a:gd name="connsiteY37" fmla="*/ 262728 h 4939827"/>
              <a:gd name="connsiteX38" fmla="*/ 8972994 w 12192000"/>
              <a:gd name="connsiteY38" fmla="*/ 263284 h 4939827"/>
              <a:gd name="connsiteX39" fmla="*/ 9004605 w 12192000"/>
              <a:gd name="connsiteY39" fmla="*/ 258041 h 4939827"/>
              <a:gd name="connsiteX40" fmla="*/ 9016165 w 12192000"/>
              <a:gd name="connsiteY40" fmla="*/ 261258 h 4939827"/>
              <a:gd name="connsiteX41" fmla="*/ 9043297 w 12192000"/>
              <a:gd name="connsiteY41" fmla="*/ 281547 h 4939827"/>
              <a:gd name="connsiteX42" fmla="*/ 9048315 w 12192000"/>
              <a:gd name="connsiteY42" fmla="*/ 279264 h 4939827"/>
              <a:gd name="connsiteX43" fmla="*/ 9054706 w 12192000"/>
              <a:gd name="connsiteY43" fmla="*/ 278538 h 4939827"/>
              <a:gd name="connsiteX44" fmla="*/ 9070919 w 12192000"/>
              <a:gd name="connsiteY44" fmla="*/ 281810 h 4939827"/>
              <a:gd name="connsiteX45" fmla="*/ 9076813 w 12192000"/>
              <a:gd name="connsiteY45" fmla="*/ 283909 h 4939827"/>
              <a:gd name="connsiteX46" fmla="*/ 9085871 w 12192000"/>
              <a:gd name="connsiteY46" fmla="*/ 285133 h 4939827"/>
              <a:gd name="connsiteX47" fmla="*/ 9086159 w 12192000"/>
              <a:gd name="connsiteY47" fmla="*/ 284887 h 4939827"/>
              <a:gd name="connsiteX48" fmla="*/ 9134606 w 12192000"/>
              <a:gd name="connsiteY48" fmla="*/ 288168 h 4939827"/>
              <a:gd name="connsiteX49" fmla="*/ 9195590 w 12192000"/>
              <a:gd name="connsiteY49" fmla="*/ 279568 h 4939827"/>
              <a:gd name="connsiteX50" fmla="*/ 9219336 w 12192000"/>
              <a:gd name="connsiteY50" fmla="*/ 278133 h 4939827"/>
              <a:gd name="connsiteX51" fmla="*/ 9232362 w 12192000"/>
              <a:gd name="connsiteY51" fmla="*/ 275894 h 4939827"/>
              <a:gd name="connsiteX52" fmla="*/ 9233396 w 12192000"/>
              <a:gd name="connsiteY52" fmla="*/ 274803 h 4939827"/>
              <a:gd name="connsiteX53" fmla="*/ 9256213 w 12192000"/>
              <a:gd name="connsiteY53" fmla="*/ 281576 h 4939827"/>
              <a:gd name="connsiteX54" fmla="*/ 9371484 w 12192000"/>
              <a:gd name="connsiteY54" fmla="*/ 329634 h 4939827"/>
              <a:gd name="connsiteX55" fmla="*/ 9404829 w 12192000"/>
              <a:gd name="connsiteY55" fmla="*/ 339038 h 4939827"/>
              <a:gd name="connsiteX56" fmla="*/ 9427021 w 12192000"/>
              <a:gd name="connsiteY56" fmla="*/ 358784 h 4939827"/>
              <a:gd name="connsiteX57" fmla="*/ 9670844 w 12192000"/>
              <a:gd name="connsiteY57" fmla="*/ 405128 h 4939827"/>
              <a:gd name="connsiteX58" fmla="*/ 9816083 w 12192000"/>
              <a:gd name="connsiteY58" fmla="*/ 416573 h 4939827"/>
              <a:gd name="connsiteX59" fmla="*/ 9936741 w 12192000"/>
              <a:gd name="connsiteY59" fmla="*/ 437044 h 4939827"/>
              <a:gd name="connsiteX60" fmla="*/ 10050093 w 12192000"/>
              <a:gd name="connsiteY60" fmla="*/ 443783 h 4939827"/>
              <a:gd name="connsiteX61" fmla="*/ 10130090 w 12192000"/>
              <a:gd name="connsiteY61" fmla="*/ 459520 h 4939827"/>
              <a:gd name="connsiteX62" fmla="*/ 10173456 w 12192000"/>
              <a:gd name="connsiteY62" fmla="*/ 457749 h 4939827"/>
              <a:gd name="connsiteX63" fmla="*/ 10218232 w 12192000"/>
              <a:gd name="connsiteY63" fmla="*/ 459820 h 4939827"/>
              <a:gd name="connsiteX64" fmla="*/ 10354176 w 12192000"/>
              <a:gd name="connsiteY64" fmla="*/ 471377 h 4939827"/>
              <a:gd name="connsiteX65" fmla="*/ 10430681 w 12192000"/>
              <a:gd name="connsiteY65" fmla="*/ 481226 h 4939827"/>
              <a:gd name="connsiteX66" fmla="*/ 10478169 w 12192000"/>
              <a:gd name="connsiteY66" fmla="*/ 481774 h 4939827"/>
              <a:gd name="connsiteX67" fmla="*/ 10540907 w 12192000"/>
              <a:gd name="connsiteY67" fmla="*/ 485607 h 4939827"/>
              <a:gd name="connsiteX68" fmla="*/ 10614941 w 12192000"/>
              <a:gd name="connsiteY68" fmla="*/ 487592 h 4939827"/>
              <a:gd name="connsiteX69" fmla="*/ 10674098 w 12192000"/>
              <a:gd name="connsiteY69" fmla="*/ 521656 h 4939827"/>
              <a:gd name="connsiteX70" fmla="*/ 10874834 w 12192000"/>
              <a:gd name="connsiteY70" fmla="*/ 574867 h 4939827"/>
              <a:gd name="connsiteX71" fmla="*/ 10944981 w 12192000"/>
              <a:gd name="connsiteY71" fmla="*/ 615042 h 4939827"/>
              <a:gd name="connsiteX72" fmla="*/ 11006376 w 12192000"/>
              <a:gd name="connsiteY72" fmla="*/ 645957 h 4939827"/>
              <a:gd name="connsiteX73" fmla="*/ 11076308 w 12192000"/>
              <a:gd name="connsiteY73" fmla="*/ 675698 h 4939827"/>
              <a:gd name="connsiteX74" fmla="*/ 11148789 w 12192000"/>
              <a:gd name="connsiteY74" fmla="*/ 685041 h 4939827"/>
              <a:gd name="connsiteX75" fmla="*/ 11249129 w 12192000"/>
              <a:gd name="connsiteY75" fmla="*/ 684218 h 4939827"/>
              <a:gd name="connsiteX76" fmla="*/ 11299915 w 12192000"/>
              <a:gd name="connsiteY76" fmla="*/ 692177 h 4939827"/>
              <a:gd name="connsiteX77" fmla="*/ 11386973 w 12192000"/>
              <a:gd name="connsiteY77" fmla="*/ 708209 h 4939827"/>
              <a:gd name="connsiteX78" fmla="*/ 11500105 w 12192000"/>
              <a:gd name="connsiteY78" fmla="*/ 735014 h 4939827"/>
              <a:gd name="connsiteX79" fmla="*/ 11621735 w 12192000"/>
              <a:gd name="connsiteY79" fmla="*/ 789584 h 4939827"/>
              <a:gd name="connsiteX80" fmla="*/ 11691200 w 12192000"/>
              <a:gd name="connsiteY80" fmla="*/ 867902 h 4939827"/>
              <a:gd name="connsiteX81" fmla="*/ 11819427 w 12192000"/>
              <a:gd name="connsiteY81" fmla="*/ 911634 h 4939827"/>
              <a:gd name="connsiteX82" fmla="*/ 11969720 w 12192000"/>
              <a:gd name="connsiteY82" fmla="*/ 964737 h 4939827"/>
              <a:gd name="connsiteX83" fmla="*/ 12055766 w 12192000"/>
              <a:gd name="connsiteY83" fmla="*/ 991268 h 4939827"/>
              <a:gd name="connsiteX84" fmla="*/ 12171539 w 12192000"/>
              <a:gd name="connsiteY84" fmla="*/ 995427 h 4939827"/>
              <a:gd name="connsiteX85" fmla="*/ 12187831 w 12192000"/>
              <a:gd name="connsiteY85" fmla="*/ 996580 h 4939827"/>
              <a:gd name="connsiteX86" fmla="*/ 12192000 w 12192000"/>
              <a:gd name="connsiteY86" fmla="*/ 996726 h 4939827"/>
              <a:gd name="connsiteX87" fmla="*/ 12192000 w 12192000"/>
              <a:gd name="connsiteY87" fmla="*/ 4939827 h 4939827"/>
              <a:gd name="connsiteX88" fmla="*/ 0 w 12192000"/>
              <a:gd name="connsiteY88" fmla="*/ 4939827 h 4939827"/>
              <a:gd name="connsiteX89" fmla="*/ 0 w 12192000"/>
              <a:gd name="connsiteY89" fmla="*/ 512043 h 4939827"/>
              <a:gd name="connsiteX90" fmla="*/ 7381 w 12192000"/>
              <a:gd name="connsiteY90" fmla="*/ 512580 h 4939827"/>
              <a:gd name="connsiteX91" fmla="*/ 100029 w 12192000"/>
              <a:gd name="connsiteY91" fmla="*/ 504758 h 4939827"/>
              <a:gd name="connsiteX92" fmla="*/ 155244 w 12192000"/>
              <a:gd name="connsiteY92" fmla="*/ 525130 h 4939827"/>
              <a:gd name="connsiteX93" fmla="*/ 254366 w 12192000"/>
              <a:gd name="connsiteY93" fmla="*/ 534449 h 4939827"/>
              <a:gd name="connsiteX94" fmla="*/ 447292 w 12192000"/>
              <a:gd name="connsiteY94" fmla="*/ 542725 h 4939827"/>
              <a:gd name="connsiteX95" fmla="*/ 628105 w 12192000"/>
              <a:gd name="connsiteY95" fmla="*/ 547853 h 4939827"/>
              <a:gd name="connsiteX96" fmla="*/ 783146 w 12192000"/>
              <a:gd name="connsiteY96" fmla="*/ 591799 h 4939827"/>
              <a:gd name="connsiteX97" fmla="*/ 1043676 w 12192000"/>
              <a:gd name="connsiteY97" fmla="*/ 591887 h 4939827"/>
              <a:gd name="connsiteX98" fmla="*/ 1281816 w 12192000"/>
              <a:gd name="connsiteY98" fmla="*/ 520946 h 4939827"/>
              <a:gd name="connsiteX99" fmla="*/ 1486347 w 12192000"/>
              <a:gd name="connsiteY99" fmla="*/ 487310 h 4939827"/>
              <a:gd name="connsiteX100" fmla="*/ 1568079 w 12192000"/>
              <a:gd name="connsiteY100" fmla="*/ 462531 h 4939827"/>
              <a:gd name="connsiteX101" fmla="*/ 1622516 w 12192000"/>
              <a:gd name="connsiteY101" fmla="*/ 466058 h 4939827"/>
              <a:gd name="connsiteX102" fmla="*/ 1655457 w 12192000"/>
              <a:gd name="connsiteY102" fmla="*/ 465359 h 4939827"/>
              <a:gd name="connsiteX103" fmla="*/ 1717454 w 12192000"/>
              <a:gd name="connsiteY103" fmla="*/ 417203 h 4939827"/>
              <a:gd name="connsiteX104" fmla="*/ 1913794 w 12192000"/>
              <a:gd name="connsiteY104" fmla="*/ 365255 h 4939827"/>
              <a:gd name="connsiteX105" fmla="*/ 2129762 w 12192000"/>
              <a:gd name="connsiteY105" fmla="*/ 367832 h 4939827"/>
              <a:gd name="connsiteX106" fmla="*/ 2376970 w 12192000"/>
              <a:gd name="connsiteY106" fmla="*/ 350129 h 4939827"/>
              <a:gd name="connsiteX107" fmla="*/ 2480155 w 12192000"/>
              <a:gd name="connsiteY107" fmla="*/ 359227 h 4939827"/>
              <a:gd name="connsiteX108" fmla="*/ 2586782 w 12192000"/>
              <a:gd name="connsiteY108" fmla="*/ 339352 h 4939827"/>
              <a:gd name="connsiteX109" fmla="*/ 2679617 w 12192000"/>
              <a:gd name="connsiteY109" fmla="*/ 305383 h 4939827"/>
              <a:gd name="connsiteX110" fmla="*/ 2788947 w 12192000"/>
              <a:gd name="connsiteY110" fmla="*/ 250375 h 4939827"/>
              <a:gd name="connsiteX111" fmla="*/ 2965530 w 12192000"/>
              <a:gd name="connsiteY111" fmla="*/ 245958 h 4939827"/>
              <a:gd name="connsiteX112" fmla="*/ 3103677 w 12192000"/>
              <a:gd name="connsiteY112" fmla="*/ 209527 h 4939827"/>
              <a:gd name="connsiteX113" fmla="*/ 3126759 w 12192000"/>
              <a:gd name="connsiteY113" fmla="*/ 211226 h 4939827"/>
              <a:gd name="connsiteX114" fmla="*/ 3164020 w 12192000"/>
              <a:gd name="connsiteY114" fmla="*/ 212779 h 4939827"/>
              <a:gd name="connsiteX115" fmla="*/ 3285019 w 12192000"/>
              <a:gd name="connsiteY115" fmla="*/ 220535 h 4939827"/>
              <a:gd name="connsiteX116" fmla="*/ 3365154 w 12192000"/>
              <a:gd name="connsiteY116" fmla="*/ 226416 h 4939827"/>
              <a:gd name="connsiteX117" fmla="*/ 3367507 w 12192000"/>
              <a:gd name="connsiteY117" fmla="*/ 225416 h 4939827"/>
              <a:gd name="connsiteX118" fmla="*/ 3387567 w 12192000"/>
              <a:gd name="connsiteY118" fmla="*/ 227103 h 4939827"/>
              <a:gd name="connsiteX119" fmla="*/ 3498001 w 12192000"/>
              <a:gd name="connsiteY119" fmla="*/ 231941 h 4939827"/>
              <a:gd name="connsiteX120" fmla="*/ 3561557 w 12192000"/>
              <a:gd name="connsiteY120" fmla="*/ 228095 h 4939827"/>
              <a:gd name="connsiteX121" fmla="*/ 3611920 w 12192000"/>
              <a:gd name="connsiteY121" fmla="*/ 218094 h 4939827"/>
              <a:gd name="connsiteX122" fmla="*/ 3620528 w 12192000"/>
              <a:gd name="connsiteY122" fmla="*/ 218788 h 4939827"/>
              <a:gd name="connsiteX123" fmla="*/ 3620766 w 12192000"/>
              <a:gd name="connsiteY123" fmla="*/ 218511 h 4939827"/>
              <a:gd name="connsiteX124" fmla="*/ 3629977 w 12192000"/>
              <a:gd name="connsiteY124" fmla="*/ 218664 h 4939827"/>
              <a:gd name="connsiteX125" fmla="*/ 3636217 w 12192000"/>
              <a:gd name="connsiteY125" fmla="*/ 220048 h 4939827"/>
              <a:gd name="connsiteX126" fmla="*/ 3709484 w 12192000"/>
              <a:gd name="connsiteY126" fmla="*/ 186927 h 4939827"/>
              <a:gd name="connsiteX127" fmla="*/ 3761342 w 12192000"/>
              <a:gd name="connsiteY127" fmla="*/ 177474 h 4939827"/>
              <a:gd name="connsiteX128" fmla="*/ 3799748 w 12192000"/>
              <a:gd name="connsiteY128" fmla="*/ 167154 h 4939827"/>
              <a:gd name="connsiteX129" fmla="*/ 3922756 w 12192000"/>
              <a:gd name="connsiteY129" fmla="*/ 194044 h 4939827"/>
              <a:gd name="connsiteX130" fmla="*/ 4028476 w 12192000"/>
              <a:gd name="connsiteY130" fmla="*/ 223679 h 4939827"/>
              <a:gd name="connsiteX131" fmla="*/ 4191582 w 12192000"/>
              <a:gd name="connsiteY131" fmla="*/ 238952 h 4939827"/>
              <a:gd name="connsiteX132" fmla="*/ 4251024 w 12192000"/>
              <a:gd name="connsiteY132" fmla="*/ 240874 h 4939827"/>
              <a:gd name="connsiteX133" fmla="*/ 4355275 w 12192000"/>
              <a:gd name="connsiteY133" fmla="*/ 260205 h 4939827"/>
              <a:gd name="connsiteX134" fmla="*/ 4423807 w 12192000"/>
              <a:gd name="connsiteY134" fmla="*/ 270366 h 4939827"/>
              <a:gd name="connsiteX135" fmla="*/ 4558432 w 12192000"/>
              <a:gd name="connsiteY135" fmla="*/ 269194 h 4939827"/>
              <a:gd name="connsiteX136" fmla="*/ 4635061 w 12192000"/>
              <a:gd name="connsiteY136" fmla="*/ 280682 h 4939827"/>
              <a:gd name="connsiteX137" fmla="*/ 4807427 w 12192000"/>
              <a:gd name="connsiteY137" fmla="*/ 276835 h 4939827"/>
              <a:gd name="connsiteX138" fmla="*/ 5028933 w 12192000"/>
              <a:gd name="connsiteY138" fmla="*/ 183887 h 4939827"/>
              <a:gd name="connsiteX139" fmla="*/ 5093642 w 12192000"/>
              <a:gd name="connsiteY139" fmla="*/ 177214 h 4939827"/>
              <a:gd name="connsiteX140" fmla="*/ 5102642 w 12192000"/>
              <a:gd name="connsiteY140" fmla="*/ 186816 h 4939827"/>
              <a:gd name="connsiteX141" fmla="*/ 5193590 w 12192000"/>
              <a:gd name="connsiteY141" fmla="*/ 156458 h 4939827"/>
              <a:gd name="connsiteX142" fmla="*/ 5323922 w 12192000"/>
              <a:gd name="connsiteY142" fmla="*/ 146332 h 4939827"/>
              <a:gd name="connsiteX143" fmla="*/ 5421860 w 12192000"/>
              <a:gd name="connsiteY143" fmla="*/ 167298 h 4939827"/>
              <a:gd name="connsiteX144" fmla="*/ 5476948 w 12192000"/>
              <a:gd name="connsiteY144" fmla="*/ 173249 h 4939827"/>
              <a:gd name="connsiteX145" fmla="*/ 5516842 w 12192000"/>
              <a:gd name="connsiteY145" fmla="*/ 184018 h 4939827"/>
              <a:gd name="connsiteX146" fmla="*/ 5619415 w 12192000"/>
              <a:gd name="connsiteY146" fmla="*/ 176781 h 4939827"/>
              <a:gd name="connsiteX147" fmla="*/ 5789867 w 12192000"/>
              <a:gd name="connsiteY147" fmla="*/ 150304 h 4939827"/>
              <a:gd name="connsiteX148" fmla="*/ 5825953 w 12192000"/>
              <a:gd name="connsiteY148" fmla="*/ 147907 h 4939827"/>
              <a:gd name="connsiteX149" fmla="*/ 5856168 w 12192000"/>
              <a:gd name="connsiteY149" fmla="*/ 158719 h 4939827"/>
              <a:gd name="connsiteX150" fmla="*/ 5862476 w 12192000"/>
              <a:gd name="connsiteY150" fmla="*/ 172447 h 4939827"/>
              <a:gd name="connsiteX151" fmla="*/ 5882195 w 12192000"/>
              <a:gd name="connsiteY151" fmla="*/ 173195 h 4939827"/>
              <a:gd name="connsiteX152" fmla="*/ 5887271 w 12192000"/>
              <a:gd name="connsiteY152" fmla="*/ 176084 h 4939827"/>
              <a:gd name="connsiteX153" fmla="*/ 5921577 w 12192000"/>
              <a:gd name="connsiteY153" fmla="*/ 169858 h 4939827"/>
              <a:gd name="connsiteX154" fmla="*/ 5983240 w 12192000"/>
              <a:gd name="connsiteY154" fmla="*/ 152755 h 4939827"/>
              <a:gd name="connsiteX155" fmla="*/ 6152287 w 12192000"/>
              <a:gd name="connsiteY155" fmla="*/ 116736 h 4939827"/>
              <a:gd name="connsiteX156" fmla="*/ 6415830 w 12192000"/>
              <a:gd name="connsiteY156" fmla="*/ 136006 h 4939827"/>
              <a:gd name="connsiteX157" fmla="*/ 6756965 w 12192000"/>
              <a:gd name="connsiteY157" fmla="*/ 57636 h 4939827"/>
              <a:gd name="connsiteX158" fmla="*/ 6819400 w 12192000"/>
              <a:gd name="connsiteY158" fmla="*/ 30742 h 4939827"/>
              <a:gd name="connsiteX159" fmla="*/ 6986370 w 12192000"/>
              <a:gd name="connsiteY159" fmla="*/ 12659 h 4939827"/>
              <a:gd name="connsiteX160" fmla="*/ 6989536 w 12192000"/>
              <a:gd name="connsiteY160" fmla="*/ 14528 h 4939827"/>
              <a:gd name="connsiteX161" fmla="*/ 7015933 w 12192000"/>
              <a:gd name="connsiteY161" fmla="*/ 9653 h 4939827"/>
              <a:gd name="connsiteX162" fmla="*/ 7020592 w 12192000"/>
              <a:gd name="connsiteY162" fmla="*/ 1651 h 4939827"/>
              <a:gd name="connsiteX163" fmla="*/ 7025905 w 12192000"/>
              <a:gd name="connsiteY163"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5983240 w 12192000"/>
              <a:gd name="connsiteY153" fmla="*/ 152755 h 4939827"/>
              <a:gd name="connsiteX154" fmla="*/ 6152287 w 12192000"/>
              <a:gd name="connsiteY154" fmla="*/ 116736 h 4939827"/>
              <a:gd name="connsiteX155" fmla="*/ 6415830 w 12192000"/>
              <a:gd name="connsiteY155" fmla="*/ 136006 h 4939827"/>
              <a:gd name="connsiteX156" fmla="*/ 6756965 w 12192000"/>
              <a:gd name="connsiteY156" fmla="*/ 57636 h 4939827"/>
              <a:gd name="connsiteX157" fmla="*/ 6819400 w 12192000"/>
              <a:gd name="connsiteY157" fmla="*/ 30742 h 4939827"/>
              <a:gd name="connsiteX158" fmla="*/ 6986370 w 12192000"/>
              <a:gd name="connsiteY158" fmla="*/ 12659 h 4939827"/>
              <a:gd name="connsiteX159" fmla="*/ 6989536 w 12192000"/>
              <a:gd name="connsiteY159" fmla="*/ 14528 h 4939827"/>
              <a:gd name="connsiteX160" fmla="*/ 7015933 w 12192000"/>
              <a:gd name="connsiteY160" fmla="*/ 9653 h 4939827"/>
              <a:gd name="connsiteX161" fmla="*/ 7020592 w 12192000"/>
              <a:gd name="connsiteY161" fmla="*/ 1651 h 4939827"/>
              <a:gd name="connsiteX162" fmla="*/ 7025905 w 12192000"/>
              <a:gd name="connsiteY162"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5983240 w 12192000"/>
              <a:gd name="connsiteY153" fmla="*/ 152755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952585 w 12192000"/>
              <a:gd name="connsiteY151" fmla="*/ 161012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952585 w 12192000"/>
              <a:gd name="connsiteY151" fmla="*/ 161012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33396 w 12192000"/>
              <a:gd name="connsiteY50" fmla="*/ 274803 h 4939827"/>
              <a:gd name="connsiteX51" fmla="*/ 9256213 w 12192000"/>
              <a:gd name="connsiteY51" fmla="*/ 281576 h 4939827"/>
              <a:gd name="connsiteX52" fmla="*/ 9371484 w 12192000"/>
              <a:gd name="connsiteY52" fmla="*/ 329634 h 4939827"/>
              <a:gd name="connsiteX53" fmla="*/ 9404829 w 12192000"/>
              <a:gd name="connsiteY53" fmla="*/ 339038 h 4939827"/>
              <a:gd name="connsiteX54" fmla="*/ 9427021 w 12192000"/>
              <a:gd name="connsiteY54" fmla="*/ 358784 h 4939827"/>
              <a:gd name="connsiteX55" fmla="*/ 9670844 w 12192000"/>
              <a:gd name="connsiteY55" fmla="*/ 405128 h 4939827"/>
              <a:gd name="connsiteX56" fmla="*/ 9816083 w 12192000"/>
              <a:gd name="connsiteY56" fmla="*/ 416573 h 4939827"/>
              <a:gd name="connsiteX57" fmla="*/ 9936741 w 12192000"/>
              <a:gd name="connsiteY57" fmla="*/ 437044 h 4939827"/>
              <a:gd name="connsiteX58" fmla="*/ 10050093 w 12192000"/>
              <a:gd name="connsiteY58" fmla="*/ 443783 h 4939827"/>
              <a:gd name="connsiteX59" fmla="*/ 10130090 w 12192000"/>
              <a:gd name="connsiteY59" fmla="*/ 459520 h 4939827"/>
              <a:gd name="connsiteX60" fmla="*/ 10173456 w 12192000"/>
              <a:gd name="connsiteY60" fmla="*/ 457749 h 4939827"/>
              <a:gd name="connsiteX61" fmla="*/ 10218232 w 12192000"/>
              <a:gd name="connsiteY61" fmla="*/ 459820 h 4939827"/>
              <a:gd name="connsiteX62" fmla="*/ 10354176 w 12192000"/>
              <a:gd name="connsiteY62" fmla="*/ 471377 h 4939827"/>
              <a:gd name="connsiteX63" fmla="*/ 10430681 w 12192000"/>
              <a:gd name="connsiteY63" fmla="*/ 481226 h 4939827"/>
              <a:gd name="connsiteX64" fmla="*/ 10478169 w 12192000"/>
              <a:gd name="connsiteY64" fmla="*/ 481774 h 4939827"/>
              <a:gd name="connsiteX65" fmla="*/ 10540907 w 12192000"/>
              <a:gd name="connsiteY65" fmla="*/ 485607 h 4939827"/>
              <a:gd name="connsiteX66" fmla="*/ 10614941 w 12192000"/>
              <a:gd name="connsiteY66" fmla="*/ 487592 h 4939827"/>
              <a:gd name="connsiteX67" fmla="*/ 10674098 w 12192000"/>
              <a:gd name="connsiteY67" fmla="*/ 521656 h 4939827"/>
              <a:gd name="connsiteX68" fmla="*/ 10874834 w 12192000"/>
              <a:gd name="connsiteY68" fmla="*/ 574867 h 4939827"/>
              <a:gd name="connsiteX69" fmla="*/ 10944981 w 12192000"/>
              <a:gd name="connsiteY69" fmla="*/ 615042 h 4939827"/>
              <a:gd name="connsiteX70" fmla="*/ 11006376 w 12192000"/>
              <a:gd name="connsiteY70" fmla="*/ 645957 h 4939827"/>
              <a:gd name="connsiteX71" fmla="*/ 11076308 w 12192000"/>
              <a:gd name="connsiteY71" fmla="*/ 675698 h 4939827"/>
              <a:gd name="connsiteX72" fmla="*/ 11148789 w 12192000"/>
              <a:gd name="connsiteY72" fmla="*/ 685041 h 4939827"/>
              <a:gd name="connsiteX73" fmla="*/ 11249129 w 12192000"/>
              <a:gd name="connsiteY73" fmla="*/ 684218 h 4939827"/>
              <a:gd name="connsiteX74" fmla="*/ 11299915 w 12192000"/>
              <a:gd name="connsiteY74" fmla="*/ 692177 h 4939827"/>
              <a:gd name="connsiteX75" fmla="*/ 11386973 w 12192000"/>
              <a:gd name="connsiteY75" fmla="*/ 708209 h 4939827"/>
              <a:gd name="connsiteX76" fmla="*/ 11500105 w 12192000"/>
              <a:gd name="connsiteY76" fmla="*/ 735014 h 4939827"/>
              <a:gd name="connsiteX77" fmla="*/ 11621735 w 12192000"/>
              <a:gd name="connsiteY77" fmla="*/ 789584 h 4939827"/>
              <a:gd name="connsiteX78" fmla="*/ 11691200 w 12192000"/>
              <a:gd name="connsiteY78" fmla="*/ 867902 h 4939827"/>
              <a:gd name="connsiteX79" fmla="*/ 11819427 w 12192000"/>
              <a:gd name="connsiteY79" fmla="*/ 911634 h 4939827"/>
              <a:gd name="connsiteX80" fmla="*/ 11969720 w 12192000"/>
              <a:gd name="connsiteY80" fmla="*/ 964737 h 4939827"/>
              <a:gd name="connsiteX81" fmla="*/ 12055766 w 12192000"/>
              <a:gd name="connsiteY81" fmla="*/ 991268 h 4939827"/>
              <a:gd name="connsiteX82" fmla="*/ 12171539 w 12192000"/>
              <a:gd name="connsiteY82" fmla="*/ 995427 h 4939827"/>
              <a:gd name="connsiteX83" fmla="*/ 12187831 w 12192000"/>
              <a:gd name="connsiteY83" fmla="*/ 996580 h 4939827"/>
              <a:gd name="connsiteX84" fmla="*/ 12192000 w 12192000"/>
              <a:gd name="connsiteY84" fmla="*/ 996726 h 4939827"/>
              <a:gd name="connsiteX85" fmla="*/ 12192000 w 12192000"/>
              <a:gd name="connsiteY85" fmla="*/ 4939827 h 4939827"/>
              <a:gd name="connsiteX86" fmla="*/ 0 w 12192000"/>
              <a:gd name="connsiteY86" fmla="*/ 4939827 h 4939827"/>
              <a:gd name="connsiteX87" fmla="*/ 0 w 12192000"/>
              <a:gd name="connsiteY87" fmla="*/ 512043 h 4939827"/>
              <a:gd name="connsiteX88" fmla="*/ 7381 w 12192000"/>
              <a:gd name="connsiteY88" fmla="*/ 512580 h 4939827"/>
              <a:gd name="connsiteX89" fmla="*/ 100029 w 12192000"/>
              <a:gd name="connsiteY89" fmla="*/ 504758 h 4939827"/>
              <a:gd name="connsiteX90" fmla="*/ 155244 w 12192000"/>
              <a:gd name="connsiteY90" fmla="*/ 525130 h 4939827"/>
              <a:gd name="connsiteX91" fmla="*/ 254366 w 12192000"/>
              <a:gd name="connsiteY91" fmla="*/ 534449 h 4939827"/>
              <a:gd name="connsiteX92" fmla="*/ 447292 w 12192000"/>
              <a:gd name="connsiteY92" fmla="*/ 542725 h 4939827"/>
              <a:gd name="connsiteX93" fmla="*/ 628105 w 12192000"/>
              <a:gd name="connsiteY93" fmla="*/ 547853 h 4939827"/>
              <a:gd name="connsiteX94" fmla="*/ 783146 w 12192000"/>
              <a:gd name="connsiteY94" fmla="*/ 591799 h 4939827"/>
              <a:gd name="connsiteX95" fmla="*/ 1043676 w 12192000"/>
              <a:gd name="connsiteY95" fmla="*/ 591887 h 4939827"/>
              <a:gd name="connsiteX96" fmla="*/ 1281816 w 12192000"/>
              <a:gd name="connsiteY96" fmla="*/ 520946 h 4939827"/>
              <a:gd name="connsiteX97" fmla="*/ 1486347 w 12192000"/>
              <a:gd name="connsiteY97" fmla="*/ 487310 h 4939827"/>
              <a:gd name="connsiteX98" fmla="*/ 1568079 w 12192000"/>
              <a:gd name="connsiteY98" fmla="*/ 462531 h 4939827"/>
              <a:gd name="connsiteX99" fmla="*/ 1622516 w 12192000"/>
              <a:gd name="connsiteY99" fmla="*/ 466058 h 4939827"/>
              <a:gd name="connsiteX100" fmla="*/ 1655457 w 12192000"/>
              <a:gd name="connsiteY100" fmla="*/ 465359 h 4939827"/>
              <a:gd name="connsiteX101" fmla="*/ 1717454 w 12192000"/>
              <a:gd name="connsiteY101" fmla="*/ 417203 h 4939827"/>
              <a:gd name="connsiteX102" fmla="*/ 1913794 w 12192000"/>
              <a:gd name="connsiteY102" fmla="*/ 365255 h 4939827"/>
              <a:gd name="connsiteX103" fmla="*/ 2129762 w 12192000"/>
              <a:gd name="connsiteY103" fmla="*/ 367832 h 4939827"/>
              <a:gd name="connsiteX104" fmla="*/ 2376970 w 12192000"/>
              <a:gd name="connsiteY104" fmla="*/ 350129 h 4939827"/>
              <a:gd name="connsiteX105" fmla="*/ 2480155 w 12192000"/>
              <a:gd name="connsiteY105" fmla="*/ 359227 h 4939827"/>
              <a:gd name="connsiteX106" fmla="*/ 2586782 w 12192000"/>
              <a:gd name="connsiteY106" fmla="*/ 339352 h 4939827"/>
              <a:gd name="connsiteX107" fmla="*/ 2679617 w 12192000"/>
              <a:gd name="connsiteY107" fmla="*/ 305383 h 4939827"/>
              <a:gd name="connsiteX108" fmla="*/ 2788947 w 12192000"/>
              <a:gd name="connsiteY108" fmla="*/ 250375 h 4939827"/>
              <a:gd name="connsiteX109" fmla="*/ 2965530 w 12192000"/>
              <a:gd name="connsiteY109" fmla="*/ 245958 h 4939827"/>
              <a:gd name="connsiteX110" fmla="*/ 3103677 w 12192000"/>
              <a:gd name="connsiteY110" fmla="*/ 209527 h 4939827"/>
              <a:gd name="connsiteX111" fmla="*/ 3126759 w 12192000"/>
              <a:gd name="connsiteY111" fmla="*/ 211226 h 4939827"/>
              <a:gd name="connsiteX112" fmla="*/ 3164020 w 12192000"/>
              <a:gd name="connsiteY112" fmla="*/ 212779 h 4939827"/>
              <a:gd name="connsiteX113" fmla="*/ 3285019 w 12192000"/>
              <a:gd name="connsiteY113" fmla="*/ 220535 h 4939827"/>
              <a:gd name="connsiteX114" fmla="*/ 3365154 w 12192000"/>
              <a:gd name="connsiteY114" fmla="*/ 226416 h 4939827"/>
              <a:gd name="connsiteX115" fmla="*/ 3367507 w 12192000"/>
              <a:gd name="connsiteY115" fmla="*/ 225416 h 4939827"/>
              <a:gd name="connsiteX116" fmla="*/ 3387567 w 12192000"/>
              <a:gd name="connsiteY116" fmla="*/ 227103 h 4939827"/>
              <a:gd name="connsiteX117" fmla="*/ 3498001 w 12192000"/>
              <a:gd name="connsiteY117" fmla="*/ 231941 h 4939827"/>
              <a:gd name="connsiteX118" fmla="*/ 3561557 w 12192000"/>
              <a:gd name="connsiteY118" fmla="*/ 228095 h 4939827"/>
              <a:gd name="connsiteX119" fmla="*/ 3611920 w 12192000"/>
              <a:gd name="connsiteY119" fmla="*/ 218094 h 4939827"/>
              <a:gd name="connsiteX120" fmla="*/ 3620528 w 12192000"/>
              <a:gd name="connsiteY120" fmla="*/ 218788 h 4939827"/>
              <a:gd name="connsiteX121" fmla="*/ 3620766 w 12192000"/>
              <a:gd name="connsiteY121" fmla="*/ 218511 h 4939827"/>
              <a:gd name="connsiteX122" fmla="*/ 3629977 w 12192000"/>
              <a:gd name="connsiteY122" fmla="*/ 218664 h 4939827"/>
              <a:gd name="connsiteX123" fmla="*/ 3636217 w 12192000"/>
              <a:gd name="connsiteY123" fmla="*/ 220048 h 4939827"/>
              <a:gd name="connsiteX124" fmla="*/ 3709484 w 12192000"/>
              <a:gd name="connsiteY124" fmla="*/ 186927 h 4939827"/>
              <a:gd name="connsiteX125" fmla="*/ 3761342 w 12192000"/>
              <a:gd name="connsiteY125" fmla="*/ 177474 h 4939827"/>
              <a:gd name="connsiteX126" fmla="*/ 3799748 w 12192000"/>
              <a:gd name="connsiteY126" fmla="*/ 167154 h 4939827"/>
              <a:gd name="connsiteX127" fmla="*/ 3922756 w 12192000"/>
              <a:gd name="connsiteY127" fmla="*/ 194044 h 4939827"/>
              <a:gd name="connsiteX128" fmla="*/ 4028476 w 12192000"/>
              <a:gd name="connsiteY128" fmla="*/ 223679 h 4939827"/>
              <a:gd name="connsiteX129" fmla="*/ 4191582 w 12192000"/>
              <a:gd name="connsiteY129" fmla="*/ 238952 h 4939827"/>
              <a:gd name="connsiteX130" fmla="*/ 4251024 w 12192000"/>
              <a:gd name="connsiteY130" fmla="*/ 240874 h 4939827"/>
              <a:gd name="connsiteX131" fmla="*/ 4355275 w 12192000"/>
              <a:gd name="connsiteY131" fmla="*/ 260205 h 4939827"/>
              <a:gd name="connsiteX132" fmla="*/ 4423807 w 12192000"/>
              <a:gd name="connsiteY132" fmla="*/ 270366 h 4939827"/>
              <a:gd name="connsiteX133" fmla="*/ 4558432 w 12192000"/>
              <a:gd name="connsiteY133" fmla="*/ 269194 h 4939827"/>
              <a:gd name="connsiteX134" fmla="*/ 4635061 w 12192000"/>
              <a:gd name="connsiteY134" fmla="*/ 280682 h 4939827"/>
              <a:gd name="connsiteX135" fmla="*/ 4807427 w 12192000"/>
              <a:gd name="connsiteY135" fmla="*/ 276835 h 4939827"/>
              <a:gd name="connsiteX136" fmla="*/ 5028933 w 12192000"/>
              <a:gd name="connsiteY136" fmla="*/ 183887 h 4939827"/>
              <a:gd name="connsiteX137" fmla="*/ 5093642 w 12192000"/>
              <a:gd name="connsiteY137" fmla="*/ 177214 h 4939827"/>
              <a:gd name="connsiteX138" fmla="*/ 5102642 w 12192000"/>
              <a:gd name="connsiteY138" fmla="*/ 186816 h 4939827"/>
              <a:gd name="connsiteX139" fmla="*/ 5193590 w 12192000"/>
              <a:gd name="connsiteY139" fmla="*/ 156458 h 4939827"/>
              <a:gd name="connsiteX140" fmla="*/ 5323922 w 12192000"/>
              <a:gd name="connsiteY140" fmla="*/ 146332 h 4939827"/>
              <a:gd name="connsiteX141" fmla="*/ 5421860 w 12192000"/>
              <a:gd name="connsiteY141" fmla="*/ 167298 h 4939827"/>
              <a:gd name="connsiteX142" fmla="*/ 5476948 w 12192000"/>
              <a:gd name="connsiteY142" fmla="*/ 173249 h 4939827"/>
              <a:gd name="connsiteX143" fmla="*/ 5516842 w 12192000"/>
              <a:gd name="connsiteY143" fmla="*/ 184018 h 4939827"/>
              <a:gd name="connsiteX144" fmla="*/ 5619415 w 12192000"/>
              <a:gd name="connsiteY144" fmla="*/ 176781 h 4939827"/>
              <a:gd name="connsiteX145" fmla="*/ 5789867 w 12192000"/>
              <a:gd name="connsiteY145" fmla="*/ 150304 h 4939827"/>
              <a:gd name="connsiteX146" fmla="*/ 5825953 w 12192000"/>
              <a:gd name="connsiteY146" fmla="*/ 147907 h 4939827"/>
              <a:gd name="connsiteX147" fmla="*/ 5856168 w 12192000"/>
              <a:gd name="connsiteY147" fmla="*/ 158719 h 4939827"/>
              <a:gd name="connsiteX148" fmla="*/ 5862476 w 12192000"/>
              <a:gd name="connsiteY148" fmla="*/ 172447 h 4939827"/>
              <a:gd name="connsiteX149" fmla="*/ 5882195 w 12192000"/>
              <a:gd name="connsiteY149" fmla="*/ 173195 h 4939827"/>
              <a:gd name="connsiteX150" fmla="*/ 5952585 w 12192000"/>
              <a:gd name="connsiteY150" fmla="*/ 161012 h 4939827"/>
              <a:gd name="connsiteX151" fmla="*/ 6001964 w 12192000"/>
              <a:gd name="connsiteY151" fmla="*/ 154786 h 4939827"/>
              <a:gd name="connsiteX152" fmla="*/ 6184207 w 12192000"/>
              <a:gd name="connsiteY152" fmla="*/ 132658 h 4939827"/>
              <a:gd name="connsiteX153" fmla="*/ 6415830 w 12192000"/>
              <a:gd name="connsiteY153" fmla="*/ 136006 h 4939827"/>
              <a:gd name="connsiteX154" fmla="*/ 6756965 w 12192000"/>
              <a:gd name="connsiteY154" fmla="*/ 57636 h 4939827"/>
              <a:gd name="connsiteX155" fmla="*/ 6819400 w 12192000"/>
              <a:gd name="connsiteY155" fmla="*/ 30742 h 4939827"/>
              <a:gd name="connsiteX156" fmla="*/ 6986370 w 12192000"/>
              <a:gd name="connsiteY156" fmla="*/ 12659 h 4939827"/>
              <a:gd name="connsiteX157" fmla="*/ 6989536 w 12192000"/>
              <a:gd name="connsiteY157" fmla="*/ 14528 h 4939827"/>
              <a:gd name="connsiteX158" fmla="*/ 7015933 w 12192000"/>
              <a:gd name="connsiteY158" fmla="*/ 9653 h 4939827"/>
              <a:gd name="connsiteX159" fmla="*/ 7020592 w 12192000"/>
              <a:gd name="connsiteY159" fmla="*/ 1651 h 4939827"/>
              <a:gd name="connsiteX160" fmla="*/ 7025905 w 12192000"/>
              <a:gd name="connsiteY16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33396 w 12192000"/>
              <a:gd name="connsiteY50" fmla="*/ 274803 h 4939827"/>
              <a:gd name="connsiteX51" fmla="*/ 9371484 w 12192000"/>
              <a:gd name="connsiteY51" fmla="*/ 329634 h 4939827"/>
              <a:gd name="connsiteX52" fmla="*/ 9404829 w 12192000"/>
              <a:gd name="connsiteY52" fmla="*/ 339038 h 4939827"/>
              <a:gd name="connsiteX53" fmla="*/ 9427021 w 12192000"/>
              <a:gd name="connsiteY53" fmla="*/ 358784 h 4939827"/>
              <a:gd name="connsiteX54" fmla="*/ 9670844 w 12192000"/>
              <a:gd name="connsiteY54" fmla="*/ 405128 h 4939827"/>
              <a:gd name="connsiteX55" fmla="*/ 9816083 w 12192000"/>
              <a:gd name="connsiteY55" fmla="*/ 416573 h 4939827"/>
              <a:gd name="connsiteX56" fmla="*/ 9936741 w 12192000"/>
              <a:gd name="connsiteY56" fmla="*/ 437044 h 4939827"/>
              <a:gd name="connsiteX57" fmla="*/ 10050093 w 12192000"/>
              <a:gd name="connsiteY57" fmla="*/ 443783 h 4939827"/>
              <a:gd name="connsiteX58" fmla="*/ 10130090 w 12192000"/>
              <a:gd name="connsiteY58" fmla="*/ 459520 h 4939827"/>
              <a:gd name="connsiteX59" fmla="*/ 10173456 w 12192000"/>
              <a:gd name="connsiteY59" fmla="*/ 457749 h 4939827"/>
              <a:gd name="connsiteX60" fmla="*/ 10218232 w 12192000"/>
              <a:gd name="connsiteY60" fmla="*/ 459820 h 4939827"/>
              <a:gd name="connsiteX61" fmla="*/ 10354176 w 12192000"/>
              <a:gd name="connsiteY61" fmla="*/ 471377 h 4939827"/>
              <a:gd name="connsiteX62" fmla="*/ 10430681 w 12192000"/>
              <a:gd name="connsiteY62" fmla="*/ 481226 h 4939827"/>
              <a:gd name="connsiteX63" fmla="*/ 10478169 w 12192000"/>
              <a:gd name="connsiteY63" fmla="*/ 481774 h 4939827"/>
              <a:gd name="connsiteX64" fmla="*/ 10540907 w 12192000"/>
              <a:gd name="connsiteY64" fmla="*/ 485607 h 4939827"/>
              <a:gd name="connsiteX65" fmla="*/ 10614941 w 12192000"/>
              <a:gd name="connsiteY65" fmla="*/ 487592 h 4939827"/>
              <a:gd name="connsiteX66" fmla="*/ 10674098 w 12192000"/>
              <a:gd name="connsiteY66" fmla="*/ 521656 h 4939827"/>
              <a:gd name="connsiteX67" fmla="*/ 10874834 w 12192000"/>
              <a:gd name="connsiteY67" fmla="*/ 574867 h 4939827"/>
              <a:gd name="connsiteX68" fmla="*/ 10944981 w 12192000"/>
              <a:gd name="connsiteY68" fmla="*/ 615042 h 4939827"/>
              <a:gd name="connsiteX69" fmla="*/ 11006376 w 12192000"/>
              <a:gd name="connsiteY69" fmla="*/ 645957 h 4939827"/>
              <a:gd name="connsiteX70" fmla="*/ 11076308 w 12192000"/>
              <a:gd name="connsiteY70" fmla="*/ 675698 h 4939827"/>
              <a:gd name="connsiteX71" fmla="*/ 11148789 w 12192000"/>
              <a:gd name="connsiteY71" fmla="*/ 685041 h 4939827"/>
              <a:gd name="connsiteX72" fmla="*/ 11249129 w 12192000"/>
              <a:gd name="connsiteY72" fmla="*/ 684218 h 4939827"/>
              <a:gd name="connsiteX73" fmla="*/ 11299915 w 12192000"/>
              <a:gd name="connsiteY73" fmla="*/ 692177 h 4939827"/>
              <a:gd name="connsiteX74" fmla="*/ 11386973 w 12192000"/>
              <a:gd name="connsiteY74" fmla="*/ 708209 h 4939827"/>
              <a:gd name="connsiteX75" fmla="*/ 11500105 w 12192000"/>
              <a:gd name="connsiteY75" fmla="*/ 735014 h 4939827"/>
              <a:gd name="connsiteX76" fmla="*/ 11621735 w 12192000"/>
              <a:gd name="connsiteY76" fmla="*/ 789584 h 4939827"/>
              <a:gd name="connsiteX77" fmla="*/ 11691200 w 12192000"/>
              <a:gd name="connsiteY77" fmla="*/ 867902 h 4939827"/>
              <a:gd name="connsiteX78" fmla="*/ 11819427 w 12192000"/>
              <a:gd name="connsiteY78" fmla="*/ 911634 h 4939827"/>
              <a:gd name="connsiteX79" fmla="*/ 11969720 w 12192000"/>
              <a:gd name="connsiteY79" fmla="*/ 964737 h 4939827"/>
              <a:gd name="connsiteX80" fmla="*/ 12055766 w 12192000"/>
              <a:gd name="connsiteY80" fmla="*/ 991268 h 4939827"/>
              <a:gd name="connsiteX81" fmla="*/ 12171539 w 12192000"/>
              <a:gd name="connsiteY81" fmla="*/ 995427 h 4939827"/>
              <a:gd name="connsiteX82" fmla="*/ 12187831 w 12192000"/>
              <a:gd name="connsiteY82" fmla="*/ 996580 h 4939827"/>
              <a:gd name="connsiteX83" fmla="*/ 12192000 w 12192000"/>
              <a:gd name="connsiteY83" fmla="*/ 996726 h 4939827"/>
              <a:gd name="connsiteX84" fmla="*/ 12192000 w 12192000"/>
              <a:gd name="connsiteY84" fmla="*/ 4939827 h 4939827"/>
              <a:gd name="connsiteX85" fmla="*/ 0 w 12192000"/>
              <a:gd name="connsiteY85" fmla="*/ 4939827 h 4939827"/>
              <a:gd name="connsiteX86" fmla="*/ 0 w 12192000"/>
              <a:gd name="connsiteY86" fmla="*/ 512043 h 4939827"/>
              <a:gd name="connsiteX87" fmla="*/ 7381 w 12192000"/>
              <a:gd name="connsiteY87" fmla="*/ 512580 h 4939827"/>
              <a:gd name="connsiteX88" fmla="*/ 100029 w 12192000"/>
              <a:gd name="connsiteY88" fmla="*/ 504758 h 4939827"/>
              <a:gd name="connsiteX89" fmla="*/ 155244 w 12192000"/>
              <a:gd name="connsiteY89" fmla="*/ 525130 h 4939827"/>
              <a:gd name="connsiteX90" fmla="*/ 254366 w 12192000"/>
              <a:gd name="connsiteY90" fmla="*/ 534449 h 4939827"/>
              <a:gd name="connsiteX91" fmla="*/ 447292 w 12192000"/>
              <a:gd name="connsiteY91" fmla="*/ 542725 h 4939827"/>
              <a:gd name="connsiteX92" fmla="*/ 628105 w 12192000"/>
              <a:gd name="connsiteY92" fmla="*/ 547853 h 4939827"/>
              <a:gd name="connsiteX93" fmla="*/ 783146 w 12192000"/>
              <a:gd name="connsiteY93" fmla="*/ 591799 h 4939827"/>
              <a:gd name="connsiteX94" fmla="*/ 1043676 w 12192000"/>
              <a:gd name="connsiteY94" fmla="*/ 591887 h 4939827"/>
              <a:gd name="connsiteX95" fmla="*/ 1281816 w 12192000"/>
              <a:gd name="connsiteY95" fmla="*/ 520946 h 4939827"/>
              <a:gd name="connsiteX96" fmla="*/ 1486347 w 12192000"/>
              <a:gd name="connsiteY96" fmla="*/ 487310 h 4939827"/>
              <a:gd name="connsiteX97" fmla="*/ 1568079 w 12192000"/>
              <a:gd name="connsiteY97" fmla="*/ 462531 h 4939827"/>
              <a:gd name="connsiteX98" fmla="*/ 1622516 w 12192000"/>
              <a:gd name="connsiteY98" fmla="*/ 466058 h 4939827"/>
              <a:gd name="connsiteX99" fmla="*/ 1655457 w 12192000"/>
              <a:gd name="connsiteY99" fmla="*/ 465359 h 4939827"/>
              <a:gd name="connsiteX100" fmla="*/ 1717454 w 12192000"/>
              <a:gd name="connsiteY100" fmla="*/ 417203 h 4939827"/>
              <a:gd name="connsiteX101" fmla="*/ 1913794 w 12192000"/>
              <a:gd name="connsiteY101" fmla="*/ 365255 h 4939827"/>
              <a:gd name="connsiteX102" fmla="*/ 2129762 w 12192000"/>
              <a:gd name="connsiteY102" fmla="*/ 367832 h 4939827"/>
              <a:gd name="connsiteX103" fmla="*/ 2376970 w 12192000"/>
              <a:gd name="connsiteY103" fmla="*/ 350129 h 4939827"/>
              <a:gd name="connsiteX104" fmla="*/ 2480155 w 12192000"/>
              <a:gd name="connsiteY104" fmla="*/ 359227 h 4939827"/>
              <a:gd name="connsiteX105" fmla="*/ 2586782 w 12192000"/>
              <a:gd name="connsiteY105" fmla="*/ 339352 h 4939827"/>
              <a:gd name="connsiteX106" fmla="*/ 2679617 w 12192000"/>
              <a:gd name="connsiteY106" fmla="*/ 305383 h 4939827"/>
              <a:gd name="connsiteX107" fmla="*/ 2788947 w 12192000"/>
              <a:gd name="connsiteY107" fmla="*/ 250375 h 4939827"/>
              <a:gd name="connsiteX108" fmla="*/ 2965530 w 12192000"/>
              <a:gd name="connsiteY108" fmla="*/ 245958 h 4939827"/>
              <a:gd name="connsiteX109" fmla="*/ 3103677 w 12192000"/>
              <a:gd name="connsiteY109" fmla="*/ 209527 h 4939827"/>
              <a:gd name="connsiteX110" fmla="*/ 3126759 w 12192000"/>
              <a:gd name="connsiteY110" fmla="*/ 211226 h 4939827"/>
              <a:gd name="connsiteX111" fmla="*/ 3164020 w 12192000"/>
              <a:gd name="connsiteY111" fmla="*/ 212779 h 4939827"/>
              <a:gd name="connsiteX112" fmla="*/ 3285019 w 12192000"/>
              <a:gd name="connsiteY112" fmla="*/ 220535 h 4939827"/>
              <a:gd name="connsiteX113" fmla="*/ 3365154 w 12192000"/>
              <a:gd name="connsiteY113" fmla="*/ 226416 h 4939827"/>
              <a:gd name="connsiteX114" fmla="*/ 3367507 w 12192000"/>
              <a:gd name="connsiteY114" fmla="*/ 225416 h 4939827"/>
              <a:gd name="connsiteX115" fmla="*/ 3387567 w 12192000"/>
              <a:gd name="connsiteY115" fmla="*/ 227103 h 4939827"/>
              <a:gd name="connsiteX116" fmla="*/ 3498001 w 12192000"/>
              <a:gd name="connsiteY116" fmla="*/ 231941 h 4939827"/>
              <a:gd name="connsiteX117" fmla="*/ 3561557 w 12192000"/>
              <a:gd name="connsiteY117" fmla="*/ 228095 h 4939827"/>
              <a:gd name="connsiteX118" fmla="*/ 3611920 w 12192000"/>
              <a:gd name="connsiteY118" fmla="*/ 218094 h 4939827"/>
              <a:gd name="connsiteX119" fmla="*/ 3620528 w 12192000"/>
              <a:gd name="connsiteY119" fmla="*/ 218788 h 4939827"/>
              <a:gd name="connsiteX120" fmla="*/ 3620766 w 12192000"/>
              <a:gd name="connsiteY120" fmla="*/ 218511 h 4939827"/>
              <a:gd name="connsiteX121" fmla="*/ 3629977 w 12192000"/>
              <a:gd name="connsiteY121" fmla="*/ 218664 h 4939827"/>
              <a:gd name="connsiteX122" fmla="*/ 3636217 w 12192000"/>
              <a:gd name="connsiteY122" fmla="*/ 220048 h 4939827"/>
              <a:gd name="connsiteX123" fmla="*/ 3709484 w 12192000"/>
              <a:gd name="connsiteY123" fmla="*/ 186927 h 4939827"/>
              <a:gd name="connsiteX124" fmla="*/ 3761342 w 12192000"/>
              <a:gd name="connsiteY124" fmla="*/ 177474 h 4939827"/>
              <a:gd name="connsiteX125" fmla="*/ 3799748 w 12192000"/>
              <a:gd name="connsiteY125" fmla="*/ 167154 h 4939827"/>
              <a:gd name="connsiteX126" fmla="*/ 3922756 w 12192000"/>
              <a:gd name="connsiteY126" fmla="*/ 194044 h 4939827"/>
              <a:gd name="connsiteX127" fmla="*/ 4028476 w 12192000"/>
              <a:gd name="connsiteY127" fmla="*/ 223679 h 4939827"/>
              <a:gd name="connsiteX128" fmla="*/ 4191582 w 12192000"/>
              <a:gd name="connsiteY128" fmla="*/ 238952 h 4939827"/>
              <a:gd name="connsiteX129" fmla="*/ 4251024 w 12192000"/>
              <a:gd name="connsiteY129" fmla="*/ 240874 h 4939827"/>
              <a:gd name="connsiteX130" fmla="*/ 4355275 w 12192000"/>
              <a:gd name="connsiteY130" fmla="*/ 260205 h 4939827"/>
              <a:gd name="connsiteX131" fmla="*/ 4423807 w 12192000"/>
              <a:gd name="connsiteY131" fmla="*/ 270366 h 4939827"/>
              <a:gd name="connsiteX132" fmla="*/ 4558432 w 12192000"/>
              <a:gd name="connsiteY132" fmla="*/ 269194 h 4939827"/>
              <a:gd name="connsiteX133" fmla="*/ 4635061 w 12192000"/>
              <a:gd name="connsiteY133" fmla="*/ 280682 h 4939827"/>
              <a:gd name="connsiteX134" fmla="*/ 4807427 w 12192000"/>
              <a:gd name="connsiteY134" fmla="*/ 276835 h 4939827"/>
              <a:gd name="connsiteX135" fmla="*/ 5028933 w 12192000"/>
              <a:gd name="connsiteY135" fmla="*/ 183887 h 4939827"/>
              <a:gd name="connsiteX136" fmla="*/ 5093642 w 12192000"/>
              <a:gd name="connsiteY136" fmla="*/ 177214 h 4939827"/>
              <a:gd name="connsiteX137" fmla="*/ 5102642 w 12192000"/>
              <a:gd name="connsiteY137" fmla="*/ 186816 h 4939827"/>
              <a:gd name="connsiteX138" fmla="*/ 5193590 w 12192000"/>
              <a:gd name="connsiteY138" fmla="*/ 156458 h 4939827"/>
              <a:gd name="connsiteX139" fmla="*/ 5323922 w 12192000"/>
              <a:gd name="connsiteY139" fmla="*/ 146332 h 4939827"/>
              <a:gd name="connsiteX140" fmla="*/ 5421860 w 12192000"/>
              <a:gd name="connsiteY140" fmla="*/ 167298 h 4939827"/>
              <a:gd name="connsiteX141" fmla="*/ 5476948 w 12192000"/>
              <a:gd name="connsiteY141" fmla="*/ 173249 h 4939827"/>
              <a:gd name="connsiteX142" fmla="*/ 5516842 w 12192000"/>
              <a:gd name="connsiteY142" fmla="*/ 184018 h 4939827"/>
              <a:gd name="connsiteX143" fmla="*/ 5619415 w 12192000"/>
              <a:gd name="connsiteY143" fmla="*/ 176781 h 4939827"/>
              <a:gd name="connsiteX144" fmla="*/ 5789867 w 12192000"/>
              <a:gd name="connsiteY144" fmla="*/ 150304 h 4939827"/>
              <a:gd name="connsiteX145" fmla="*/ 5825953 w 12192000"/>
              <a:gd name="connsiteY145" fmla="*/ 147907 h 4939827"/>
              <a:gd name="connsiteX146" fmla="*/ 5856168 w 12192000"/>
              <a:gd name="connsiteY146" fmla="*/ 158719 h 4939827"/>
              <a:gd name="connsiteX147" fmla="*/ 5862476 w 12192000"/>
              <a:gd name="connsiteY147" fmla="*/ 172447 h 4939827"/>
              <a:gd name="connsiteX148" fmla="*/ 5882195 w 12192000"/>
              <a:gd name="connsiteY148" fmla="*/ 173195 h 4939827"/>
              <a:gd name="connsiteX149" fmla="*/ 5952585 w 12192000"/>
              <a:gd name="connsiteY149" fmla="*/ 161012 h 4939827"/>
              <a:gd name="connsiteX150" fmla="*/ 6001964 w 12192000"/>
              <a:gd name="connsiteY150" fmla="*/ 154786 h 4939827"/>
              <a:gd name="connsiteX151" fmla="*/ 6184207 w 12192000"/>
              <a:gd name="connsiteY151" fmla="*/ 132658 h 4939827"/>
              <a:gd name="connsiteX152" fmla="*/ 6415830 w 12192000"/>
              <a:gd name="connsiteY152" fmla="*/ 136006 h 4939827"/>
              <a:gd name="connsiteX153" fmla="*/ 6756965 w 12192000"/>
              <a:gd name="connsiteY153" fmla="*/ 57636 h 4939827"/>
              <a:gd name="connsiteX154" fmla="*/ 6819400 w 12192000"/>
              <a:gd name="connsiteY154" fmla="*/ 30742 h 4939827"/>
              <a:gd name="connsiteX155" fmla="*/ 6986370 w 12192000"/>
              <a:gd name="connsiteY155" fmla="*/ 12659 h 4939827"/>
              <a:gd name="connsiteX156" fmla="*/ 6989536 w 12192000"/>
              <a:gd name="connsiteY156" fmla="*/ 14528 h 4939827"/>
              <a:gd name="connsiteX157" fmla="*/ 7015933 w 12192000"/>
              <a:gd name="connsiteY157" fmla="*/ 9653 h 4939827"/>
              <a:gd name="connsiteX158" fmla="*/ 7020592 w 12192000"/>
              <a:gd name="connsiteY158" fmla="*/ 1651 h 4939827"/>
              <a:gd name="connsiteX159" fmla="*/ 7025905 w 12192000"/>
              <a:gd name="connsiteY15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83638 w 12192000"/>
              <a:gd name="connsiteY50" fmla="*/ 299924 h 4939827"/>
              <a:gd name="connsiteX51" fmla="*/ 9371484 w 12192000"/>
              <a:gd name="connsiteY51" fmla="*/ 329634 h 4939827"/>
              <a:gd name="connsiteX52" fmla="*/ 9404829 w 12192000"/>
              <a:gd name="connsiteY52" fmla="*/ 339038 h 4939827"/>
              <a:gd name="connsiteX53" fmla="*/ 9427021 w 12192000"/>
              <a:gd name="connsiteY53" fmla="*/ 358784 h 4939827"/>
              <a:gd name="connsiteX54" fmla="*/ 9670844 w 12192000"/>
              <a:gd name="connsiteY54" fmla="*/ 405128 h 4939827"/>
              <a:gd name="connsiteX55" fmla="*/ 9816083 w 12192000"/>
              <a:gd name="connsiteY55" fmla="*/ 416573 h 4939827"/>
              <a:gd name="connsiteX56" fmla="*/ 9936741 w 12192000"/>
              <a:gd name="connsiteY56" fmla="*/ 437044 h 4939827"/>
              <a:gd name="connsiteX57" fmla="*/ 10050093 w 12192000"/>
              <a:gd name="connsiteY57" fmla="*/ 443783 h 4939827"/>
              <a:gd name="connsiteX58" fmla="*/ 10130090 w 12192000"/>
              <a:gd name="connsiteY58" fmla="*/ 459520 h 4939827"/>
              <a:gd name="connsiteX59" fmla="*/ 10173456 w 12192000"/>
              <a:gd name="connsiteY59" fmla="*/ 457749 h 4939827"/>
              <a:gd name="connsiteX60" fmla="*/ 10218232 w 12192000"/>
              <a:gd name="connsiteY60" fmla="*/ 459820 h 4939827"/>
              <a:gd name="connsiteX61" fmla="*/ 10354176 w 12192000"/>
              <a:gd name="connsiteY61" fmla="*/ 471377 h 4939827"/>
              <a:gd name="connsiteX62" fmla="*/ 10430681 w 12192000"/>
              <a:gd name="connsiteY62" fmla="*/ 481226 h 4939827"/>
              <a:gd name="connsiteX63" fmla="*/ 10478169 w 12192000"/>
              <a:gd name="connsiteY63" fmla="*/ 481774 h 4939827"/>
              <a:gd name="connsiteX64" fmla="*/ 10540907 w 12192000"/>
              <a:gd name="connsiteY64" fmla="*/ 485607 h 4939827"/>
              <a:gd name="connsiteX65" fmla="*/ 10614941 w 12192000"/>
              <a:gd name="connsiteY65" fmla="*/ 487592 h 4939827"/>
              <a:gd name="connsiteX66" fmla="*/ 10674098 w 12192000"/>
              <a:gd name="connsiteY66" fmla="*/ 521656 h 4939827"/>
              <a:gd name="connsiteX67" fmla="*/ 10874834 w 12192000"/>
              <a:gd name="connsiteY67" fmla="*/ 574867 h 4939827"/>
              <a:gd name="connsiteX68" fmla="*/ 10944981 w 12192000"/>
              <a:gd name="connsiteY68" fmla="*/ 615042 h 4939827"/>
              <a:gd name="connsiteX69" fmla="*/ 11006376 w 12192000"/>
              <a:gd name="connsiteY69" fmla="*/ 645957 h 4939827"/>
              <a:gd name="connsiteX70" fmla="*/ 11076308 w 12192000"/>
              <a:gd name="connsiteY70" fmla="*/ 675698 h 4939827"/>
              <a:gd name="connsiteX71" fmla="*/ 11148789 w 12192000"/>
              <a:gd name="connsiteY71" fmla="*/ 685041 h 4939827"/>
              <a:gd name="connsiteX72" fmla="*/ 11249129 w 12192000"/>
              <a:gd name="connsiteY72" fmla="*/ 684218 h 4939827"/>
              <a:gd name="connsiteX73" fmla="*/ 11299915 w 12192000"/>
              <a:gd name="connsiteY73" fmla="*/ 692177 h 4939827"/>
              <a:gd name="connsiteX74" fmla="*/ 11386973 w 12192000"/>
              <a:gd name="connsiteY74" fmla="*/ 708209 h 4939827"/>
              <a:gd name="connsiteX75" fmla="*/ 11500105 w 12192000"/>
              <a:gd name="connsiteY75" fmla="*/ 735014 h 4939827"/>
              <a:gd name="connsiteX76" fmla="*/ 11621735 w 12192000"/>
              <a:gd name="connsiteY76" fmla="*/ 789584 h 4939827"/>
              <a:gd name="connsiteX77" fmla="*/ 11691200 w 12192000"/>
              <a:gd name="connsiteY77" fmla="*/ 867902 h 4939827"/>
              <a:gd name="connsiteX78" fmla="*/ 11819427 w 12192000"/>
              <a:gd name="connsiteY78" fmla="*/ 911634 h 4939827"/>
              <a:gd name="connsiteX79" fmla="*/ 11969720 w 12192000"/>
              <a:gd name="connsiteY79" fmla="*/ 964737 h 4939827"/>
              <a:gd name="connsiteX80" fmla="*/ 12055766 w 12192000"/>
              <a:gd name="connsiteY80" fmla="*/ 991268 h 4939827"/>
              <a:gd name="connsiteX81" fmla="*/ 12171539 w 12192000"/>
              <a:gd name="connsiteY81" fmla="*/ 995427 h 4939827"/>
              <a:gd name="connsiteX82" fmla="*/ 12187831 w 12192000"/>
              <a:gd name="connsiteY82" fmla="*/ 996580 h 4939827"/>
              <a:gd name="connsiteX83" fmla="*/ 12192000 w 12192000"/>
              <a:gd name="connsiteY83" fmla="*/ 996726 h 4939827"/>
              <a:gd name="connsiteX84" fmla="*/ 12192000 w 12192000"/>
              <a:gd name="connsiteY84" fmla="*/ 4939827 h 4939827"/>
              <a:gd name="connsiteX85" fmla="*/ 0 w 12192000"/>
              <a:gd name="connsiteY85" fmla="*/ 4939827 h 4939827"/>
              <a:gd name="connsiteX86" fmla="*/ 0 w 12192000"/>
              <a:gd name="connsiteY86" fmla="*/ 512043 h 4939827"/>
              <a:gd name="connsiteX87" fmla="*/ 7381 w 12192000"/>
              <a:gd name="connsiteY87" fmla="*/ 512580 h 4939827"/>
              <a:gd name="connsiteX88" fmla="*/ 100029 w 12192000"/>
              <a:gd name="connsiteY88" fmla="*/ 504758 h 4939827"/>
              <a:gd name="connsiteX89" fmla="*/ 155244 w 12192000"/>
              <a:gd name="connsiteY89" fmla="*/ 525130 h 4939827"/>
              <a:gd name="connsiteX90" fmla="*/ 254366 w 12192000"/>
              <a:gd name="connsiteY90" fmla="*/ 534449 h 4939827"/>
              <a:gd name="connsiteX91" fmla="*/ 447292 w 12192000"/>
              <a:gd name="connsiteY91" fmla="*/ 542725 h 4939827"/>
              <a:gd name="connsiteX92" fmla="*/ 628105 w 12192000"/>
              <a:gd name="connsiteY92" fmla="*/ 547853 h 4939827"/>
              <a:gd name="connsiteX93" fmla="*/ 783146 w 12192000"/>
              <a:gd name="connsiteY93" fmla="*/ 591799 h 4939827"/>
              <a:gd name="connsiteX94" fmla="*/ 1043676 w 12192000"/>
              <a:gd name="connsiteY94" fmla="*/ 591887 h 4939827"/>
              <a:gd name="connsiteX95" fmla="*/ 1281816 w 12192000"/>
              <a:gd name="connsiteY95" fmla="*/ 520946 h 4939827"/>
              <a:gd name="connsiteX96" fmla="*/ 1486347 w 12192000"/>
              <a:gd name="connsiteY96" fmla="*/ 487310 h 4939827"/>
              <a:gd name="connsiteX97" fmla="*/ 1568079 w 12192000"/>
              <a:gd name="connsiteY97" fmla="*/ 462531 h 4939827"/>
              <a:gd name="connsiteX98" fmla="*/ 1622516 w 12192000"/>
              <a:gd name="connsiteY98" fmla="*/ 466058 h 4939827"/>
              <a:gd name="connsiteX99" fmla="*/ 1655457 w 12192000"/>
              <a:gd name="connsiteY99" fmla="*/ 465359 h 4939827"/>
              <a:gd name="connsiteX100" fmla="*/ 1717454 w 12192000"/>
              <a:gd name="connsiteY100" fmla="*/ 417203 h 4939827"/>
              <a:gd name="connsiteX101" fmla="*/ 1913794 w 12192000"/>
              <a:gd name="connsiteY101" fmla="*/ 365255 h 4939827"/>
              <a:gd name="connsiteX102" fmla="*/ 2129762 w 12192000"/>
              <a:gd name="connsiteY102" fmla="*/ 367832 h 4939827"/>
              <a:gd name="connsiteX103" fmla="*/ 2376970 w 12192000"/>
              <a:gd name="connsiteY103" fmla="*/ 350129 h 4939827"/>
              <a:gd name="connsiteX104" fmla="*/ 2480155 w 12192000"/>
              <a:gd name="connsiteY104" fmla="*/ 359227 h 4939827"/>
              <a:gd name="connsiteX105" fmla="*/ 2586782 w 12192000"/>
              <a:gd name="connsiteY105" fmla="*/ 339352 h 4939827"/>
              <a:gd name="connsiteX106" fmla="*/ 2679617 w 12192000"/>
              <a:gd name="connsiteY106" fmla="*/ 305383 h 4939827"/>
              <a:gd name="connsiteX107" fmla="*/ 2788947 w 12192000"/>
              <a:gd name="connsiteY107" fmla="*/ 250375 h 4939827"/>
              <a:gd name="connsiteX108" fmla="*/ 2965530 w 12192000"/>
              <a:gd name="connsiteY108" fmla="*/ 245958 h 4939827"/>
              <a:gd name="connsiteX109" fmla="*/ 3103677 w 12192000"/>
              <a:gd name="connsiteY109" fmla="*/ 209527 h 4939827"/>
              <a:gd name="connsiteX110" fmla="*/ 3126759 w 12192000"/>
              <a:gd name="connsiteY110" fmla="*/ 211226 h 4939827"/>
              <a:gd name="connsiteX111" fmla="*/ 3164020 w 12192000"/>
              <a:gd name="connsiteY111" fmla="*/ 212779 h 4939827"/>
              <a:gd name="connsiteX112" fmla="*/ 3285019 w 12192000"/>
              <a:gd name="connsiteY112" fmla="*/ 220535 h 4939827"/>
              <a:gd name="connsiteX113" fmla="*/ 3365154 w 12192000"/>
              <a:gd name="connsiteY113" fmla="*/ 226416 h 4939827"/>
              <a:gd name="connsiteX114" fmla="*/ 3367507 w 12192000"/>
              <a:gd name="connsiteY114" fmla="*/ 225416 h 4939827"/>
              <a:gd name="connsiteX115" fmla="*/ 3387567 w 12192000"/>
              <a:gd name="connsiteY115" fmla="*/ 227103 h 4939827"/>
              <a:gd name="connsiteX116" fmla="*/ 3498001 w 12192000"/>
              <a:gd name="connsiteY116" fmla="*/ 231941 h 4939827"/>
              <a:gd name="connsiteX117" fmla="*/ 3561557 w 12192000"/>
              <a:gd name="connsiteY117" fmla="*/ 228095 h 4939827"/>
              <a:gd name="connsiteX118" fmla="*/ 3611920 w 12192000"/>
              <a:gd name="connsiteY118" fmla="*/ 218094 h 4939827"/>
              <a:gd name="connsiteX119" fmla="*/ 3620528 w 12192000"/>
              <a:gd name="connsiteY119" fmla="*/ 218788 h 4939827"/>
              <a:gd name="connsiteX120" fmla="*/ 3620766 w 12192000"/>
              <a:gd name="connsiteY120" fmla="*/ 218511 h 4939827"/>
              <a:gd name="connsiteX121" fmla="*/ 3629977 w 12192000"/>
              <a:gd name="connsiteY121" fmla="*/ 218664 h 4939827"/>
              <a:gd name="connsiteX122" fmla="*/ 3636217 w 12192000"/>
              <a:gd name="connsiteY122" fmla="*/ 220048 h 4939827"/>
              <a:gd name="connsiteX123" fmla="*/ 3709484 w 12192000"/>
              <a:gd name="connsiteY123" fmla="*/ 186927 h 4939827"/>
              <a:gd name="connsiteX124" fmla="*/ 3761342 w 12192000"/>
              <a:gd name="connsiteY124" fmla="*/ 177474 h 4939827"/>
              <a:gd name="connsiteX125" fmla="*/ 3799748 w 12192000"/>
              <a:gd name="connsiteY125" fmla="*/ 167154 h 4939827"/>
              <a:gd name="connsiteX126" fmla="*/ 3922756 w 12192000"/>
              <a:gd name="connsiteY126" fmla="*/ 194044 h 4939827"/>
              <a:gd name="connsiteX127" fmla="*/ 4028476 w 12192000"/>
              <a:gd name="connsiteY127" fmla="*/ 223679 h 4939827"/>
              <a:gd name="connsiteX128" fmla="*/ 4191582 w 12192000"/>
              <a:gd name="connsiteY128" fmla="*/ 238952 h 4939827"/>
              <a:gd name="connsiteX129" fmla="*/ 4251024 w 12192000"/>
              <a:gd name="connsiteY129" fmla="*/ 240874 h 4939827"/>
              <a:gd name="connsiteX130" fmla="*/ 4355275 w 12192000"/>
              <a:gd name="connsiteY130" fmla="*/ 260205 h 4939827"/>
              <a:gd name="connsiteX131" fmla="*/ 4423807 w 12192000"/>
              <a:gd name="connsiteY131" fmla="*/ 270366 h 4939827"/>
              <a:gd name="connsiteX132" fmla="*/ 4558432 w 12192000"/>
              <a:gd name="connsiteY132" fmla="*/ 269194 h 4939827"/>
              <a:gd name="connsiteX133" fmla="*/ 4635061 w 12192000"/>
              <a:gd name="connsiteY133" fmla="*/ 280682 h 4939827"/>
              <a:gd name="connsiteX134" fmla="*/ 4807427 w 12192000"/>
              <a:gd name="connsiteY134" fmla="*/ 276835 h 4939827"/>
              <a:gd name="connsiteX135" fmla="*/ 5028933 w 12192000"/>
              <a:gd name="connsiteY135" fmla="*/ 183887 h 4939827"/>
              <a:gd name="connsiteX136" fmla="*/ 5093642 w 12192000"/>
              <a:gd name="connsiteY136" fmla="*/ 177214 h 4939827"/>
              <a:gd name="connsiteX137" fmla="*/ 5102642 w 12192000"/>
              <a:gd name="connsiteY137" fmla="*/ 186816 h 4939827"/>
              <a:gd name="connsiteX138" fmla="*/ 5193590 w 12192000"/>
              <a:gd name="connsiteY138" fmla="*/ 156458 h 4939827"/>
              <a:gd name="connsiteX139" fmla="*/ 5323922 w 12192000"/>
              <a:gd name="connsiteY139" fmla="*/ 146332 h 4939827"/>
              <a:gd name="connsiteX140" fmla="*/ 5421860 w 12192000"/>
              <a:gd name="connsiteY140" fmla="*/ 167298 h 4939827"/>
              <a:gd name="connsiteX141" fmla="*/ 5476948 w 12192000"/>
              <a:gd name="connsiteY141" fmla="*/ 173249 h 4939827"/>
              <a:gd name="connsiteX142" fmla="*/ 5516842 w 12192000"/>
              <a:gd name="connsiteY142" fmla="*/ 184018 h 4939827"/>
              <a:gd name="connsiteX143" fmla="*/ 5619415 w 12192000"/>
              <a:gd name="connsiteY143" fmla="*/ 176781 h 4939827"/>
              <a:gd name="connsiteX144" fmla="*/ 5789867 w 12192000"/>
              <a:gd name="connsiteY144" fmla="*/ 150304 h 4939827"/>
              <a:gd name="connsiteX145" fmla="*/ 5825953 w 12192000"/>
              <a:gd name="connsiteY145" fmla="*/ 147907 h 4939827"/>
              <a:gd name="connsiteX146" fmla="*/ 5856168 w 12192000"/>
              <a:gd name="connsiteY146" fmla="*/ 158719 h 4939827"/>
              <a:gd name="connsiteX147" fmla="*/ 5862476 w 12192000"/>
              <a:gd name="connsiteY147" fmla="*/ 172447 h 4939827"/>
              <a:gd name="connsiteX148" fmla="*/ 5882195 w 12192000"/>
              <a:gd name="connsiteY148" fmla="*/ 173195 h 4939827"/>
              <a:gd name="connsiteX149" fmla="*/ 5952585 w 12192000"/>
              <a:gd name="connsiteY149" fmla="*/ 161012 h 4939827"/>
              <a:gd name="connsiteX150" fmla="*/ 6001964 w 12192000"/>
              <a:gd name="connsiteY150" fmla="*/ 154786 h 4939827"/>
              <a:gd name="connsiteX151" fmla="*/ 6184207 w 12192000"/>
              <a:gd name="connsiteY151" fmla="*/ 132658 h 4939827"/>
              <a:gd name="connsiteX152" fmla="*/ 6415830 w 12192000"/>
              <a:gd name="connsiteY152" fmla="*/ 136006 h 4939827"/>
              <a:gd name="connsiteX153" fmla="*/ 6756965 w 12192000"/>
              <a:gd name="connsiteY153" fmla="*/ 57636 h 4939827"/>
              <a:gd name="connsiteX154" fmla="*/ 6819400 w 12192000"/>
              <a:gd name="connsiteY154" fmla="*/ 30742 h 4939827"/>
              <a:gd name="connsiteX155" fmla="*/ 6986370 w 12192000"/>
              <a:gd name="connsiteY155" fmla="*/ 12659 h 4939827"/>
              <a:gd name="connsiteX156" fmla="*/ 6989536 w 12192000"/>
              <a:gd name="connsiteY156" fmla="*/ 14528 h 4939827"/>
              <a:gd name="connsiteX157" fmla="*/ 7015933 w 12192000"/>
              <a:gd name="connsiteY157" fmla="*/ 9653 h 4939827"/>
              <a:gd name="connsiteX158" fmla="*/ 7020592 w 12192000"/>
              <a:gd name="connsiteY158" fmla="*/ 1651 h 4939827"/>
              <a:gd name="connsiteX159" fmla="*/ 7025905 w 12192000"/>
              <a:gd name="connsiteY15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672650 w 12192000"/>
              <a:gd name="connsiteY30" fmla="*/ 254821 h 4939827"/>
              <a:gd name="connsiteX31" fmla="*/ 8785543 w 12192000"/>
              <a:gd name="connsiteY31" fmla="*/ 263406 h 4939827"/>
              <a:gd name="connsiteX32" fmla="*/ 8830588 w 12192000"/>
              <a:gd name="connsiteY32" fmla="*/ 265483 h 4939827"/>
              <a:gd name="connsiteX33" fmla="*/ 8905142 w 12192000"/>
              <a:gd name="connsiteY33" fmla="*/ 264958 h 4939827"/>
              <a:gd name="connsiteX34" fmla="*/ 8968582 w 12192000"/>
              <a:gd name="connsiteY34" fmla="*/ 262728 h 4939827"/>
              <a:gd name="connsiteX35" fmla="*/ 8972994 w 12192000"/>
              <a:gd name="connsiteY35" fmla="*/ 263284 h 4939827"/>
              <a:gd name="connsiteX36" fmla="*/ 9004605 w 12192000"/>
              <a:gd name="connsiteY36" fmla="*/ 258041 h 4939827"/>
              <a:gd name="connsiteX37" fmla="*/ 9016165 w 12192000"/>
              <a:gd name="connsiteY37" fmla="*/ 261258 h 4939827"/>
              <a:gd name="connsiteX38" fmla="*/ 9043297 w 12192000"/>
              <a:gd name="connsiteY38" fmla="*/ 281547 h 4939827"/>
              <a:gd name="connsiteX39" fmla="*/ 9048315 w 12192000"/>
              <a:gd name="connsiteY39" fmla="*/ 279264 h 4939827"/>
              <a:gd name="connsiteX40" fmla="*/ 9054706 w 12192000"/>
              <a:gd name="connsiteY40" fmla="*/ 278538 h 4939827"/>
              <a:gd name="connsiteX41" fmla="*/ 9070919 w 12192000"/>
              <a:gd name="connsiteY41" fmla="*/ 281810 h 4939827"/>
              <a:gd name="connsiteX42" fmla="*/ 9076813 w 12192000"/>
              <a:gd name="connsiteY42" fmla="*/ 283909 h 4939827"/>
              <a:gd name="connsiteX43" fmla="*/ 9085871 w 12192000"/>
              <a:gd name="connsiteY43" fmla="*/ 285133 h 4939827"/>
              <a:gd name="connsiteX44" fmla="*/ 9086159 w 12192000"/>
              <a:gd name="connsiteY44" fmla="*/ 284887 h 4939827"/>
              <a:gd name="connsiteX45" fmla="*/ 9134606 w 12192000"/>
              <a:gd name="connsiteY45" fmla="*/ 288168 h 4939827"/>
              <a:gd name="connsiteX46" fmla="*/ 9195590 w 12192000"/>
              <a:gd name="connsiteY46" fmla="*/ 279568 h 4939827"/>
              <a:gd name="connsiteX47" fmla="*/ 9219336 w 12192000"/>
              <a:gd name="connsiteY47" fmla="*/ 278133 h 4939827"/>
              <a:gd name="connsiteX48" fmla="*/ 9232362 w 12192000"/>
              <a:gd name="connsiteY48" fmla="*/ 275894 h 4939827"/>
              <a:gd name="connsiteX49" fmla="*/ 9283638 w 12192000"/>
              <a:gd name="connsiteY49" fmla="*/ 299924 h 4939827"/>
              <a:gd name="connsiteX50" fmla="*/ 9371484 w 12192000"/>
              <a:gd name="connsiteY50" fmla="*/ 329634 h 4939827"/>
              <a:gd name="connsiteX51" fmla="*/ 9404829 w 12192000"/>
              <a:gd name="connsiteY51" fmla="*/ 339038 h 4939827"/>
              <a:gd name="connsiteX52" fmla="*/ 9427021 w 12192000"/>
              <a:gd name="connsiteY52" fmla="*/ 358784 h 4939827"/>
              <a:gd name="connsiteX53" fmla="*/ 9670844 w 12192000"/>
              <a:gd name="connsiteY53" fmla="*/ 405128 h 4939827"/>
              <a:gd name="connsiteX54" fmla="*/ 9816083 w 12192000"/>
              <a:gd name="connsiteY54" fmla="*/ 416573 h 4939827"/>
              <a:gd name="connsiteX55" fmla="*/ 9936741 w 12192000"/>
              <a:gd name="connsiteY55" fmla="*/ 437044 h 4939827"/>
              <a:gd name="connsiteX56" fmla="*/ 10050093 w 12192000"/>
              <a:gd name="connsiteY56" fmla="*/ 443783 h 4939827"/>
              <a:gd name="connsiteX57" fmla="*/ 10130090 w 12192000"/>
              <a:gd name="connsiteY57" fmla="*/ 459520 h 4939827"/>
              <a:gd name="connsiteX58" fmla="*/ 10173456 w 12192000"/>
              <a:gd name="connsiteY58" fmla="*/ 457749 h 4939827"/>
              <a:gd name="connsiteX59" fmla="*/ 10218232 w 12192000"/>
              <a:gd name="connsiteY59" fmla="*/ 459820 h 4939827"/>
              <a:gd name="connsiteX60" fmla="*/ 10354176 w 12192000"/>
              <a:gd name="connsiteY60" fmla="*/ 471377 h 4939827"/>
              <a:gd name="connsiteX61" fmla="*/ 10430681 w 12192000"/>
              <a:gd name="connsiteY61" fmla="*/ 481226 h 4939827"/>
              <a:gd name="connsiteX62" fmla="*/ 10478169 w 12192000"/>
              <a:gd name="connsiteY62" fmla="*/ 481774 h 4939827"/>
              <a:gd name="connsiteX63" fmla="*/ 10540907 w 12192000"/>
              <a:gd name="connsiteY63" fmla="*/ 485607 h 4939827"/>
              <a:gd name="connsiteX64" fmla="*/ 10614941 w 12192000"/>
              <a:gd name="connsiteY64" fmla="*/ 487592 h 4939827"/>
              <a:gd name="connsiteX65" fmla="*/ 10674098 w 12192000"/>
              <a:gd name="connsiteY65" fmla="*/ 521656 h 4939827"/>
              <a:gd name="connsiteX66" fmla="*/ 10874834 w 12192000"/>
              <a:gd name="connsiteY66" fmla="*/ 574867 h 4939827"/>
              <a:gd name="connsiteX67" fmla="*/ 10944981 w 12192000"/>
              <a:gd name="connsiteY67" fmla="*/ 615042 h 4939827"/>
              <a:gd name="connsiteX68" fmla="*/ 11006376 w 12192000"/>
              <a:gd name="connsiteY68" fmla="*/ 645957 h 4939827"/>
              <a:gd name="connsiteX69" fmla="*/ 11076308 w 12192000"/>
              <a:gd name="connsiteY69" fmla="*/ 675698 h 4939827"/>
              <a:gd name="connsiteX70" fmla="*/ 11148789 w 12192000"/>
              <a:gd name="connsiteY70" fmla="*/ 685041 h 4939827"/>
              <a:gd name="connsiteX71" fmla="*/ 11249129 w 12192000"/>
              <a:gd name="connsiteY71" fmla="*/ 684218 h 4939827"/>
              <a:gd name="connsiteX72" fmla="*/ 11299915 w 12192000"/>
              <a:gd name="connsiteY72" fmla="*/ 692177 h 4939827"/>
              <a:gd name="connsiteX73" fmla="*/ 11386973 w 12192000"/>
              <a:gd name="connsiteY73" fmla="*/ 708209 h 4939827"/>
              <a:gd name="connsiteX74" fmla="*/ 11500105 w 12192000"/>
              <a:gd name="connsiteY74" fmla="*/ 735014 h 4939827"/>
              <a:gd name="connsiteX75" fmla="*/ 11621735 w 12192000"/>
              <a:gd name="connsiteY75" fmla="*/ 789584 h 4939827"/>
              <a:gd name="connsiteX76" fmla="*/ 11691200 w 12192000"/>
              <a:gd name="connsiteY76" fmla="*/ 867902 h 4939827"/>
              <a:gd name="connsiteX77" fmla="*/ 11819427 w 12192000"/>
              <a:gd name="connsiteY77" fmla="*/ 911634 h 4939827"/>
              <a:gd name="connsiteX78" fmla="*/ 11969720 w 12192000"/>
              <a:gd name="connsiteY78" fmla="*/ 964737 h 4939827"/>
              <a:gd name="connsiteX79" fmla="*/ 12055766 w 12192000"/>
              <a:gd name="connsiteY79" fmla="*/ 991268 h 4939827"/>
              <a:gd name="connsiteX80" fmla="*/ 12171539 w 12192000"/>
              <a:gd name="connsiteY80" fmla="*/ 995427 h 4939827"/>
              <a:gd name="connsiteX81" fmla="*/ 12187831 w 12192000"/>
              <a:gd name="connsiteY81" fmla="*/ 996580 h 4939827"/>
              <a:gd name="connsiteX82" fmla="*/ 12192000 w 12192000"/>
              <a:gd name="connsiteY82" fmla="*/ 996726 h 4939827"/>
              <a:gd name="connsiteX83" fmla="*/ 12192000 w 12192000"/>
              <a:gd name="connsiteY83" fmla="*/ 4939827 h 4939827"/>
              <a:gd name="connsiteX84" fmla="*/ 0 w 12192000"/>
              <a:gd name="connsiteY84" fmla="*/ 4939827 h 4939827"/>
              <a:gd name="connsiteX85" fmla="*/ 0 w 12192000"/>
              <a:gd name="connsiteY85" fmla="*/ 512043 h 4939827"/>
              <a:gd name="connsiteX86" fmla="*/ 7381 w 12192000"/>
              <a:gd name="connsiteY86" fmla="*/ 512580 h 4939827"/>
              <a:gd name="connsiteX87" fmla="*/ 100029 w 12192000"/>
              <a:gd name="connsiteY87" fmla="*/ 504758 h 4939827"/>
              <a:gd name="connsiteX88" fmla="*/ 155244 w 12192000"/>
              <a:gd name="connsiteY88" fmla="*/ 525130 h 4939827"/>
              <a:gd name="connsiteX89" fmla="*/ 254366 w 12192000"/>
              <a:gd name="connsiteY89" fmla="*/ 534449 h 4939827"/>
              <a:gd name="connsiteX90" fmla="*/ 447292 w 12192000"/>
              <a:gd name="connsiteY90" fmla="*/ 542725 h 4939827"/>
              <a:gd name="connsiteX91" fmla="*/ 628105 w 12192000"/>
              <a:gd name="connsiteY91" fmla="*/ 547853 h 4939827"/>
              <a:gd name="connsiteX92" fmla="*/ 783146 w 12192000"/>
              <a:gd name="connsiteY92" fmla="*/ 591799 h 4939827"/>
              <a:gd name="connsiteX93" fmla="*/ 1043676 w 12192000"/>
              <a:gd name="connsiteY93" fmla="*/ 591887 h 4939827"/>
              <a:gd name="connsiteX94" fmla="*/ 1281816 w 12192000"/>
              <a:gd name="connsiteY94" fmla="*/ 520946 h 4939827"/>
              <a:gd name="connsiteX95" fmla="*/ 1486347 w 12192000"/>
              <a:gd name="connsiteY95" fmla="*/ 487310 h 4939827"/>
              <a:gd name="connsiteX96" fmla="*/ 1568079 w 12192000"/>
              <a:gd name="connsiteY96" fmla="*/ 462531 h 4939827"/>
              <a:gd name="connsiteX97" fmla="*/ 1622516 w 12192000"/>
              <a:gd name="connsiteY97" fmla="*/ 466058 h 4939827"/>
              <a:gd name="connsiteX98" fmla="*/ 1655457 w 12192000"/>
              <a:gd name="connsiteY98" fmla="*/ 465359 h 4939827"/>
              <a:gd name="connsiteX99" fmla="*/ 1717454 w 12192000"/>
              <a:gd name="connsiteY99" fmla="*/ 417203 h 4939827"/>
              <a:gd name="connsiteX100" fmla="*/ 1913794 w 12192000"/>
              <a:gd name="connsiteY100" fmla="*/ 365255 h 4939827"/>
              <a:gd name="connsiteX101" fmla="*/ 2129762 w 12192000"/>
              <a:gd name="connsiteY101" fmla="*/ 367832 h 4939827"/>
              <a:gd name="connsiteX102" fmla="*/ 2376970 w 12192000"/>
              <a:gd name="connsiteY102" fmla="*/ 350129 h 4939827"/>
              <a:gd name="connsiteX103" fmla="*/ 2480155 w 12192000"/>
              <a:gd name="connsiteY103" fmla="*/ 359227 h 4939827"/>
              <a:gd name="connsiteX104" fmla="*/ 2586782 w 12192000"/>
              <a:gd name="connsiteY104" fmla="*/ 339352 h 4939827"/>
              <a:gd name="connsiteX105" fmla="*/ 2679617 w 12192000"/>
              <a:gd name="connsiteY105" fmla="*/ 305383 h 4939827"/>
              <a:gd name="connsiteX106" fmla="*/ 2788947 w 12192000"/>
              <a:gd name="connsiteY106" fmla="*/ 250375 h 4939827"/>
              <a:gd name="connsiteX107" fmla="*/ 2965530 w 12192000"/>
              <a:gd name="connsiteY107" fmla="*/ 245958 h 4939827"/>
              <a:gd name="connsiteX108" fmla="*/ 3103677 w 12192000"/>
              <a:gd name="connsiteY108" fmla="*/ 209527 h 4939827"/>
              <a:gd name="connsiteX109" fmla="*/ 3126759 w 12192000"/>
              <a:gd name="connsiteY109" fmla="*/ 211226 h 4939827"/>
              <a:gd name="connsiteX110" fmla="*/ 3164020 w 12192000"/>
              <a:gd name="connsiteY110" fmla="*/ 212779 h 4939827"/>
              <a:gd name="connsiteX111" fmla="*/ 3285019 w 12192000"/>
              <a:gd name="connsiteY111" fmla="*/ 220535 h 4939827"/>
              <a:gd name="connsiteX112" fmla="*/ 3365154 w 12192000"/>
              <a:gd name="connsiteY112" fmla="*/ 226416 h 4939827"/>
              <a:gd name="connsiteX113" fmla="*/ 3367507 w 12192000"/>
              <a:gd name="connsiteY113" fmla="*/ 225416 h 4939827"/>
              <a:gd name="connsiteX114" fmla="*/ 3387567 w 12192000"/>
              <a:gd name="connsiteY114" fmla="*/ 227103 h 4939827"/>
              <a:gd name="connsiteX115" fmla="*/ 3498001 w 12192000"/>
              <a:gd name="connsiteY115" fmla="*/ 231941 h 4939827"/>
              <a:gd name="connsiteX116" fmla="*/ 3561557 w 12192000"/>
              <a:gd name="connsiteY116" fmla="*/ 228095 h 4939827"/>
              <a:gd name="connsiteX117" fmla="*/ 3611920 w 12192000"/>
              <a:gd name="connsiteY117" fmla="*/ 218094 h 4939827"/>
              <a:gd name="connsiteX118" fmla="*/ 3620528 w 12192000"/>
              <a:gd name="connsiteY118" fmla="*/ 218788 h 4939827"/>
              <a:gd name="connsiteX119" fmla="*/ 3620766 w 12192000"/>
              <a:gd name="connsiteY119" fmla="*/ 218511 h 4939827"/>
              <a:gd name="connsiteX120" fmla="*/ 3629977 w 12192000"/>
              <a:gd name="connsiteY120" fmla="*/ 218664 h 4939827"/>
              <a:gd name="connsiteX121" fmla="*/ 3636217 w 12192000"/>
              <a:gd name="connsiteY121" fmla="*/ 220048 h 4939827"/>
              <a:gd name="connsiteX122" fmla="*/ 3709484 w 12192000"/>
              <a:gd name="connsiteY122" fmla="*/ 186927 h 4939827"/>
              <a:gd name="connsiteX123" fmla="*/ 3761342 w 12192000"/>
              <a:gd name="connsiteY123" fmla="*/ 177474 h 4939827"/>
              <a:gd name="connsiteX124" fmla="*/ 3799748 w 12192000"/>
              <a:gd name="connsiteY124" fmla="*/ 167154 h 4939827"/>
              <a:gd name="connsiteX125" fmla="*/ 3922756 w 12192000"/>
              <a:gd name="connsiteY125" fmla="*/ 194044 h 4939827"/>
              <a:gd name="connsiteX126" fmla="*/ 4028476 w 12192000"/>
              <a:gd name="connsiteY126" fmla="*/ 223679 h 4939827"/>
              <a:gd name="connsiteX127" fmla="*/ 4191582 w 12192000"/>
              <a:gd name="connsiteY127" fmla="*/ 238952 h 4939827"/>
              <a:gd name="connsiteX128" fmla="*/ 4251024 w 12192000"/>
              <a:gd name="connsiteY128" fmla="*/ 240874 h 4939827"/>
              <a:gd name="connsiteX129" fmla="*/ 4355275 w 12192000"/>
              <a:gd name="connsiteY129" fmla="*/ 260205 h 4939827"/>
              <a:gd name="connsiteX130" fmla="*/ 4423807 w 12192000"/>
              <a:gd name="connsiteY130" fmla="*/ 270366 h 4939827"/>
              <a:gd name="connsiteX131" fmla="*/ 4558432 w 12192000"/>
              <a:gd name="connsiteY131" fmla="*/ 269194 h 4939827"/>
              <a:gd name="connsiteX132" fmla="*/ 4635061 w 12192000"/>
              <a:gd name="connsiteY132" fmla="*/ 280682 h 4939827"/>
              <a:gd name="connsiteX133" fmla="*/ 4807427 w 12192000"/>
              <a:gd name="connsiteY133" fmla="*/ 276835 h 4939827"/>
              <a:gd name="connsiteX134" fmla="*/ 5028933 w 12192000"/>
              <a:gd name="connsiteY134" fmla="*/ 183887 h 4939827"/>
              <a:gd name="connsiteX135" fmla="*/ 5093642 w 12192000"/>
              <a:gd name="connsiteY135" fmla="*/ 177214 h 4939827"/>
              <a:gd name="connsiteX136" fmla="*/ 5102642 w 12192000"/>
              <a:gd name="connsiteY136" fmla="*/ 186816 h 4939827"/>
              <a:gd name="connsiteX137" fmla="*/ 5193590 w 12192000"/>
              <a:gd name="connsiteY137" fmla="*/ 156458 h 4939827"/>
              <a:gd name="connsiteX138" fmla="*/ 5323922 w 12192000"/>
              <a:gd name="connsiteY138" fmla="*/ 146332 h 4939827"/>
              <a:gd name="connsiteX139" fmla="*/ 5421860 w 12192000"/>
              <a:gd name="connsiteY139" fmla="*/ 167298 h 4939827"/>
              <a:gd name="connsiteX140" fmla="*/ 5476948 w 12192000"/>
              <a:gd name="connsiteY140" fmla="*/ 173249 h 4939827"/>
              <a:gd name="connsiteX141" fmla="*/ 5516842 w 12192000"/>
              <a:gd name="connsiteY141" fmla="*/ 184018 h 4939827"/>
              <a:gd name="connsiteX142" fmla="*/ 5619415 w 12192000"/>
              <a:gd name="connsiteY142" fmla="*/ 176781 h 4939827"/>
              <a:gd name="connsiteX143" fmla="*/ 5789867 w 12192000"/>
              <a:gd name="connsiteY143" fmla="*/ 150304 h 4939827"/>
              <a:gd name="connsiteX144" fmla="*/ 5825953 w 12192000"/>
              <a:gd name="connsiteY144" fmla="*/ 147907 h 4939827"/>
              <a:gd name="connsiteX145" fmla="*/ 5856168 w 12192000"/>
              <a:gd name="connsiteY145" fmla="*/ 158719 h 4939827"/>
              <a:gd name="connsiteX146" fmla="*/ 5862476 w 12192000"/>
              <a:gd name="connsiteY146" fmla="*/ 172447 h 4939827"/>
              <a:gd name="connsiteX147" fmla="*/ 5882195 w 12192000"/>
              <a:gd name="connsiteY147" fmla="*/ 173195 h 4939827"/>
              <a:gd name="connsiteX148" fmla="*/ 5952585 w 12192000"/>
              <a:gd name="connsiteY148" fmla="*/ 161012 h 4939827"/>
              <a:gd name="connsiteX149" fmla="*/ 6001964 w 12192000"/>
              <a:gd name="connsiteY149" fmla="*/ 154786 h 4939827"/>
              <a:gd name="connsiteX150" fmla="*/ 6184207 w 12192000"/>
              <a:gd name="connsiteY150" fmla="*/ 132658 h 4939827"/>
              <a:gd name="connsiteX151" fmla="*/ 6415830 w 12192000"/>
              <a:gd name="connsiteY151" fmla="*/ 136006 h 4939827"/>
              <a:gd name="connsiteX152" fmla="*/ 6756965 w 12192000"/>
              <a:gd name="connsiteY152" fmla="*/ 57636 h 4939827"/>
              <a:gd name="connsiteX153" fmla="*/ 6819400 w 12192000"/>
              <a:gd name="connsiteY153" fmla="*/ 30742 h 4939827"/>
              <a:gd name="connsiteX154" fmla="*/ 6986370 w 12192000"/>
              <a:gd name="connsiteY154" fmla="*/ 12659 h 4939827"/>
              <a:gd name="connsiteX155" fmla="*/ 6989536 w 12192000"/>
              <a:gd name="connsiteY155" fmla="*/ 14528 h 4939827"/>
              <a:gd name="connsiteX156" fmla="*/ 7015933 w 12192000"/>
              <a:gd name="connsiteY156" fmla="*/ 9653 h 4939827"/>
              <a:gd name="connsiteX157" fmla="*/ 7020592 w 12192000"/>
              <a:gd name="connsiteY157" fmla="*/ 1651 h 4939827"/>
              <a:gd name="connsiteX158" fmla="*/ 7025905 w 12192000"/>
              <a:gd name="connsiteY15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622021 w 12192000"/>
              <a:gd name="connsiteY29" fmla="*/ 261028 h 4939827"/>
              <a:gd name="connsiteX30" fmla="*/ 8672650 w 12192000"/>
              <a:gd name="connsiteY30" fmla="*/ 254821 h 4939827"/>
              <a:gd name="connsiteX31" fmla="*/ 8785543 w 12192000"/>
              <a:gd name="connsiteY31" fmla="*/ 263406 h 4939827"/>
              <a:gd name="connsiteX32" fmla="*/ 8830588 w 12192000"/>
              <a:gd name="connsiteY32" fmla="*/ 265483 h 4939827"/>
              <a:gd name="connsiteX33" fmla="*/ 8905142 w 12192000"/>
              <a:gd name="connsiteY33" fmla="*/ 264958 h 4939827"/>
              <a:gd name="connsiteX34" fmla="*/ 8968582 w 12192000"/>
              <a:gd name="connsiteY34" fmla="*/ 262728 h 4939827"/>
              <a:gd name="connsiteX35" fmla="*/ 8972994 w 12192000"/>
              <a:gd name="connsiteY35" fmla="*/ 263284 h 4939827"/>
              <a:gd name="connsiteX36" fmla="*/ 9004605 w 12192000"/>
              <a:gd name="connsiteY36" fmla="*/ 258041 h 4939827"/>
              <a:gd name="connsiteX37" fmla="*/ 9016165 w 12192000"/>
              <a:gd name="connsiteY37" fmla="*/ 261258 h 4939827"/>
              <a:gd name="connsiteX38" fmla="*/ 9043297 w 12192000"/>
              <a:gd name="connsiteY38" fmla="*/ 281547 h 4939827"/>
              <a:gd name="connsiteX39" fmla="*/ 9048315 w 12192000"/>
              <a:gd name="connsiteY39" fmla="*/ 279264 h 4939827"/>
              <a:gd name="connsiteX40" fmla="*/ 9054706 w 12192000"/>
              <a:gd name="connsiteY40" fmla="*/ 278538 h 4939827"/>
              <a:gd name="connsiteX41" fmla="*/ 9070919 w 12192000"/>
              <a:gd name="connsiteY41" fmla="*/ 281810 h 4939827"/>
              <a:gd name="connsiteX42" fmla="*/ 9076813 w 12192000"/>
              <a:gd name="connsiteY42" fmla="*/ 283909 h 4939827"/>
              <a:gd name="connsiteX43" fmla="*/ 9085871 w 12192000"/>
              <a:gd name="connsiteY43" fmla="*/ 285133 h 4939827"/>
              <a:gd name="connsiteX44" fmla="*/ 9086159 w 12192000"/>
              <a:gd name="connsiteY44" fmla="*/ 284887 h 4939827"/>
              <a:gd name="connsiteX45" fmla="*/ 9134606 w 12192000"/>
              <a:gd name="connsiteY45" fmla="*/ 288168 h 4939827"/>
              <a:gd name="connsiteX46" fmla="*/ 9195590 w 12192000"/>
              <a:gd name="connsiteY46" fmla="*/ 279568 h 4939827"/>
              <a:gd name="connsiteX47" fmla="*/ 9219336 w 12192000"/>
              <a:gd name="connsiteY47" fmla="*/ 278133 h 4939827"/>
              <a:gd name="connsiteX48" fmla="*/ 9232362 w 12192000"/>
              <a:gd name="connsiteY48" fmla="*/ 275894 h 4939827"/>
              <a:gd name="connsiteX49" fmla="*/ 9283638 w 12192000"/>
              <a:gd name="connsiteY49" fmla="*/ 299924 h 4939827"/>
              <a:gd name="connsiteX50" fmla="*/ 9371484 w 12192000"/>
              <a:gd name="connsiteY50" fmla="*/ 329634 h 4939827"/>
              <a:gd name="connsiteX51" fmla="*/ 9404829 w 12192000"/>
              <a:gd name="connsiteY51" fmla="*/ 339038 h 4939827"/>
              <a:gd name="connsiteX52" fmla="*/ 9427021 w 12192000"/>
              <a:gd name="connsiteY52" fmla="*/ 358784 h 4939827"/>
              <a:gd name="connsiteX53" fmla="*/ 9670844 w 12192000"/>
              <a:gd name="connsiteY53" fmla="*/ 405128 h 4939827"/>
              <a:gd name="connsiteX54" fmla="*/ 9816083 w 12192000"/>
              <a:gd name="connsiteY54" fmla="*/ 416573 h 4939827"/>
              <a:gd name="connsiteX55" fmla="*/ 9936741 w 12192000"/>
              <a:gd name="connsiteY55" fmla="*/ 437044 h 4939827"/>
              <a:gd name="connsiteX56" fmla="*/ 10050093 w 12192000"/>
              <a:gd name="connsiteY56" fmla="*/ 443783 h 4939827"/>
              <a:gd name="connsiteX57" fmla="*/ 10130090 w 12192000"/>
              <a:gd name="connsiteY57" fmla="*/ 459520 h 4939827"/>
              <a:gd name="connsiteX58" fmla="*/ 10173456 w 12192000"/>
              <a:gd name="connsiteY58" fmla="*/ 457749 h 4939827"/>
              <a:gd name="connsiteX59" fmla="*/ 10218232 w 12192000"/>
              <a:gd name="connsiteY59" fmla="*/ 459820 h 4939827"/>
              <a:gd name="connsiteX60" fmla="*/ 10354176 w 12192000"/>
              <a:gd name="connsiteY60" fmla="*/ 471377 h 4939827"/>
              <a:gd name="connsiteX61" fmla="*/ 10430681 w 12192000"/>
              <a:gd name="connsiteY61" fmla="*/ 481226 h 4939827"/>
              <a:gd name="connsiteX62" fmla="*/ 10478169 w 12192000"/>
              <a:gd name="connsiteY62" fmla="*/ 481774 h 4939827"/>
              <a:gd name="connsiteX63" fmla="*/ 10540907 w 12192000"/>
              <a:gd name="connsiteY63" fmla="*/ 485607 h 4939827"/>
              <a:gd name="connsiteX64" fmla="*/ 10614941 w 12192000"/>
              <a:gd name="connsiteY64" fmla="*/ 487592 h 4939827"/>
              <a:gd name="connsiteX65" fmla="*/ 10674098 w 12192000"/>
              <a:gd name="connsiteY65" fmla="*/ 521656 h 4939827"/>
              <a:gd name="connsiteX66" fmla="*/ 10874834 w 12192000"/>
              <a:gd name="connsiteY66" fmla="*/ 574867 h 4939827"/>
              <a:gd name="connsiteX67" fmla="*/ 10944981 w 12192000"/>
              <a:gd name="connsiteY67" fmla="*/ 615042 h 4939827"/>
              <a:gd name="connsiteX68" fmla="*/ 11006376 w 12192000"/>
              <a:gd name="connsiteY68" fmla="*/ 645957 h 4939827"/>
              <a:gd name="connsiteX69" fmla="*/ 11076308 w 12192000"/>
              <a:gd name="connsiteY69" fmla="*/ 675698 h 4939827"/>
              <a:gd name="connsiteX70" fmla="*/ 11148789 w 12192000"/>
              <a:gd name="connsiteY70" fmla="*/ 685041 h 4939827"/>
              <a:gd name="connsiteX71" fmla="*/ 11249129 w 12192000"/>
              <a:gd name="connsiteY71" fmla="*/ 684218 h 4939827"/>
              <a:gd name="connsiteX72" fmla="*/ 11299915 w 12192000"/>
              <a:gd name="connsiteY72" fmla="*/ 692177 h 4939827"/>
              <a:gd name="connsiteX73" fmla="*/ 11386973 w 12192000"/>
              <a:gd name="connsiteY73" fmla="*/ 708209 h 4939827"/>
              <a:gd name="connsiteX74" fmla="*/ 11500105 w 12192000"/>
              <a:gd name="connsiteY74" fmla="*/ 735014 h 4939827"/>
              <a:gd name="connsiteX75" fmla="*/ 11621735 w 12192000"/>
              <a:gd name="connsiteY75" fmla="*/ 789584 h 4939827"/>
              <a:gd name="connsiteX76" fmla="*/ 11691200 w 12192000"/>
              <a:gd name="connsiteY76" fmla="*/ 867902 h 4939827"/>
              <a:gd name="connsiteX77" fmla="*/ 11819427 w 12192000"/>
              <a:gd name="connsiteY77" fmla="*/ 911634 h 4939827"/>
              <a:gd name="connsiteX78" fmla="*/ 11969720 w 12192000"/>
              <a:gd name="connsiteY78" fmla="*/ 964737 h 4939827"/>
              <a:gd name="connsiteX79" fmla="*/ 12055766 w 12192000"/>
              <a:gd name="connsiteY79" fmla="*/ 991268 h 4939827"/>
              <a:gd name="connsiteX80" fmla="*/ 12171539 w 12192000"/>
              <a:gd name="connsiteY80" fmla="*/ 995427 h 4939827"/>
              <a:gd name="connsiteX81" fmla="*/ 12187831 w 12192000"/>
              <a:gd name="connsiteY81" fmla="*/ 996580 h 4939827"/>
              <a:gd name="connsiteX82" fmla="*/ 12192000 w 12192000"/>
              <a:gd name="connsiteY82" fmla="*/ 996726 h 4939827"/>
              <a:gd name="connsiteX83" fmla="*/ 12192000 w 12192000"/>
              <a:gd name="connsiteY83" fmla="*/ 4939827 h 4939827"/>
              <a:gd name="connsiteX84" fmla="*/ 0 w 12192000"/>
              <a:gd name="connsiteY84" fmla="*/ 4939827 h 4939827"/>
              <a:gd name="connsiteX85" fmla="*/ 0 w 12192000"/>
              <a:gd name="connsiteY85" fmla="*/ 512043 h 4939827"/>
              <a:gd name="connsiteX86" fmla="*/ 7381 w 12192000"/>
              <a:gd name="connsiteY86" fmla="*/ 512580 h 4939827"/>
              <a:gd name="connsiteX87" fmla="*/ 100029 w 12192000"/>
              <a:gd name="connsiteY87" fmla="*/ 504758 h 4939827"/>
              <a:gd name="connsiteX88" fmla="*/ 155244 w 12192000"/>
              <a:gd name="connsiteY88" fmla="*/ 525130 h 4939827"/>
              <a:gd name="connsiteX89" fmla="*/ 254366 w 12192000"/>
              <a:gd name="connsiteY89" fmla="*/ 534449 h 4939827"/>
              <a:gd name="connsiteX90" fmla="*/ 447292 w 12192000"/>
              <a:gd name="connsiteY90" fmla="*/ 542725 h 4939827"/>
              <a:gd name="connsiteX91" fmla="*/ 628105 w 12192000"/>
              <a:gd name="connsiteY91" fmla="*/ 547853 h 4939827"/>
              <a:gd name="connsiteX92" fmla="*/ 783146 w 12192000"/>
              <a:gd name="connsiteY92" fmla="*/ 591799 h 4939827"/>
              <a:gd name="connsiteX93" fmla="*/ 1043676 w 12192000"/>
              <a:gd name="connsiteY93" fmla="*/ 591887 h 4939827"/>
              <a:gd name="connsiteX94" fmla="*/ 1281816 w 12192000"/>
              <a:gd name="connsiteY94" fmla="*/ 520946 h 4939827"/>
              <a:gd name="connsiteX95" fmla="*/ 1486347 w 12192000"/>
              <a:gd name="connsiteY95" fmla="*/ 487310 h 4939827"/>
              <a:gd name="connsiteX96" fmla="*/ 1568079 w 12192000"/>
              <a:gd name="connsiteY96" fmla="*/ 462531 h 4939827"/>
              <a:gd name="connsiteX97" fmla="*/ 1622516 w 12192000"/>
              <a:gd name="connsiteY97" fmla="*/ 466058 h 4939827"/>
              <a:gd name="connsiteX98" fmla="*/ 1655457 w 12192000"/>
              <a:gd name="connsiteY98" fmla="*/ 465359 h 4939827"/>
              <a:gd name="connsiteX99" fmla="*/ 1717454 w 12192000"/>
              <a:gd name="connsiteY99" fmla="*/ 417203 h 4939827"/>
              <a:gd name="connsiteX100" fmla="*/ 1913794 w 12192000"/>
              <a:gd name="connsiteY100" fmla="*/ 365255 h 4939827"/>
              <a:gd name="connsiteX101" fmla="*/ 2129762 w 12192000"/>
              <a:gd name="connsiteY101" fmla="*/ 367832 h 4939827"/>
              <a:gd name="connsiteX102" fmla="*/ 2376970 w 12192000"/>
              <a:gd name="connsiteY102" fmla="*/ 350129 h 4939827"/>
              <a:gd name="connsiteX103" fmla="*/ 2480155 w 12192000"/>
              <a:gd name="connsiteY103" fmla="*/ 359227 h 4939827"/>
              <a:gd name="connsiteX104" fmla="*/ 2586782 w 12192000"/>
              <a:gd name="connsiteY104" fmla="*/ 339352 h 4939827"/>
              <a:gd name="connsiteX105" fmla="*/ 2679617 w 12192000"/>
              <a:gd name="connsiteY105" fmla="*/ 305383 h 4939827"/>
              <a:gd name="connsiteX106" fmla="*/ 2788947 w 12192000"/>
              <a:gd name="connsiteY106" fmla="*/ 250375 h 4939827"/>
              <a:gd name="connsiteX107" fmla="*/ 2965530 w 12192000"/>
              <a:gd name="connsiteY107" fmla="*/ 245958 h 4939827"/>
              <a:gd name="connsiteX108" fmla="*/ 3103677 w 12192000"/>
              <a:gd name="connsiteY108" fmla="*/ 209527 h 4939827"/>
              <a:gd name="connsiteX109" fmla="*/ 3126759 w 12192000"/>
              <a:gd name="connsiteY109" fmla="*/ 211226 h 4939827"/>
              <a:gd name="connsiteX110" fmla="*/ 3164020 w 12192000"/>
              <a:gd name="connsiteY110" fmla="*/ 212779 h 4939827"/>
              <a:gd name="connsiteX111" fmla="*/ 3285019 w 12192000"/>
              <a:gd name="connsiteY111" fmla="*/ 220535 h 4939827"/>
              <a:gd name="connsiteX112" fmla="*/ 3365154 w 12192000"/>
              <a:gd name="connsiteY112" fmla="*/ 226416 h 4939827"/>
              <a:gd name="connsiteX113" fmla="*/ 3367507 w 12192000"/>
              <a:gd name="connsiteY113" fmla="*/ 225416 h 4939827"/>
              <a:gd name="connsiteX114" fmla="*/ 3387567 w 12192000"/>
              <a:gd name="connsiteY114" fmla="*/ 227103 h 4939827"/>
              <a:gd name="connsiteX115" fmla="*/ 3498001 w 12192000"/>
              <a:gd name="connsiteY115" fmla="*/ 231941 h 4939827"/>
              <a:gd name="connsiteX116" fmla="*/ 3561557 w 12192000"/>
              <a:gd name="connsiteY116" fmla="*/ 228095 h 4939827"/>
              <a:gd name="connsiteX117" fmla="*/ 3611920 w 12192000"/>
              <a:gd name="connsiteY117" fmla="*/ 218094 h 4939827"/>
              <a:gd name="connsiteX118" fmla="*/ 3620528 w 12192000"/>
              <a:gd name="connsiteY118" fmla="*/ 218788 h 4939827"/>
              <a:gd name="connsiteX119" fmla="*/ 3620766 w 12192000"/>
              <a:gd name="connsiteY119" fmla="*/ 218511 h 4939827"/>
              <a:gd name="connsiteX120" fmla="*/ 3629977 w 12192000"/>
              <a:gd name="connsiteY120" fmla="*/ 218664 h 4939827"/>
              <a:gd name="connsiteX121" fmla="*/ 3636217 w 12192000"/>
              <a:gd name="connsiteY121" fmla="*/ 220048 h 4939827"/>
              <a:gd name="connsiteX122" fmla="*/ 3709484 w 12192000"/>
              <a:gd name="connsiteY122" fmla="*/ 186927 h 4939827"/>
              <a:gd name="connsiteX123" fmla="*/ 3761342 w 12192000"/>
              <a:gd name="connsiteY123" fmla="*/ 177474 h 4939827"/>
              <a:gd name="connsiteX124" fmla="*/ 3799748 w 12192000"/>
              <a:gd name="connsiteY124" fmla="*/ 167154 h 4939827"/>
              <a:gd name="connsiteX125" fmla="*/ 3922756 w 12192000"/>
              <a:gd name="connsiteY125" fmla="*/ 194044 h 4939827"/>
              <a:gd name="connsiteX126" fmla="*/ 4028476 w 12192000"/>
              <a:gd name="connsiteY126" fmla="*/ 223679 h 4939827"/>
              <a:gd name="connsiteX127" fmla="*/ 4191582 w 12192000"/>
              <a:gd name="connsiteY127" fmla="*/ 238952 h 4939827"/>
              <a:gd name="connsiteX128" fmla="*/ 4251024 w 12192000"/>
              <a:gd name="connsiteY128" fmla="*/ 240874 h 4939827"/>
              <a:gd name="connsiteX129" fmla="*/ 4355275 w 12192000"/>
              <a:gd name="connsiteY129" fmla="*/ 260205 h 4939827"/>
              <a:gd name="connsiteX130" fmla="*/ 4423807 w 12192000"/>
              <a:gd name="connsiteY130" fmla="*/ 270366 h 4939827"/>
              <a:gd name="connsiteX131" fmla="*/ 4558432 w 12192000"/>
              <a:gd name="connsiteY131" fmla="*/ 269194 h 4939827"/>
              <a:gd name="connsiteX132" fmla="*/ 4635061 w 12192000"/>
              <a:gd name="connsiteY132" fmla="*/ 280682 h 4939827"/>
              <a:gd name="connsiteX133" fmla="*/ 4807427 w 12192000"/>
              <a:gd name="connsiteY133" fmla="*/ 276835 h 4939827"/>
              <a:gd name="connsiteX134" fmla="*/ 5028933 w 12192000"/>
              <a:gd name="connsiteY134" fmla="*/ 183887 h 4939827"/>
              <a:gd name="connsiteX135" fmla="*/ 5093642 w 12192000"/>
              <a:gd name="connsiteY135" fmla="*/ 177214 h 4939827"/>
              <a:gd name="connsiteX136" fmla="*/ 5102642 w 12192000"/>
              <a:gd name="connsiteY136" fmla="*/ 186816 h 4939827"/>
              <a:gd name="connsiteX137" fmla="*/ 5193590 w 12192000"/>
              <a:gd name="connsiteY137" fmla="*/ 156458 h 4939827"/>
              <a:gd name="connsiteX138" fmla="*/ 5323922 w 12192000"/>
              <a:gd name="connsiteY138" fmla="*/ 146332 h 4939827"/>
              <a:gd name="connsiteX139" fmla="*/ 5421860 w 12192000"/>
              <a:gd name="connsiteY139" fmla="*/ 167298 h 4939827"/>
              <a:gd name="connsiteX140" fmla="*/ 5476948 w 12192000"/>
              <a:gd name="connsiteY140" fmla="*/ 173249 h 4939827"/>
              <a:gd name="connsiteX141" fmla="*/ 5516842 w 12192000"/>
              <a:gd name="connsiteY141" fmla="*/ 184018 h 4939827"/>
              <a:gd name="connsiteX142" fmla="*/ 5619415 w 12192000"/>
              <a:gd name="connsiteY142" fmla="*/ 176781 h 4939827"/>
              <a:gd name="connsiteX143" fmla="*/ 5789867 w 12192000"/>
              <a:gd name="connsiteY143" fmla="*/ 150304 h 4939827"/>
              <a:gd name="connsiteX144" fmla="*/ 5825953 w 12192000"/>
              <a:gd name="connsiteY144" fmla="*/ 147907 h 4939827"/>
              <a:gd name="connsiteX145" fmla="*/ 5856168 w 12192000"/>
              <a:gd name="connsiteY145" fmla="*/ 158719 h 4939827"/>
              <a:gd name="connsiteX146" fmla="*/ 5862476 w 12192000"/>
              <a:gd name="connsiteY146" fmla="*/ 172447 h 4939827"/>
              <a:gd name="connsiteX147" fmla="*/ 5882195 w 12192000"/>
              <a:gd name="connsiteY147" fmla="*/ 173195 h 4939827"/>
              <a:gd name="connsiteX148" fmla="*/ 5952585 w 12192000"/>
              <a:gd name="connsiteY148" fmla="*/ 161012 h 4939827"/>
              <a:gd name="connsiteX149" fmla="*/ 6001964 w 12192000"/>
              <a:gd name="connsiteY149" fmla="*/ 154786 h 4939827"/>
              <a:gd name="connsiteX150" fmla="*/ 6184207 w 12192000"/>
              <a:gd name="connsiteY150" fmla="*/ 132658 h 4939827"/>
              <a:gd name="connsiteX151" fmla="*/ 6415830 w 12192000"/>
              <a:gd name="connsiteY151" fmla="*/ 136006 h 4939827"/>
              <a:gd name="connsiteX152" fmla="*/ 6756965 w 12192000"/>
              <a:gd name="connsiteY152" fmla="*/ 57636 h 4939827"/>
              <a:gd name="connsiteX153" fmla="*/ 6819400 w 12192000"/>
              <a:gd name="connsiteY153" fmla="*/ 30742 h 4939827"/>
              <a:gd name="connsiteX154" fmla="*/ 6986370 w 12192000"/>
              <a:gd name="connsiteY154" fmla="*/ 12659 h 4939827"/>
              <a:gd name="connsiteX155" fmla="*/ 6989536 w 12192000"/>
              <a:gd name="connsiteY155" fmla="*/ 14528 h 4939827"/>
              <a:gd name="connsiteX156" fmla="*/ 7015933 w 12192000"/>
              <a:gd name="connsiteY156" fmla="*/ 9653 h 4939827"/>
              <a:gd name="connsiteX157" fmla="*/ 7020592 w 12192000"/>
              <a:gd name="connsiteY157" fmla="*/ 1651 h 4939827"/>
              <a:gd name="connsiteX158" fmla="*/ 7025905 w 12192000"/>
              <a:gd name="connsiteY15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281371 w 12192000"/>
              <a:gd name="connsiteY19" fmla="*/ 256875 h 4939827"/>
              <a:gd name="connsiteX20" fmla="*/ 8381609 w 12192000"/>
              <a:gd name="connsiteY20" fmla="*/ 240618 h 4939827"/>
              <a:gd name="connsiteX21" fmla="*/ 8406759 w 12192000"/>
              <a:gd name="connsiteY21" fmla="*/ 232517 h 4939827"/>
              <a:gd name="connsiteX22" fmla="*/ 8426506 w 12192000"/>
              <a:gd name="connsiteY22" fmla="*/ 241842 h 4939827"/>
              <a:gd name="connsiteX23" fmla="*/ 8427949 w 12192000"/>
              <a:gd name="connsiteY23" fmla="*/ 240981 h 4939827"/>
              <a:gd name="connsiteX24" fmla="*/ 8441468 w 12192000"/>
              <a:gd name="connsiteY24" fmla="*/ 241157 h 4939827"/>
              <a:gd name="connsiteX25" fmla="*/ 8565757 w 12192000"/>
              <a:gd name="connsiteY25" fmla="*/ 255317 h 4939827"/>
              <a:gd name="connsiteX26" fmla="*/ 8573171 w 12192000"/>
              <a:gd name="connsiteY26" fmla="*/ 258426 h 4939827"/>
              <a:gd name="connsiteX27" fmla="*/ 8573548 w 12192000"/>
              <a:gd name="connsiteY27" fmla="*/ 258241 h 4939827"/>
              <a:gd name="connsiteX28" fmla="*/ 8622021 w 12192000"/>
              <a:gd name="connsiteY28" fmla="*/ 261028 h 4939827"/>
              <a:gd name="connsiteX29" fmla="*/ 8672650 w 12192000"/>
              <a:gd name="connsiteY29" fmla="*/ 254821 h 4939827"/>
              <a:gd name="connsiteX30" fmla="*/ 8785543 w 12192000"/>
              <a:gd name="connsiteY30" fmla="*/ 263406 h 4939827"/>
              <a:gd name="connsiteX31" fmla="*/ 8830588 w 12192000"/>
              <a:gd name="connsiteY31" fmla="*/ 265483 h 4939827"/>
              <a:gd name="connsiteX32" fmla="*/ 8905142 w 12192000"/>
              <a:gd name="connsiteY32" fmla="*/ 264958 h 4939827"/>
              <a:gd name="connsiteX33" fmla="*/ 8968582 w 12192000"/>
              <a:gd name="connsiteY33" fmla="*/ 262728 h 4939827"/>
              <a:gd name="connsiteX34" fmla="*/ 8972994 w 12192000"/>
              <a:gd name="connsiteY34" fmla="*/ 263284 h 4939827"/>
              <a:gd name="connsiteX35" fmla="*/ 9004605 w 12192000"/>
              <a:gd name="connsiteY35" fmla="*/ 258041 h 4939827"/>
              <a:gd name="connsiteX36" fmla="*/ 9016165 w 12192000"/>
              <a:gd name="connsiteY36" fmla="*/ 261258 h 4939827"/>
              <a:gd name="connsiteX37" fmla="*/ 9043297 w 12192000"/>
              <a:gd name="connsiteY37" fmla="*/ 281547 h 4939827"/>
              <a:gd name="connsiteX38" fmla="*/ 9048315 w 12192000"/>
              <a:gd name="connsiteY38" fmla="*/ 279264 h 4939827"/>
              <a:gd name="connsiteX39" fmla="*/ 9054706 w 12192000"/>
              <a:gd name="connsiteY39" fmla="*/ 278538 h 4939827"/>
              <a:gd name="connsiteX40" fmla="*/ 9070919 w 12192000"/>
              <a:gd name="connsiteY40" fmla="*/ 281810 h 4939827"/>
              <a:gd name="connsiteX41" fmla="*/ 9076813 w 12192000"/>
              <a:gd name="connsiteY41" fmla="*/ 283909 h 4939827"/>
              <a:gd name="connsiteX42" fmla="*/ 9085871 w 12192000"/>
              <a:gd name="connsiteY42" fmla="*/ 285133 h 4939827"/>
              <a:gd name="connsiteX43" fmla="*/ 9086159 w 12192000"/>
              <a:gd name="connsiteY43" fmla="*/ 284887 h 4939827"/>
              <a:gd name="connsiteX44" fmla="*/ 9134606 w 12192000"/>
              <a:gd name="connsiteY44" fmla="*/ 288168 h 4939827"/>
              <a:gd name="connsiteX45" fmla="*/ 9195590 w 12192000"/>
              <a:gd name="connsiteY45" fmla="*/ 279568 h 4939827"/>
              <a:gd name="connsiteX46" fmla="*/ 9219336 w 12192000"/>
              <a:gd name="connsiteY46" fmla="*/ 278133 h 4939827"/>
              <a:gd name="connsiteX47" fmla="*/ 9232362 w 12192000"/>
              <a:gd name="connsiteY47" fmla="*/ 275894 h 4939827"/>
              <a:gd name="connsiteX48" fmla="*/ 9283638 w 12192000"/>
              <a:gd name="connsiteY48" fmla="*/ 299924 h 4939827"/>
              <a:gd name="connsiteX49" fmla="*/ 9371484 w 12192000"/>
              <a:gd name="connsiteY49" fmla="*/ 329634 h 4939827"/>
              <a:gd name="connsiteX50" fmla="*/ 9404829 w 12192000"/>
              <a:gd name="connsiteY50" fmla="*/ 339038 h 4939827"/>
              <a:gd name="connsiteX51" fmla="*/ 9427021 w 12192000"/>
              <a:gd name="connsiteY51" fmla="*/ 358784 h 4939827"/>
              <a:gd name="connsiteX52" fmla="*/ 9670844 w 12192000"/>
              <a:gd name="connsiteY52" fmla="*/ 405128 h 4939827"/>
              <a:gd name="connsiteX53" fmla="*/ 9816083 w 12192000"/>
              <a:gd name="connsiteY53" fmla="*/ 416573 h 4939827"/>
              <a:gd name="connsiteX54" fmla="*/ 9936741 w 12192000"/>
              <a:gd name="connsiteY54" fmla="*/ 437044 h 4939827"/>
              <a:gd name="connsiteX55" fmla="*/ 10050093 w 12192000"/>
              <a:gd name="connsiteY55" fmla="*/ 443783 h 4939827"/>
              <a:gd name="connsiteX56" fmla="*/ 10130090 w 12192000"/>
              <a:gd name="connsiteY56" fmla="*/ 459520 h 4939827"/>
              <a:gd name="connsiteX57" fmla="*/ 10173456 w 12192000"/>
              <a:gd name="connsiteY57" fmla="*/ 457749 h 4939827"/>
              <a:gd name="connsiteX58" fmla="*/ 10218232 w 12192000"/>
              <a:gd name="connsiteY58" fmla="*/ 459820 h 4939827"/>
              <a:gd name="connsiteX59" fmla="*/ 10354176 w 12192000"/>
              <a:gd name="connsiteY59" fmla="*/ 471377 h 4939827"/>
              <a:gd name="connsiteX60" fmla="*/ 10430681 w 12192000"/>
              <a:gd name="connsiteY60" fmla="*/ 481226 h 4939827"/>
              <a:gd name="connsiteX61" fmla="*/ 10478169 w 12192000"/>
              <a:gd name="connsiteY61" fmla="*/ 481774 h 4939827"/>
              <a:gd name="connsiteX62" fmla="*/ 10540907 w 12192000"/>
              <a:gd name="connsiteY62" fmla="*/ 485607 h 4939827"/>
              <a:gd name="connsiteX63" fmla="*/ 10614941 w 12192000"/>
              <a:gd name="connsiteY63" fmla="*/ 487592 h 4939827"/>
              <a:gd name="connsiteX64" fmla="*/ 10674098 w 12192000"/>
              <a:gd name="connsiteY64" fmla="*/ 521656 h 4939827"/>
              <a:gd name="connsiteX65" fmla="*/ 10874834 w 12192000"/>
              <a:gd name="connsiteY65" fmla="*/ 574867 h 4939827"/>
              <a:gd name="connsiteX66" fmla="*/ 10944981 w 12192000"/>
              <a:gd name="connsiteY66" fmla="*/ 615042 h 4939827"/>
              <a:gd name="connsiteX67" fmla="*/ 11006376 w 12192000"/>
              <a:gd name="connsiteY67" fmla="*/ 645957 h 4939827"/>
              <a:gd name="connsiteX68" fmla="*/ 11076308 w 12192000"/>
              <a:gd name="connsiteY68" fmla="*/ 675698 h 4939827"/>
              <a:gd name="connsiteX69" fmla="*/ 11148789 w 12192000"/>
              <a:gd name="connsiteY69" fmla="*/ 685041 h 4939827"/>
              <a:gd name="connsiteX70" fmla="*/ 11249129 w 12192000"/>
              <a:gd name="connsiteY70" fmla="*/ 684218 h 4939827"/>
              <a:gd name="connsiteX71" fmla="*/ 11299915 w 12192000"/>
              <a:gd name="connsiteY71" fmla="*/ 692177 h 4939827"/>
              <a:gd name="connsiteX72" fmla="*/ 11386973 w 12192000"/>
              <a:gd name="connsiteY72" fmla="*/ 708209 h 4939827"/>
              <a:gd name="connsiteX73" fmla="*/ 11500105 w 12192000"/>
              <a:gd name="connsiteY73" fmla="*/ 735014 h 4939827"/>
              <a:gd name="connsiteX74" fmla="*/ 11621735 w 12192000"/>
              <a:gd name="connsiteY74" fmla="*/ 789584 h 4939827"/>
              <a:gd name="connsiteX75" fmla="*/ 11691200 w 12192000"/>
              <a:gd name="connsiteY75" fmla="*/ 867902 h 4939827"/>
              <a:gd name="connsiteX76" fmla="*/ 11819427 w 12192000"/>
              <a:gd name="connsiteY76" fmla="*/ 911634 h 4939827"/>
              <a:gd name="connsiteX77" fmla="*/ 11969720 w 12192000"/>
              <a:gd name="connsiteY77" fmla="*/ 964737 h 4939827"/>
              <a:gd name="connsiteX78" fmla="*/ 12055766 w 12192000"/>
              <a:gd name="connsiteY78" fmla="*/ 991268 h 4939827"/>
              <a:gd name="connsiteX79" fmla="*/ 12171539 w 12192000"/>
              <a:gd name="connsiteY79" fmla="*/ 995427 h 4939827"/>
              <a:gd name="connsiteX80" fmla="*/ 12187831 w 12192000"/>
              <a:gd name="connsiteY80" fmla="*/ 996580 h 4939827"/>
              <a:gd name="connsiteX81" fmla="*/ 12192000 w 12192000"/>
              <a:gd name="connsiteY81" fmla="*/ 996726 h 4939827"/>
              <a:gd name="connsiteX82" fmla="*/ 12192000 w 12192000"/>
              <a:gd name="connsiteY82" fmla="*/ 4939827 h 4939827"/>
              <a:gd name="connsiteX83" fmla="*/ 0 w 12192000"/>
              <a:gd name="connsiteY83" fmla="*/ 4939827 h 4939827"/>
              <a:gd name="connsiteX84" fmla="*/ 0 w 12192000"/>
              <a:gd name="connsiteY84" fmla="*/ 512043 h 4939827"/>
              <a:gd name="connsiteX85" fmla="*/ 7381 w 12192000"/>
              <a:gd name="connsiteY85" fmla="*/ 512580 h 4939827"/>
              <a:gd name="connsiteX86" fmla="*/ 100029 w 12192000"/>
              <a:gd name="connsiteY86" fmla="*/ 504758 h 4939827"/>
              <a:gd name="connsiteX87" fmla="*/ 155244 w 12192000"/>
              <a:gd name="connsiteY87" fmla="*/ 525130 h 4939827"/>
              <a:gd name="connsiteX88" fmla="*/ 254366 w 12192000"/>
              <a:gd name="connsiteY88" fmla="*/ 534449 h 4939827"/>
              <a:gd name="connsiteX89" fmla="*/ 447292 w 12192000"/>
              <a:gd name="connsiteY89" fmla="*/ 542725 h 4939827"/>
              <a:gd name="connsiteX90" fmla="*/ 628105 w 12192000"/>
              <a:gd name="connsiteY90" fmla="*/ 547853 h 4939827"/>
              <a:gd name="connsiteX91" fmla="*/ 783146 w 12192000"/>
              <a:gd name="connsiteY91" fmla="*/ 591799 h 4939827"/>
              <a:gd name="connsiteX92" fmla="*/ 1043676 w 12192000"/>
              <a:gd name="connsiteY92" fmla="*/ 591887 h 4939827"/>
              <a:gd name="connsiteX93" fmla="*/ 1281816 w 12192000"/>
              <a:gd name="connsiteY93" fmla="*/ 520946 h 4939827"/>
              <a:gd name="connsiteX94" fmla="*/ 1486347 w 12192000"/>
              <a:gd name="connsiteY94" fmla="*/ 487310 h 4939827"/>
              <a:gd name="connsiteX95" fmla="*/ 1568079 w 12192000"/>
              <a:gd name="connsiteY95" fmla="*/ 462531 h 4939827"/>
              <a:gd name="connsiteX96" fmla="*/ 1622516 w 12192000"/>
              <a:gd name="connsiteY96" fmla="*/ 466058 h 4939827"/>
              <a:gd name="connsiteX97" fmla="*/ 1655457 w 12192000"/>
              <a:gd name="connsiteY97" fmla="*/ 465359 h 4939827"/>
              <a:gd name="connsiteX98" fmla="*/ 1717454 w 12192000"/>
              <a:gd name="connsiteY98" fmla="*/ 417203 h 4939827"/>
              <a:gd name="connsiteX99" fmla="*/ 1913794 w 12192000"/>
              <a:gd name="connsiteY99" fmla="*/ 365255 h 4939827"/>
              <a:gd name="connsiteX100" fmla="*/ 2129762 w 12192000"/>
              <a:gd name="connsiteY100" fmla="*/ 367832 h 4939827"/>
              <a:gd name="connsiteX101" fmla="*/ 2376970 w 12192000"/>
              <a:gd name="connsiteY101" fmla="*/ 350129 h 4939827"/>
              <a:gd name="connsiteX102" fmla="*/ 2480155 w 12192000"/>
              <a:gd name="connsiteY102" fmla="*/ 359227 h 4939827"/>
              <a:gd name="connsiteX103" fmla="*/ 2586782 w 12192000"/>
              <a:gd name="connsiteY103" fmla="*/ 339352 h 4939827"/>
              <a:gd name="connsiteX104" fmla="*/ 2679617 w 12192000"/>
              <a:gd name="connsiteY104" fmla="*/ 305383 h 4939827"/>
              <a:gd name="connsiteX105" fmla="*/ 2788947 w 12192000"/>
              <a:gd name="connsiteY105" fmla="*/ 250375 h 4939827"/>
              <a:gd name="connsiteX106" fmla="*/ 2965530 w 12192000"/>
              <a:gd name="connsiteY106" fmla="*/ 245958 h 4939827"/>
              <a:gd name="connsiteX107" fmla="*/ 3103677 w 12192000"/>
              <a:gd name="connsiteY107" fmla="*/ 209527 h 4939827"/>
              <a:gd name="connsiteX108" fmla="*/ 3126759 w 12192000"/>
              <a:gd name="connsiteY108" fmla="*/ 211226 h 4939827"/>
              <a:gd name="connsiteX109" fmla="*/ 3164020 w 12192000"/>
              <a:gd name="connsiteY109" fmla="*/ 212779 h 4939827"/>
              <a:gd name="connsiteX110" fmla="*/ 3285019 w 12192000"/>
              <a:gd name="connsiteY110" fmla="*/ 220535 h 4939827"/>
              <a:gd name="connsiteX111" fmla="*/ 3365154 w 12192000"/>
              <a:gd name="connsiteY111" fmla="*/ 226416 h 4939827"/>
              <a:gd name="connsiteX112" fmla="*/ 3367507 w 12192000"/>
              <a:gd name="connsiteY112" fmla="*/ 225416 h 4939827"/>
              <a:gd name="connsiteX113" fmla="*/ 3387567 w 12192000"/>
              <a:gd name="connsiteY113" fmla="*/ 227103 h 4939827"/>
              <a:gd name="connsiteX114" fmla="*/ 3498001 w 12192000"/>
              <a:gd name="connsiteY114" fmla="*/ 231941 h 4939827"/>
              <a:gd name="connsiteX115" fmla="*/ 3561557 w 12192000"/>
              <a:gd name="connsiteY115" fmla="*/ 228095 h 4939827"/>
              <a:gd name="connsiteX116" fmla="*/ 3611920 w 12192000"/>
              <a:gd name="connsiteY116" fmla="*/ 218094 h 4939827"/>
              <a:gd name="connsiteX117" fmla="*/ 3620528 w 12192000"/>
              <a:gd name="connsiteY117" fmla="*/ 218788 h 4939827"/>
              <a:gd name="connsiteX118" fmla="*/ 3620766 w 12192000"/>
              <a:gd name="connsiteY118" fmla="*/ 218511 h 4939827"/>
              <a:gd name="connsiteX119" fmla="*/ 3629977 w 12192000"/>
              <a:gd name="connsiteY119" fmla="*/ 218664 h 4939827"/>
              <a:gd name="connsiteX120" fmla="*/ 3636217 w 12192000"/>
              <a:gd name="connsiteY120" fmla="*/ 220048 h 4939827"/>
              <a:gd name="connsiteX121" fmla="*/ 3709484 w 12192000"/>
              <a:gd name="connsiteY121" fmla="*/ 186927 h 4939827"/>
              <a:gd name="connsiteX122" fmla="*/ 3761342 w 12192000"/>
              <a:gd name="connsiteY122" fmla="*/ 177474 h 4939827"/>
              <a:gd name="connsiteX123" fmla="*/ 3799748 w 12192000"/>
              <a:gd name="connsiteY123" fmla="*/ 167154 h 4939827"/>
              <a:gd name="connsiteX124" fmla="*/ 3922756 w 12192000"/>
              <a:gd name="connsiteY124" fmla="*/ 194044 h 4939827"/>
              <a:gd name="connsiteX125" fmla="*/ 4028476 w 12192000"/>
              <a:gd name="connsiteY125" fmla="*/ 223679 h 4939827"/>
              <a:gd name="connsiteX126" fmla="*/ 4191582 w 12192000"/>
              <a:gd name="connsiteY126" fmla="*/ 238952 h 4939827"/>
              <a:gd name="connsiteX127" fmla="*/ 4251024 w 12192000"/>
              <a:gd name="connsiteY127" fmla="*/ 240874 h 4939827"/>
              <a:gd name="connsiteX128" fmla="*/ 4355275 w 12192000"/>
              <a:gd name="connsiteY128" fmla="*/ 260205 h 4939827"/>
              <a:gd name="connsiteX129" fmla="*/ 4423807 w 12192000"/>
              <a:gd name="connsiteY129" fmla="*/ 270366 h 4939827"/>
              <a:gd name="connsiteX130" fmla="*/ 4558432 w 12192000"/>
              <a:gd name="connsiteY130" fmla="*/ 269194 h 4939827"/>
              <a:gd name="connsiteX131" fmla="*/ 4635061 w 12192000"/>
              <a:gd name="connsiteY131" fmla="*/ 280682 h 4939827"/>
              <a:gd name="connsiteX132" fmla="*/ 4807427 w 12192000"/>
              <a:gd name="connsiteY132" fmla="*/ 276835 h 4939827"/>
              <a:gd name="connsiteX133" fmla="*/ 5028933 w 12192000"/>
              <a:gd name="connsiteY133" fmla="*/ 183887 h 4939827"/>
              <a:gd name="connsiteX134" fmla="*/ 5093642 w 12192000"/>
              <a:gd name="connsiteY134" fmla="*/ 177214 h 4939827"/>
              <a:gd name="connsiteX135" fmla="*/ 5102642 w 12192000"/>
              <a:gd name="connsiteY135" fmla="*/ 186816 h 4939827"/>
              <a:gd name="connsiteX136" fmla="*/ 5193590 w 12192000"/>
              <a:gd name="connsiteY136" fmla="*/ 156458 h 4939827"/>
              <a:gd name="connsiteX137" fmla="*/ 5323922 w 12192000"/>
              <a:gd name="connsiteY137" fmla="*/ 146332 h 4939827"/>
              <a:gd name="connsiteX138" fmla="*/ 5421860 w 12192000"/>
              <a:gd name="connsiteY138" fmla="*/ 167298 h 4939827"/>
              <a:gd name="connsiteX139" fmla="*/ 5476948 w 12192000"/>
              <a:gd name="connsiteY139" fmla="*/ 173249 h 4939827"/>
              <a:gd name="connsiteX140" fmla="*/ 5516842 w 12192000"/>
              <a:gd name="connsiteY140" fmla="*/ 184018 h 4939827"/>
              <a:gd name="connsiteX141" fmla="*/ 5619415 w 12192000"/>
              <a:gd name="connsiteY141" fmla="*/ 176781 h 4939827"/>
              <a:gd name="connsiteX142" fmla="*/ 5789867 w 12192000"/>
              <a:gd name="connsiteY142" fmla="*/ 150304 h 4939827"/>
              <a:gd name="connsiteX143" fmla="*/ 5825953 w 12192000"/>
              <a:gd name="connsiteY143" fmla="*/ 147907 h 4939827"/>
              <a:gd name="connsiteX144" fmla="*/ 5856168 w 12192000"/>
              <a:gd name="connsiteY144" fmla="*/ 158719 h 4939827"/>
              <a:gd name="connsiteX145" fmla="*/ 5862476 w 12192000"/>
              <a:gd name="connsiteY145" fmla="*/ 172447 h 4939827"/>
              <a:gd name="connsiteX146" fmla="*/ 5882195 w 12192000"/>
              <a:gd name="connsiteY146" fmla="*/ 173195 h 4939827"/>
              <a:gd name="connsiteX147" fmla="*/ 5952585 w 12192000"/>
              <a:gd name="connsiteY147" fmla="*/ 161012 h 4939827"/>
              <a:gd name="connsiteX148" fmla="*/ 6001964 w 12192000"/>
              <a:gd name="connsiteY148" fmla="*/ 154786 h 4939827"/>
              <a:gd name="connsiteX149" fmla="*/ 6184207 w 12192000"/>
              <a:gd name="connsiteY149" fmla="*/ 132658 h 4939827"/>
              <a:gd name="connsiteX150" fmla="*/ 6415830 w 12192000"/>
              <a:gd name="connsiteY150" fmla="*/ 136006 h 4939827"/>
              <a:gd name="connsiteX151" fmla="*/ 6756965 w 12192000"/>
              <a:gd name="connsiteY151" fmla="*/ 57636 h 4939827"/>
              <a:gd name="connsiteX152" fmla="*/ 6819400 w 12192000"/>
              <a:gd name="connsiteY152" fmla="*/ 30742 h 4939827"/>
              <a:gd name="connsiteX153" fmla="*/ 6986370 w 12192000"/>
              <a:gd name="connsiteY153" fmla="*/ 12659 h 4939827"/>
              <a:gd name="connsiteX154" fmla="*/ 6989536 w 12192000"/>
              <a:gd name="connsiteY154" fmla="*/ 14528 h 4939827"/>
              <a:gd name="connsiteX155" fmla="*/ 7015933 w 12192000"/>
              <a:gd name="connsiteY155" fmla="*/ 9653 h 4939827"/>
              <a:gd name="connsiteX156" fmla="*/ 7020592 w 12192000"/>
              <a:gd name="connsiteY156" fmla="*/ 1651 h 4939827"/>
              <a:gd name="connsiteX157" fmla="*/ 7025905 w 12192000"/>
              <a:gd name="connsiteY15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58681 w 12192000"/>
              <a:gd name="connsiteY16" fmla="*/ 219431 h 4939827"/>
              <a:gd name="connsiteX17" fmla="*/ 8126175 w 12192000"/>
              <a:gd name="connsiteY17" fmla="*/ 240005 h 4939827"/>
              <a:gd name="connsiteX18" fmla="*/ 8281371 w 12192000"/>
              <a:gd name="connsiteY18" fmla="*/ 256875 h 4939827"/>
              <a:gd name="connsiteX19" fmla="*/ 8381609 w 12192000"/>
              <a:gd name="connsiteY19" fmla="*/ 240618 h 4939827"/>
              <a:gd name="connsiteX20" fmla="*/ 8406759 w 12192000"/>
              <a:gd name="connsiteY20" fmla="*/ 232517 h 4939827"/>
              <a:gd name="connsiteX21" fmla="*/ 8426506 w 12192000"/>
              <a:gd name="connsiteY21" fmla="*/ 241842 h 4939827"/>
              <a:gd name="connsiteX22" fmla="*/ 8427949 w 12192000"/>
              <a:gd name="connsiteY22" fmla="*/ 240981 h 4939827"/>
              <a:gd name="connsiteX23" fmla="*/ 8441468 w 12192000"/>
              <a:gd name="connsiteY23" fmla="*/ 241157 h 4939827"/>
              <a:gd name="connsiteX24" fmla="*/ 8565757 w 12192000"/>
              <a:gd name="connsiteY24" fmla="*/ 255317 h 4939827"/>
              <a:gd name="connsiteX25" fmla="*/ 8573171 w 12192000"/>
              <a:gd name="connsiteY25" fmla="*/ 258426 h 4939827"/>
              <a:gd name="connsiteX26" fmla="*/ 8573548 w 12192000"/>
              <a:gd name="connsiteY26" fmla="*/ 258241 h 4939827"/>
              <a:gd name="connsiteX27" fmla="*/ 8622021 w 12192000"/>
              <a:gd name="connsiteY27" fmla="*/ 261028 h 4939827"/>
              <a:gd name="connsiteX28" fmla="*/ 8672650 w 12192000"/>
              <a:gd name="connsiteY28" fmla="*/ 254821 h 4939827"/>
              <a:gd name="connsiteX29" fmla="*/ 8785543 w 12192000"/>
              <a:gd name="connsiteY29" fmla="*/ 263406 h 4939827"/>
              <a:gd name="connsiteX30" fmla="*/ 8830588 w 12192000"/>
              <a:gd name="connsiteY30" fmla="*/ 265483 h 4939827"/>
              <a:gd name="connsiteX31" fmla="*/ 8905142 w 12192000"/>
              <a:gd name="connsiteY31" fmla="*/ 264958 h 4939827"/>
              <a:gd name="connsiteX32" fmla="*/ 8968582 w 12192000"/>
              <a:gd name="connsiteY32" fmla="*/ 262728 h 4939827"/>
              <a:gd name="connsiteX33" fmla="*/ 8972994 w 12192000"/>
              <a:gd name="connsiteY33" fmla="*/ 263284 h 4939827"/>
              <a:gd name="connsiteX34" fmla="*/ 9004605 w 12192000"/>
              <a:gd name="connsiteY34" fmla="*/ 258041 h 4939827"/>
              <a:gd name="connsiteX35" fmla="*/ 9016165 w 12192000"/>
              <a:gd name="connsiteY35" fmla="*/ 261258 h 4939827"/>
              <a:gd name="connsiteX36" fmla="*/ 9043297 w 12192000"/>
              <a:gd name="connsiteY36" fmla="*/ 281547 h 4939827"/>
              <a:gd name="connsiteX37" fmla="*/ 9048315 w 12192000"/>
              <a:gd name="connsiteY37" fmla="*/ 279264 h 4939827"/>
              <a:gd name="connsiteX38" fmla="*/ 9054706 w 12192000"/>
              <a:gd name="connsiteY38" fmla="*/ 278538 h 4939827"/>
              <a:gd name="connsiteX39" fmla="*/ 9070919 w 12192000"/>
              <a:gd name="connsiteY39" fmla="*/ 281810 h 4939827"/>
              <a:gd name="connsiteX40" fmla="*/ 9076813 w 12192000"/>
              <a:gd name="connsiteY40" fmla="*/ 283909 h 4939827"/>
              <a:gd name="connsiteX41" fmla="*/ 9085871 w 12192000"/>
              <a:gd name="connsiteY41" fmla="*/ 285133 h 4939827"/>
              <a:gd name="connsiteX42" fmla="*/ 9086159 w 12192000"/>
              <a:gd name="connsiteY42" fmla="*/ 284887 h 4939827"/>
              <a:gd name="connsiteX43" fmla="*/ 9134606 w 12192000"/>
              <a:gd name="connsiteY43" fmla="*/ 288168 h 4939827"/>
              <a:gd name="connsiteX44" fmla="*/ 9195590 w 12192000"/>
              <a:gd name="connsiteY44" fmla="*/ 279568 h 4939827"/>
              <a:gd name="connsiteX45" fmla="*/ 9219336 w 12192000"/>
              <a:gd name="connsiteY45" fmla="*/ 278133 h 4939827"/>
              <a:gd name="connsiteX46" fmla="*/ 9232362 w 12192000"/>
              <a:gd name="connsiteY46" fmla="*/ 275894 h 4939827"/>
              <a:gd name="connsiteX47" fmla="*/ 9283638 w 12192000"/>
              <a:gd name="connsiteY47" fmla="*/ 299924 h 4939827"/>
              <a:gd name="connsiteX48" fmla="*/ 9371484 w 12192000"/>
              <a:gd name="connsiteY48" fmla="*/ 329634 h 4939827"/>
              <a:gd name="connsiteX49" fmla="*/ 9404829 w 12192000"/>
              <a:gd name="connsiteY49" fmla="*/ 339038 h 4939827"/>
              <a:gd name="connsiteX50" fmla="*/ 9427021 w 12192000"/>
              <a:gd name="connsiteY50" fmla="*/ 358784 h 4939827"/>
              <a:gd name="connsiteX51" fmla="*/ 9670844 w 12192000"/>
              <a:gd name="connsiteY51" fmla="*/ 405128 h 4939827"/>
              <a:gd name="connsiteX52" fmla="*/ 9816083 w 12192000"/>
              <a:gd name="connsiteY52" fmla="*/ 416573 h 4939827"/>
              <a:gd name="connsiteX53" fmla="*/ 9936741 w 12192000"/>
              <a:gd name="connsiteY53" fmla="*/ 437044 h 4939827"/>
              <a:gd name="connsiteX54" fmla="*/ 10050093 w 12192000"/>
              <a:gd name="connsiteY54" fmla="*/ 443783 h 4939827"/>
              <a:gd name="connsiteX55" fmla="*/ 10130090 w 12192000"/>
              <a:gd name="connsiteY55" fmla="*/ 459520 h 4939827"/>
              <a:gd name="connsiteX56" fmla="*/ 10173456 w 12192000"/>
              <a:gd name="connsiteY56" fmla="*/ 457749 h 4939827"/>
              <a:gd name="connsiteX57" fmla="*/ 10218232 w 12192000"/>
              <a:gd name="connsiteY57" fmla="*/ 459820 h 4939827"/>
              <a:gd name="connsiteX58" fmla="*/ 10354176 w 12192000"/>
              <a:gd name="connsiteY58" fmla="*/ 471377 h 4939827"/>
              <a:gd name="connsiteX59" fmla="*/ 10430681 w 12192000"/>
              <a:gd name="connsiteY59" fmla="*/ 481226 h 4939827"/>
              <a:gd name="connsiteX60" fmla="*/ 10478169 w 12192000"/>
              <a:gd name="connsiteY60" fmla="*/ 481774 h 4939827"/>
              <a:gd name="connsiteX61" fmla="*/ 10540907 w 12192000"/>
              <a:gd name="connsiteY61" fmla="*/ 485607 h 4939827"/>
              <a:gd name="connsiteX62" fmla="*/ 10614941 w 12192000"/>
              <a:gd name="connsiteY62" fmla="*/ 487592 h 4939827"/>
              <a:gd name="connsiteX63" fmla="*/ 10674098 w 12192000"/>
              <a:gd name="connsiteY63" fmla="*/ 521656 h 4939827"/>
              <a:gd name="connsiteX64" fmla="*/ 10874834 w 12192000"/>
              <a:gd name="connsiteY64" fmla="*/ 574867 h 4939827"/>
              <a:gd name="connsiteX65" fmla="*/ 10944981 w 12192000"/>
              <a:gd name="connsiteY65" fmla="*/ 615042 h 4939827"/>
              <a:gd name="connsiteX66" fmla="*/ 11006376 w 12192000"/>
              <a:gd name="connsiteY66" fmla="*/ 645957 h 4939827"/>
              <a:gd name="connsiteX67" fmla="*/ 11076308 w 12192000"/>
              <a:gd name="connsiteY67" fmla="*/ 675698 h 4939827"/>
              <a:gd name="connsiteX68" fmla="*/ 11148789 w 12192000"/>
              <a:gd name="connsiteY68" fmla="*/ 685041 h 4939827"/>
              <a:gd name="connsiteX69" fmla="*/ 11249129 w 12192000"/>
              <a:gd name="connsiteY69" fmla="*/ 684218 h 4939827"/>
              <a:gd name="connsiteX70" fmla="*/ 11299915 w 12192000"/>
              <a:gd name="connsiteY70" fmla="*/ 692177 h 4939827"/>
              <a:gd name="connsiteX71" fmla="*/ 11386973 w 12192000"/>
              <a:gd name="connsiteY71" fmla="*/ 708209 h 4939827"/>
              <a:gd name="connsiteX72" fmla="*/ 11500105 w 12192000"/>
              <a:gd name="connsiteY72" fmla="*/ 735014 h 4939827"/>
              <a:gd name="connsiteX73" fmla="*/ 11621735 w 12192000"/>
              <a:gd name="connsiteY73" fmla="*/ 789584 h 4939827"/>
              <a:gd name="connsiteX74" fmla="*/ 11691200 w 12192000"/>
              <a:gd name="connsiteY74" fmla="*/ 867902 h 4939827"/>
              <a:gd name="connsiteX75" fmla="*/ 11819427 w 12192000"/>
              <a:gd name="connsiteY75" fmla="*/ 911634 h 4939827"/>
              <a:gd name="connsiteX76" fmla="*/ 11969720 w 12192000"/>
              <a:gd name="connsiteY76" fmla="*/ 964737 h 4939827"/>
              <a:gd name="connsiteX77" fmla="*/ 12055766 w 12192000"/>
              <a:gd name="connsiteY77" fmla="*/ 991268 h 4939827"/>
              <a:gd name="connsiteX78" fmla="*/ 12171539 w 12192000"/>
              <a:gd name="connsiteY78" fmla="*/ 995427 h 4939827"/>
              <a:gd name="connsiteX79" fmla="*/ 12187831 w 12192000"/>
              <a:gd name="connsiteY79" fmla="*/ 996580 h 4939827"/>
              <a:gd name="connsiteX80" fmla="*/ 12192000 w 12192000"/>
              <a:gd name="connsiteY80" fmla="*/ 996726 h 4939827"/>
              <a:gd name="connsiteX81" fmla="*/ 12192000 w 12192000"/>
              <a:gd name="connsiteY81" fmla="*/ 4939827 h 4939827"/>
              <a:gd name="connsiteX82" fmla="*/ 0 w 12192000"/>
              <a:gd name="connsiteY82" fmla="*/ 4939827 h 4939827"/>
              <a:gd name="connsiteX83" fmla="*/ 0 w 12192000"/>
              <a:gd name="connsiteY83" fmla="*/ 512043 h 4939827"/>
              <a:gd name="connsiteX84" fmla="*/ 7381 w 12192000"/>
              <a:gd name="connsiteY84" fmla="*/ 512580 h 4939827"/>
              <a:gd name="connsiteX85" fmla="*/ 100029 w 12192000"/>
              <a:gd name="connsiteY85" fmla="*/ 504758 h 4939827"/>
              <a:gd name="connsiteX86" fmla="*/ 155244 w 12192000"/>
              <a:gd name="connsiteY86" fmla="*/ 525130 h 4939827"/>
              <a:gd name="connsiteX87" fmla="*/ 254366 w 12192000"/>
              <a:gd name="connsiteY87" fmla="*/ 534449 h 4939827"/>
              <a:gd name="connsiteX88" fmla="*/ 447292 w 12192000"/>
              <a:gd name="connsiteY88" fmla="*/ 542725 h 4939827"/>
              <a:gd name="connsiteX89" fmla="*/ 628105 w 12192000"/>
              <a:gd name="connsiteY89" fmla="*/ 547853 h 4939827"/>
              <a:gd name="connsiteX90" fmla="*/ 783146 w 12192000"/>
              <a:gd name="connsiteY90" fmla="*/ 591799 h 4939827"/>
              <a:gd name="connsiteX91" fmla="*/ 1043676 w 12192000"/>
              <a:gd name="connsiteY91" fmla="*/ 591887 h 4939827"/>
              <a:gd name="connsiteX92" fmla="*/ 1281816 w 12192000"/>
              <a:gd name="connsiteY92" fmla="*/ 520946 h 4939827"/>
              <a:gd name="connsiteX93" fmla="*/ 1486347 w 12192000"/>
              <a:gd name="connsiteY93" fmla="*/ 487310 h 4939827"/>
              <a:gd name="connsiteX94" fmla="*/ 1568079 w 12192000"/>
              <a:gd name="connsiteY94" fmla="*/ 462531 h 4939827"/>
              <a:gd name="connsiteX95" fmla="*/ 1622516 w 12192000"/>
              <a:gd name="connsiteY95" fmla="*/ 466058 h 4939827"/>
              <a:gd name="connsiteX96" fmla="*/ 1655457 w 12192000"/>
              <a:gd name="connsiteY96" fmla="*/ 465359 h 4939827"/>
              <a:gd name="connsiteX97" fmla="*/ 1717454 w 12192000"/>
              <a:gd name="connsiteY97" fmla="*/ 417203 h 4939827"/>
              <a:gd name="connsiteX98" fmla="*/ 1913794 w 12192000"/>
              <a:gd name="connsiteY98" fmla="*/ 365255 h 4939827"/>
              <a:gd name="connsiteX99" fmla="*/ 2129762 w 12192000"/>
              <a:gd name="connsiteY99" fmla="*/ 367832 h 4939827"/>
              <a:gd name="connsiteX100" fmla="*/ 2376970 w 12192000"/>
              <a:gd name="connsiteY100" fmla="*/ 350129 h 4939827"/>
              <a:gd name="connsiteX101" fmla="*/ 2480155 w 12192000"/>
              <a:gd name="connsiteY101" fmla="*/ 359227 h 4939827"/>
              <a:gd name="connsiteX102" fmla="*/ 2586782 w 12192000"/>
              <a:gd name="connsiteY102" fmla="*/ 339352 h 4939827"/>
              <a:gd name="connsiteX103" fmla="*/ 2679617 w 12192000"/>
              <a:gd name="connsiteY103" fmla="*/ 305383 h 4939827"/>
              <a:gd name="connsiteX104" fmla="*/ 2788947 w 12192000"/>
              <a:gd name="connsiteY104" fmla="*/ 250375 h 4939827"/>
              <a:gd name="connsiteX105" fmla="*/ 2965530 w 12192000"/>
              <a:gd name="connsiteY105" fmla="*/ 245958 h 4939827"/>
              <a:gd name="connsiteX106" fmla="*/ 3103677 w 12192000"/>
              <a:gd name="connsiteY106" fmla="*/ 209527 h 4939827"/>
              <a:gd name="connsiteX107" fmla="*/ 3126759 w 12192000"/>
              <a:gd name="connsiteY107" fmla="*/ 211226 h 4939827"/>
              <a:gd name="connsiteX108" fmla="*/ 3164020 w 12192000"/>
              <a:gd name="connsiteY108" fmla="*/ 212779 h 4939827"/>
              <a:gd name="connsiteX109" fmla="*/ 3285019 w 12192000"/>
              <a:gd name="connsiteY109" fmla="*/ 220535 h 4939827"/>
              <a:gd name="connsiteX110" fmla="*/ 3365154 w 12192000"/>
              <a:gd name="connsiteY110" fmla="*/ 226416 h 4939827"/>
              <a:gd name="connsiteX111" fmla="*/ 3367507 w 12192000"/>
              <a:gd name="connsiteY111" fmla="*/ 225416 h 4939827"/>
              <a:gd name="connsiteX112" fmla="*/ 3387567 w 12192000"/>
              <a:gd name="connsiteY112" fmla="*/ 227103 h 4939827"/>
              <a:gd name="connsiteX113" fmla="*/ 3498001 w 12192000"/>
              <a:gd name="connsiteY113" fmla="*/ 231941 h 4939827"/>
              <a:gd name="connsiteX114" fmla="*/ 3561557 w 12192000"/>
              <a:gd name="connsiteY114" fmla="*/ 228095 h 4939827"/>
              <a:gd name="connsiteX115" fmla="*/ 3611920 w 12192000"/>
              <a:gd name="connsiteY115" fmla="*/ 218094 h 4939827"/>
              <a:gd name="connsiteX116" fmla="*/ 3620528 w 12192000"/>
              <a:gd name="connsiteY116" fmla="*/ 218788 h 4939827"/>
              <a:gd name="connsiteX117" fmla="*/ 3620766 w 12192000"/>
              <a:gd name="connsiteY117" fmla="*/ 218511 h 4939827"/>
              <a:gd name="connsiteX118" fmla="*/ 3629977 w 12192000"/>
              <a:gd name="connsiteY118" fmla="*/ 218664 h 4939827"/>
              <a:gd name="connsiteX119" fmla="*/ 3636217 w 12192000"/>
              <a:gd name="connsiteY119" fmla="*/ 220048 h 4939827"/>
              <a:gd name="connsiteX120" fmla="*/ 3709484 w 12192000"/>
              <a:gd name="connsiteY120" fmla="*/ 186927 h 4939827"/>
              <a:gd name="connsiteX121" fmla="*/ 3761342 w 12192000"/>
              <a:gd name="connsiteY121" fmla="*/ 177474 h 4939827"/>
              <a:gd name="connsiteX122" fmla="*/ 3799748 w 12192000"/>
              <a:gd name="connsiteY122" fmla="*/ 167154 h 4939827"/>
              <a:gd name="connsiteX123" fmla="*/ 3922756 w 12192000"/>
              <a:gd name="connsiteY123" fmla="*/ 194044 h 4939827"/>
              <a:gd name="connsiteX124" fmla="*/ 4028476 w 12192000"/>
              <a:gd name="connsiteY124" fmla="*/ 223679 h 4939827"/>
              <a:gd name="connsiteX125" fmla="*/ 4191582 w 12192000"/>
              <a:gd name="connsiteY125" fmla="*/ 238952 h 4939827"/>
              <a:gd name="connsiteX126" fmla="*/ 4251024 w 12192000"/>
              <a:gd name="connsiteY126" fmla="*/ 240874 h 4939827"/>
              <a:gd name="connsiteX127" fmla="*/ 4355275 w 12192000"/>
              <a:gd name="connsiteY127" fmla="*/ 260205 h 4939827"/>
              <a:gd name="connsiteX128" fmla="*/ 4423807 w 12192000"/>
              <a:gd name="connsiteY128" fmla="*/ 270366 h 4939827"/>
              <a:gd name="connsiteX129" fmla="*/ 4558432 w 12192000"/>
              <a:gd name="connsiteY129" fmla="*/ 269194 h 4939827"/>
              <a:gd name="connsiteX130" fmla="*/ 4635061 w 12192000"/>
              <a:gd name="connsiteY130" fmla="*/ 280682 h 4939827"/>
              <a:gd name="connsiteX131" fmla="*/ 4807427 w 12192000"/>
              <a:gd name="connsiteY131" fmla="*/ 276835 h 4939827"/>
              <a:gd name="connsiteX132" fmla="*/ 5028933 w 12192000"/>
              <a:gd name="connsiteY132" fmla="*/ 183887 h 4939827"/>
              <a:gd name="connsiteX133" fmla="*/ 5093642 w 12192000"/>
              <a:gd name="connsiteY133" fmla="*/ 177214 h 4939827"/>
              <a:gd name="connsiteX134" fmla="*/ 5102642 w 12192000"/>
              <a:gd name="connsiteY134" fmla="*/ 186816 h 4939827"/>
              <a:gd name="connsiteX135" fmla="*/ 5193590 w 12192000"/>
              <a:gd name="connsiteY135" fmla="*/ 156458 h 4939827"/>
              <a:gd name="connsiteX136" fmla="*/ 5323922 w 12192000"/>
              <a:gd name="connsiteY136" fmla="*/ 146332 h 4939827"/>
              <a:gd name="connsiteX137" fmla="*/ 5421860 w 12192000"/>
              <a:gd name="connsiteY137" fmla="*/ 167298 h 4939827"/>
              <a:gd name="connsiteX138" fmla="*/ 5476948 w 12192000"/>
              <a:gd name="connsiteY138" fmla="*/ 173249 h 4939827"/>
              <a:gd name="connsiteX139" fmla="*/ 5516842 w 12192000"/>
              <a:gd name="connsiteY139" fmla="*/ 184018 h 4939827"/>
              <a:gd name="connsiteX140" fmla="*/ 5619415 w 12192000"/>
              <a:gd name="connsiteY140" fmla="*/ 176781 h 4939827"/>
              <a:gd name="connsiteX141" fmla="*/ 5789867 w 12192000"/>
              <a:gd name="connsiteY141" fmla="*/ 150304 h 4939827"/>
              <a:gd name="connsiteX142" fmla="*/ 5825953 w 12192000"/>
              <a:gd name="connsiteY142" fmla="*/ 147907 h 4939827"/>
              <a:gd name="connsiteX143" fmla="*/ 5856168 w 12192000"/>
              <a:gd name="connsiteY143" fmla="*/ 158719 h 4939827"/>
              <a:gd name="connsiteX144" fmla="*/ 5862476 w 12192000"/>
              <a:gd name="connsiteY144" fmla="*/ 172447 h 4939827"/>
              <a:gd name="connsiteX145" fmla="*/ 5882195 w 12192000"/>
              <a:gd name="connsiteY145" fmla="*/ 173195 h 4939827"/>
              <a:gd name="connsiteX146" fmla="*/ 5952585 w 12192000"/>
              <a:gd name="connsiteY146" fmla="*/ 161012 h 4939827"/>
              <a:gd name="connsiteX147" fmla="*/ 6001964 w 12192000"/>
              <a:gd name="connsiteY147" fmla="*/ 154786 h 4939827"/>
              <a:gd name="connsiteX148" fmla="*/ 6184207 w 12192000"/>
              <a:gd name="connsiteY148" fmla="*/ 132658 h 4939827"/>
              <a:gd name="connsiteX149" fmla="*/ 6415830 w 12192000"/>
              <a:gd name="connsiteY149" fmla="*/ 136006 h 4939827"/>
              <a:gd name="connsiteX150" fmla="*/ 6756965 w 12192000"/>
              <a:gd name="connsiteY150" fmla="*/ 57636 h 4939827"/>
              <a:gd name="connsiteX151" fmla="*/ 6819400 w 12192000"/>
              <a:gd name="connsiteY151" fmla="*/ 30742 h 4939827"/>
              <a:gd name="connsiteX152" fmla="*/ 6986370 w 12192000"/>
              <a:gd name="connsiteY152" fmla="*/ 12659 h 4939827"/>
              <a:gd name="connsiteX153" fmla="*/ 6989536 w 12192000"/>
              <a:gd name="connsiteY153" fmla="*/ 14528 h 4939827"/>
              <a:gd name="connsiteX154" fmla="*/ 7015933 w 12192000"/>
              <a:gd name="connsiteY154" fmla="*/ 9653 h 4939827"/>
              <a:gd name="connsiteX155" fmla="*/ 7020592 w 12192000"/>
              <a:gd name="connsiteY155" fmla="*/ 1651 h 4939827"/>
              <a:gd name="connsiteX156" fmla="*/ 7025905 w 12192000"/>
              <a:gd name="connsiteY156" fmla="*/ 0 h 49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2192000" h="4939827">
                <a:moveTo>
                  <a:pt x="7025905" y="0"/>
                </a:moveTo>
                <a:lnTo>
                  <a:pt x="7032579" y="2808"/>
                </a:lnTo>
                <a:cubicBezTo>
                  <a:pt x="7044119" y="6590"/>
                  <a:pt x="7059062" y="10207"/>
                  <a:pt x="7079505" y="12971"/>
                </a:cubicBezTo>
                <a:cubicBezTo>
                  <a:pt x="7111522" y="10537"/>
                  <a:pt x="7122591" y="11519"/>
                  <a:pt x="7158791" y="12462"/>
                </a:cubicBezTo>
                <a:lnTo>
                  <a:pt x="7233338" y="24846"/>
                </a:lnTo>
                <a:cubicBezTo>
                  <a:pt x="7247177" y="23787"/>
                  <a:pt x="7254856" y="25962"/>
                  <a:pt x="7259791" y="29557"/>
                </a:cubicBezTo>
                <a:lnTo>
                  <a:pt x="7263923" y="35029"/>
                </a:lnTo>
                <a:lnTo>
                  <a:pt x="7281549" y="39654"/>
                </a:lnTo>
                <a:lnTo>
                  <a:pt x="7374735" y="65326"/>
                </a:lnTo>
                <a:lnTo>
                  <a:pt x="7376078" y="63849"/>
                </a:lnTo>
                <a:lnTo>
                  <a:pt x="7402026" y="60308"/>
                </a:lnTo>
                <a:lnTo>
                  <a:pt x="7415091" y="77403"/>
                </a:lnTo>
                <a:cubicBezTo>
                  <a:pt x="7421672" y="79965"/>
                  <a:pt x="7475806" y="92960"/>
                  <a:pt x="7488682" y="83440"/>
                </a:cubicBezTo>
                <a:cubicBezTo>
                  <a:pt x="7541625" y="94782"/>
                  <a:pt x="7683214" y="133614"/>
                  <a:pt x="7732750" y="145456"/>
                </a:cubicBezTo>
                <a:cubicBezTo>
                  <a:pt x="7748318" y="162765"/>
                  <a:pt x="7764581" y="171696"/>
                  <a:pt x="7785900" y="154493"/>
                </a:cubicBezTo>
                <a:cubicBezTo>
                  <a:pt x="7822539" y="158614"/>
                  <a:pt x="7915312" y="166523"/>
                  <a:pt x="7952584" y="170181"/>
                </a:cubicBezTo>
                <a:cubicBezTo>
                  <a:pt x="7998047" y="181004"/>
                  <a:pt x="8029749" y="207794"/>
                  <a:pt x="8058681" y="219431"/>
                </a:cubicBezTo>
                <a:cubicBezTo>
                  <a:pt x="8095466" y="185885"/>
                  <a:pt x="8090835" y="241759"/>
                  <a:pt x="8126175" y="240005"/>
                </a:cubicBezTo>
                <a:cubicBezTo>
                  <a:pt x="8163290" y="246246"/>
                  <a:pt x="8238799" y="256773"/>
                  <a:pt x="8281371" y="256875"/>
                </a:cubicBezTo>
                <a:cubicBezTo>
                  <a:pt x="8313651" y="251026"/>
                  <a:pt x="8346882" y="248570"/>
                  <a:pt x="8381609" y="240618"/>
                </a:cubicBezTo>
                <a:lnTo>
                  <a:pt x="8406759" y="232517"/>
                </a:lnTo>
                <a:lnTo>
                  <a:pt x="8426506" y="241842"/>
                </a:lnTo>
                <a:lnTo>
                  <a:pt x="8427949" y="240981"/>
                </a:lnTo>
                <a:cubicBezTo>
                  <a:pt x="8431925" y="239458"/>
                  <a:pt x="8436260" y="239096"/>
                  <a:pt x="8441468" y="241157"/>
                </a:cubicBezTo>
                <a:lnTo>
                  <a:pt x="8565757" y="255317"/>
                </a:lnTo>
                <a:lnTo>
                  <a:pt x="8573171" y="258426"/>
                </a:lnTo>
                <a:lnTo>
                  <a:pt x="8573548" y="258241"/>
                </a:lnTo>
                <a:cubicBezTo>
                  <a:pt x="8575650" y="258391"/>
                  <a:pt x="8618469" y="259217"/>
                  <a:pt x="8622021" y="261028"/>
                </a:cubicBezTo>
                <a:lnTo>
                  <a:pt x="8672650" y="254821"/>
                </a:lnTo>
                <a:cubicBezTo>
                  <a:pt x="8716151" y="260353"/>
                  <a:pt x="8748971" y="243487"/>
                  <a:pt x="8785543" y="263406"/>
                </a:cubicBezTo>
                <a:cubicBezTo>
                  <a:pt x="8826293" y="268498"/>
                  <a:pt x="8797654" y="254573"/>
                  <a:pt x="8830588" y="265483"/>
                </a:cubicBezTo>
                <a:cubicBezTo>
                  <a:pt x="8849202" y="267272"/>
                  <a:pt x="8877544" y="266277"/>
                  <a:pt x="8905142" y="264958"/>
                </a:cubicBezTo>
                <a:lnTo>
                  <a:pt x="8968582" y="262728"/>
                </a:lnTo>
                <a:lnTo>
                  <a:pt x="8972994" y="263284"/>
                </a:lnTo>
                <a:lnTo>
                  <a:pt x="9004605" y="258041"/>
                </a:lnTo>
                <a:lnTo>
                  <a:pt x="9016165" y="261258"/>
                </a:lnTo>
                <a:cubicBezTo>
                  <a:pt x="9028775" y="267579"/>
                  <a:pt x="9039083" y="277488"/>
                  <a:pt x="9043297" y="281547"/>
                </a:cubicBezTo>
                <a:lnTo>
                  <a:pt x="9048315" y="279264"/>
                </a:lnTo>
                <a:lnTo>
                  <a:pt x="9054706" y="278538"/>
                </a:lnTo>
                <a:lnTo>
                  <a:pt x="9070919" y="281810"/>
                </a:lnTo>
                <a:lnTo>
                  <a:pt x="9076813" y="283909"/>
                </a:lnTo>
                <a:cubicBezTo>
                  <a:pt x="9080948" y="285030"/>
                  <a:pt x="9083794" y="285362"/>
                  <a:pt x="9085871" y="285133"/>
                </a:cubicBezTo>
                <a:lnTo>
                  <a:pt x="9086159" y="284887"/>
                </a:lnTo>
                <a:lnTo>
                  <a:pt x="9134606" y="288168"/>
                </a:lnTo>
                <a:cubicBezTo>
                  <a:pt x="9149441" y="274272"/>
                  <a:pt x="9194106" y="309414"/>
                  <a:pt x="9195590" y="279568"/>
                </a:cubicBezTo>
                <a:cubicBezTo>
                  <a:pt x="9212898" y="284479"/>
                  <a:pt x="9220866" y="298055"/>
                  <a:pt x="9219336" y="278133"/>
                </a:cubicBezTo>
                <a:cubicBezTo>
                  <a:pt x="9225159" y="279201"/>
                  <a:pt x="9229164" y="278078"/>
                  <a:pt x="9232362" y="275894"/>
                </a:cubicBezTo>
                <a:lnTo>
                  <a:pt x="9283638" y="299924"/>
                </a:lnTo>
                <a:lnTo>
                  <a:pt x="9371484" y="329634"/>
                </a:lnTo>
                <a:lnTo>
                  <a:pt x="9404829" y="339038"/>
                </a:lnTo>
                <a:lnTo>
                  <a:pt x="9427021" y="358784"/>
                </a:lnTo>
                <a:cubicBezTo>
                  <a:pt x="9500124" y="364086"/>
                  <a:pt x="9604652" y="390635"/>
                  <a:pt x="9670844" y="405128"/>
                </a:cubicBezTo>
                <a:cubicBezTo>
                  <a:pt x="9688531" y="417998"/>
                  <a:pt x="9762277" y="426463"/>
                  <a:pt x="9816083" y="416573"/>
                </a:cubicBezTo>
                <a:lnTo>
                  <a:pt x="9936741" y="437044"/>
                </a:lnTo>
                <a:cubicBezTo>
                  <a:pt x="9978091" y="447025"/>
                  <a:pt x="10008641" y="443705"/>
                  <a:pt x="10050093" y="443783"/>
                </a:cubicBezTo>
                <a:cubicBezTo>
                  <a:pt x="10074709" y="448779"/>
                  <a:pt x="10088915" y="449258"/>
                  <a:pt x="10130090" y="459520"/>
                </a:cubicBezTo>
                <a:cubicBezTo>
                  <a:pt x="10137791" y="458564"/>
                  <a:pt x="10165777" y="459877"/>
                  <a:pt x="10173456" y="457749"/>
                </a:cubicBezTo>
                <a:lnTo>
                  <a:pt x="10218232" y="459820"/>
                </a:lnTo>
                <a:lnTo>
                  <a:pt x="10354176" y="471377"/>
                </a:lnTo>
                <a:cubicBezTo>
                  <a:pt x="10367946" y="478917"/>
                  <a:pt x="10417270" y="488110"/>
                  <a:pt x="10430681" y="481226"/>
                </a:cubicBezTo>
                <a:cubicBezTo>
                  <a:pt x="10441804" y="481366"/>
                  <a:pt x="10469025" y="490181"/>
                  <a:pt x="10478169" y="481774"/>
                </a:cubicBezTo>
                <a:cubicBezTo>
                  <a:pt x="10503830" y="488972"/>
                  <a:pt x="10531359" y="489751"/>
                  <a:pt x="10540907" y="485607"/>
                </a:cubicBezTo>
                <a:cubicBezTo>
                  <a:pt x="10569054" y="475472"/>
                  <a:pt x="10590882" y="489185"/>
                  <a:pt x="10614941" y="487592"/>
                </a:cubicBezTo>
                <a:cubicBezTo>
                  <a:pt x="10654657" y="492458"/>
                  <a:pt x="10645652" y="516778"/>
                  <a:pt x="10674098" y="521656"/>
                </a:cubicBezTo>
                <a:cubicBezTo>
                  <a:pt x="10737163" y="537583"/>
                  <a:pt x="10829686" y="559302"/>
                  <a:pt x="10874834" y="574867"/>
                </a:cubicBezTo>
                <a:cubicBezTo>
                  <a:pt x="10919981" y="590432"/>
                  <a:pt x="10878682" y="577481"/>
                  <a:pt x="10944981" y="615042"/>
                </a:cubicBezTo>
                <a:cubicBezTo>
                  <a:pt x="10976235" y="616974"/>
                  <a:pt x="10982969" y="648568"/>
                  <a:pt x="11006376" y="645957"/>
                </a:cubicBezTo>
                <a:cubicBezTo>
                  <a:pt x="11005343" y="630631"/>
                  <a:pt x="11047577" y="676048"/>
                  <a:pt x="11076308" y="675698"/>
                </a:cubicBezTo>
                <a:cubicBezTo>
                  <a:pt x="11093142" y="677175"/>
                  <a:pt x="11131116" y="681348"/>
                  <a:pt x="11148789" y="685041"/>
                </a:cubicBezTo>
                <a:cubicBezTo>
                  <a:pt x="11177310" y="688243"/>
                  <a:pt x="11217768" y="714725"/>
                  <a:pt x="11249129" y="684218"/>
                </a:cubicBezTo>
                <a:cubicBezTo>
                  <a:pt x="11276269" y="697037"/>
                  <a:pt x="11257432" y="693670"/>
                  <a:pt x="11299915" y="692177"/>
                </a:cubicBezTo>
                <a:cubicBezTo>
                  <a:pt x="11314401" y="703224"/>
                  <a:pt x="11371412" y="714421"/>
                  <a:pt x="11386973" y="708209"/>
                </a:cubicBezTo>
                <a:cubicBezTo>
                  <a:pt x="11425657" y="716286"/>
                  <a:pt x="11454555" y="715485"/>
                  <a:pt x="11500105" y="735014"/>
                </a:cubicBezTo>
                <a:cubicBezTo>
                  <a:pt x="11545172" y="751781"/>
                  <a:pt x="11573053" y="787789"/>
                  <a:pt x="11621735" y="789584"/>
                </a:cubicBezTo>
                <a:lnTo>
                  <a:pt x="11691200" y="867902"/>
                </a:lnTo>
                <a:cubicBezTo>
                  <a:pt x="11734106" y="911360"/>
                  <a:pt x="11773008" y="895495"/>
                  <a:pt x="11819427" y="911634"/>
                </a:cubicBezTo>
                <a:lnTo>
                  <a:pt x="11969720" y="964737"/>
                </a:lnTo>
                <a:cubicBezTo>
                  <a:pt x="12009110" y="978008"/>
                  <a:pt x="12010206" y="989588"/>
                  <a:pt x="12055766" y="991268"/>
                </a:cubicBezTo>
                <a:cubicBezTo>
                  <a:pt x="12105723" y="1003445"/>
                  <a:pt x="12068493" y="1020292"/>
                  <a:pt x="12171539" y="995427"/>
                </a:cubicBezTo>
                <a:cubicBezTo>
                  <a:pt x="12174929" y="995822"/>
                  <a:pt x="12180763" y="996228"/>
                  <a:pt x="12187831" y="996580"/>
                </a:cubicBezTo>
                <a:lnTo>
                  <a:pt x="12192000" y="996726"/>
                </a:lnTo>
                <a:lnTo>
                  <a:pt x="12192000" y="4939827"/>
                </a:lnTo>
                <a:lnTo>
                  <a:pt x="0" y="4939827"/>
                </a:lnTo>
                <a:lnTo>
                  <a:pt x="0" y="512043"/>
                </a:lnTo>
                <a:lnTo>
                  <a:pt x="7381" y="512580"/>
                </a:lnTo>
                <a:cubicBezTo>
                  <a:pt x="39359" y="514524"/>
                  <a:pt x="72732" y="514144"/>
                  <a:pt x="100029" y="504758"/>
                </a:cubicBezTo>
                <a:cubicBezTo>
                  <a:pt x="115935" y="525779"/>
                  <a:pt x="143126" y="489229"/>
                  <a:pt x="155244" y="525130"/>
                </a:cubicBezTo>
                <a:cubicBezTo>
                  <a:pt x="173881" y="522487"/>
                  <a:pt x="242791" y="514086"/>
                  <a:pt x="254366" y="534449"/>
                </a:cubicBezTo>
                <a:cubicBezTo>
                  <a:pt x="303041" y="537382"/>
                  <a:pt x="380161" y="541650"/>
                  <a:pt x="447292" y="542725"/>
                </a:cubicBezTo>
                <a:cubicBezTo>
                  <a:pt x="530282" y="553078"/>
                  <a:pt x="572130" y="539673"/>
                  <a:pt x="628105" y="547853"/>
                </a:cubicBezTo>
                <a:cubicBezTo>
                  <a:pt x="661608" y="509671"/>
                  <a:pt x="746152" y="605137"/>
                  <a:pt x="783146" y="591799"/>
                </a:cubicBezTo>
                <a:cubicBezTo>
                  <a:pt x="862499" y="590113"/>
                  <a:pt x="949481" y="579142"/>
                  <a:pt x="1043676" y="591887"/>
                </a:cubicBezTo>
                <a:cubicBezTo>
                  <a:pt x="1120353" y="576991"/>
                  <a:pt x="1172004" y="553592"/>
                  <a:pt x="1281816" y="520946"/>
                </a:cubicBezTo>
                <a:cubicBezTo>
                  <a:pt x="1339915" y="511282"/>
                  <a:pt x="1459480" y="554579"/>
                  <a:pt x="1486347" y="487310"/>
                </a:cubicBezTo>
                <a:cubicBezTo>
                  <a:pt x="1507765" y="532008"/>
                  <a:pt x="1539168" y="465954"/>
                  <a:pt x="1568079" y="462531"/>
                </a:cubicBezTo>
                <a:cubicBezTo>
                  <a:pt x="1587821" y="491525"/>
                  <a:pt x="1601468" y="469316"/>
                  <a:pt x="1622516" y="466058"/>
                </a:cubicBezTo>
                <a:cubicBezTo>
                  <a:pt x="1630056" y="483510"/>
                  <a:pt x="1647504" y="484261"/>
                  <a:pt x="1655457" y="465359"/>
                </a:cubicBezTo>
                <a:cubicBezTo>
                  <a:pt x="1651800" y="419723"/>
                  <a:pt x="1709718" y="447719"/>
                  <a:pt x="1717454" y="417203"/>
                </a:cubicBezTo>
                <a:cubicBezTo>
                  <a:pt x="1753115" y="414011"/>
                  <a:pt x="1882851" y="412376"/>
                  <a:pt x="1913794" y="365255"/>
                </a:cubicBezTo>
                <a:cubicBezTo>
                  <a:pt x="2001060" y="361067"/>
                  <a:pt x="2099559" y="366414"/>
                  <a:pt x="2129762" y="367832"/>
                </a:cubicBezTo>
                <a:cubicBezTo>
                  <a:pt x="2215380" y="355065"/>
                  <a:pt x="2248807" y="343296"/>
                  <a:pt x="2376970" y="350129"/>
                </a:cubicBezTo>
                <a:cubicBezTo>
                  <a:pt x="2393251" y="360463"/>
                  <a:pt x="2473371" y="379419"/>
                  <a:pt x="2480155" y="359227"/>
                </a:cubicBezTo>
                <a:cubicBezTo>
                  <a:pt x="2520060" y="359505"/>
                  <a:pt x="2561270" y="311415"/>
                  <a:pt x="2586782" y="339352"/>
                </a:cubicBezTo>
                <a:cubicBezTo>
                  <a:pt x="2585230" y="294982"/>
                  <a:pt x="2653633" y="316689"/>
                  <a:pt x="2679617" y="305383"/>
                </a:cubicBezTo>
                <a:cubicBezTo>
                  <a:pt x="2721434" y="266011"/>
                  <a:pt x="2746765" y="276002"/>
                  <a:pt x="2788947" y="250375"/>
                </a:cubicBezTo>
                <a:cubicBezTo>
                  <a:pt x="2851672" y="235447"/>
                  <a:pt x="2913075" y="252766"/>
                  <a:pt x="2965530" y="245958"/>
                </a:cubicBezTo>
                <a:cubicBezTo>
                  <a:pt x="3001911" y="238336"/>
                  <a:pt x="3090203" y="217828"/>
                  <a:pt x="3103677" y="209527"/>
                </a:cubicBezTo>
                <a:lnTo>
                  <a:pt x="3126759" y="211226"/>
                </a:lnTo>
                <a:cubicBezTo>
                  <a:pt x="3136908" y="211889"/>
                  <a:pt x="3148903" y="212490"/>
                  <a:pt x="3164020" y="212779"/>
                </a:cubicBezTo>
                <a:cubicBezTo>
                  <a:pt x="3225474" y="210084"/>
                  <a:pt x="3231859" y="218227"/>
                  <a:pt x="3285019" y="220535"/>
                </a:cubicBezTo>
                <a:cubicBezTo>
                  <a:pt x="3318541" y="222809"/>
                  <a:pt x="3359787" y="223898"/>
                  <a:pt x="3365154" y="226416"/>
                </a:cubicBezTo>
                <a:lnTo>
                  <a:pt x="3367507" y="225416"/>
                </a:lnTo>
                <a:cubicBezTo>
                  <a:pt x="3377583" y="223667"/>
                  <a:pt x="3383502" y="224760"/>
                  <a:pt x="3387567" y="227103"/>
                </a:cubicBezTo>
                <a:lnTo>
                  <a:pt x="3498001" y="231941"/>
                </a:lnTo>
                <a:cubicBezTo>
                  <a:pt x="3513569" y="226158"/>
                  <a:pt x="3539132" y="232525"/>
                  <a:pt x="3561557" y="228095"/>
                </a:cubicBezTo>
                <a:cubicBezTo>
                  <a:pt x="3574944" y="230843"/>
                  <a:pt x="3597426" y="216287"/>
                  <a:pt x="3611920" y="218094"/>
                </a:cubicBezTo>
                <a:lnTo>
                  <a:pt x="3620528" y="218788"/>
                </a:lnTo>
                <a:lnTo>
                  <a:pt x="3620766" y="218511"/>
                </a:lnTo>
                <a:cubicBezTo>
                  <a:pt x="3622780" y="218042"/>
                  <a:pt x="3625663" y="218038"/>
                  <a:pt x="3629977" y="218664"/>
                </a:cubicBezTo>
                <a:lnTo>
                  <a:pt x="3636217" y="220048"/>
                </a:lnTo>
                <a:lnTo>
                  <a:pt x="3709484" y="186927"/>
                </a:lnTo>
                <a:cubicBezTo>
                  <a:pt x="3731015" y="183190"/>
                  <a:pt x="3745790" y="180810"/>
                  <a:pt x="3761342" y="177474"/>
                </a:cubicBezTo>
                <a:lnTo>
                  <a:pt x="3799748" y="167154"/>
                </a:lnTo>
                <a:lnTo>
                  <a:pt x="3922756" y="194044"/>
                </a:lnTo>
                <a:cubicBezTo>
                  <a:pt x="3960877" y="203465"/>
                  <a:pt x="3965250" y="215357"/>
                  <a:pt x="4028476" y="223679"/>
                </a:cubicBezTo>
                <a:cubicBezTo>
                  <a:pt x="4088751" y="228019"/>
                  <a:pt x="4139112" y="248870"/>
                  <a:pt x="4191582" y="238952"/>
                </a:cubicBezTo>
                <a:cubicBezTo>
                  <a:pt x="4210842" y="254091"/>
                  <a:pt x="4229809" y="260810"/>
                  <a:pt x="4251024" y="240874"/>
                </a:cubicBezTo>
                <a:cubicBezTo>
                  <a:pt x="4306627" y="250935"/>
                  <a:pt x="4317066" y="281625"/>
                  <a:pt x="4355275" y="260205"/>
                </a:cubicBezTo>
                <a:cubicBezTo>
                  <a:pt x="4390577" y="327090"/>
                  <a:pt x="4385658" y="272111"/>
                  <a:pt x="4423807" y="270366"/>
                </a:cubicBezTo>
                <a:cubicBezTo>
                  <a:pt x="4457666" y="271864"/>
                  <a:pt x="4523223" y="267475"/>
                  <a:pt x="4558432" y="269194"/>
                </a:cubicBezTo>
                <a:cubicBezTo>
                  <a:pt x="4594553" y="230955"/>
                  <a:pt x="4596517" y="287120"/>
                  <a:pt x="4635061" y="280682"/>
                </a:cubicBezTo>
                <a:cubicBezTo>
                  <a:pt x="4676560" y="281955"/>
                  <a:pt x="4741782" y="292968"/>
                  <a:pt x="4807427" y="276835"/>
                </a:cubicBezTo>
                <a:cubicBezTo>
                  <a:pt x="4876769" y="256626"/>
                  <a:pt x="4951997" y="249407"/>
                  <a:pt x="5028933" y="183887"/>
                </a:cubicBezTo>
                <a:cubicBezTo>
                  <a:pt x="5044713" y="164149"/>
                  <a:pt x="5073685" y="161161"/>
                  <a:pt x="5093642" y="177214"/>
                </a:cubicBezTo>
                <a:cubicBezTo>
                  <a:pt x="5097077" y="179978"/>
                  <a:pt x="5100108" y="183212"/>
                  <a:pt x="5102642" y="186816"/>
                </a:cubicBezTo>
                <a:cubicBezTo>
                  <a:pt x="5150234" y="139156"/>
                  <a:pt x="5169674" y="190314"/>
                  <a:pt x="5193590" y="156458"/>
                </a:cubicBezTo>
                <a:cubicBezTo>
                  <a:pt x="5257854" y="151722"/>
                  <a:pt x="5301917" y="175841"/>
                  <a:pt x="5323922" y="146332"/>
                </a:cubicBezTo>
                <a:cubicBezTo>
                  <a:pt x="5355266" y="153538"/>
                  <a:pt x="5392601" y="198271"/>
                  <a:pt x="5421860" y="167298"/>
                </a:cubicBezTo>
                <a:cubicBezTo>
                  <a:pt x="5420630" y="196364"/>
                  <a:pt x="5461576" y="151467"/>
                  <a:pt x="5476948" y="173249"/>
                </a:cubicBezTo>
                <a:cubicBezTo>
                  <a:pt x="5487334" y="191763"/>
                  <a:pt x="5502178" y="182456"/>
                  <a:pt x="5516842" y="184018"/>
                </a:cubicBezTo>
                <a:cubicBezTo>
                  <a:pt x="5533140" y="200158"/>
                  <a:pt x="5599828" y="189750"/>
                  <a:pt x="5619415" y="176781"/>
                </a:cubicBezTo>
                <a:cubicBezTo>
                  <a:pt x="5690073" y="168499"/>
                  <a:pt x="5748631" y="186964"/>
                  <a:pt x="5789867" y="150304"/>
                </a:cubicBezTo>
                <a:cubicBezTo>
                  <a:pt x="5802836" y="146282"/>
                  <a:pt x="5814753" y="145947"/>
                  <a:pt x="5825953" y="147907"/>
                </a:cubicBezTo>
                <a:lnTo>
                  <a:pt x="5856168" y="158719"/>
                </a:lnTo>
                <a:lnTo>
                  <a:pt x="5862476" y="172447"/>
                </a:lnTo>
                <a:lnTo>
                  <a:pt x="5882195" y="173195"/>
                </a:lnTo>
                <a:lnTo>
                  <a:pt x="5952585" y="161012"/>
                </a:lnTo>
                <a:cubicBezTo>
                  <a:pt x="5962273" y="166588"/>
                  <a:pt x="5992020" y="151579"/>
                  <a:pt x="6001964" y="154786"/>
                </a:cubicBezTo>
                <a:cubicBezTo>
                  <a:pt x="6061748" y="122178"/>
                  <a:pt x="6101539" y="131534"/>
                  <a:pt x="6184207" y="132658"/>
                </a:cubicBezTo>
                <a:cubicBezTo>
                  <a:pt x="6266582" y="127016"/>
                  <a:pt x="6286876" y="151859"/>
                  <a:pt x="6415830" y="136006"/>
                </a:cubicBezTo>
                <a:cubicBezTo>
                  <a:pt x="6563502" y="116945"/>
                  <a:pt x="6684679" y="79367"/>
                  <a:pt x="6756965" y="57636"/>
                </a:cubicBezTo>
                <a:cubicBezTo>
                  <a:pt x="6761544" y="48663"/>
                  <a:pt x="6812642" y="36519"/>
                  <a:pt x="6819400" y="30742"/>
                </a:cubicBezTo>
                <a:lnTo>
                  <a:pt x="6986370" y="12659"/>
                </a:lnTo>
                <a:lnTo>
                  <a:pt x="6989536" y="14528"/>
                </a:lnTo>
                <a:cubicBezTo>
                  <a:pt x="7002946" y="17364"/>
                  <a:pt x="7010700" y="14716"/>
                  <a:pt x="7015933" y="9653"/>
                </a:cubicBezTo>
                <a:lnTo>
                  <a:pt x="7020592" y="1651"/>
                </a:lnTo>
                <a:lnTo>
                  <a:pt x="7025905"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כותרת 1">
            <a:extLst>
              <a:ext uri="{FF2B5EF4-FFF2-40B4-BE49-F238E27FC236}">
                <a16:creationId xmlns:a16="http://schemas.microsoft.com/office/drawing/2014/main" id="{18C846D8-8D33-77AC-75C3-9640B6066EE3}"/>
              </a:ext>
            </a:extLst>
          </p:cNvPr>
          <p:cNvSpPr>
            <a:spLocks noGrp="1"/>
          </p:cNvSpPr>
          <p:nvPr>
            <p:ph type="ctrTitle"/>
          </p:nvPr>
        </p:nvSpPr>
        <p:spPr>
          <a:xfrm>
            <a:off x="1184744" y="5198168"/>
            <a:ext cx="9859618" cy="642797"/>
          </a:xfrm>
        </p:spPr>
        <p:txBody>
          <a:bodyPr>
            <a:normAutofit/>
          </a:bodyPr>
          <a:lstStyle/>
          <a:p>
            <a:r>
              <a:rPr lang="he-IL" sz="3600"/>
              <a:t>ילדים ובני נוער עם מוגבלות בישראל</a:t>
            </a:r>
          </a:p>
        </p:txBody>
      </p:sp>
      <p:sp>
        <p:nvSpPr>
          <p:cNvPr id="3" name="כותרת משנה 2">
            <a:extLst>
              <a:ext uri="{FF2B5EF4-FFF2-40B4-BE49-F238E27FC236}">
                <a16:creationId xmlns:a16="http://schemas.microsoft.com/office/drawing/2014/main" id="{7FA31AB9-E483-3C39-E493-A94163C11D03}"/>
              </a:ext>
            </a:extLst>
          </p:cNvPr>
          <p:cNvSpPr>
            <a:spLocks noGrp="1"/>
          </p:cNvSpPr>
          <p:nvPr>
            <p:ph type="subTitle" idx="1"/>
          </p:nvPr>
        </p:nvSpPr>
        <p:spPr>
          <a:xfrm>
            <a:off x="2198774" y="5928655"/>
            <a:ext cx="7831559" cy="410689"/>
          </a:xfrm>
        </p:spPr>
        <p:txBody>
          <a:bodyPr>
            <a:normAutofit/>
          </a:bodyPr>
          <a:lstStyle/>
          <a:p>
            <a:r>
              <a:rPr lang="he-IL" sz="1600"/>
              <a:t>ד"ר נועה טל-אלון</a:t>
            </a:r>
          </a:p>
        </p:txBody>
      </p:sp>
      <p:sp>
        <p:nvSpPr>
          <p:cNvPr id="13" name="Freeform: Shape 12">
            <a:extLst>
              <a:ext uri="{FF2B5EF4-FFF2-40B4-BE49-F238E27FC236}">
                <a16:creationId xmlns:a16="http://schemas.microsoft.com/office/drawing/2014/main" id="{3389D0BC-BA1D-4360-88F9-D9ECCBDAB5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17950" y="647758"/>
            <a:ext cx="8355105" cy="439265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תמונה 3">
            <a:extLst>
              <a:ext uri="{FF2B5EF4-FFF2-40B4-BE49-F238E27FC236}">
                <a16:creationId xmlns:a16="http://schemas.microsoft.com/office/drawing/2014/main" id="{14EE44A7-7AFA-A009-17A9-A3EA0842A238}"/>
              </a:ext>
            </a:extLst>
          </p:cNvPr>
          <p:cNvPicPr>
            <a:picLocks noChangeAspect="1"/>
          </p:cNvPicPr>
          <p:nvPr/>
        </p:nvPicPr>
        <p:blipFill>
          <a:blip r:embed="rId2"/>
          <a:srcRect t="15597" r="1" b="8185"/>
          <a:stretch/>
        </p:blipFill>
        <p:spPr>
          <a:xfrm>
            <a:off x="2079812" y="805516"/>
            <a:ext cx="8032376" cy="4074026"/>
          </a:xfrm>
          <a:prstGeom prst="rect">
            <a:avLst/>
          </a:prstGeom>
        </p:spPr>
      </p:pic>
    </p:spTree>
    <p:extLst>
      <p:ext uri="{BB962C8B-B14F-4D97-AF65-F5344CB8AC3E}">
        <p14:creationId xmlns:p14="http://schemas.microsoft.com/office/powerpoint/2010/main" val="330125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5C365A0F-B38E-2A50-DDDB-84C614364A1B}"/>
              </a:ext>
            </a:extLst>
          </p:cNvPr>
          <p:cNvSpPr>
            <a:spLocks noGrp="1"/>
          </p:cNvSpPr>
          <p:nvPr>
            <p:ph idx="1"/>
          </p:nvPr>
        </p:nvSpPr>
        <p:spPr>
          <a:xfrm>
            <a:off x="838200" y="283029"/>
            <a:ext cx="5257800" cy="5893934"/>
          </a:xfrm>
        </p:spPr>
        <p:txBody>
          <a:bodyPr>
            <a:normAutofit fontScale="92500" lnSpcReduction="10000"/>
          </a:bodyPr>
          <a:lstStyle/>
          <a:p>
            <a:pPr marL="0" indent="0">
              <a:buNone/>
            </a:pPr>
            <a:r>
              <a:rPr lang="he-IL" b="0" i="0" dirty="0">
                <a:effectLst/>
                <a:latin typeface="robotocondensed"/>
              </a:rPr>
              <a:t>"</a:t>
            </a:r>
            <a:r>
              <a:rPr lang="he-IL" dirty="0">
                <a:latin typeface="robotocondensed"/>
              </a:rPr>
              <a:t>כשהייתי בבית ספר נפרד, במהותו של דבר ראיתי את עצמי כפגום וחריג. ראיתי את עצמי שונה מעצם טבעי משאר הגזע האנושי. המסר המובלע שחלחל לכל חוויות הטיפול שלי היה שאם אני רוצה חיים של אדם מוערך, שאם אני רוצה איכות חיים ועבודה טובה, אני יכולה להשיג הכול. אני רק צריך להתגבר על המוגבלות שלי.</a:t>
            </a:r>
            <a:br>
              <a:rPr lang="he-IL" dirty="0">
                <a:latin typeface="robotocondensed"/>
              </a:rPr>
            </a:br>
            <a:r>
              <a:rPr lang="he-IL" dirty="0">
                <a:latin typeface="robotocondensed"/>
              </a:rPr>
              <a:t>אף אחד לא בא אליך ואומר: "שמע, כדי לחיות חיים טובים אתה חייב להיות נורמלי", אבל זה מסר מובלע חזק מאוד. הפיזיותרפיה והריפוי בעיסוק שקיבלתי היו גורמים חשובים שבגללם הרגשתי שאני חריג. כל דבר בחיים שלי, מהרגע שנולדתי אמר לי שאני חריג."</a:t>
            </a:r>
          </a:p>
          <a:p>
            <a:pPr marL="0" indent="0">
              <a:buNone/>
            </a:pPr>
            <a:r>
              <a:rPr lang="he-IL" b="0" i="0" dirty="0">
                <a:effectLst/>
                <a:latin typeface="robotocondensed"/>
              </a:rPr>
              <a:t>(</a:t>
            </a:r>
            <a:r>
              <a:rPr lang="he-IL" b="0" i="0" dirty="0" err="1">
                <a:effectLst/>
                <a:latin typeface="robotocondensed"/>
              </a:rPr>
              <a:t>ג'נג'רקו</a:t>
            </a:r>
            <a:r>
              <a:rPr lang="he-IL" b="0" i="0" dirty="0">
                <a:effectLst/>
                <a:latin typeface="robotocondensed"/>
              </a:rPr>
              <a:t>, 2016, עמ' 478) </a:t>
            </a:r>
            <a:endParaRPr lang="he-IL" dirty="0">
              <a:latin typeface="robotocondensed"/>
            </a:endParaRPr>
          </a:p>
        </p:txBody>
      </p:sp>
      <p:pic>
        <p:nvPicPr>
          <p:cNvPr id="5" name="Picture 4" descr="תמונה מתקריב של ספר פתוח">
            <a:extLst>
              <a:ext uri="{FF2B5EF4-FFF2-40B4-BE49-F238E27FC236}">
                <a16:creationId xmlns:a16="http://schemas.microsoft.com/office/drawing/2014/main" id="{10618685-A5BA-C551-14E1-4B698E8B7F93}"/>
              </a:ext>
            </a:extLst>
          </p:cNvPr>
          <p:cNvPicPr>
            <a:picLocks noChangeAspect="1"/>
          </p:cNvPicPr>
          <p:nvPr/>
        </p:nvPicPr>
        <p:blipFill>
          <a:blip r:embed="rId2"/>
          <a:srcRect l="21583" r="20814"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480489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גרפיקה 1" descr="טלוויזיה">
            <a:extLst>
              <a:ext uri="{FF2B5EF4-FFF2-40B4-BE49-F238E27FC236}">
                <a16:creationId xmlns:a16="http://schemas.microsoft.com/office/drawing/2014/main" id="{EBDC3CDD-A540-40B9-BED2-C99D292B82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86038" y="214311"/>
            <a:ext cx="4230969" cy="6429375"/>
          </a:xfrm>
          <a:prstGeom prst="rect">
            <a:avLst/>
          </a:prstGeom>
        </p:spPr>
      </p:pic>
      <p:grpSp>
        <p:nvGrpSpPr>
          <p:cNvPr id="7" name="קבוצה 6">
            <a:extLst>
              <a:ext uri="{FF2B5EF4-FFF2-40B4-BE49-F238E27FC236}">
                <a16:creationId xmlns:a16="http://schemas.microsoft.com/office/drawing/2014/main" id="{4FB55908-780D-457B-B0FD-73A07C1C4834}"/>
              </a:ext>
            </a:extLst>
          </p:cNvPr>
          <p:cNvGrpSpPr/>
          <p:nvPr/>
        </p:nvGrpSpPr>
        <p:grpSpPr>
          <a:xfrm>
            <a:off x="2996382" y="235191"/>
            <a:ext cx="4922520" cy="6429376"/>
            <a:chOff x="7664481" y="2309240"/>
            <a:chExt cx="3158897" cy="2672993"/>
          </a:xfrm>
        </p:grpSpPr>
        <p:pic>
          <p:nvPicPr>
            <p:cNvPr id="8" name="גרפיקה 7" descr="טלוויזיה">
              <a:extLst>
                <a:ext uri="{FF2B5EF4-FFF2-40B4-BE49-F238E27FC236}">
                  <a16:creationId xmlns:a16="http://schemas.microsoft.com/office/drawing/2014/main" id="{E4E61C2D-43BA-48FB-A87D-D3224307048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50385" y="2309240"/>
              <a:ext cx="2672993" cy="2672993"/>
            </a:xfrm>
            <a:prstGeom prst="rect">
              <a:avLst/>
            </a:prstGeom>
          </p:spPr>
        </p:pic>
        <p:sp>
          <p:nvSpPr>
            <p:cNvPr id="9" name="מלבן 8">
              <a:extLst>
                <a:ext uri="{FF2B5EF4-FFF2-40B4-BE49-F238E27FC236}">
                  <a16:creationId xmlns:a16="http://schemas.microsoft.com/office/drawing/2014/main" id="{82836ACA-DF5F-4334-93F6-384D8E06CBF2}"/>
                </a:ext>
              </a:extLst>
            </p:cNvPr>
            <p:cNvSpPr/>
            <p:nvPr/>
          </p:nvSpPr>
          <p:spPr>
            <a:xfrm>
              <a:off x="7664481" y="2564696"/>
              <a:ext cx="2861000" cy="748063"/>
            </a:xfrm>
            <a:prstGeom prst="rect">
              <a:avLst/>
            </a:prstGeom>
          </p:spPr>
          <p:txBody>
            <a:bodyPr vert="horz" lIns="91440" tIns="45720" rIns="91440" bIns="45720" rtlCol="0" anchor="b">
              <a:noAutofit/>
            </a:bodyPr>
            <a:lstStyle/>
            <a:p>
              <a:pPr algn="ctr">
                <a:lnSpc>
                  <a:spcPct val="90000"/>
                </a:lnSpc>
                <a:spcBef>
                  <a:spcPct val="0"/>
                </a:spcBef>
                <a:spcAft>
                  <a:spcPts val="600"/>
                </a:spcAft>
              </a:pPr>
              <a:endParaRPr lang="he-IL" sz="3200" b="1" dirty="0">
                <a:solidFill>
                  <a:srgbClr val="7030A0"/>
                </a:solidFill>
                <a:latin typeface="David" panose="020E0502060401010101" pitchFamily="34" charset="-79"/>
                <a:ea typeface="+mj-ea"/>
                <a:cs typeface="David" panose="020E0502060401010101" pitchFamily="34" charset="-79"/>
              </a:endParaRPr>
            </a:p>
            <a:p>
              <a:pPr algn="ctr">
                <a:lnSpc>
                  <a:spcPct val="90000"/>
                </a:lnSpc>
                <a:spcBef>
                  <a:spcPct val="0"/>
                </a:spcBef>
                <a:spcAft>
                  <a:spcPts val="600"/>
                </a:spcAft>
              </a:pPr>
              <a:endParaRPr lang="he-IL" sz="3200" b="1" dirty="0">
                <a:solidFill>
                  <a:srgbClr val="7030A0"/>
                </a:solidFill>
                <a:latin typeface="David" panose="020E0502060401010101" pitchFamily="34" charset="-79"/>
                <a:ea typeface="+mj-ea"/>
                <a:cs typeface="David" panose="020E0502060401010101" pitchFamily="34" charset="-79"/>
              </a:endParaRPr>
            </a:p>
          </p:txBody>
        </p:sp>
      </p:grpSp>
      <p:grpSp>
        <p:nvGrpSpPr>
          <p:cNvPr id="10" name="קבוצה 9">
            <a:extLst>
              <a:ext uri="{FF2B5EF4-FFF2-40B4-BE49-F238E27FC236}">
                <a16:creationId xmlns:a16="http://schemas.microsoft.com/office/drawing/2014/main" id="{D77C8050-00ED-4E03-99B3-D463054AD06E}"/>
              </a:ext>
            </a:extLst>
          </p:cNvPr>
          <p:cNvGrpSpPr/>
          <p:nvPr/>
        </p:nvGrpSpPr>
        <p:grpSpPr>
          <a:xfrm>
            <a:off x="-147438" y="235192"/>
            <a:ext cx="4029124" cy="6293200"/>
            <a:chOff x="7664482" y="1976265"/>
            <a:chExt cx="2861000" cy="2672993"/>
          </a:xfrm>
        </p:grpSpPr>
        <p:pic>
          <p:nvPicPr>
            <p:cNvPr id="11" name="גרפיקה 10" descr="טלוויזיה">
              <a:extLst>
                <a:ext uri="{FF2B5EF4-FFF2-40B4-BE49-F238E27FC236}">
                  <a16:creationId xmlns:a16="http://schemas.microsoft.com/office/drawing/2014/main" id="{8B89ADA3-4632-4480-992A-2985E60337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8485" y="1976265"/>
              <a:ext cx="2672993" cy="2672993"/>
            </a:xfrm>
            <a:prstGeom prst="rect">
              <a:avLst/>
            </a:prstGeom>
          </p:spPr>
        </p:pic>
        <p:sp>
          <p:nvSpPr>
            <p:cNvPr id="12" name="מלבן 11">
              <a:extLst>
                <a:ext uri="{FF2B5EF4-FFF2-40B4-BE49-F238E27FC236}">
                  <a16:creationId xmlns:a16="http://schemas.microsoft.com/office/drawing/2014/main" id="{F700ACB8-50DF-4B5C-A349-D66944A9D340}"/>
                </a:ext>
              </a:extLst>
            </p:cNvPr>
            <p:cNvSpPr/>
            <p:nvPr/>
          </p:nvSpPr>
          <p:spPr>
            <a:xfrm>
              <a:off x="7664481" y="2564696"/>
              <a:ext cx="2861000" cy="748063"/>
            </a:xfrm>
            <a:prstGeom prst="rect">
              <a:avLst/>
            </a:prstGeom>
          </p:spPr>
          <p:txBody>
            <a:bodyPr vert="horz" lIns="91440" tIns="45720" rIns="91440" bIns="45720" rtlCol="0" anchor="b">
              <a:noAutofit/>
            </a:bodyPr>
            <a:lstStyle/>
            <a:p>
              <a:pPr algn="ctr">
                <a:lnSpc>
                  <a:spcPct val="90000"/>
                </a:lnSpc>
                <a:spcBef>
                  <a:spcPct val="0"/>
                </a:spcBef>
                <a:spcAft>
                  <a:spcPts val="600"/>
                </a:spcAft>
              </a:pPr>
              <a:endParaRPr lang="he-IL" sz="3200" b="1" dirty="0">
                <a:solidFill>
                  <a:srgbClr val="7030A0"/>
                </a:solidFill>
                <a:latin typeface="David" panose="020E0502060401010101" pitchFamily="34" charset="-79"/>
                <a:ea typeface="+mj-ea"/>
                <a:cs typeface="David" panose="020E0502060401010101" pitchFamily="34" charset="-79"/>
              </a:endParaRPr>
            </a:p>
            <a:p>
              <a:pPr algn="ctr">
                <a:lnSpc>
                  <a:spcPct val="90000"/>
                </a:lnSpc>
                <a:spcBef>
                  <a:spcPct val="0"/>
                </a:spcBef>
                <a:spcAft>
                  <a:spcPts val="600"/>
                </a:spcAft>
              </a:pPr>
              <a:endParaRPr lang="he-IL" sz="3200" b="1" dirty="0">
                <a:solidFill>
                  <a:srgbClr val="7030A0"/>
                </a:solidFill>
                <a:latin typeface="David" panose="020E0502060401010101" pitchFamily="34" charset="-79"/>
                <a:ea typeface="+mj-ea"/>
                <a:cs typeface="David" panose="020E0502060401010101" pitchFamily="34" charset="-79"/>
              </a:endParaRPr>
            </a:p>
          </p:txBody>
        </p:sp>
      </p:grpSp>
      <p:sp>
        <p:nvSpPr>
          <p:cNvPr id="13" name="תיבת טקסט 12">
            <a:extLst>
              <a:ext uri="{FF2B5EF4-FFF2-40B4-BE49-F238E27FC236}">
                <a16:creationId xmlns:a16="http://schemas.microsoft.com/office/drawing/2014/main" id="{F8E21BE4-EC95-4DA0-AA76-DA69530C2B4A}"/>
              </a:ext>
            </a:extLst>
          </p:cNvPr>
          <p:cNvSpPr txBox="1"/>
          <p:nvPr/>
        </p:nvSpPr>
        <p:spPr>
          <a:xfrm>
            <a:off x="4680943" y="1850630"/>
            <a:ext cx="2310583" cy="2397579"/>
          </a:xfrm>
          <a:prstGeom prst="rect">
            <a:avLst/>
          </a:prstGeom>
          <a:noFill/>
        </p:spPr>
        <p:txBody>
          <a:bodyPr wrap="square">
            <a:spAutoFit/>
          </a:bodyPr>
          <a:lstStyle/>
          <a:p>
            <a:pPr marL="0" marR="0" lvl="0" indent="0" algn="ctr" defTabSz="914400" rtl="1" eaLnBrk="1" fontAlgn="auto" latinLnBrk="0" hangingPunct="1">
              <a:lnSpc>
                <a:spcPct val="90000"/>
              </a:lnSpc>
              <a:spcBef>
                <a:spcPct val="0"/>
              </a:spcBef>
              <a:spcAft>
                <a:spcPts val="600"/>
              </a:spcAft>
              <a:buClrTx/>
              <a:buSzTx/>
              <a:buFontTx/>
              <a:buNone/>
              <a:tabLst/>
              <a:defRPr/>
            </a:pPr>
            <a:r>
              <a:rPr kumimoji="0" lang="he-IL" sz="3200" b="1" i="0" u="none" strike="noStrike" kern="1200" cap="none" spc="0" normalizeH="0" baseline="0" noProof="0" dirty="0">
                <a:ln>
                  <a:noFill/>
                </a:ln>
                <a:effectLst/>
                <a:uLnTx/>
                <a:uFillTx/>
                <a:latin typeface="David" panose="020E0502060401010101" pitchFamily="34" charset="-79"/>
                <a:ea typeface="+mn-ea"/>
                <a:cs typeface="David" panose="020E0502060401010101" pitchFamily="34" charset="-79"/>
              </a:rPr>
              <a:t>המודל החברתי</a:t>
            </a:r>
          </a:p>
          <a:p>
            <a:pPr marL="0" marR="0" lvl="0" indent="0" algn="ctr" defTabSz="914400" rtl="1" eaLnBrk="1" fontAlgn="auto" latinLnBrk="0" hangingPunct="1">
              <a:lnSpc>
                <a:spcPct val="90000"/>
              </a:lnSpc>
              <a:spcBef>
                <a:spcPct val="0"/>
              </a:spcBef>
              <a:spcAft>
                <a:spcPts val="600"/>
              </a:spcAft>
              <a:buClrTx/>
              <a:buSzTx/>
              <a:buFontTx/>
              <a:buNone/>
              <a:tabLst/>
              <a:defRPr/>
            </a:pPr>
            <a:r>
              <a:rPr kumimoji="0" lang="he-IL" sz="3200" b="1" i="0" u="none" strike="noStrike" kern="1200" cap="none" spc="0" normalizeH="0" baseline="0" noProof="0" dirty="0">
                <a:ln>
                  <a:noFill/>
                </a:ln>
                <a:effectLst/>
                <a:uLnTx/>
                <a:uFillTx/>
                <a:latin typeface="David" panose="020E0502060401010101" pitchFamily="34" charset="-79"/>
                <a:ea typeface="+mn-ea"/>
                <a:cs typeface="David" panose="020E0502060401010101" pitchFamily="34" charset="-79"/>
              </a:rPr>
              <a:t>"מעבר מתיקון אדם לתיקון עולם"</a:t>
            </a:r>
          </a:p>
        </p:txBody>
      </p:sp>
      <p:sp>
        <p:nvSpPr>
          <p:cNvPr id="15" name="Rectangle 2">
            <a:extLst>
              <a:ext uri="{FF2B5EF4-FFF2-40B4-BE49-F238E27FC236}">
                <a16:creationId xmlns:a16="http://schemas.microsoft.com/office/drawing/2014/main" id="{E270E722-CAB5-46CF-A1F4-F32F4252BABD}"/>
              </a:ext>
            </a:extLst>
          </p:cNvPr>
          <p:cNvSpPr/>
          <p:nvPr/>
        </p:nvSpPr>
        <p:spPr>
          <a:xfrm>
            <a:off x="8480151" y="1828770"/>
            <a:ext cx="3266238" cy="545406"/>
          </a:xfrm>
          <a:prstGeom prst="rect">
            <a:avLst/>
          </a:prstGeom>
        </p:spPr>
        <p:txBody>
          <a:bodyPr wrap="square">
            <a:spAutoFit/>
          </a:bodyPr>
          <a:lstStyle/>
          <a:p>
            <a:pPr algn="ctr">
              <a:lnSpc>
                <a:spcPct val="90000"/>
              </a:lnSpc>
              <a:spcBef>
                <a:spcPct val="0"/>
              </a:spcBef>
              <a:spcAft>
                <a:spcPts val="600"/>
              </a:spcAft>
            </a:pPr>
            <a:r>
              <a:rPr lang="he-IL" sz="3200" b="1" dirty="0">
                <a:latin typeface="David" panose="020E0502060401010101" pitchFamily="34" charset="-79"/>
                <a:cs typeface="David" panose="020E0502060401010101" pitchFamily="34" charset="-79"/>
              </a:rPr>
              <a:t>המודל הרפואי</a:t>
            </a:r>
            <a:endParaRPr lang="en-US" sz="2800" dirty="0">
              <a:cs typeface="+mj-cs"/>
            </a:endParaRPr>
          </a:p>
        </p:txBody>
      </p:sp>
      <p:pic>
        <p:nvPicPr>
          <p:cNvPr id="17" name="Picture 4" descr="נכה, חזית, כיסא גלגלים, מדרגות, איש. מדרגות, כיסא גלגלים, נכה ...">
            <a:extLst>
              <a:ext uri="{FF2B5EF4-FFF2-40B4-BE49-F238E27FC236}">
                <a16:creationId xmlns:a16="http://schemas.microsoft.com/office/drawing/2014/main" id="{9A52B00C-D509-4D24-88D9-EDEA85A15D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0151" y="2550211"/>
            <a:ext cx="3445039" cy="1799323"/>
          </a:xfrm>
          <a:prstGeom prst="rect">
            <a:avLst/>
          </a:prstGeom>
          <a:noFill/>
          <a:extLst>
            <a:ext uri="{909E8E84-426E-40DD-AFC4-6F175D3DCCD1}">
              <a14:hiddenFill xmlns:a14="http://schemas.microsoft.com/office/drawing/2010/main">
                <a:solidFill>
                  <a:srgbClr val="FFFFFF"/>
                </a:solidFill>
              </a14:hiddenFill>
            </a:ext>
          </a:extLst>
        </p:spPr>
      </p:pic>
      <p:sp>
        <p:nvSpPr>
          <p:cNvPr id="21" name="תיבת טקסט 20">
            <a:extLst>
              <a:ext uri="{FF2B5EF4-FFF2-40B4-BE49-F238E27FC236}">
                <a16:creationId xmlns:a16="http://schemas.microsoft.com/office/drawing/2014/main" id="{53110039-CCFF-4FB9-8364-0C4255887CDE}"/>
              </a:ext>
            </a:extLst>
          </p:cNvPr>
          <p:cNvSpPr txBox="1"/>
          <p:nvPr/>
        </p:nvSpPr>
        <p:spPr>
          <a:xfrm>
            <a:off x="-1168080" y="1781824"/>
            <a:ext cx="6267450" cy="955646"/>
          </a:xfrm>
          <a:prstGeom prst="rect">
            <a:avLst/>
          </a:prstGeom>
          <a:noFill/>
        </p:spPr>
        <p:txBody>
          <a:bodyPr wrap="square">
            <a:spAutoFit/>
          </a:bodyPr>
          <a:lstStyle/>
          <a:p>
            <a:pPr marL="0" marR="0" lvl="0" indent="0" algn="ctr" defTabSz="914400" rtl="1" eaLnBrk="1" fontAlgn="auto" latinLnBrk="0" hangingPunct="1">
              <a:lnSpc>
                <a:spcPct val="90000"/>
              </a:lnSpc>
              <a:spcBef>
                <a:spcPct val="0"/>
              </a:spcBef>
              <a:spcAft>
                <a:spcPts val="600"/>
              </a:spcAft>
              <a:buClrTx/>
              <a:buSzTx/>
              <a:buFontTx/>
              <a:buNone/>
              <a:tabLst/>
              <a:defRPr/>
            </a:pPr>
            <a:r>
              <a:rPr kumimoji="0" lang="he-IL" sz="2800" b="1" i="0" u="none" strike="noStrike" kern="1200" cap="none" spc="0" normalizeH="0" baseline="0" noProof="0" dirty="0">
                <a:ln>
                  <a:noFill/>
                </a:ln>
                <a:effectLst/>
                <a:uLnTx/>
                <a:uFillTx/>
                <a:latin typeface="David" panose="020E0502060401010101" pitchFamily="34" charset="-79"/>
                <a:ea typeface="+mn-ea"/>
                <a:cs typeface="David" panose="020E0502060401010101" pitchFamily="34" charset="-79"/>
              </a:rPr>
              <a:t>המודל האפירמטיבי</a:t>
            </a:r>
          </a:p>
          <a:p>
            <a:pPr marL="0" marR="0" lvl="0" indent="0" algn="ctr" defTabSz="914400" rtl="1" eaLnBrk="1" fontAlgn="auto" latinLnBrk="0" hangingPunct="1">
              <a:lnSpc>
                <a:spcPct val="90000"/>
              </a:lnSpc>
              <a:spcBef>
                <a:spcPct val="0"/>
              </a:spcBef>
              <a:spcAft>
                <a:spcPts val="600"/>
              </a:spcAft>
              <a:buClrTx/>
              <a:buSzTx/>
              <a:buFontTx/>
              <a:buNone/>
              <a:tabLst/>
              <a:defRPr/>
            </a:pPr>
            <a:r>
              <a:rPr kumimoji="0" lang="he-IL" sz="2800" b="1" i="0" u="none" strike="noStrike" kern="1200" cap="none" spc="0" normalizeH="0" baseline="0" noProof="0" dirty="0">
                <a:ln>
                  <a:noFill/>
                </a:ln>
                <a:effectLst/>
                <a:uLnTx/>
                <a:uFillTx/>
                <a:latin typeface="David" panose="020E0502060401010101" pitchFamily="34" charset="-79"/>
                <a:ea typeface="+mn-ea"/>
                <a:cs typeface="David" panose="020E0502060401010101" pitchFamily="34" charset="-79"/>
              </a:rPr>
              <a:t>"נכות היא זהות"</a:t>
            </a:r>
          </a:p>
        </p:txBody>
      </p:sp>
      <p:pic>
        <p:nvPicPr>
          <p:cNvPr id="23" name="Picture 2" descr="תוצאת תמונה עבור nothing about us without us">
            <a:extLst>
              <a:ext uri="{FF2B5EF4-FFF2-40B4-BE49-F238E27FC236}">
                <a16:creationId xmlns:a16="http://schemas.microsoft.com/office/drawing/2014/main" id="{C94C36F3-93AB-4B0B-B9A4-A19341F133D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549"/>
          <a:stretch/>
        </p:blipFill>
        <p:spPr bwMode="auto">
          <a:xfrm>
            <a:off x="372276" y="3124653"/>
            <a:ext cx="3047704" cy="1494197"/>
          </a:xfrm>
          <a:prstGeom prst="rect">
            <a:avLst/>
          </a:prstGeom>
          <a:noFill/>
          <a:effectLst/>
          <a:extLst>
            <a:ext uri="{909E8E84-426E-40DD-AFC4-6F175D3DCCD1}">
              <a14:hiddenFill xmlns:a14="http://schemas.microsoft.com/office/drawing/2010/main">
                <a:solidFill>
                  <a:srgbClr val="FFFFFF"/>
                </a:solidFill>
              </a14:hiddenFill>
            </a:ext>
          </a:extLst>
        </p:spPr>
      </p:pic>
      <p:sp>
        <p:nvSpPr>
          <p:cNvPr id="18" name="תיבת טקסט 17">
            <a:extLst>
              <a:ext uri="{FF2B5EF4-FFF2-40B4-BE49-F238E27FC236}">
                <a16:creationId xmlns:a16="http://schemas.microsoft.com/office/drawing/2014/main" id="{AFBCCF40-A7E0-4754-9CD8-115128CB702F}"/>
              </a:ext>
            </a:extLst>
          </p:cNvPr>
          <p:cNvSpPr txBox="1"/>
          <p:nvPr/>
        </p:nvSpPr>
        <p:spPr>
          <a:xfrm>
            <a:off x="2748049" y="271085"/>
            <a:ext cx="6695902" cy="701731"/>
          </a:xfrm>
          <a:prstGeom prst="rect">
            <a:avLst/>
          </a:prstGeom>
          <a:noFill/>
        </p:spPr>
        <p:txBody>
          <a:bodyPr wrap="square">
            <a:spAutoFit/>
          </a:bodyPr>
          <a:lstStyle/>
          <a:p>
            <a:pPr lvl="0" algn="ctr" rtl="1">
              <a:lnSpc>
                <a:spcPct val="90000"/>
              </a:lnSpc>
              <a:spcBef>
                <a:spcPct val="0"/>
              </a:spcBef>
              <a:spcAft>
                <a:spcPts val="600"/>
              </a:spcAft>
            </a:pPr>
            <a:r>
              <a:rPr lang="he-IL" sz="4400" dirty="0">
                <a:ln w="0"/>
                <a:solidFill>
                  <a:srgbClr val="C00000"/>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מודלים למוגבלות</a:t>
            </a:r>
            <a:endParaRPr lang="en-US" sz="4400" dirty="0">
              <a:ln w="0"/>
              <a:solidFill>
                <a:srgbClr val="C00000"/>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1477931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838200" y="365125"/>
            <a:ext cx="5393361" cy="1325563"/>
          </a:xfrm>
        </p:spPr>
        <p:txBody>
          <a:bodyPr>
            <a:normAutofit/>
          </a:bodyPr>
          <a:lstStyle/>
          <a:p>
            <a:r>
              <a:rPr lang="he-IL" sz="2800" b="1">
                <a:effectLst>
                  <a:outerShdw blurRad="38100" dist="38100" dir="2700000" algn="tl">
                    <a:srgbClr val="000000">
                      <a:alpha val="43137"/>
                    </a:srgbClr>
                  </a:outerShdw>
                </a:effectLst>
              </a:rPr>
              <a:t>המודל הרפואי </a:t>
            </a:r>
            <a:br>
              <a:rPr lang="he-IL" sz="2800" b="1">
                <a:effectLst>
                  <a:outerShdw blurRad="38100" dist="38100" dir="2700000" algn="tl">
                    <a:srgbClr val="000000">
                      <a:alpha val="43137"/>
                    </a:srgbClr>
                  </a:outerShdw>
                </a:effectLst>
              </a:rPr>
            </a:br>
            <a:r>
              <a:rPr lang="he-IL" sz="2800" b="1">
                <a:effectLst>
                  <a:outerShdw blurRad="38100" dist="38100" dir="2700000" algn="tl">
                    <a:srgbClr val="000000">
                      <a:alpha val="43137"/>
                    </a:srgbClr>
                  </a:outerShdw>
                </a:effectLst>
              </a:rPr>
              <a:t>"מודל הטרגדיה האישית" או "המודל האינדיבידואלי"</a:t>
            </a:r>
          </a:p>
        </p:txBody>
      </p:sp>
      <p:sp>
        <p:nvSpPr>
          <p:cNvPr id="1033" name="Freeform: Shape 1032">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838200" y="1825625"/>
            <a:ext cx="5393361" cy="4351338"/>
          </a:xfrm>
        </p:spPr>
        <p:txBody>
          <a:bodyPr>
            <a:normAutofit/>
          </a:bodyPr>
          <a:lstStyle/>
          <a:p>
            <a:r>
              <a:rPr lang="he-IL">
                <a:cs typeface="+mj-cs"/>
              </a:rPr>
              <a:t>המודל </a:t>
            </a:r>
            <a:r>
              <a:rPr lang="he-IL" err="1">
                <a:cs typeface="+mj-cs"/>
              </a:rPr>
              <a:t>הותיק</a:t>
            </a:r>
            <a:r>
              <a:rPr lang="he-IL">
                <a:cs typeface="+mj-cs"/>
              </a:rPr>
              <a:t> והשכיח ביותר</a:t>
            </a:r>
          </a:p>
          <a:p>
            <a:r>
              <a:rPr lang="he-IL">
                <a:cs typeface="+mj-cs"/>
              </a:rPr>
              <a:t>משמש ״</a:t>
            </a:r>
            <a:r>
              <a:rPr lang="he-IL" err="1">
                <a:cs typeface="+mj-cs"/>
              </a:rPr>
              <a:t>תאורית</a:t>
            </a:r>
            <a:r>
              <a:rPr lang="he-IL">
                <a:cs typeface="+mj-cs"/>
              </a:rPr>
              <a:t> על״ ועומד בבסיסם של כמעט</a:t>
            </a:r>
            <a:br>
              <a:rPr lang="he-IL">
                <a:cs typeface="+mj-cs"/>
              </a:rPr>
            </a:br>
            <a:r>
              <a:rPr lang="he-IL">
                <a:cs typeface="+mj-cs"/>
              </a:rPr>
              <a:t>כל המחקרים העוסקים במוגבלות</a:t>
            </a:r>
          </a:p>
          <a:p>
            <a:r>
              <a:rPr lang="he-IL">
                <a:cs typeface="+mj-cs"/>
              </a:rPr>
              <a:t>התפיסה: מוגבלות הינה לקות ששייכת לפרט ולכן יש צורך בתיקונו</a:t>
            </a:r>
          </a:p>
          <a:p>
            <a:r>
              <a:rPr lang="he-IL" b="1">
                <a:cs typeface="+mj-cs"/>
              </a:rPr>
              <a:t>הפתרון: יש לשאוף לתקן ולרפא את הפרט</a:t>
            </a:r>
          </a:p>
          <a:p>
            <a:endParaRPr lang="he-IL"/>
          </a:p>
          <a:p>
            <a:endParaRPr lang="he-IL"/>
          </a:p>
        </p:txBody>
      </p:sp>
      <p:sp>
        <p:nvSpPr>
          <p:cNvPr id="1035" name="Oval 1034">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Your Fault Stock Illustrations – 124 Your Fault Stock Illustrations,  Vectors &amp; Clipart - Dreamstime">
            <a:extLst>
              <a:ext uri="{FF2B5EF4-FFF2-40B4-BE49-F238E27FC236}">
                <a16:creationId xmlns:a16="http://schemas.microsoft.com/office/drawing/2014/main" id="{329A32A2-B36C-4391-9CCF-EC497F5F77A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77642" y="1216485"/>
            <a:ext cx="4490594" cy="4490594"/>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extLst>
            <a:ext uri="{909E8E84-426E-40DD-AFC4-6F175D3DCCD1}">
              <a14:hiddenFill xmlns:a14="http://schemas.microsoft.com/office/drawing/2010/main">
                <a:solidFill>
                  <a:srgbClr val="FFFFFF"/>
                </a:solidFill>
              </a14:hiddenFill>
            </a:ext>
          </a:extLst>
        </p:spPr>
      </p:pic>
      <p:sp>
        <p:nvSpPr>
          <p:cNvPr id="1037" name="Freeform: Shape 103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039" name="Straight Connector 1038">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041" name="Freeform: Shape 1040">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1043" name="Freeform: Shape 1042">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45" name="Freeform: Shape 1044">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308481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כותרת 1">
            <a:extLst>
              <a:ext uri="{FF2B5EF4-FFF2-40B4-BE49-F238E27FC236}">
                <a16:creationId xmlns:a16="http://schemas.microsoft.com/office/drawing/2014/main" id="{B1CA7FEA-AB9C-79E4-4F30-52E34356C6A7}"/>
              </a:ext>
            </a:extLst>
          </p:cNvPr>
          <p:cNvSpPr>
            <a:spLocks noGrp="1"/>
          </p:cNvSpPr>
          <p:nvPr>
            <p:ph type="title"/>
          </p:nvPr>
        </p:nvSpPr>
        <p:spPr>
          <a:xfrm>
            <a:off x="838200" y="365125"/>
            <a:ext cx="5393361" cy="1325563"/>
          </a:xfrm>
        </p:spPr>
        <p:txBody>
          <a:bodyPr>
            <a:normAutofit/>
          </a:bodyPr>
          <a:lstStyle/>
          <a:p>
            <a:r>
              <a:rPr lang="he-IL"/>
              <a:t>המודל החברתי</a:t>
            </a:r>
            <a:endParaRPr lang="he-IL" dirty="0"/>
          </a:p>
        </p:txBody>
      </p:sp>
      <p:sp>
        <p:nvSpPr>
          <p:cNvPr id="3" name="מציין מיקום טקסט 2">
            <a:extLst>
              <a:ext uri="{FF2B5EF4-FFF2-40B4-BE49-F238E27FC236}">
                <a16:creationId xmlns:a16="http://schemas.microsoft.com/office/drawing/2014/main" id="{D9DBD60C-8C05-BA3D-59E4-6EEF225EC0F5}"/>
              </a:ext>
            </a:extLst>
          </p:cNvPr>
          <p:cNvSpPr>
            <a:spLocks noGrp="1"/>
          </p:cNvSpPr>
          <p:nvPr>
            <p:ph idx="1"/>
          </p:nvPr>
        </p:nvSpPr>
        <p:spPr>
          <a:xfrm>
            <a:off x="838200" y="1825625"/>
            <a:ext cx="5393361" cy="4351338"/>
          </a:xfrm>
        </p:spPr>
        <p:txBody>
          <a:bodyPr>
            <a:normAutofit/>
          </a:bodyPr>
          <a:lstStyle/>
          <a:p>
            <a:r>
              <a:rPr lang="he-IL" sz="1800"/>
              <a:t>המודל לא שולל התערבויות וסיוע ברמת הפרט, אלא מדגיש את החשיבות בהתערבויות מערכתיות. </a:t>
            </a:r>
            <a:br>
              <a:rPr lang="he-IL" sz="1800"/>
            </a:br>
            <a:br>
              <a:rPr lang="he-IL" sz="1800"/>
            </a:br>
            <a:r>
              <a:rPr lang="he-IL" sz="1800" dirty="0"/>
              <a:t>מוגבלות כאינטראקציה: בין אדם עם לקות לבין הסביבה . </a:t>
            </a:r>
            <a:r>
              <a:rPr lang="he-IL" sz="1800"/>
              <a:t>משנה את הפוקוס מהמאפיינים הפיזיים וההגבלות התפקדויות למאפיינים הסביבתיים והחסמים שהם מייצרים.</a:t>
            </a:r>
            <a:br>
              <a:rPr lang="he-IL" sz="1800"/>
            </a:br>
            <a:br>
              <a:rPr lang="he-IL" sz="1800"/>
            </a:br>
            <a:r>
              <a:rPr lang="he-IL" sz="1800"/>
              <a:t>חושף את תהליכי הדיכוי, ההדרה </a:t>
            </a:r>
            <a:r>
              <a:rPr lang="he-IL" sz="1800" err="1"/>
              <a:t>והאפלייה</a:t>
            </a:r>
            <a:r>
              <a:rPr lang="he-IL" sz="1800"/>
              <a:t> של אנשים עם מוגבלות</a:t>
            </a:r>
            <a:br>
              <a:rPr lang="he-IL" sz="1800"/>
            </a:br>
            <a:br>
              <a:rPr lang="he-IL" sz="1800"/>
            </a:br>
            <a:r>
              <a:rPr lang="he-IL" sz="1800"/>
              <a:t>מדגיש את החשיבות של הובלת התנועה על ידי אנשים עם מוגבלות</a:t>
            </a:r>
            <a:br>
              <a:rPr lang="he-IL" sz="1800"/>
            </a:br>
            <a:br>
              <a:rPr lang="he-IL" sz="1800"/>
            </a:br>
            <a:br>
              <a:rPr lang="he-IL" sz="1800"/>
            </a:br>
            <a:r>
              <a:rPr lang="he-IL" sz="1800"/>
              <a:t>הוביל לשינוי תפיסתי ולחקיקה בנושא </a:t>
            </a:r>
            <a:r>
              <a:rPr lang="he-IL" sz="1800" err="1"/>
              <a:t>שיוויון</a:t>
            </a:r>
            <a:r>
              <a:rPr lang="he-IL" sz="1800"/>
              <a:t> זכויות לאנשים עם מוגבלות</a:t>
            </a:r>
          </a:p>
        </p:txBody>
      </p:sp>
      <p:pic>
        <p:nvPicPr>
          <p:cNvPr id="4" name="תמונה 3">
            <a:extLst>
              <a:ext uri="{FF2B5EF4-FFF2-40B4-BE49-F238E27FC236}">
                <a16:creationId xmlns:a16="http://schemas.microsoft.com/office/drawing/2014/main" id="{E0AED465-2FD0-E9AB-87DC-8CF3722D4CBB}"/>
              </a:ext>
            </a:extLst>
          </p:cNvPr>
          <p:cNvPicPr>
            <a:picLocks noChangeAspect="1"/>
          </p:cNvPicPr>
          <p:nvPr/>
        </p:nvPicPr>
        <p:blipFill>
          <a:blip r:embed="rId2"/>
          <a:srcRect l="12134" r="11117" b="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1"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תמונה 4">
            <a:extLst>
              <a:ext uri="{FF2B5EF4-FFF2-40B4-BE49-F238E27FC236}">
                <a16:creationId xmlns:a16="http://schemas.microsoft.com/office/drawing/2014/main" id="{A8D6FEBB-25B3-3B5C-6989-1D68F1FB178C}"/>
              </a:ext>
            </a:extLst>
          </p:cNvPr>
          <p:cNvPicPr>
            <a:picLocks noChangeAspect="1"/>
          </p:cNvPicPr>
          <p:nvPr/>
        </p:nvPicPr>
        <p:blipFill>
          <a:blip r:embed="rId3"/>
          <a:stretch>
            <a:fillRect/>
          </a:stretch>
        </p:blipFill>
        <p:spPr>
          <a:xfrm>
            <a:off x="-892254" y="-706894"/>
            <a:ext cx="5122238" cy="3702964"/>
          </a:xfrm>
          <a:prstGeom prst="rect">
            <a:avLst/>
          </a:prstGeom>
        </p:spPr>
      </p:pic>
    </p:spTree>
    <p:extLst>
      <p:ext uri="{BB962C8B-B14F-4D97-AF65-F5344CB8AC3E}">
        <p14:creationId xmlns:p14="http://schemas.microsoft.com/office/powerpoint/2010/main" val="902036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677D4EC-7895-419F-A0CC-9B04C993E2CD}"/>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kern="1200" dirty="0" err="1">
                <a:solidFill>
                  <a:srgbClr val="FFFFFF"/>
                </a:solidFill>
                <a:latin typeface="+mj-lt"/>
                <a:ea typeface="+mj-ea"/>
                <a:cs typeface="+mj-cs"/>
              </a:rPr>
              <a:t>שילוב</a:t>
            </a:r>
            <a:r>
              <a:rPr lang="en-US" sz="4800" kern="1200" dirty="0">
                <a:solidFill>
                  <a:srgbClr val="FFFFFF"/>
                </a:solidFill>
                <a:latin typeface="+mj-lt"/>
                <a:ea typeface="+mj-ea"/>
                <a:cs typeface="+mj-cs"/>
              </a:rPr>
              <a:t> </a:t>
            </a:r>
            <a:r>
              <a:rPr lang="en-US" sz="4800" kern="1200" dirty="0" err="1">
                <a:solidFill>
                  <a:srgbClr val="FFFFFF"/>
                </a:solidFill>
                <a:latin typeface="+mj-lt"/>
                <a:ea typeface="+mj-ea"/>
                <a:cs typeface="+mj-cs"/>
              </a:rPr>
              <a:t>מהו</a:t>
            </a:r>
            <a:r>
              <a:rPr lang="en-US" sz="4800" kern="1200" dirty="0">
                <a:solidFill>
                  <a:srgbClr val="FFFFFF"/>
                </a:solidFill>
                <a:latin typeface="+mj-lt"/>
                <a:ea typeface="+mj-ea"/>
                <a:cs typeface="+mj-cs"/>
              </a:rPr>
              <a:t>?</a:t>
            </a:r>
          </a:p>
        </p:txBody>
      </p:sp>
      <p:sp>
        <p:nvSpPr>
          <p:cNvPr id="3" name="Text Placeholder 2">
            <a:extLst>
              <a:ext uri="{FF2B5EF4-FFF2-40B4-BE49-F238E27FC236}">
                <a16:creationId xmlns:a16="http://schemas.microsoft.com/office/drawing/2014/main" id="{4A4C70DC-53B4-443C-946C-829B6F0293D6}"/>
              </a:ext>
            </a:extLst>
          </p:cNvPr>
          <p:cNvSpPr>
            <a:spLocks noGrp="1"/>
          </p:cNvSpPr>
          <p:nvPr>
            <p:ph type="body" idx="1"/>
          </p:nvPr>
        </p:nvSpPr>
        <p:spPr>
          <a:xfrm>
            <a:off x="1350682" y="4870824"/>
            <a:ext cx="10005951" cy="1458258"/>
          </a:xfrm>
        </p:spPr>
        <p:txBody>
          <a:bodyPr vert="horz" lIns="91440" tIns="45720" rIns="91440" bIns="45720" rtlCol="0" anchor="ctr">
            <a:noAutofit/>
          </a:bodyPr>
          <a:lstStyle/>
          <a:p>
            <a:pPr algn="r"/>
            <a:r>
              <a:rPr lang="en-US" sz="2800" kern="1200" dirty="0" err="1">
                <a:solidFill>
                  <a:schemeClr val="tx1"/>
                </a:solidFill>
                <a:latin typeface="+mn-lt"/>
                <a:ea typeface="+mn-ea"/>
                <a:cs typeface="+mn-cs"/>
              </a:rPr>
              <a:t>התפיסה</a:t>
            </a:r>
            <a:r>
              <a:rPr lang="en-US" sz="2800" kern="1200" dirty="0">
                <a:solidFill>
                  <a:schemeClr val="tx1"/>
                </a:solidFill>
                <a:latin typeface="+mn-lt"/>
                <a:ea typeface="+mn-ea"/>
                <a:cs typeface="+mn-cs"/>
              </a:rPr>
              <a:t> </a:t>
            </a:r>
            <a:r>
              <a:rPr lang="en-US" sz="2800" kern="1200" dirty="0" err="1">
                <a:solidFill>
                  <a:schemeClr val="tx1"/>
                </a:solidFill>
                <a:latin typeface="+mn-lt"/>
                <a:ea typeface="+mn-ea"/>
                <a:cs typeface="+mn-cs"/>
              </a:rPr>
              <a:t>הפילוסופית</a:t>
            </a:r>
            <a:r>
              <a:rPr lang="en-US" sz="2800" kern="1200" dirty="0">
                <a:solidFill>
                  <a:schemeClr val="tx1"/>
                </a:solidFill>
                <a:latin typeface="+mn-lt"/>
                <a:ea typeface="+mn-ea"/>
                <a:cs typeface="+mn-cs"/>
              </a:rPr>
              <a:t> </a:t>
            </a:r>
            <a:r>
              <a:rPr lang="en-US" sz="2800" kern="1200" dirty="0" err="1">
                <a:solidFill>
                  <a:schemeClr val="tx1"/>
                </a:solidFill>
                <a:latin typeface="+mn-lt"/>
                <a:ea typeface="+mn-ea"/>
                <a:cs typeface="+mn-cs"/>
              </a:rPr>
              <a:t>העומדת</a:t>
            </a:r>
            <a:r>
              <a:rPr lang="en-US" sz="2800" kern="1200" dirty="0">
                <a:solidFill>
                  <a:schemeClr val="tx1"/>
                </a:solidFill>
                <a:latin typeface="+mn-lt"/>
                <a:ea typeface="+mn-ea"/>
                <a:cs typeface="+mn-cs"/>
              </a:rPr>
              <a:t> </a:t>
            </a:r>
            <a:r>
              <a:rPr lang="en-US" sz="2800" kern="1200" dirty="0" err="1">
                <a:solidFill>
                  <a:schemeClr val="tx1"/>
                </a:solidFill>
                <a:latin typeface="+mn-lt"/>
                <a:ea typeface="+mn-ea"/>
                <a:cs typeface="+mn-cs"/>
              </a:rPr>
              <a:t>בבסיס</a:t>
            </a:r>
            <a:r>
              <a:rPr lang="en-US" sz="2800" kern="1200" dirty="0">
                <a:solidFill>
                  <a:schemeClr val="tx1"/>
                </a:solidFill>
                <a:latin typeface="+mn-lt"/>
                <a:ea typeface="+mn-ea"/>
                <a:cs typeface="+mn-cs"/>
              </a:rPr>
              <a:t> </a:t>
            </a:r>
            <a:r>
              <a:rPr lang="en-US" sz="2800" kern="1200" dirty="0" err="1">
                <a:solidFill>
                  <a:schemeClr val="tx1"/>
                </a:solidFill>
                <a:latin typeface="+mn-lt"/>
                <a:ea typeface="+mn-ea"/>
                <a:cs typeface="+mn-cs"/>
              </a:rPr>
              <a:t>רעיון</a:t>
            </a:r>
            <a:r>
              <a:rPr lang="en-US" sz="2800" kern="1200" dirty="0">
                <a:solidFill>
                  <a:schemeClr val="tx1"/>
                </a:solidFill>
                <a:latin typeface="+mn-lt"/>
                <a:ea typeface="+mn-ea"/>
                <a:cs typeface="+mn-cs"/>
              </a:rPr>
              <a:t> </a:t>
            </a:r>
            <a:r>
              <a:rPr lang="en-US" sz="2800" kern="1200" dirty="0" err="1">
                <a:solidFill>
                  <a:schemeClr val="tx1"/>
                </a:solidFill>
                <a:latin typeface="+mn-lt"/>
                <a:ea typeface="+mn-ea"/>
                <a:cs typeface="+mn-cs"/>
              </a:rPr>
              <a:t>השילוב</a:t>
            </a:r>
            <a:r>
              <a:rPr lang="en-US" sz="2800" kern="1200" dirty="0">
                <a:solidFill>
                  <a:schemeClr val="tx1"/>
                </a:solidFill>
                <a:latin typeface="+mn-lt"/>
                <a:ea typeface="+mn-ea"/>
                <a:cs typeface="+mn-cs"/>
              </a:rPr>
              <a:t> </a:t>
            </a:r>
            <a:r>
              <a:rPr lang="en-US" sz="2800" kern="1200" dirty="0" err="1">
                <a:solidFill>
                  <a:schemeClr val="tx1"/>
                </a:solidFill>
                <a:latin typeface="+mn-lt"/>
                <a:ea typeface="+mn-ea"/>
                <a:cs typeface="+mn-cs"/>
              </a:rPr>
              <a:t>היא</a:t>
            </a:r>
            <a:r>
              <a:rPr lang="en-US" sz="2800" kern="1200" dirty="0">
                <a:solidFill>
                  <a:schemeClr val="tx1"/>
                </a:solidFill>
                <a:latin typeface="+mn-lt"/>
                <a:ea typeface="+mn-ea"/>
                <a:cs typeface="+mn-cs"/>
              </a:rPr>
              <a:t> </a:t>
            </a:r>
            <a:r>
              <a:rPr lang="en-US" sz="2800" kern="1200" dirty="0" err="1">
                <a:solidFill>
                  <a:schemeClr val="tx1"/>
                </a:solidFill>
                <a:latin typeface="+mn-lt"/>
                <a:ea typeface="+mn-ea"/>
                <a:cs typeface="+mn-cs"/>
              </a:rPr>
              <a:t>כי</a:t>
            </a:r>
            <a:r>
              <a:rPr lang="en-US" sz="2800" kern="1200" dirty="0">
                <a:solidFill>
                  <a:schemeClr val="tx1"/>
                </a:solidFill>
                <a:latin typeface="+mn-lt"/>
                <a:ea typeface="+mn-ea"/>
                <a:cs typeface="+mn-cs"/>
              </a:rPr>
              <a:t> </a:t>
            </a:r>
            <a:r>
              <a:rPr lang="en-US" sz="2800" kern="1200" dirty="0" err="1">
                <a:solidFill>
                  <a:schemeClr val="tx1"/>
                </a:solidFill>
                <a:latin typeface="+mn-lt"/>
                <a:ea typeface="+mn-ea"/>
                <a:cs typeface="+mn-cs"/>
              </a:rPr>
              <a:t>הילד</a:t>
            </a:r>
            <a:r>
              <a:rPr lang="en-US" sz="2800" kern="1200" dirty="0">
                <a:solidFill>
                  <a:schemeClr val="tx1"/>
                </a:solidFill>
                <a:latin typeface="+mn-lt"/>
                <a:ea typeface="+mn-ea"/>
                <a:cs typeface="+mn-cs"/>
              </a:rPr>
              <a:t> </a:t>
            </a:r>
            <a:r>
              <a:rPr lang="en-US" sz="2800" kern="1200" dirty="0" err="1">
                <a:solidFill>
                  <a:schemeClr val="tx1"/>
                </a:solidFill>
                <a:latin typeface="+mn-lt"/>
                <a:ea typeface="+mn-ea"/>
                <a:cs typeface="+mn-cs"/>
              </a:rPr>
              <a:t>בעל</a:t>
            </a:r>
            <a:r>
              <a:rPr lang="en-US" sz="2800" kern="1200" dirty="0">
                <a:solidFill>
                  <a:schemeClr val="tx1"/>
                </a:solidFill>
                <a:latin typeface="+mn-lt"/>
                <a:ea typeface="+mn-ea"/>
                <a:cs typeface="+mn-cs"/>
              </a:rPr>
              <a:t> </a:t>
            </a:r>
            <a:r>
              <a:rPr lang="en-US" sz="2800" kern="1200" dirty="0" err="1">
                <a:solidFill>
                  <a:schemeClr val="tx1"/>
                </a:solidFill>
                <a:latin typeface="+mn-lt"/>
                <a:ea typeface="+mn-ea"/>
                <a:cs typeface="+mn-cs"/>
              </a:rPr>
              <a:t>הצרכים</a:t>
            </a:r>
            <a:r>
              <a:rPr lang="en-US" sz="2800" kern="1200" dirty="0">
                <a:solidFill>
                  <a:schemeClr val="tx1"/>
                </a:solidFill>
                <a:latin typeface="+mn-lt"/>
                <a:ea typeface="+mn-ea"/>
                <a:cs typeface="+mn-cs"/>
              </a:rPr>
              <a:t> </a:t>
            </a:r>
            <a:r>
              <a:rPr lang="en-US" sz="2800" kern="1200" dirty="0" err="1">
                <a:solidFill>
                  <a:schemeClr val="tx1"/>
                </a:solidFill>
                <a:latin typeface="+mn-lt"/>
                <a:ea typeface="+mn-ea"/>
                <a:cs typeface="+mn-cs"/>
              </a:rPr>
              <a:t>המיוחדים</a:t>
            </a:r>
            <a:r>
              <a:rPr lang="en-US" sz="2800" kern="1200" dirty="0">
                <a:solidFill>
                  <a:schemeClr val="tx1"/>
                </a:solidFill>
                <a:latin typeface="+mn-lt"/>
                <a:ea typeface="+mn-ea"/>
                <a:cs typeface="+mn-cs"/>
              </a:rPr>
              <a:t> </a:t>
            </a:r>
            <a:r>
              <a:rPr lang="en-US" sz="2800" kern="1200" dirty="0" err="1">
                <a:solidFill>
                  <a:schemeClr val="tx1"/>
                </a:solidFill>
                <a:latin typeface="+mn-lt"/>
                <a:ea typeface="+mn-ea"/>
                <a:cs typeface="+mn-cs"/>
              </a:rPr>
              <a:t>הוא</a:t>
            </a:r>
            <a:r>
              <a:rPr lang="en-US" sz="2800" kern="1200" dirty="0">
                <a:solidFill>
                  <a:schemeClr val="tx1"/>
                </a:solidFill>
                <a:latin typeface="+mn-lt"/>
                <a:ea typeface="+mn-ea"/>
                <a:cs typeface="+mn-cs"/>
              </a:rPr>
              <a:t> </a:t>
            </a:r>
            <a:r>
              <a:rPr lang="en-US" sz="2800" kern="1200" dirty="0" err="1">
                <a:solidFill>
                  <a:schemeClr val="tx1"/>
                </a:solidFill>
                <a:latin typeface="+mn-lt"/>
                <a:ea typeface="+mn-ea"/>
                <a:cs typeface="+mn-cs"/>
              </a:rPr>
              <a:t>שווה</a:t>
            </a:r>
            <a:r>
              <a:rPr lang="en-US" sz="2800" kern="1200" dirty="0">
                <a:solidFill>
                  <a:schemeClr val="tx1"/>
                </a:solidFill>
                <a:latin typeface="+mn-lt"/>
                <a:ea typeface="+mn-ea"/>
                <a:cs typeface="+mn-cs"/>
              </a:rPr>
              <a:t> </a:t>
            </a:r>
            <a:r>
              <a:rPr lang="en-US" sz="2800" kern="1200" dirty="0" err="1">
                <a:solidFill>
                  <a:schemeClr val="tx1"/>
                </a:solidFill>
                <a:latin typeface="+mn-lt"/>
                <a:ea typeface="+mn-ea"/>
                <a:cs typeface="+mn-cs"/>
              </a:rPr>
              <a:t>זכויות</a:t>
            </a:r>
            <a:r>
              <a:rPr lang="en-US" sz="2800" kern="1200" dirty="0">
                <a:solidFill>
                  <a:schemeClr val="tx1"/>
                </a:solidFill>
                <a:latin typeface="+mn-lt"/>
                <a:ea typeface="+mn-ea"/>
                <a:cs typeface="+mn-cs"/>
              </a:rPr>
              <a:t> </a:t>
            </a:r>
            <a:r>
              <a:rPr lang="en-US" sz="2800" kern="1200" dirty="0" err="1">
                <a:solidFill>
                  <a:schemeClr val="tx1"/>
                </a:solidFill>
                <a:latin typeface="+mn-lt"/>
                <a:ea typeface="+mn-ea"/>
                <a:cs typeface="+mn-cs"/>
              </a:rPr>
              <a:t>לילד</a:t>
            </a:r>
            <a:r>
              <a:rPr lang="en-US" sz="2800" kern="1200" dirty="0">
                <a:solidFill>
                  <a:schemeClr val="tx1"/>
                </a:solidFill>
                <a:latin typeface="+mn-lt"/>
                <a:ea typeface="+mn-ea"/>
                <a:cs typeface="+mn-cs"/>
              </a:rPr>
              <a:t> </a:t>
            </a:r>
            <a:r>
              <a:rPr lang="en-US" sz="2800" kern="1200" dirty="0" err="1">
                <a:solidFill>
                  <a:schemeClr val="tx1"/>
                </a:solidFill>
                <a:latin typeface="+mn-lt"/>
                <a:ea typeface="+mn-ea"/>
                <a:cs typeface="+mn-cs"/>
              </a:rPr>
              <a:t>שאינו</a:t>
            </a:r>
            <a:r>
              <a:rPr lang="en-US" sz="2800" kern="1200" dirty="0">
                <a:solidFill>
                  <a:schemeClr val="tx1"/>
                </a:solidFill>
                <a:latin typeface="+mn-lt"/>
                <a:ea typeface="+mn-ea"/>
                <a:cs typeface="+mn-cs"/>
              </a:rPr>
              <a:t> </a:t>
            </a:r>
            <a:r>
              <a:rPr lang="en-US" sz="2800" kern="1200" dirty="0" err="1">
                <a:solidFill>
                  <a:schemeClr val="tx1"/>
                </a:solidFill>
                <a:latin typeface="+mn-lt"/>
                <a:ea typeface="+mn-ea"/>
                <a:cs typeface="+mn-cs"/>
              </a:rPr>
              <a:t>מוגבל</a:t>
            </a:r>
            <a:r>
              <a:rPr lang="en-US" sz="2800" kern="1200" dirty="0">
                <a:solidFill>
                  <a:schemeClr val="tx1"/>
                </a:solidFill>
                <a:latin typeface="+mn-lt"/>
                <a:ea typeface="+mn-ea"/>
                <a:cs typeface="+mn-cs"/>
              </a:rPr>
              <a:t>, </a:t>
            </a:r>
            <a:r>
              <a:rPr lang="en-US" sz="2800" kern="1200" dirty="0" err="1">
                <a:solidFill>
                  <a:schemeClr val="tx1"/>
                </a:solidFill>
                <a:latin typeface="+mn-lt"/>
                <a:ea typeface="+mn-ea"/>
                <a:cs typeface="+mn-cs"/>
              </a:rPr>
              <a:t>ועל</a:t>
            </a:r>
            <a:r>
              <a:rPr lang="en-US" sz="2800" kern="1200" dirty="0">
                <a:solidFill>
                  <a:schemeClr val="tx1"/>
                </a:solidFill>
                <a:latin typeface="+mn-lt"/>
                <a:ea typeface="+mn-ea"/>
                <a:cs typeface="+mn-cs"/>
              </a:rPr>
              <a:t> </a:t>
            </a:r>
            <a:r>
              <a:rPr lang="en-US" sz="2800" kern="1200" dirty="0" err="1">
                <a:solidFill>
                  <a:schemeClr val="tx1"/>
                </a:solidFill>
                <a:latin typeface="+mn-lt"/>
                <a:ea typeface="+mn-ea"/>
                <a:cs typeface="+mn-cs"/>
              </a:rPr>
              <a:t>כן</a:t>
            </a:r>
            <a:r>
              <a:rPr lang="en-US" sz="2800" kern="1200" dirty="0">
                <a:solidFill>
                  <a:schemeClr val="tx1"/>
                </a:solidFill>
                <a:latin typeface="+mn-lt"/>
                <a:ea typeface="+mn-ea"/>
                <a:cs typeface="+mn-cs"/>
              </a:rPr>
              <a:t> </a:t>
            </a:r>
            <a:r>
              <a:rPr lang="en-US" sz="2800" kern="1200" dirty="0" err="1">
                <a:solidFill>
                  <a:schemeClr val="tx1"/>
                </a:solidFill>
                <a:latin typeface="+mn-lt"/>
                <a:ea typeface="+mn-ea"/>
                <a:cs typeface="+mn-cs"/>
              </a:rPr>
              <a:t>זכותו</a:t>
            </a:r>
            <a:r>
              <a:rPr lang="en-US" sz="2800" kern="1200" dirty="0">
                <a:solidFill>
                  <a:schemeClr val="tx1"/>
                </a:solidFill>
                <a:latin typeface="+mn-lt"/>
                <a:ea typeface="+mn-ea"/>
                <a:cs typeface="+mn-cs"/>
              </a:rPr>
              <a:t> </a:t>
            </a:r>
            <a:r>
              <a:rPr lang="en-US" sz="2800" kern="1200" dirty="0" err="1">
                <a:solidFill>
                  <a:schemeClr val="tx1"/>
                </a:solidFill>
                <a:latin typeface="+mn-lt"/>
                <a:ea typeface="+mn-ea"/>
                <a:cs typeface="+mn-cs"/>
              </a:rPr>
              <a:t>הבסיסית</a:t>
            </a:r>
            <a:r>
              <a:rPr lang="en-US" sz="2800" kern="1200" dirty="0">
                <a:solidFill>
                  <a:schemeClr val="tx1"/>
                </a:solidFill>
                <a:latin typeface="+mn-lt"/>
                <a:ea typeface="+mn-ea"/>
                <a:cs typeface="+mn-cs"/>
              </a:rPr>
              <a:t> </a:t>
            </a:r>
            <a:r>
              <a:rPr lang="en-US" sz="2800" kern="1200" dirty="0" err="1">
                <a:solidFill>
                  <a:schemeClr val="tx1"/>
                </a:solidFill>
                <a:latin typeface="+mn-lt"/>
                <a:ea typeface="+mn-ea"/>
                <a:cs typeface="+mn-cs"/>
              </a:rPr>
              <a:t>היא</a:t>
            </a:r>
            <a:r>
              <a:rPr lang="en-US" sz="2800" kern="1200" dirty="0">
                <a:solidFill>
                  <a:schemeClr val="tx1"/>
                </a:solidFill>
                <a:latin typeface="+mn-lt"/>
                <a:ea typeface="+mn-ea"/>
                <a:cs typeface="+mn-cs"/>
              </a:rPr>
              <a:t> </a:t>
            </a:r>
            <a:r>
              <a:rPr lang="en-US" sz="2800" b="1" kern="1200" dirty="0" err="1">
                <a:solidFill>
                  <a:schemeClr val="tx1"/>
                </a:solidFill>
                <a:latin typeface="+mn-lt"/>
                <a:ea typeface="+mn-ea"/>
                <a:cs typeface="+mn-cs"/>
              </a:rPr>
              <a:t>ללמוד</a:t>
            </a:r>
            <a:r>
              <a:rPr lang="en-US" sz="2800" b="1" kern="1200" dirty="0">
                <a:solidFill>
                  <a:schemeClr val="tx1"/>
                </a:solidFill>
                <a:latin typeface="+mn-lt"/>
                <a:ea typeface="+mn-ea"/>
                <a:cs typeface="+mn-cs"/>
              </a:rPr>
              <a:t> </a:t>
            </a:r>
            <a:r>
              <a:rPr lang="en-US" sz="2800" b="1" kern="1200" dirty="0" err="1">
                <a:solidFill>
                  <a:schemeClr val="tx1"/>
                </a:solidFill>
                <a:latin typeface="+mn-lt"/>
                <a:ea typeface="+mn-ea"/>
                <a:cs typeface="+mn-cs"/>
              </a:rPr>
              <a:t>יחד</a:t>
            </a:r>
            <a:r>
              <a:rPr lang="en-US" sz="2800" b="1" kern="1200" dirty="0">
                <a:solidFill>
                  <a:schemeClr val="tx1"/>
                </a:solidFill>
                <a:latin typeface="+mn-lt"/>
                <a:ea typeface="+mn-ea"/>
                <a:cs typeface="+mn-cs"/>
              </a:rPr>
              <a:t> </a:t>
            </a:r>
            <a:r>
              <a:rPr lang="en-US" sz="2800" b="1" kern="1200" dirty="0" err="1">
                <a:solidFill>
                  <a:schemeClr val="tx1"/>
                </a:solidFill>
                <a:latin typeface="+mn-lt"/>
                <a:ea typeface="+mn-ea"/>
                <a:cs typeface="+mn-cs"/>
              </a:rPr>
              <a:t>עם</a:t>
            </a:r>
            <a:r>
              <a:rPr lang="en-US" sz="2800" b="1" kern="1200" dirty="0">
                <a:solidFill>
                  <a:schemeClr val="tx1"/>
                </a:solidFill>
                <a:latin typeface="+mn-lt"/>
                <a:ea typeface="+mn-ea"/>
                <a:cs typeface="+mn-cs"/>
              </a:rPr>
              <a:t> </a:t>
            </a:r>
            <a:r>
              <a:rPr lang="en-US" sz="2800" b="1" kern="1200" dirty="0" err="1">
                <a:solidFill>
                  <a:schemeClr val="tx1"/>
                </a:solidFill>
                <a:latin typeface="+mn-lt"/>
                <a:ea typeface="+mn-ea"/>
                <a:cs typeface="+mn-cs"/>
              </a:rPr>
              <a:t>עמיתיו</a:t>
            </a:r>
            <a:r>
              <a:rPr lang="en-US" sz="2800" b="1" kern="1200" dirty="0">
                <a:solidFill>
                  <a:schemeClr val="tx1"/>
                </a:solidFill>
                <a:latin typeface="+mn-lt"/>
                <a:ea typeface="+mn-ea"/>
                <a:cs typeface="+mn-cs"/>
              </a:rPr>
              <a:t>, </a:t>
            </a:r>
            <a:r>
              <a:rPr lang="en-US" sz="2800" b="1" kern="1200" dirty="0" err="1">
                <a:solidFill>
                  <a:schemeClr val="tx1"/>
                </a:solidFill>
                <a:latin typeface="+mn-lt"/>
                <a:ea typeface="+mn-ea"/>
                <a:cs typeface="+mn-cs"/>
              </a:rPr>
              <a:t>בני</a:t>
            </a:r>
            <a:r>
              <a:rPr lang="en-US" sz="2800" b="1" kern="1200" dirty="0">
                <a:solidFill>
                  <a:schemeClr val="tx1"/>
                </a:solidFill>
                <a:latin typeface="+mn-lt"/>
                <a:ea typeface="+mn-ea"/>
                <a:cs typeface="+mn-cs"/>
              </a:rPr>
              <a:t> </a:t>
            </a:r>
            <a:r>
              <a:rPr lang="en-US" sz="2800" b="1" kern="1200" dirty="0" err="1">
                <a:solidFill>
                  <a:schemeClr val="tx1"/>
                </a:solidFill>
                <a:latin typeface="+mn-lt"/>
                <a:ea typeface="+mn-ea"/>
                <a:cs typeface="+mn-cs"/>
              </a:rPr>
              <a:t>אותה</a:t>
            </a:r>
            <a:r>
              <a:rPr lang="en-US" sz="2800" b="1" kern="1200" dirty="0">
                <a:solidFill>
                  <a:schemeClr val="tx1"/>
                </a:solidFill>
                <a:latin typeface="+mn-lt"/>
                <a:ea typeface="+mn-ea"/>
                <a:cs typeface="+mn-cs"/>
              </a:rPr>
              <a:t> </a:t>
            </a:r>
            <a:r>
              <a:rPr lang="en-US" sz="2800" b="1" kern="1200" dirty="0" err="1">
                <a:solidFill>
                  <a:schemeClr val="tx1"/>
                </a:solidFill>
                <a:latin typeface="+mn-lt"/>
                <a:ea typeface="+mn-ea"/>
                <a:cs typeface="+mn-cs"/>
              </a:rPr>
              <a:t>קבוצת</a:t>
            </a:r>
            <a:r>
              <a:rPr lang="en-US" sz="2800" b="1" kern="1200" dirty="0">
                <a:solidFill>
                  <a:schemeClr val="tx1"/>
                </a:solidFill>
                <a:latin typeface="+mn-lt"/>
                <a:ea typeface="+mn-ea"/>
                <a:cs typeface="+mn-cs"/>
              </a:rPr>
              <a:t> </a:t>
            </a:r>
            <a:r>
              <a:rPr lang="en-US" sz="2800" b="1" kern="1200" dirty="0" err="1">
                <a:solidFill>
                  <a:schemeClr val="tx1"/>
                </a:solidFill>
                <a:latin typeface="+mn-lt"/>
                <a:ea typeface="+mn-ea"/>
                <a:cs typeface="+mn-cs"/>
              </a:rPr>
              <a:t>גיל</a:t>
            </a:r>
            <a:r>
              <a:rPr lang="en-US" sz="2800" b="1" kern="1200" dirty="0">
                <a:solidFill>
                  <a:schemeClr val="tx1"/>
                </a:solidFill>
                <a:latin typeface="+mn-lt"/>
                <a:ea typeface="+mn-ea"/>
                <a:cs typeface="+mn-cs"/>
              </a:rPr>
              <a:t> </a:t>
            </a:r>
            <a:r>
              <a:rPr lang="en-US" sz="2800" b="1" kern="1200" dirty="0" err="1">
                <a:solidFill>
                  <a:schemeClr val="tx1"/>
                </a:solidFill>
                <a:latin typeface="+mn-lt"/>
                <a:ea typeface="+mn-ea"/>
                <a:cs typeface="+mn-cs"/>
              </a:rPr>
              <a:t>בתוך</a:t>
            </a:r>
            <a:r>
              <a:rPr lang="en-US" sz="2800" b="1" kern="1200" dirty="0">
                <a:solidFill>
                  <a:schemeClr val="tx1"/>
                </a:solidFill>
                <a:latin typeface="+mn-lt"/>
                <a:ea typeface="+mn-ea"/>
                <a:cs typeface="+mn-cs"/>
              </a:rPr>
              <a:t> </a:t>
            </a:r>
            <a:r>
              <a:rPr lang="en-US" sz="2800" b="1" kern="1200" dirty="0" err="1">
                <a:solidFill>
                  <a:schemeClr val="tx1"/>
                </a:solidFill>
                <a:latin typeface="+mn-lt"/>
                <a:ea typeface="+mn-ea"/>
                <a:cs typeface="+mn-cs"/>
              </a:rPr>
              <a:t>מערכת</a:t>
            </a:r>
            <a:r>
              <a:rPr lang="en-US" sz="2800" b="1" kern="1200" dirty="0">
                <a:solidFill>
                  <a:schemeClr val="tx1"/>
                </a:solidFill>
                <a:latin typeface="+mn-lt"/>
                <a:ea typeface="+mn-ea"/>
                <a:cs typeface="+mn-cs"/>
              </a:rPr>
              <a:t> </a:t>
            </a:r>
            <a:r>
              <a:rPr lang="en-US" sz="2800" b="1" kern="1200" dirty="0" err="1">
                <a:solidFill>
                  <a:schemeClr val="tx1"/>
                </a:solidFill>
                <a:latin typeface="+mn-lt"/>
                <a:ea typeface="+mn-ea"/>
                <a:cs typeface="+mn-cs"/>
              </a:rPr>
              <a:t>חינוך</a:t>
            </a:r>
            <a:r>
              <a:rPr lang="en-US" sz="2800" b="1" kern="1200" dirty="0">
                <a:solidFill>
                  <a:schemeClr val="tx1"/>
                </a:solidFill>
                <a:latin typeface="+mn-lt"/>
                <a:ea typeface="+mn-ea"/>
                <a:cs typeface="+mn-cs"/>
              </a:rPr>
              <a:t> </a:t>
            </a:r>
            <a:r>
              <a:rPr lang="en-US" sz="2800" b="1" kern="1200" dirty="0" err="1">
                <a:solidFill>
                  <a:schemeClr val="tx1"/>
                </a:solidFill>
                <a:latin typeface="+mn-lt"/>
                <a:ea typeface="+mn-ea"/>
                <a:cs typeface="+mn-cs"/>
              </a:rPr>
              <a:t>אחת</a:t>
            </a:r>
            <a:r>
              <a:rPr lang="en-US" sz="2800" b="1" kern="1200" dirty="0">
                <a:solidFill>
                  <a:schemeClr val="tx1"/>
                </a:solidFill>
                <a:latin typeface="+mn-lt"/>
                <a:ea typeface="+mn-ea"/>
                <a:cs typeface="+mn-cs"/>
              </a:rPr>
              <a:t>.</a:t>
            </a:r>
          </a:p>
          <a:p>
            <a:pPr algn="r"/>
            <a:endParaRPr lang="en-US" sz="2800" kern="1200" dirty="0">
              <a:solidFill>
                <a:schemeClr val="tx1"/>
              </a:solidFill>
              <a:latin typeface="+mn-lt"/>
              <a:ea typeface="+mn-ea"/>
              <a:cs typeface="+mn-cs"/>
            </a:endParaRPr>
          </a:p>
        </p:txBody>
      </p:sp>
    </p:spTree>
    <p:extLst>
      <p:ext uri="{BB962C8B-B14F-4D97-AF65-F5344CB8AC3E}">
        <p14:creationId xmlns:p14="http://schemas.microsoft.com/office/powerpoint/2010/main" val="65415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כותרת 3">
            <a:extLst>
              <a:ext uri="{FF2B5EF4-FFF2-40B4-BE49-F238E27FC236}">
                <a16:creationId xmlns:a16="http://schemas.microsoft.com/office/drawing/2014/main" id="{8B0FFCE9-5B10-A1B7-4813-20A39E72FF75}"/>
              </a:ext>
            </a:extLst>
          </p:cNvPr>
          <p:cNvSpPr>
            <a:spLocks noGrp="1"/>
          </p:cNvSpPr>
          <p:nvPr>
            <p:ph type="title"/>
          </p:nvPr>
        </p:nvSpPr>
        <p:spPr>
          <a:xfrm>
            <a:off x="1118024" y="155458"/>
            <a:ext cx="4977976" cy="1454051"/>
          </a:xfrm>
        </p:spPr>
        <p:txBody>
          <a:bodyPr>
            <a:normAutofit/>
          </a:bodyPr>
          <a:lstStyle/>
          <a:p>
            <a:r>
              <a:rPr lang="he-IL" sz="3600" b="1" dirty="0">
                <a:solidFill>
                  <a:schemeClr val="tx2"/>
                </a:solidFill>
              </a:rPr>
              <a:t>שילוב</a:t>
            </a:r>
          </a:p>
        </p:txBody>
      </p:sp>
      <p:sp>
        <p:nvSpPr>
          <p:cNvPr id="5" name="מציין מיקום תוכן 4">
            <a:extLst>
              <a:ext uri="{FF2B5EF4-FFF2-40B4-BE49-F238E27FC236}">
                <a16:creationId xmlns:a16="http://schemas.microsoft.com/office/drawing/2014/main" id="{CC6BCDF3-BC4B-AAAA-869E-9124175F0CAB}"/>
              </a:ext>
            </a:extLst>
          </p:cNvPr>
          <p:cNvSpPr>
            <a:spLocks noGrp="1"/>
          </p:cNvSpPr>
          <p:nvPr>
            <p:ph idx="1"/>
          </p:nvPr>
        </p:nvSpPr>
        <p:spPr>
          <a:xfrm>
            <a:off x="804672" y="1807030"/>
            <a:ext cx="4977578" cy="4253942"/>
          </a:xfrm>
        </p:spPr>
        <p:txBody>
          <a:bodyPr anchor="ctr">
            <a:normAutofit/>
          </a:bodyPr>
          <a:lstStyle/>
          <a:p>
            <a:r>
              <a:rPr lang="he-IL" sz="2400" b="1" i="0" dirty="0">
                <a:solidFill>
                  <a:schemeClr val="tx2"/>
                </a:solidFill>
                <a:effectLst/>
                <a:latin typeface="robotocondensed"/>
              </a:rPr>
              <a:t>נקודת המוצא: </a:t>
            </a:r>
            <a:r>
              <a:rPr lang="he-IL" sz="2400" b="0" i="0" dirty="0">
                <a:solidFill>
                  <a:schemeClr val="tx2"/>
                </a:solidFill>
                <a:effectLst/>
                <a:latin typeface="robotocondensed"/>
              </a:rPr>
              <a:t>מוגבלות כלקות רפואית, סטייה או אב-נורמליות. </a:t>
            </a:r>
          </a:p>
          <a:p>
            <a:r>
              <a:rPr lang="he-IL" sz="2400" b="1" i="0" dirty="0">
                <a:solidFill>
                  <a:schemeClr val="tx2"/>
                </a:solidFill>
                <a:effectLst/>
                <a:latin typeface="robotocondensed"/>
              </a:rPr>
              <a:t>תהליכי ההערכה: </a:t>
            </a:r>
            <a:r>
              <a:rPr lang="he-IL" sz="2400" b="0" i="0" dirty="0">
                <a:solidFill>
                  <a:schemeClr val="tx2"/>
                </a:solidFill>
                <a:effectLst/>
                <a:latin typeface="robotocondensed"/>
              </a:rPr>
              <a:t>סטנדרטיזציה ומדידה "נורמלית" , התמקדות באי ההלימה לנורמות. </a:t>
            </a:r>
          </a:p>
          <a:p>
            <a:r>
              <a:rPr lang="he-IL" sz="2400" b="1" i="0" dirty="0">
                <a:solidFill>
                  <a:schemeClr val="tx2"/>
                </a:solidFill>
                <a:effectLst/>
                <a:latin typeface="robotocondensed"/>
              </a:rPr>
              <a:t>הסביבה החינוכית : </a:t>
            </a:r>
            <a:r>
              <a:rPr lang="he-IL" sz="2400" b="0" i="0" dirty="0">
                <a:solidFill>
                  <a:schemeClr val="tx2"/>
                </a:solidFill>
                <a:effectLst/>
                <a:latin typeface="robotocondensed"/>
              </a:rPr>
              <a:t>אינה משתנה. התלמיד צריך להתאים את עצמו לשיטות הלימוד, דרכי ההוראה וההערכה, הסביבה החברתית.</a:t>
            </a:r>
          </a:p>
          <a:p>
            <a:r>
              <a:rPr lang="he-IL" sz="2400" b="1" i="0" dirty="0">
                <a:solidFill>
                  <a:schemeClr val="tx2"/>
                </a:solidFill>
                <a:effectLst/>
                <a:latin typeface="robotocondensed"/>
              </a:rPr>
              <a:t>הזכאות לשילוב </a:t>
            </a:r>
            <a:r>
              <a:rPr lang="he-IL" sz="2400" b="0" i="0" dirty="0">
                <a:solidFill>
                  <a:schemeClr val="tx2"/>
                </a:solidFill>
                <a:effectLst/>
                <a:latin typeface="robotocondensed"/>
              </a:rPr>
              <a:t>תלויה ביכולתו של התלמיד להשתלב.  </a:t>
            </a:r>
          </a:p>
          <a:p>
            <a:endParaRPr lang="he-IL" sz="2400" dirty="0">
              <a:solidFill>
                <a:schemeClr val="tx2"/>
              </a:solidFill>
            </a:endParaRPr>
          </a:p>
        </p:txBody>
      </p:sp>
      <p:grpSp>
        <p:nvGrpSpPr>
          <p:cNvPr id="16" name="Group 15">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7" name="Freeform: Shape 16">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Graphic 8" descr="אזהרה">
            <a:extLst>
              <a:ext uri="{FF2B5EF4-FFF2-40B4-BE49-F238E27FC236}">
                <a16:creationId xmlns:a16="http://schemas.microsoft.com/office/drawing/2014/main" id="{0527336D-0ED1-8182-DFA8-76CB445AB48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1801789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484CFF5-82D4-5D3D-1B9E-C960CFB95637}"/>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כותרת 3">
            <a:extLst>
              <a:ext uri="{FF2B5EF4-FFF2-40B4-BE49-F238E27FC236}">
                <a16:creationId xmlns:a16="http://schemas.microsoft.com/office/drawing/2014/main" id="{696F047F-19C6-259C-F198-95B43333B945}"/>
              </a:ext>
            </a:extLst>
          </p:cNvPr>
          <p:cNvSpPr>
            <a:spLocks noGrp="1"/>
          </p:cNvSpPr>
          <p:nvPr>
            <p:ph type="title"/>
          </p:nvPr>
        </p:nvSpPr>
        <p:spPr>
          <a:xfrm>
            <a:off x="696113" y="345755"/>
            <a:ext cx="4977976" cy="1454051"/>
          </a:xfrm>
        </p:spPr>
        <p:txBody>
          <a:bodyPr>
            <a:normAutofit/>
          </a:bodyPr>
          <a:lstStyle/>
          <a:p>
            <a:r>
              <a:rPr lang="he-IL" sz="3600" b="1" dirty="0">
                <a:solidFill>
                  <a:schemeClr val="tx2"/>
                </a:solidFill>
              </a:rPr>
              <a:t>הכלה</a:t>
            </a:r>
          </a:p>
        </p:txBody>
      </p:sp>
      <p:sp>
        <p:nvSpPr>
          <p:cNvPr id="5" name="מציין מיקום תוכן 4">
            <a:extLst>
              <a:ext uri="{FF2B5EF4-FFF2-40B4-BE49-F238E27FC236}">
                <a16:creationId xmlns:a16="http://schemas.microsoft.com/office/drawing/2014/main" id="{083F2F3D-B795-3AA8-15CA-A1C798E25B97}"/>
              </a:ext>
            </a:extLst>
          </p:cNvPr>
          <p:cNvSpPr>
            <a:spLocks noGrp="1"/>
          </p:cNvSpPr>
          <p:nvPr>
            <p:ph idx="1"/>
          </p:nvPr>
        </p:nvSpPr>
        <p:spPr>
          <a:xfrm>
            <a:off x="804672" y="1915886"/>
            <a:ext cx="4977578" cy="4145086"/>
          </a:xfrm>
        </p:spPr>
        <p:txBody>
          <a:bodyPr anchor="ctr">
            <a:normAutofit lnSpcReduction="10000"/>
          </a:bodyPr>
          <a:lstStyle/>
          <a:p>
            <a:r>
              <a:rPr lang="he-IL" sz="2400" b="1" i="0" dirty="0">
                <a:solidFill>
                  <a:schemeClr val="tx2"/>
                </a:solidFill>
                <a:effectLst/>
                <a:latin typeface="robotocondensed"/>
              </a:rPr>
              <a:t>נקודת המוצא: </a:t>
            </a:r>
            <a:r>
              <a:rPr lang="he-IL" sz="2400" b="0" i="0" dirty="0">
                <a:solidFill>
                  <a:schemeClr val="tx2"/>
                </a:solidFill>
                <a:effectLst/>
                <a:latin typeface="robotocondensed"/>
              </a:rPr>
              <a:t>מוגבלות כשונות, חלק מהמגוון האנושי</a:t>
            </a:r>
          </a:p>
          <a:p>
            <a:r>
              <a:rPr lang="he-IL" sz="2400" b="1" i="0" dirty="0">
                <a:solidFill>
                  <a:schemeClr val="tx2"/>
                </a:solidFill>
                <a:effectLst/>
                <a:latin typeface="robotocondensed"/>
              </a:rPr>
              <a:t>תהליכי ההערכה: </a:t>
            </a:r>
            <a:r>
              <a:rPr lang="he-IL" sz="2400" b="0" i="0" dirty="0">
                <a:solidFill>
                  <a:schemeClr val="tx2"/>
                </a:solidFill>
                <a:effectLst/>
                <a:latin typeface="robotocondensed"/>
              </a:rPr>
              <a:t>התמקדות ביכולות ובהסרת החסמים, מתוך כוונה לקדם השתתפות מלאה ומשמעותית לכל אדם.</a:t>
            </a:r>
          </a:p>
          <a:p>
            <a:r>
              <a:rPr lang="he-IL" sz="2400" b="1" i="0" dirty="0">
                <a:solidFill>
                  <a:schemeClr val="tx2"/>
                </a:solidFill>
                <a:effectLst/>
                <a:latin typeface="robotocondensed"/>
              </a:rPr>
              <a:t>הסביבה החינוכית : </a:t>
            </a:r>
            <a:r>
              <a:rPr lang="he-IL" sz="2400" b="0" i="0" dirty="0">
                <a:solidFill>
                  <a:schemeClr val="tx2"/>
                </a:solidFill>
                <a:effectLst/>
                <a:latin typeface="robotocondensed"/>
              </a:rPr>
              <a:t>ארגון מחדש של התרבות, המדיניות, הנהלים ושיטות הלימוד כך שיתאימו ללומדים מגוונים. </a:t>
            </a:r>
          </a:p>
          <a:p>
            <a:r>
              <a:rPr lang="he-IL" sz="2400" b="1" i="0" dirty="0">
                <a:solidFill>
                  <a:schemeClr val="tx2"/>
                </a:solidFill>
                <a:effectLst/>
                <a:latin typeface="robotocondensed"/>
              </a:rPr>
              <a:t>חלק מאסטרטגיה רחבה לקידום חברה </a:t>
            </a:r>
            <a:r>
              <a:rPr lang="he-IL" sz="2400" b="1" i="0" dirty="0" err="1">
                <a:solidFill>
                  <a:schemeClr val="tx2"/>
                </a:solidFill>
                <a:effectLst/>
                <a:latin typeface="robotocondensed"/>
              </a:rPr>
              <a:t>שיוויונית</a:t>
            </a:r>
            <a:r>
              <a:rPr lang="he-IL" sz="2400" b="1" i="0" dirty="0">
                <a:solidFill>
                  <a:schemeClr val="tx2"/>
                </a:solidFill>
                <a:effectLst/>
                <a:latin typeface="robotocondensed"/>
              </a:rPr>
              <a:t> מכילה</a:t>
            </a:r>
            <a:endParaRPr lang="he-IL" sz="2400" dirty="0">
              <a:solidFill>
                <a:schemeClr val="tx2"/>
              </a:solidFill>
            </a:endParaRPr>
          </a:p>
          <a:p>
            <a:r>
              <a:rPr lang="he-IL" sz="2400" b="0" i="0" dirty="0">
                <a:solidFill>
                  <a:schemeClr val="tx2"/>
                </a:solidFill>
                <a:effectLst/>
                <a:latin typeface="robotocondensed"/>
              </a:rPr>
              <a:t> </a:t>
            </a:r>
          </a:p>
          <a:p>
            <a:endParaRPr lang="he-IL" sz="2400" dirty="0">
              <a:solidFill>
                <a:schemeClr val="tx2"/>
              </a:solidFill>
            </a:endParaRPr>
          </a:p>
        </p:txBody>
      </p:sp>
      <p:grpSp>
        <p:nvGrpSpPr>
          <p:cNvPr id="18" name="Group 17">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9" name="Freeform: Shape 18">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Graphic 8" descr="פריחת הדובדבן עם מילוי מלא">
            <a:extLst>
              <a:ext uri="{FF2B5EF4-FFF2-40B4-BE49-F238E27FC236}">
                <a16:creationId xmlns:a16="http://schemas.microsoft.com/office/drawing/2014/main" id="{59E99867-031E-0C79-9C72-0526A1DCD193}"/>
              </a:ext>
            </a:extLst>
          </p:cNvPr>
          <p:cNvPicPr>
            <a:picLocks noChangeAspect="1"/>
          </p:cNvPicPr>
          <p:nvPr/>
        </p:nvPicPr>
        <p:blipFill>
          <a:blip r:embed="rId2">
            <a:extLst>
              <a:ext uri="{96DAC541-7B7A-43D3-8B79-37D633B846F1}">
                <asvg:svgBlip xmlns:asvg="http://schemas.microsoft.com/office/drawing/2016/SVG/main" r:embed="rId3"/>
              </a:ext>
            </a:extLst>
          </a:blip>
          <a:stretch/>
        </p:blipFill>
        <p:spPr>
          <a:xfrm>
            <a:off x="8121726" y="1629089"/>
            <a:ext cx="3620021" cy="3620021"/>
          </a:xfrm>
          <a:prstGeom prst="rect">
            <a:avLst/>
          </a:prstGeom>
        </p:spPr>
      </p:pic>
    </p:spTree>
    <p:extLst>
      <p:ext uri="{BB962C8B-B14F-4D97-AF65-F5344CB8AC3E}">
        <p14:creationId xmlns:p14="http://schemas.microsoft.com/office/powerpoint/2010/main" val="1615306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ABFA5EC5-13D3-B9BF-8168-F8B390A5E400}"/>
              </a:ext>
            </a:extLst>
          </p:cNvPr>
          <p:cNvSpPr>
            <a:spLocks noGrp="1"/>
          </p:cNvSpPr>
          <p:nvPr>
            <p:ph type="title"/>
          </p:nvPr>
        </p:nvSpPr>
        <p:spPr>
          <a:xfrm>
            <a:off x="1043631" y="809898"/>
            <a:ext cx="9942716" cy="1554480"/>
          </a:xfrm>
        </p:spPr>
        <p:txBody>
          <a:bodyPr anchor="ctr">
            <a:normAutofit/>
          </a:bodyPr>
          <a:lstStyle/>
          <a:p>
            <a:r>
              <a:rPr lang="he-IL" sz="4800"/>
              <a:t>ההבדל בין שילוב והכלה</a:t>
            </a:r>
          </a:p>
        </p:txBody>
      </p:sp>
      <p:sp>
        <p:nvSpPr>
          <p:cNvPr id="3" name="מציין מיקום תוכן 2">
            <a:extLst>
              <a:ext uri="{FF2B5EF4-FFF2-40B4-BE49-F238E27FC236}">
                <a16:creationId xmlns:a16="http://schemas.microsoft.com/office/drawing/2014/main" id="{5EACC01E-D05B-ADAD-B66D-BAEAD5467FC8}"/>
              </a:ext>
            </a:extLst>
          </p:cNvPr>
          <p:cNvSpPr>
            <a:spLocks noGrp="1"/>
          </p:cNvSpPr>
          <p:nvPr>
            <p:ph idx="1"/>
          </p:nvPr>
        </p:nvSpPr>
        <p:spPr>
          <a:xfrm>
            <a:off x="1045028" y="3017522"/>
            <a:ext cx="9941319" cy="3124658"/>
          </a:xfrm>
        </p:spPr>
        <p:txBody>
          <a:bodyPr anchor="ctr">
            <a:normAutofit/>
          </a:bodyPr>
          <a:lstStyle/>
          <a:p>
            <a:r>
              <a:rPr lang="he-IL" sz="2400"/>
              <a:t>ההבדל בין "שילוב" ל"הכלה" מתבטא בעיקר בגישה ובאופן ההתמודדות עם הצרכים של תלמידים או אנשים בעלי צרכים מיוחדים</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8859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00305814-3087-35AD-6946-D08109E6BFED}"/>
              </a:ext>
            </a:extLst>
          </p:cNvPr>
          <p:cNvSpPr>
            <a:spLocks noGrp="1"/>
          </p:cNvSpPr>
          <p:nvPr>
            <p:ph type="title"/>
          </p:nvPr>
        </p:nvSpPr>
        <p:spPr>
          <a:xfrm>
            <a:off x="1043631" y="809898"/>
            <a:ext cx="9942716" cy="1554480"/>
          </a:xfrm>
        </p:spPr>
        <p:txBody>
          <a:bodyPr anchor="ctr">
            <a:normAutofit/>
          </a:bodyPr>
          <a:lstStyle/>
          <a:p>
            <a:r>
              <a:rPr lang="he-IL" sz="4800"/>
              <a:t>ההבדל בין שילוב והכלה</a:t>
            </a:r>
          </a:p>
        </p:txBody>
      </p:sp>
      <p:sp>
        <p:nvSpPr>
          <p:cNvPr id="3" name="מציין מיקום תוכן 2">
            <a:extLst>
              <a:ext uri="{FF2B5EF4-FFF2-40B4-BE49-F238E27FC236}">
                <a16:creationId xmlns:a16="http://schemas.microsoft.com/office/drawing/2014/main" id="{005A3FA2-DB89-519F-94FA-0BE0CAB7AD2D}"/>
              </a:ext>
            </a:extLst>
          </p:cNvPr>
          <p:cNvSpPr>
            <a:spLocks noGrp="1"/>
          </p:cNvSpPr>
          <p:nvPr>
            <p:ph idx="1"/>
          </p:nvPr>
        </p:nvSpPr>
        <p:spPr>
          <a:xfrm>
            <a:off x="1045028" y="3017522"/>
            <a:ext cx="9941319" cy="3124658"/>
          </a:xfrm>
        </p:spPr>
        <p:txBody>
          <a:bodyPr anchor="ctr">
            <a:normAutofit/>
          </a:bodyPr>
          <a:lstStyle/>
          <a:p>
            <a:pPr marL="0" indent="0">
              <a:buNone/>
            </a:pPr>
            <a:r>
              <a:rPr lang="he-IL" sz="1500" b="1"/>
              <a:t>שילוב</a:t>
            </a:r>
          </a:p>
          <a:p>
            <a:r>
              <a:rPr lang="he-IL" sz="1500"/>
              <a:t>בתהליך השילוב, האדם עם צרכים מיוחדים נכנס למערכת קיימת (למשל, כיתה רגילה) ואמור להתאים את עצמו לסביבה שהוגדרה מראש.</a:t>
            </a:r>
          </a:p>
          <a:p>
            <a:r>
              <a:rPr lang="he-IL" sz="1500"/>
              <a:t>לעיתים קרובות, המערכת לא משתנה באופן משמעותי כדי להתאים לצרכיו הייחודיים של אותו אדם, והדגש הוא על הכנסת האדם למסגרת קיימת.</a:t>
            </a:r>
          </a:p>
          <a:p>
            <a:pPr marL="0" indent="0">
              <a:buNone/>
            </a:pPr>
            <a:r>
              <a:rPr lang="he-IL" sz="1500" b="1"/>
              <a:t>הכלה</a:t>
            </a:r>
          </a:p>
          <a:p>
            <a:r>
              <a:rPr lang="he-IL" sz="1500"/>
              <a:t>בהכלה, הדגש הוא על התאמת המערכת עצמה – הן מבחינה פדגוגית והן מבחינה תרבותית – כך שתוכל להכיל מגוון רחב של צרכים, יכולות ואופנים של למידה.</a:t>
            </a:r>
          </a:p>
          <a:p>
            <a:r>
              <a:rPr lang="he-IL" sz="1500"/>
              <a:t>המטרה היא ליצור סביבה שבה כל תלמיד, בלי קשר למאפייניו, מרגיש שייך, מקבל את מלוא התמיכה והתשתיות הנדרשות להתפתחותו.</a:t>
            </a:r>
          </a:p>
          <a:p>
            <a:r>
              <a:rPr lang="he-IL" sz="1500"/>
              <a:t>גישה זו כוללת שינוי עמוק בתפיסות ובמדיניות, כך שהמערכת מתאימה את עצמה לאינדיבידואל ולא ההפך.</a:t>
            </a:r>
          </a:p>
          <a:p>
            <a:endParaRPr lang="he-IL" sz="150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9933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כותרת 1">
            <a:extLst>
              <a:ext uri="{FF2B5EF4-FFF2-40B4-BE49-F238E27FC236}">
                <a16:creationId xmlns:a16="http://schemas.microsoft.com/office/drawing/2014/main" id="{6DE4533E-0472-9046-5EDF-5844A0E7783F}"/>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4200" dirty="0" err="1">
                <a:solidFill>
                  <a:schemeClr val="bg1">
                    <a:lumMod val="95000"/>
                    <a:lumOff val="5000"/>
                  </a:schemeClr>
                </a:solidFill>
              </a:rPr>
              <a:t>השאלה</a:t>
            </a:r>
            <a:r>
              <a:rPr lang="en-US" sz="4200" dirty="0">
                <a:solidFill>
                  <a:schemeClr val="bg1">
                    <a:lumMod val="95000"/>
                    <a:lumOff val="5000"/>
                  </a:schemeClr>
                </a:solidFill>
              </a:rPr>
              <a:t> </a:t>
            </a:r>
            <a:r>
              <a:rPr lang="en-US" sz="4200" dirty="0" err="1">
                <a:solidFill>
                  <a:schemeClr val="bg1">
                    <a:lumMod val="95000"/>
                    <a:lumOff val="5000"/>
                  </a:schemeClr>
                </a:solidFill>
              </a:rPr>
              <a:t>אינה</a:t>
            </a:r>
            <a:r>
              <a:rPr lang="en-US" sz="4200" dirty="0">
                <a:solidFill>
                  <a:schemeClr val="bg1">
                    <a:lumMod val="95000"/>
                    <a:lumOff val="5000"/>
                  </a:schemeClr>
                </a:solidFill>
              </a:rPr>
              <a:t> "</a:t>
            </a:r>
            <a:r>
              <a:rPr lang="en-US" sz="4200" dirty="0" err="1">
                <a:solidFill>
                  <a:schemeClr val="bg1">
                    <a:lumMod val="95000"/>
                    <a:lumOff val="5000"/>
                  </a:schemeClr>
                </a:solidFill>
              </a:rPr>
              <a:t>מי</a:t>
            </a:r>
            <a:r>
              <a:rPr lang="en-US" sz="4200" dirty="0">
                <a:solidFill>
                  <a:schemeClr val="bg1">
                    <a:lumMod val="95000"/>
                    <a:lumOff val="5000"/>
                  </a:schemeClr>
                </a:solidFill>
              </a:rPr>
              <a:t> </a:t>
            </a:r>
            <a:r>
              <a:rPr lang="en-US" sz="4200" dirty="0" err="1">
                <a:solidFill>
                  <a:schemeClr val="bg1">
                    <a:lumMod val="95000"/>
                    <a:lumOff val="5000"/>
                  </a:schemeClr>
                </a:solidFill>
              </a:rPr>
              <a:t>יכול</a:t>
            </a:r>
            <a:r>
              <a:rPr lang="en-US" sz="4200" dirty="0">
                <a:solidFill>
                  <a:schemeClr val="bg1">
                    <a:lumMod val="95000"/>
                    <a:lumOff val="5000"/>
                  </a:schemeClr>
                </a:solidFill>
              </a:rPr>
              <a:t> </a:t>
            </a:r>
            <a:r>
              <a:rPr lang="en-US" sz="4200" dirty="0" err="1">
                <a:solidFill>
                  <a:schemeClr val="bg1">
                    <a:lumMod val="95000"/>
                    <a:lumOff val="5000"/>
                  </a:schemeClr>
                </a:solidFill>
              </a:rPr>
              <a:t>להשתתף</a:t>
            </a:r>
            <a:r>
              <a:rPr lang="en-US" sz="4200" dirty="0">
                <a:solidFill>
                  <a:schemeClr val="bg1">
                    <a:lumMod val="95000"/>
                    <a:lumOff val="5000"/>
                  </a:schemeClr>
                </a:solidFill>
              </a:rPr>
              <a:t>?"</a:t>
            </a:r>
            <a:br>
              <a:rPr lang="en-US" sz="4200" dirty="0">
                <a:solidFill>
                  <a:schemeClr val="bg1">
                    <a:lumMod val="95000"/>
                    <a:lumOff val="5000"/>
                  </a:schemeClr>
                </a:solidFill>
              </a:rPr>
            </a:br>
            <a:r>
              <a:rPr lang="en-US" sz="4200" dirty="0" err="1">
                <a:solidFill>
                  <a:schemeClr val="bg1">
                    <a:lumMod val="95000"/>
                    <a:lumOff val="5000"/>
                  </a:schemeClr>
                </a:solidFill>
              </a:rPr>
              <a:t>אלא</a:t>
            </a:r>
            <a:br>
              <a:rPr lang="en-US" sz="4200" dirty="0">
                <a:solidFill>
                  <a:schemeClr val="bg1">
                    <a:lumMod val="95000"/>
                    <a:lumOff val="5000"/>
                  </a:schemeClr>
                </a:solidFill>
              </a:rPr>
            </a:br>
            <a:r>
              <a:rPr lang="en-US" sz="4200" dirty="0" err="1">
                <a:solidFill>
                  <a:schemeClr val="bg1">
                    <a:lumMod val="95000"/>
                    <a:lumOff val="5000"/>
                  </a:schemeClr>
                </a:solidFill>
              </a:rPr>
              <a:t>מה</a:t>
            </a:r>
            <a:r>
              <a:rPr lang="en-US" sz="4200" dirty="0">
                <a:solidFill>
                  <a:schemeClr val="bg1">
                    <a:lumMod val="95000"/>
                    <a:lumOff val="5000"/>
                  </a:schemeClr>
                </a:solidFill>
              </a:rPr>
              <a:t> </a:t>
            </a:r>
            <a:r>
              <a:rPr lang="en-US" sz="4200" dirty="0" err="1">
                <a:solidFill>
                  <a:schemeClr val="bg1">
                    <a:lumMod val="95000"/>
                    <a:lumOff val="5000"/>
                  </a:schemeClr>
                </a:solidFill>
              </a:rPr>
              <a:t>אנחנו</a:t>
            </a:r>
            <a:r>
              <a:rPr lang="en-US" sz="4200" dirty="0">
                <a:solidFill>
                  <a:schemeClr val="bg1">
                    <a:lumMod val="95000"/>
                    <a:lumOff val="5000"/>
                  </a:schemeClr>
                </a:solidFill>
              </a:rPr>
              <a:t> </a:t>
            </a:r>
            <a:r>
              <a:rPr lang="en-US" sz="4200" dirty="0" err="1">
                <a:solidFill>
                  <a:schemeClr val="bg1">
                    <a:lumMod val="95000"/>
                    <a:lumOff val="5000"/>
                  </a:schemeClr>
                </a:solidFill>
              </a:rPr>
              <a:t>צריכים</a:t>
            </a:r>
            <a:r>
              <a:rPr lang="en-US" sz="4200" dirty="0">
                <a:solidFill>
                  <a:schemeClr val="bg1">
                    <a:lumMod val="95000"/>
                    <a:lumOff val="5000"/>
                  </a:schemeClr>
                </a:solidFill>
              </a:rPr>
              <a:t> </a:t>
            </a:r>
            <a:r>
              <a:rPr lang="en-US" sz="4200" dirty="0" err="1">
                <a:solidFill>
                  <a:schemeClr val="bg1">
                    <a:lumMod val="95000"/>
                    <a:lumOff val="5000"/>
                  </a:schemeClr>
                </a:solidFill>
              </a:rPr>
              <a:t>לעשות</a:t>
            </a:r>
            <a:r>
              <a:rPr lang="en-US" sz="4200" dirty="0">
                <a:solidFill>
                  <a:schemeClr val="bg1">
                    <a:lumMod val="95000"/>
                    <a:lumOff val="5000"/>
                  </a:schemeClr>
                </a:solidFill>
              </a:rPr>
              <a:t> </a:t>
            </a:r>
            <a:r>
              <a:rPr lang="en-US" sz="4200" dirty="0" err="1">
                <a:solidFill>
                  <a:schemeClr val="bg1">
                    <a:lumMod val="95000"/>
                    <a:lumOff val="5000"/>
                  </a:schemeClr>
                </a:solidFill>
              </a:rPr>
              <a:t>כדי</a:t>
            </a:r>
            <a:r>
              <a:rPr lang="en-US" sz="4200" dirty="0">
                <a:solidFill>
                  <a:schemeClr val="bg1">
                    <a:lumMod val="95000"/>
                    <a:lumOff val="5000"/>
                  </a:schemeClr>
                </a:solidFill>
              </a:rPr>
              <a:t> </a:t>
            </a:r>
            <a:r>
              <a:rPr lang="en-US" sz="4200" dirty="0" err="1">
                <a:solidFill>
                  <a:schemeClr val="bg1">
                    <a:lumMod val="95000"/>
                    <a:lumOff val="5000"/>
                  </a:schemeClr>
                </a:solidFill>
              </a:rPr>
              <a:t>שכולם</a:t>
            </a:r>
            <a:r>
              <a:rPr lang="en-US" sz="4200" dirty="0">
                <a:solidFill>
                  <a:schemeClr val="bg1">
                    <a:lumMod val="95000"/>
                    <a:lumOff val="5000"/>
                  </a:schemeClr>
                </a:solidFill>
              </a:rPr>
              <a:t> </a:t>
            </a:r>
            <a:r>
              <a:rPr lang="en-US" sz="4200" dirty="0" err="1">
                <a:solidFill>
                  <a:schemeClr val="bg1">
                    <a:lumMod val="95000"/>
                    <a:lumOff val="5000"/>
                  </a:schemeClr>
                </a:solidFill>
              </a:rPr>
              <a:t>יוכלו</a:t>
            </a:r>
            <a:r>
              <a:rPr lang="en-US" sz="4200" dirty="0">
                <a:solidFill>
                  <a:schemeClr val="bg1">
                    <a:lumMod val="95000"/>
                    <a:lumOff val="5000"/>
                  </a:schemeClr>
                </a:solidFill>
              </a:rPr>
              <a:t> </a:t>
            </a:r>
            <a:r>
              <a:rPr lang="en-US" sz="4200" dirty="0" err="1">
                <a:solidFill>
                  <a:schemeClr val="bg1">
                    <a:lumMod val="95000"/>
                    <a:lumOff val="5000"/>
                  </a:schemeClr>
                </a:solidFill>
              </a:rPr>
              <a:t>להשתתף</a:t>
            </a:r>
            <a:r>
              <a:rPr lang="en-US" sz="4200" dirty="0">
                <a:solidFill>
                  <a:schemeClr val="bg1">
                    <a:lumMod val="95000"/>
                    <a:lumOff val="5000"/>
                  </a:schemeClr>
                </a:solidFill>
              </a:rPr>
              <a:t>?</a:t>
            </a:r>
            <a:br>
              <a:rPr lang="en-US" sz="4200" dirty="0">
                <a:solidFill>
                  <a:schemeClr val="bg1">
                    <a:lumMod val="95000"/>
                    <a:lumOff val="5000"/>
                  </a:schemeClr>
                </a:solidFill>
              </a:rPr>
            </a:br>
            <a:r>
              <a:rPr lang="en-US" sz="4200" dirty="0" err="1">
                <a:solidFill>
                  <a:schemeClr val="bg1">
                    <a:lumMod val="95000"/>
                    <a:lumOff val="5000"/>
                  </a:schemeClr>
                </a:solidFill>
              </a:rPr>
              <a:t>כיצד</a:t>
            </a:r>
            <a:r>
              <a:rPr lang="en-US" sz="4200" dirty="0">
                <a:solidFill>
                  <a:schemeClr val="bg1">
                    <a:lumMod val="95000"/>
                    <a:lumOff val="5000"/>
                  </a:schemeClr>
                </a:solidFill>
              </a:rPr>
              <a:t> </a:t>
            </a:r>
            <a:r>
              <a:rPr lang="en-US" sz="4200" dirty="0" err="1">
                <a:solidFill>
                  <a:schemeClr val="bg1">
                    <a:lumMod val="95000"/>
                    <a:lumOff val="5000"/>
                  </a:schemeClr>
                </a:solidFill>
              </a:rPr>
              <a:t>בונים</a:t>
            </a:r>
            <a:r>
              <a:rPr lang="en-US" sz="4200" dirty="0">
                <a:solidFill>
                  <a:schemeClr val="bg1">
                    <a:lumMod val="95000"/>
                    <a:lumOff val="5000"/>
                  </a:schemeClr>
                </a:solidFill>
              </a:rPr>
              <a:t> </a:t>
            </a:r>
            <a:r>
              <a:rPr lang="en-US" sz="4200" dirty="0" err="1">
                <a:solidFill>
                  <a:schemeClr val="bg1">
                    <a:lumMod val="95000"/>
                    <a:lumOff val="5000"/>
                  </a:schemeClr>
                </a:solidFill>
              </a:rPr>
              <a:t>סביבה</a:t>
            </a:r>
            <a:r>
              <a:rPr lang="en-US" sz="4200" dirty="0">
                <a:solidFill>
                  <a:schemeClr val="bg1">
                    <a:lumMod val="95000"/>
                    <a:lumOff val="5000"/>
                  </a:schemeClr>
                </a:solidFill>
              </a:rPr>
              <a:t> </a:t>
            </a:r>
            <a:r>
              <a:rPr lang="en-US" sz="4200" dirty="0" err="1">
                <a:solidFill>
                  <a:schemeClr val="bg1">
                    <a:lumMod val="95000"/>
                    <a:lumOff val="5000"/>
                  </a:schemeClr>
                </a:solidFill>
              </a:rPr>
              <a:t>חינוכית</a:t>
            </a:r>
            <a:r>
              <a:rPr lang="en-US" sz="4200" dirty="0">
                <a:solidFill>
                  <a:schemeClr val="bg1">
                    <a:lumMod val="95000"/>
                    <a:lumOff val="5000"/>
                  </a:schemeClr>
                </a:solidFill>
              </a:rPr>
              <a:t> </a:t>
            </a:r>
            <a:r>
              <a:rPr lang="en-US" sz="4200" dirty="0" err="1">
                <a:solidFill>
                  <a:schemeClr val="bg1">
                    <a:lumMod val="95000"/>
                    <a:lumOff val="5000"/>
                  </a:schemeClr>
                </a:solidFill>
              </a:rPr>
              <a:t>מכילה</a:t>
            </a:r>
            <a:r>
              <a:rPr lang="en-US" sz="4200" dirty="0">
                <a:solidFill>
                  <a:schemeClr val="bg1">
                    <a:lumMod val="95000"/>
                    <a:lumOff val="5000"/>
                  </a:schemeClr>
                </a:solidFill>
              </a:rPr>
              <a:t> </a:t>
            </a:r>
            <a:r>
              <a:rPr lang="en-US" sz="4200" dirty="0" err="1">
                <a:solidFill>
                  <a:schemeClr val="bg1">
                    <a:lumMod val="95000"/>
                    <a:lumOff val="5000"/>
                  </a:schemeClr>
                </a:solidFill>
              </a:rPr>
              <a:t>ושויונית</a:t>
            </a:r>
            <a:r>
              <a:rPr lang="en-US" sz="4200" dirty="0">
                <a:solidFill>
                  <a:schemeClr val="bg1">
                    <a:lumMod val="95000"/>
                    <a:lumOff val="5000"/>
                  </a:schemeClr>
                </a:solidFill>
              </a:rPr>
              <a:t>?</a:t>
            </a:r>
          </a:p>
        </p:txBody>
      </p:sp>
    </p:spTree>
    <p:extLst>
      <p:ext uri="{BB962C8B-B14F-4D97-AF65-F5344CB8AC3E}">
        <p14:creationId xmlns:p14="http://schemas.microsoft.com/office/powerpoint/2010/main" val="405193298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כותרת 1">
            <a:extLst>
              <a:ext uri="{FF2B5EF4-FFF2-40B4-BE49-F238E27FC236}">
                <a16:creationId xmlns:a16="http://schemas.microsoft.com/office/drawing/2014/main" id="{C64B8E0A-A35D-AE02-558B-6E9FF0A659FB}"/>
              </a:ext>
            </a:extLst>
          </p:cNvPr>
          <p:cNvSpPr>
            <a:spLocks noGrp="1"/>
          </p:cNvSpPr>
          <p:nvPr>
            <p:ph type="ctrTitle"/>
          </p:nvPr>
        </p:nvSpPr>
        <p:spPr>
          <a:xfrm>
            <a:off x="2555631" y="1441938"/>
            <a:ext cx="7080738" cy="3974124"/>
          </a:xfrm>
        </p:spPr>
        <p:txBody>
          <a:bodyPr vert="horz" lIns="91440" tIns="45720" rIns="91440" bIns="45720" rtlCol="0" anchor="ctr">
            <a:normAutofit/>
          </a:bodyPr>
          <a:lstStyle/>
          <a:p>
            <a:pPr algn="ctr"/>
            <a:r>
              <a:rPr lang="he-IL" sz="5400" dirty="0">
                <a:solidFill>
                  <a:schemeClr val="bg1">
                    <a:lumMod val="95000"/>
                    <a:lumOff val="5000"/>
                  </a:schemeClr>
                </a:solidFill>
              </a:rPr>
              <a:t>מהי מוגבלות?</a:t>
            </a:r>
            <a:br>
              <a:rPr lang="he-IL" sz="5400" dirty="0">
                <a:solidFill>
                  <a:schemeClr val="bg1">
                    <a:lumMod val="95000"/>
                    <a:lumOff val="5000"/>
                  </a:schemeClr>
                </a:solidFill>
              </a:rPr>
            </a:br>
            <a:r>
              <a:rPr lang="he-IL" sz="5400" dirty="0">
                <a:solidFill>
                  <a:schemeClr val="bg1">
                    <a:lumMod val="95000"/>
                    <a:lumOff val="5000"/>
                  </a:schemeClr>
                </a:solidFill>
              </a:rPr>
              <a:t>אילו מוגבלויות אתם מכירים?</a:t>
            </a:r>
            <a:endParaRPr lang="en-US" sz="5400" dirty="0">
              <a:solidFill>
                <a:schemeClr val="bg1">
                  <a:lumMod val="95000"/>
                  <a:lumOff val="5000"/>
                </a:schemeClr>
              </a:solidFill>
            </a:endParaRPr>
          </a:p>
        </p:txBody>
      </p:sp>
    </p:spTree>
    <p:extLst>
      <p:ext uri="{BB962C8B-B14F-4D97-AF65-F5344CB8AC3E}">
        <p14:creationId xmlns:p14="http://schemas.microsoft.com/office/powerpoint/2010/main" val="28303173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כותרת 1">
            <a:extLst>
              <a:ext uri="{FF2B5EF4-FFF2-40B4-BE49-F238E27FC236}">
                <a16:creationId xmlns:a16="http://schemas.microsoft.com/office/drawing/2014/main" id="{555F28DA-4998-EAA4-92CE-CC956F974C89}"/>
              </a:ext>
            </a:extLst>
          </p:cNvPr>
          <p:cNvSpPr>
            <a:spLocks noGrp="1"/>
          </p:cNvSpPr>
          <p:nvPr>
            <p:ph type="title"/>
          </p:nvPr>
        </p:nvSpPr>
        <p:spPr>
          <a:xfrm>
            <a:off x="1371597" y="348865"/>
            <a:ext cx="10044023" cy="877729"/>
          </a:xfrm>
        </p:spPr>
        <p:txBody>
          <a:bodyPr anchor="ctr">
            <a:normAutofit/>
          </a:bodyPr>
          <a:lstStyle/>
          <a:p>
            <a:r>
              <a:rPr lang="he-IL" sz="4000">
                <a:solidFill>
                  <a:srgbClr val="FFFFFF"/>
                </a:solidFill>
              </a:rPr>
              <a:t>סימולציה- התנהגות מאתגרת</a:t>
            </a:r>
          </a:p>
        </p:txBody>
      </p:sp>
      <p:graphicFrame>
        <p:nvGraphicFramePr>
          <p:cNvPr id="5" name="מציין מיקום תוכן 2">
            <a:extLst>
              <a:ext uri="{FF2B5EF4-FFF2-40B4-BE49-F238E27FC236}">
                <a16:creationId xmlns:a16="http://schemas.microsoft.com/office/drawing/2014/main" id="{CEAAEDD1-1F40-1845-BB7C-7E2E13526DF0}"/>
              </a:ext>
            </a:extLst>
          </p:cNvPr>
          <p:cNvGraphicFramePr>
            <a:graphicFrameLocks noGrp="1"/>
          </p:cNvGraphicFramePr>
          <p:nvPr>
            <p:ph idx="1"/>
            <p:extLst>
              <p:ext uri="{D42A27DB-BD31-4B8C-83A1-F6EECF244321}">
                <p14:modId xmlns:p14="http://schemas.microsoft.com/office/powerpoint/2010/main" val="4002838154"/>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342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8716E8D8-B8BB-027A-FE1E-446288E1CA6B}"/>
              </a:ext>
            </a:extLst>
          </p:cNvPr>
          <p:cNvSpPr>
            <a:spLocks noGrp="1"/>
          </p:cNvSpPr>
          <p:nvPr>
            <p:ph type="title"/>
          </p:nvPr>
        </p:nvSpPr>
        <p:spPr>
          <a:xfrm>
            <a:off x="1371599" y="294538"/>
            <a:ext cx="9895951" cy="1033669"/>
          </a:xfrm>
        </p:spPr>
        <p:txBody>
          <a:bodyPr>
            <a:normAutofit/>
          </a:bodyPr>
          <a:lstStyle/>
          <a:p>
            <a:r>
              <a:rPr lang="he-IL" sz="4000">
                <a:solidFill>
                  <a:srgbClr val="FFFFFF"/>
                </a:solidFill>
              </a:rPr>
              <a:t>תסריט הסימולציה</a:t>
            </a:r>
          </a:p>
        </p:txBody>
      </p:sp>
      <p:sp>
        <p:nvSpPr>
          <p:cNvPr id="3" name="מציין מיקום תוכן 2">
            <a:extLst>
              <a:ext uri="{FF2B5EF4-FFF2-40B4-BE49-F238E27FC236}">
                <a16:creationId xmlns:a16="http://schemas.microsoft.com/office/drawing/2014/main" id="{0B6098E3-F6B1-F27F-CC86-B201B85985EF}"/>
              </a:ext>
            </a:extLst>
          </p:cNvPr>
          <p:cNvSpPr>
            <a:spLocks noGrp="1"/>
          </p:cNvSpPr>
          <p:nvPr>
            <p:ph idx="1"/>
          </p:nvPr>
        </p:nvSpPr>
        <p:spPr>
          <a:xfrm>
            <a:off x="1371599" y="2318197"/>
            <a:ext cx="9724031" cy="3683358"/>
          </a:xfrm>
        </p:spPr>
        <p:txBody>
          <a:bodyPr anchor="ctr">
            <a:normAutofit/>
          </a:bodyPr>
          <a:lstStyle/>
          <a:p>
            <a:r>
              <a:rPr lang="he-IL" sz="2000"/>
              <a:t>אתם במפגש של התנועה שבו מתקיימת פעילות קבוצתית. לאחר מספר דקות פעילות, המדריך מודיע על שינוי בתוכנית – מעבר ממשחק קבוצתי רגוע למשחק תחרותי מהיר.</a:t>
            </a:r>
          </a:p>
          <a:p>
            <a:r>
              <a:rPr lang="he-IL" sz="2000"/>
              <a:t>עם ההודעה על השינוי, הילד מתחיל להרגיש מבולבל וחסר ביטחון. הוא מביע התנגדות "אני לא רוצה לשחק ככה" וכעס על השינוי.</a:t>
            </a:r>
          </a:p>
          <a:p>
            <a:r>
              <a:rPr lang="he-IL" sz="2000"/>
              <a:t>חשוב שה“שחקן” ינסה להמחיש את תחושת הפחד, חוסר ההבנה והעומס הרגשי שיכולים להתעורר במצב כזה.</a:t>
            </a:r>
          </a:p>
          <a:p>
            <a:endParaRPr lang="he-IL" sz="2000"/>
          </a:p>
        </p:txBody>
      </p:sp>
    </p:spTree>
    <p:extLst>
      <p:ext uri="{BB962C8B-B14F-4D97-AF65-F5344CB8AC3E}">
        <p14:creationId xmlns:p14="http://schemas.microsoft.com/office/powerpoint/2010/main" val="3696915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פתקים נדבקים עם סימני שאלה">
            <a:extLst>
              <a:ext uri="{FF2B5EF4-FFF2-40B4-BE49-F238E27FC236}">
                <a16:creationId xmlns:a16="http://schemas.microsoft.com/office/drawing/2014/main" id="{ABC515B0-FAD8-C69F-79C8-51E5B5A33238}"/>
              </a:ext>
            </a:extLst>
          </p:cNvPr>
          <p:cNvPicPr>
            <a:picLocks noChangeAspect="1"/>
          </p:cNvPicPr>
          <p:nvPr/>
        </p:nvPicPr>
        <p:blipFill>
          <a:blip r:embed="rId2">
            <a:alphaModFix amt="50000"/>
          </a:blip>
          <a:srcRect t="10162" b="5569"/>
          <a:stretch/>
        </p:blipFill>
        <p:spPr>
          <a:xfrm>
            <a:off x="20" y="1"/>
            <a:ext cx="12191980" cy="6857999"/>
          </a:xfrm>
          <a:prstGeom prst="rect">
            <a:avLst/>
          </a:prstGeom>
        </p:spPr>
      </p:pic>
      <p:sp>
        <p:nvSpPr>
          <p:cNvPr id="2" name="כותרת 1">
            <a:extLst>
              <a:ext uri="{FF2B5EF4-FFF2-40B4-BE49-F238E27FC236}">
                <a16:creationId xmlns:a16="http://schemas.microsoft.com/office/drawing/2014/main" id="{948ED3E6-5A3F-22AE-DAC4-443320141EBC}"/>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dirty="0" err="1">
                <a:solidFill>
                  <a:srgbClr val="FFFFFF"/>
                </a:solidFill>
              </a:rPr>
              <a:t>מה</a:t>
            </a:r>
            <a:r>
              <a:rPr lang="en-US" sz="6000" dirty="0">
                <a:solidFill>
                  <a:srgbClr val="FFFFFF"/>
                </a:solidFill>
              </a:rPr>
              <a:t> </a:t>
            </a:r>
            <a:r>
              <a:rPr lang="en-US" sz="6000" dirty="0" err="1">
                <a:solidFill>
                  <a:srgbClr val="FFFFFF"/>
                </a:solidFill>
              </a:rPr>
              <a:t>למדנו</a:t>
            </a:r>
            <a:r>
              <a:rPr lang="en-US" sz="6000" dirty="0">
                <a:solidFill>
                  <a:srgbClr val="FFFFFF"/>
                </a:solidFill>
              </a:rPr>
              <a:t>?</a:t>
            </a:r>
          </a:p>
        </p:txBody>
      </p:sp>
    </p:spTree>
    <p:extLst>
      <p:ext uri="{BB962C8B-B14F-4D97-AF65-F5344CB8AC3E}">
        <p14:creationId xmlns:p14="http://schemas.microsoft.com/office/powerpoint/2010/main" val="3317966355"/>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https://www.kankids.org.il/content/kids/hinuchit-main/p-11262/s1/135466/</a:t>
            </a:r>
            <a:endParaRPr lang="he-IL"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97063638"/>
              </p:ext>
            </p:extLst>
          </p:nvPr>
        </p:nvGraphicFramePr>
        <p:xfrm>
          <a:off x="1103311" y="2052638"/>
          <a:ext cx="8947152" cy="1752600"/>
        </p:xfrm>
        <a:graphic>
          <a:graphicData uri="http://schemas.openxmlformats.org/drawingml/2006/table">
            <a:tbl>
              <a:tblPr rtl="1" firstRow="1" bandRow="1">
                <a:tableStyleId>{5C22544A-7EE6-4342-B048-85BDC9FD1C3A}</a:tableStyleId>
              </a:tblPr>
              <a:tblGrid>
                <a:gridCol w="2236788">
                  <a:extLst>
                    <a:ext uri="{9D8B030D-6E8A-4147-A177-3AD203B41FA5}">
                      <a16:colId xmlns:a16="http://schemas.microsoft.com/office/drawing/2014/main" val="1298048400"/>
                    </a:ext>
                  </a:extLst>
                </a:gridCol>
                <a:gridCol w="2236788">
                  <a:extLst>
                    <a:ext uri="{9D8B030D-6E8A-4147-A177-3AD203B41FA5}">
                      <a16:colId xmlns:a16="http://schemas.microsoft.com/office/drawing/2014/main" val="3500899495"/>
                    </a:ext>
                  </a:extLst>
                </a:gridCol>
                <a:gridCol w="2236788">
                  <a:extLst>
                    <a:ext uri="{9D8B030D-6E8A-4147-A177-3AD203B41FA5}">
                      <a16:colId xmlns:a16="http://schemas.microsoft.com/office/drawing/2014/main" val="462211218"/>
                    </a:ext>
                  </a:extLst>
                </a:gridCol>
                <a:gridCol w="2236788">
                  <a:extLst>
                    <a:ext uri="{9D8B030D-6E8A-4147-A177-3AD203B41FA5}">
                      <a16:colId xmlns:a16="http://schemas.microsoft.com/office/drawing/2014/main" val="3934383200"/>
                    </a:ext>
                  </a:extLst>
                </a:gridCol>
              </a:tblGrid>
              <a:tr h="370840">
                <a:tc>
                  <a:txBody>
                    <a:bodyPr/>
                    <a:lstStyle/>
                    <a:p>
                      <a:pPr rtl="1"/>
                      <a:endParaRPr lang="he-IL" dirty="0"/>
                    </a:p>
                  </a:txBody>
                  <a:tcPr/>
                </a:tc>
                <a:tc>
                  <a:txBody>
                    <a:bodyPr/>
                    <a:lstStyle/>
                    <a:p>
                      <a:pPr rtl="1"/>
                      <a:r>
                        <a:rPr lang="he-IL" dirty="0"/>
                        <a:t>מודל רפואי</a:t>
                      </a:r>
                    </a:p>
                  </a:txBody>
                  <a:tcPr/>
                </a:tc>
                <a:tc>
                  <a:txBody>
                    <a:bodyPr/>
                    <a:lstStyle/>
                    <a:p>
                      <a:pPr rtl="1"/>
                      <a:r>
                        <a:rPr lang="he-IL" dirty="0"/>
                        <a:t>מודל חברתי</a:t>
                      </a:r>
                    </a:p>
                  </a:txBody>
                  <a:tcPr/>
                </a:tc>
                <a:tc>
                  <a:txBody>
                    <a:bodyPr/>
                    <a:lstStyle/>
                    <a:p>
                      <a:pPr rtl="1"/>
                      <a:r>
                        <a:rPr lang="he-IL" dirty="0"/>
                        <a:t>מודל אפרמטיבי</a:t>
                      </a:r>
                    </a:p>
                  </a:txBody>
                  <a:tcPr/>
                </a:tc>
                <a:extLst>
                  <a:ext uri="{0D108BD9-81ED-4DB2-BD59-A6C34878D82A}">
                    <a16:rowId xmlns:a16="http://schemas.microsoft.com/office/drawing/2014/main" val="2629146975"/>
                  </a:ext>
                </a:extLst>
              </a:tr>
              <a:tr h="370840">
                <a:tc>
                  <a:txBody>
                    <a:bodyPr/>
                    <a:lstStyle/>
                    <a:p>
                      <a:pPr rtl="1"/>
                      <a:r>
                        <a:rPr lang="he-IL" dirty="0"/>
                        <a:t>הבעיה</a:t>
                      </a:r>
                    </a:p>
                  </a:txBody>
                  <a:tcPr/>
                </a:tc>
                <a:tc>
                  <a:txBody>
                    <a:bodyPr/>
                    <a:lstStyle/>
                    <a:p>
                      <a:r>
                        <a:rPr lang="he-IL" dirty="0"/>
                        <a:t>הבעיה היא הלקות</a:t>
                      </a:r>
                    </a:p>
                  </a:txBody>
                  <a:tcPr/>
                </a:tc>
                <a:tc>
                  <a:txBody>
                    <a:bodyPr/>
                    <a:lstStyle/>
                    <a:p>
                      <a:pPr rtl="1"/>
                      <a:r>
                        <a:rPr lang="he-IL" dirty="0"/>
                        <a:t>הבעיה היא החברה</a:t>
                      </a:r>
                    </a:p>
                  </a:txBody>
                  <a:tcPr/>
                </a:tc>
                <a:tc>
                  <a:txBody>
                    <a:bodyPr/>
                    <a:lstStyle/>
                    <a:p>
                      <a:pPr rtl="1"/>
                      <a:r>
                        <a:rPr lang="he-IL" dirty="0"/>
                        <a:t>למה להתמקד בבעיה?</a:t>
                      </a:r>
                    </a:p>
                  </a:txBody>
                  <a:tcPr/>
                </a:tc>
                <a:extLst>
                  <a:ext uri="{0D108BD9-81ED-4DB2-BD59-A6C34878D82A}">
                    <a16:rowId xmlns:a16="http://schemas.microsoft.com/office/drawing/2014/main" val="2774914756"/>
                  </a:ext>
                </a:extLst>
              </a:tr>
              <a:tr h="370840">
                <a:tc>
                  <a:txBody>
                    <a:bodyPr/>
                    <a:lstStyle/>
                    <a:p>
                      <a:pPr rtl="1"/>
                      <a:r>
                        <a:rPr lang="he-IL" dirty="0"/>
                        <a:t>המסקנה</a:t>
                      </a:r>
                    </a:p>
                  </a:txBody>
                  <a:tcPr/>
                </a:tc>
                <a:tc>
                  <a:txBody>
                    <a:bodyPr/>
                    <a:lstStyle/>
                    <a:p>
                      <a:pPr rtl="1"/>
                      <a:r>
                        <a:rPr lang="he-IL" dirty="0"/>
                        <a:t>טרגדיה אישית</a:t>
                      </a:r>
                    </a:p>
                  </a:txBody>
                  <a:tcPr/>
                </a:tc>
                <a:tc>
                  <a:txBody>
                    <a:bodyPr/>
                    <a:lstStyle/>
                    <a:p>
                      <a:pPr rtl="1"/>
                      <a:r>
                        <a:rPr lang="he-IL" dirty="0"/>
                        <a:t>זכויות של הקהילה של מוגבלות</a:t>
                      </a:r>
                    </a:p>
                  </a:txBody>
                  <a:tcPr/>
                </a:tc>
                <a:tc>
                  <a:txBody>
                    <a:bodyPr/>
                    <a:lstStyle/>
                    <a:p>
                      <a:pPr rtl="1"/>
                      <a:r>
                        <a:rPr lang="he-IL" dirty="0"/>
                        <a:t>חוויות חיוביות של הפרט</a:t>
                      </a:r>
                    </a:p>
                  </a:txBody>
                  <a:tcPr/>
                </a:tc>
                <a:extLst>
                  <a:ext uri="{0D108BD9-81ED-4DB2-BD59-A6C34878D82A}">
                    <a16:rowId xmlns:a16="http://schemas.microsoft.com/office/drawing/2014/main" val="735728705"/>
                  </a:ext>
                </a:extLst>
              </a:tr>
              <a:tr h="370840">
                <a:tc>
                  <a:txBody>
                    <a:bodyPr/>
                    <a:lstStyle/>
                    <a:p>
                      <a:pPr rtl="1"/>
                      <a:r>
                        <a:rPr lang="he-IL" dirty="0" err="1"/>
                        <a:t>הפיתרון</a:t>
                      </a:r>
                      <a:endParaRPr lang="he-IL" dirty="0"/>
                    </a:p>
                  </a:txBody>
                  <a:tcPr/>
                </a:tc>
                <a:tc>
                  <a:txBody>
                    <a:bodyPr/>
                    <a:lstStyle/>
                    <a:p>
                      <a:pPr rtl="1"/>
                      <a:r>
                        <a:rPr lang="he-IL" dirty="0"/>
                        <a:t>יש לתקן את הפרט</a:t>
                      </a:r>
                    </a:p>
                  </a:txBody>
                  <a:tcPr/>
                </a:tc>
                <a:tc>
                  <a:txBody>
                    <a:bodyPr/>
                    <a:lstStyle/>
                    <a:p>
                      <a:pPr rtl="1"/>
                      <a:r>
                        <a:rPr lang="he-IL" dirty="0"/>
                        <a:t>יש לתקן את החברה</a:t>
                      </a:r>
                    </a:p>
                  </a:txBody>
                  <a:tcPr/>
                </a:tc>
                <a:tc>
                  <a:txBody>
                    <a:bodyPr/>
                    <a:lstStyle/>
                    <a:p>
                      <a:pPr rtl="1"/>
                      <a:r>
                        <a:rPr lang="he-IL" dirty="0"/>
                        <a:t>זהות מוגבלות</a:t>
                      </a:r>
                    </a:p>
                  </a:txBody>
                  <a:tcPr/>
                </a:tc>
                <a:extLst>
                  <a:ext uri="{0D108BD9-81ED-4DB2-BD59-A6C34878D82A}">
                    <a16:rowId xmlns:a16="http://schemas.microsoft.com/office/drawing/2014/main" val="3602956902"/>
                  </a:ext>
                </a:extLst>
              </a:tr>
            </a:tbl>
          </a:graphicData>
        </a:graphic>
      </p:graphicFrame>
    </p:spTree>
    <p:extLst>
      <p:ext uri="{BB962C8B-B14F-4D97-AF65-F5344CB8AC3E}">
        <p14:creationId xmlns:p14="http://schemas.microsoft.com/office/powerpoint/2010/main" val="627659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כותרת 1">
            <a:extLst>
              <a:ext uri="{FF2B5EF4-FFF2-40B4-BE49-F238E27FC236}">
                <a16:creationId xmlns:a16="http://schemas.microsoft.com/office/drawing/2014/main" id="{2A535047-66DD-F6A0-6E07-FB8F24458680}"/>
              </a:ext>
            </a:extLst>
          </p:cNvPr>
          <p:cNvSpPr>
            <a:spLocks noGrp="1"/>
          </p:cNvSpPr>
          <p:nvPr>
            <p:ph type="title"/>
          </p:nvPr>
        </p:nvSpPr>
        <p:spPr>
          <a:xfrm>
            <a:off x="838200" y="365125"/>
            <a:ext cx="10515600" cy="1325563"/>
          </a:xfrm>
        </p:spPr>
        <p:txBody>
          <a:bodyPr>
            <a:normAutofit/>
          </a:bodyPr>
          <a:lstStyle/>
          <a:p>
            <a:r>
              <a:rPr lang="he-IL" b="1" i="0">
                <a:effectLst/>
                <a:latin typeface="Sue-Ellen-Francisco"/>
              </a:rPr>
              <a:t>באיזה אופן ילדים  מתייחסים לעצמם ולמוגבלות שלהם ?</a:t>
            </a:r>
            <a:endParaRPr lang="he-IL"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מציין מיקום תוכן 2">
            <a:extLst>
              <a:ext uri="{FF2B5EF4-FFF2-40B4-BE49-F238E27FC236}">
                <a16:creationId xmlns:a16="http://schemas.microsoft.com/office/drawing/2014/main" id="{F62711EC-6DCE-B18F-C03C-27EFD86B02A2}"/>
              </a:ext>
            </a:extLst>
          </p:cNvPr>
          <p:cNvSpPr>
            <a:spLocks noGrp="1"/>
          </p:cNvSpPr>
          <p:nvPr>
            <p:ph idx="1"/>
          </p:nvPr>
        </p:nvSpPr>
        <p:spPr>
          <a:xfrm>
            <a:off x="838200" y="1825625"/>
            <a:ext cx="10515600" cy="4351338"/>
          </a:xfrm>
        </p:spPr>
        <p:txBody>
          <a:bodyPr>
            <a:normAutofit/>
          </a:bodyPr>
          <a:lstStyle/>
          <a:p>
            <a:r>
              <a:rPr lang="he-IL" dirty="0">
                <a:effectLst/>
              </a:rPr>
              <a:t>1. תפיסה עובדתית לגבי המוגבלות.</a:t>
            </a:r>
            <a:br>
              <a:rPr lang="he-IL" dirty="0">
                <a:effectLst/>
              </a:rPr>
            </a:br>
            <a:r>
              <a:rPr lang="he-IL" dirty="0">
                <a:effectLst/>
              </a:rPr>
              <a:t>2. הילד "גדל לתוך" המוגבלות - מי מתווך לו את המידע כלפיה ?</a:t>
            </a:r>
            <a:br>
              <a:rPr lang="he-IL" dirty="0">
                <a:effectLst/>
              </a:rPr>
            </a:br>
            <a:r>
              <a:rPr lang="he-IL" dirty="0">
                <a:effectLst/>
              </a:rPr>
              <a:t>3. המעורבות הבלתי פוסקת של אנשי המקצוע בחייהם משפיעה על הדימוי העצמי - </a:t>
            </a:r>
            <a:br>
              <a:rPr lang="he-IL" dirty="0">
                <a:effectLst/>
              </a:rPr>
            </a:br>
            <a:r>
              <a:rPr lang="he-IL" dirty="0">
                <a:effectLst/>
              </a:rPr>
              <a:t>במיוחד כשאת מקום המשחק והבילוי תופסים מתח, בדיקות וטיפולים.</a:t>
            </a:r>
            <a:br>
              <a:rPr lang="he-IL" dirty="0">
                <a:effectLst/>
              </a:rPr>
            </a:br>
            <a:endParaRPr lang="he-IL" dirty="0"/>
          </a:p>
        </p:txBody>
      </p:sp>
    </p:spTree>
    <p:extLst>
      <p:ext uri="{BB962C8B-B14F-4D97-AF65-F5344CB8AC3E}">
        <p14:creationId xmlns:p14="http://schemas.microsoft.com/office/powerpoint/2010/main" val="2580131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כותרת 1">
            <a:extLst>
              <a:ext uri="{FF2B5EF4-FFF2-40B4-BE49-F238E27FC236}">
                <a16:creationId xmlns:a16="http://schemas.microsoft.com/office/drawing/2014/main" id="{523AF09D-B8E7-D96D-C5BE-3A071B1FCEA8}"/>
              </a:ext>
            </a:extLst>
          </p:cNvPr>
          <p:cNvSpPr>
            <a:spLocks noGrp="1"/>
          </p:cNvSpPr>
          <p:nvPr>
            <p:ph type="title"/>
          </p:nvPr>
        </p:nvSpPr>
        <p:spPr>
          <a:xfrm>
            <a:off x="838200" y="365125"/>
            <a:ext cx="10515600" cy="1325563"/>
          </a:xfrm>
        </p:spPr>
        <p:txBody>
          <a:bodyPr>
            <a:normAutofit/>
          </a:bodyPr>
          <a:lstStyle/>
          <a:p>
            <a:r>
              <a:rPr lang="he-IL" b="1" dirty="0"/>
              <a:t>מוגבלות כזהות </a:t>
            </a:r>
            <a:br>
              <a:rPr lang="he-IL" b="1" dirty="0"/>
            </a:br>
            <a:endParaRPr lang="he-IL" b="1"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מציין מיקום תוכן 2">
            <a:extLst>
              <a:ext uri="{FF2B5EF4-FFF2-40B4-BE49-F238E27FC236}">
                <a16:creationId xmlns:a16="http://schemas.microsoft.com/office/drawing/2014/main" id="{13F57B9B-2F7B-09F4-D1F0-D1D47F628A73}"/>
              </a:ext>
            </a:extLst>
          </p:cNvPr>
          <p:cNvSpPr>
            <a:spLocks noGrp="1"/>
          </p:cNvSpPr>
          <p:nvPr>
            <p:ph idx="1"/>
          </p:nvPr>
        </p:nvSpPr>
        <p:spPr>
          <a:xfrm>
            <a:off x="838200" y="1825625"/>
            <a:ext cx="10515600" cy="4351338"/>
          </a:xfrm>
        </p:spPr>
        <p:txBody>
          <a:bodyPr>
            <a:normAutofit/>
          </a:bodyPr>
          <a:lstStyle/>
          <a:p>
            <a:r>
              <a:rPr lang="he-IL" dirty="0"/>
              <a:t>* הבעייתיות במסר המועבר בביטויים "כמו כולם" / "רגיל" / נורמלי היא ההתנגשות מול המציאות בה הילד מסומן ומתויג כשונה באופן מתמיד בבית, במשפחה, במסגרת החינוכית ובטיפולים השונים. </a:t>
            </a:r>
          </a:p>
          <a:p>
            <a:r>
              <a:rPr lang="he-IL" dirty="0"/>
              <a:t>* מסרים אלו משתלטים פעמים רבות על השיח ולא מאפשרות שיח על זהות מוגבלות חיובית. </a:t>
            </a:r>
          </a:p>
        </p:txBody>
      </p:sp>
    </p:spTree>
    <p:extLst>
      <p:ext uri="{BB962C8B-B14F-4D97-AF65-F5344CB8AC3E}">
        <p14:creationId xmlns:p14="http://schemas.microsoft.com/office/powerpoint/2010/main" val="1487451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BC35914-FC34-F8B0-465F-A73FC4707D4E}"/>
              </a:ext>
            </a:extLst>
          </p:cNvPr>
          <p:cNvSpPr>
            <a:spLocks noGrp="1"/>
          </p:cNvSpPr>
          <p:nvPr>
            <p:ph type="title"/>
          </p:nvPr>
        </p:nvSpPr>
        <p:spPr/>
        <p:txBody>
          <a:bodyPr>
            <a:normAutofit fontScale="90000"/>
          </a:bodyPr>
          <a:lstStyle/>
          <a:p>
            <a:r>
              <a:rPr lang="he-IL" b="1" i="0" dirty="0">
                <a:solidFill>
                  <a:srgbClr val="2C2B2E"/>
                </a:solidFill>
                <a:effectLst/>
                <a:latin typeface="var(--theme-bold-fonts)"/>
              </a:rPr>
              <a:t>"שום דבר בטלוויזיה לא מייצג אותי": הצעירה האוטיסטית שתעשה היסטוריה על המסך</a:t>
            </a:r>
            <a:br>
              <a:rPr lang="he-IL" b="1" i="0" dirty="0">
                <a:solidFill>
                  <a:srgbClr val="2C2B2E"/>
                </a:solidFill>
                <a:effectLst/>
                <a:latin typeface="var(--theme-bold-fonts)"/>
              </a:rPr>
            </a:br>
            <a:endParaRPr lang="he-IL" b="1" dirty="0"/>
          </a:p>
        </p:txBody>
      </p:sp>
      <p:sp>
        <p:nvSpPr>
          <p:cNvPr id="3" name="מציין מיקום תוכן 2">
            <a:extLst>
              <a:ext uri="{FF2B5EF4-FFF2-40B4-BE49-F238E27FC236}">
                <a16:creationId xmlns:a16="http://schemas.microsoft.com/office/drawing/2014/main" id="{9096AB8E-E03C-F631-4A07-6295ABD8C371}"/>
              </a:ext>
            </a:extLst>
          </p:cNvPr>
          <p:cNvSpPr>
            <a:spLocks noGrp="1"/>
          </p:cNvSpPr>
          <p:nvPr>
            <p:ph idx="1"/>
          </p:nvPr>
        </p:nvSpPr>
        <p:spPr/>
        <p:txBody>
          <a:bodyPr/>
          <a:lstStyle/>
          <a:p>
            <a:r>
              <a:rPr lang="en-US" dirty="0">
                <a:hlinkClick r:id="rId2"/>
              </a:rPr>
              <a:t>https://www.youtube.com/watch?v=Uv0y1uXV4Lc</a:t>
            </a:r>
            <a:endParaRPr lang="en-US" dirty="0"/>
          </a:p>
          <a:p>
            <a:pPr marL="0" indent="0">
              <a:buNone/>
            </a:pPr>
            <a:endParaRPr lang="he-IL" dirty="0"/>
          </a:p>
        </p:txBody>
      </p:sp>
    </p:spTree>
    <p:extLst>
      <p:ext uri="{BB962C8B-B14F-4D97-AF65-F5344CB8AC3E}">
        <p14:creationId xmlns:p14="http://schemas.microsoft.com/office/powerpoint/2010/main" val="2358722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הספרה לעץ אנוש">
            <a:extLst>
              <a:ext uri="{FF2B5EF4-FFF2-40B4-BE49-F238E27FC236}">
                <a16:creationId xmlns:a16="http://schemas.microsoft.com/office/drawing/2014/main" id="{6C9C897B-5F42-9963-8022-4AB6E5FE6EE5}"/>
              </a:ext>
            </a:extLst>
          </p:cNvPr>
          <p:cNvPicPr>
            <a:picLocks noChangeAspect="1"/>
          </p:cNvPicPr>
          <p:nvPr/>
        </p:nvPicPr>
        <p:blipFill>
          <a:blip r:embed="rId2"/>
          <a:srcRect b="15730"/>
          <a:stretch/>
        </p:blipFill>
        <p:spPr>
          <a:xfrm>
            <a:off x="-3047" y="10"/>
            <a:ext cx="12191999" cy="6857990"/>
          </a:xfrm>
          <a:prstGeom prst="rect">
            <a:avLst/>
          </a:prstGeom>
        </p:spPr>
      </p:pic>
      <p:sp>
        <p:nvSpPr>
          <p:cNvPr id="10" name="Rectangle 9">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A2A1C284-56D0-5FD6-7F76-70D7FDE15DBA}"/>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dirty="0" err="1">
                <a:solidFill>
                  <a:srgbClr val="FFFFFF"/>
                </a:solidFill>
              </a:rPr>
              <a:t>אז</a:t>
            </a:r>
            <a:r>
              <a:rPr lang="en-US" sz="5200" dirty="0">
                <a:solidFill>
                  <a:srgbClr val="FFFFFF"/>
                </a:solidFill>
              </a:rPr>
              <a:t> </a:t>
            </a:r>
            <a:r>
              <a:rPr lang="en-US" sz="5200" dirty="0" err="1">
                <a:solidFill>
                  <a:srgbClr val="FFFFFF"/>
                </a:solidFill>
              </a:rPr>
              <a:t>מה</a:t>
            </a:r>
            <a:r>
              <a:rPr lang="en-US" sz="5200" dirty="0">
                <a:solidFill>
                  <a:srgbClr val="FFFFFF"/>
                </a:solidFill>
              </a:rPr>
              <a:t> </a:t>
            </a:r>
            <a:r>
              <a:rPr lang="en-US" sz="5200" dirty="0" err="1">
                <a:solidFill>
                  <a:srgbClr val="FFFFFF"/>
                </a:solidFill>
              </a:rPr>
              <a:t>עושים</a:t>
            </a:r>
            <a:r>
              <a:rPr lang="en-US" sz="5200" dirty="0">
                <a:solidFill>
                  <a:srgbClr val="FFFFFF"/>
                </a:solidFill>
              </a:rPr>
              <a:t>?...</a:t>
            </a:r>
          </a:p>
        </p:txBody>
      </p:sp>
    </p:spTree>
    <p:extLst>
      <p:ext uri="{BB962C8B-B14F-4D97-AF65-F5344CB8AC3E}">
        <p14:creationId xmlns:p14="http://schemas.microsoft.com/office/powerpoint/2010/main" val="5963771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6839" y="403432"/>
            <a:ext cx="5754696" cy="1837349"/>
          </a:xfrm>
        </p:spPr>
        <p:txBody>
          <a:bodyPr>
            <a:normAutofit/>
          </a:bodyPr>
          <a:lstStyle/>
          <a:p>
            <a:pPr algn="ctr" rtl="1"/>
            <a:r>
              <a:rPr lang="he-IL" sz="3600" b="1" dirty="0">
                <a:solidFill>
                  <a:schemeClr val="tx2"/>
                </a:solidFill>
                <a:effectLst>
                  <a:outerShdw blurRad="38100" dist="38100" dir="2700000" algn="tl">
                    <a:srgbClr val="000000">
                      <a:alpha val="43137"/>
                    </a:srgbClr>
                  </a:outerShdw>
                </a:effectLst>
              </a:rPr>
              <a:t>שימוש בשפה לא מפלה כשינוי גישה כלפי אנשים עם מוגבלויות:</a:t>
            </a:r>
          </a:p>
        </p:txBody>
      </p:sp>
      <p:sp>
        <p:nvSpPr>
          <p:cNvPr id="3" name="Content Placeholder 2"/>
          <p:cNvSpPr>
            <a:spLocks noGrp="1"/>
          </p:cNvSpPr>
          <p:nvPr>
            <p:ph idx="1"/>
          </p:nvPr>
        </p:nvSpPr>
        <p:spPr>
          <a:xfrm>
            <a:off x="-187961" y="2240781"/>
            <a:ext cx="11169495" cy="2794521"/>
          </a:xfrm>
        </p:spPr>
        <p:txBody>
          <a:bodyPr anchor="t">
            <a:noAutofit/>
          </a:bodyPr>
          <a:lstStyle/>
          <a:p>
            <a:pPr marL="0" indent="0">
              <a:buNone/>
            </a:pPr>
            <a:endParaRPr lang="he-IL" dirty="0">
              <a:solidFill>
                <a:schemeClr val="tx2"/>
              </a:solidFill>
            </a:endParaRPr>
          </a:p>
          <a:p>
            <a:pPr marL="0" indent="0">
              <a:buNone/>
            </a:pPr>
            <a:r>
              <a:rPr lang="he-IL" dirty="0">
                <a:solidFill>
                  <a:schemeClr val="tx2"/>
                </a:solidFill>
                <a:cs typeface="+mj-cs"/>
              </a:rPr>
              <a:t>השינוי בגישה כלפי אנשים עם מוגבלות מתבטא גם בשימוש בשפה </a:t>
            </a:r>
            <a:r>
              <a:rPr lang="he-IL" dirty="0">
                <a:solidFill>
                  <a:schemeClr val="tx2"/>
                </a:solidFill>
                <a:effectLst>
                  <a:outerShdw blurRad="38100" dist="38100" dir="2700000" algn="tl">
                    <a:srgbClr val="000000">
                      <a:alpha val="43137"/>
                    </a:srgbClr>
                  </a:outerShdw>
                </a:effectLst>
                <a:cs typeface="+mj-cs"/>
              </a:rPr>
              <a:t>לא מפלה </a:t>
            </a:r>
            <a:r>
              <a:rPr lang="he-IL" dirty="0">
                <a:solidFill>
                  <a:schemeClr val="tx2"/>
                </a:solidFill>
                <a:cs typeface="+mj-cs"/>
              </a:rPr>
              <a:t>המעמידה את האדם במרכז (כלומר הוא קודם כל אדם ורק אחר כך מתייחסים למוגבלות): </a:t>
            </a:r>
          </a:p>
          <a:p>
            <a:pPr rtl="1"/>
            <a:r>
              <a:rPr lang="he-IL" dirty="0">
                <a:solidFill>
                  <a:schemeClr val="tx2"/>
                </a:solidFill>
                <a:cs typeface="+mj-cs"/>
              </a:rPr>
              <a:t>במקום מוגבלים – נאמר </a:t>
            </a:r>
            <a:r>
              <a:rPr lang="he-IL" dirty="0">
                <a:solidFill>
                  <a:schemeClr val="tx2"/>
                </a:solidFill>
                <a:effectLst>
                  <a:outerShdw blurRad="38100" dist="38100" dir="2700000" algn="tl">
                    <a:srgbClr val="000000">
                      <a:alpha val="43137"/>
                    </a:srgbClr>
                  </a:outerShdw>
                </a:effectLst>
                <a:cs typeface="+mj-cs"/>
              </a:rPr>
              <a:t>אנשים/ ילדים</a:t>
            </a:r>
            <a:r>
              <a:rPr lang="he-IL" dirty="0">
                <a:solidFill>
                  <a:schemeClr val="tx2"/>
                </a:solidFill>
                <a:cs typeface="+mj-cs"/>
              </a:rPr>
              <a:t> עם מוגבלות</a:t>
            </a:r>
          </a:p>
          <a:p>
            <a:pPr rtl="1"/>
            <a:r>
              <a:rPr lang="he-IL" dirty="0">
                <a:solidFill>
                  <a:schemeClr val="tx2"/>
                </a:solidFill>
                <a:cs typeface="+mj-cs"/>
              </a:rPr>
              <a:t>במקום ילד שסובל מ – נאמר </a:t>
            </a:r>
            <a:r>
              <a:rPr lang="he-IL" dirty="0">
                <a:solidFill>
                  <a:schemeClr val="tx2"/>
                </a:solidFill>
                <a:effectLst>
                  <a:outerShdw blurRad="38100" dist="38100" dir="2700000" algn="tl">
                    <a:srgbClr val="000000">
                      <a:alpha val="43137"/>
                    </a:srgbClr>
                  </a:outerShdw>
                </a:effectLst>
                <a:cs typeface="+mj-cs"/>
              </a:rPr>
              <a:t>ילד (שמתמודד) עם..</a:t>
            </a:r>
          </a:p>
          <a:p>
            <a:r>
              <a:rPr lang="he-IL" dirty="0">
                <a:solidFill>
                  <a:schemeClr val="tx2"/>
                </a:solidFill>
                <a:cs typeface="+mj-cs"/>
              </a:rPr>
              <a:t>צרכים מיוחדים- האם מדובר בצרכים מיוחדים או בצרכים רגילים אשר נענים באופן שונה</a:t>
            </a:r>
          </a:p>
          <a:p>
            <a:pPr rtl="1"/>
            <a:endParaRPr lang="he-IL" dirty="0">
              <a:solidFill>
                <a:schemeClr val="tx2"/>
              </a:solidFill>
              <a:cs typeface="+mj-cs"/>
            </a:endParaRPr>
          </a:p>
        </p:txBody>
      </p:sp>
      <p:sp>
        <p:nvSpPr>
          <p:cNvPr id="5" name="תיבת טקסט 4">
            <a:extLst>
              <a:ext uri="{FF2B5EF4-FFF2-40B4-BE49-F238E27FC236}">
                <a16:creationId xmlns:a16="http://schemas.microsoft.com/office/drawing/2014/main" id="{D0B153AB-4687-5E40-4413-3FDFE0E94EC8}"/>
              </a:ext>
            </a:extLst>
          </p:cNvPr>
          <p:cNvSpPr txBox="1"/>
          <p:nvPr/>
        </p:nvSpPr>
        <p:spPr>
          <a:xfrm>
            <a:off x="2601686" y="5325549"/>
            <a:ext cx="6757306" cy="424732"/>
          </a:xfrm>
          <a:prstGeom prst="rect">
            <a:avLst/>
          </a:prstGeom>
          <a:noFill/>
        </p:spPr>
        <p:txBody>
          <a:bodyPr wrap="square">
            <a:spAutoFit/>
          </a:body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hlinkClick r:id="rId2"/>
              </a:rPr>
              <a:t>https://www.youtube.com/watch?v=KCh1rqj6Kcc</a:t>
            </a:r>
            <a:endParaRPr kumimoji="0" lang="he-IL" sz="240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7787840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455037A5-A467-FDAC-3777-9CBEF6A9438D}"/>
              </a:ext>
            </a:extLst>
          </p:cNvPr>
          <p:cNvSpPr>
            <a:spLocks noGrp="1"/>
          </p:cNvSpPr>
          <p:nvPr>
            <p:ph type="title"/>
          </p:nvPr>
        </p:nvSpPr>
        <p:spPr>
          <a:xfrm>
            <a:off x="1371599" y="294538"/>
            <a:ext cx="9895951" cy="1033669"/>
          </a:xfrm>
        </p:spPr>
        <p:txBody>
          <a:bodyPr>
            <a:normAutofit/>
          </a:bodyPr>
          <a:lstStyle/>
          <a:p>
            <a:r>
              <a:rPr lang="he-IL" sz="4000">
                <a:solidFill>
                  <a:srgbClr val="FFFFFF"/>
                </a:solidFill>
              </a:rPr>
              <a:t>פישוט לשוני – מה זה ולמה זה חשוב?</a:t>
            </a:r>
          </a:p>
        </p:txBody>
      </p:sp>
      <p:sp>
        <p:nvSpPr>
          <p:cNvPr id="3" name="מציין מיקום תוכן 2">
            <a:extLst>
              <a:ext uri="{FF2B5EF4-FFF2-40B4-BE49-F238E27FC236}">
                <a16:creationId xmlns:a16="http://schemas.microsoft.com/office/drawing/2014/main" id="{6294BF43-ECE1-36B7-50FE-E2C9AFC96C54}"/>
              </a:ext>
            </a:extLst>
          </p:cNvPr>
          <p:cNvSpPr>
            <a:spLocks noGrp="1"/>
          </p:cNvSpPr>
          <p:nvPr>
            <p:ph idx="1"/>
          </p:nvPr>
        </p:nvSpPr>
        <p:spPr>
          <a:xfrm>
            <a:off x="1371599" y="2318197"/>
            <a:ext cx="9724031" cy="3683358"/>
          </a:xfrm>
        </p:spPr>
        <p:txBody>
          <a:bodyPr anchor="ctr">
            <a:normAutofit fontScale="92500" lnSpcReduction="10000"/>
          </a:bodyPr>
          <a:lstStyle/>
          <a:p>
            <a:pPr marL="0" indent="0">
              <a:buNone/>
            </a:pPr>
            <a:r>
              <a:rPr lang="he-IL" b="1" dirty="0"/>
              <a:t>מהו פישוט לשוני?</a:t>
            </a:r>
            <a:endParaRPr lang="he-IL" dirty="0"/>
          </a:p>
          <a:p>
            <a:pPr>
              <a:buFont typeface="Arial" panose="020B0604020202020204" pitchFamily="34" charset="0"/>
              <a:buChar char="•"/>
            </a:pPr>
            <a:r>
              <a:rPr lang="he-IL" dirty="0"/>
              <a:t>תהליך התאמת השפה כך שתהיה ברורה, נגישה ופשוטה להבנה לכל אדם, כולל לאלו עם מגבלות שפתיות, קשיי למידה או עבור מי ששפת האם אינה העברית.</a:t>
            </a:r>
          </a:p>
          <a:p>
            <a:pPr marL="0" indent="0">
              <a:buNone/>
            </a:pPr>
            <a:r>
              <a:rPr lang="he-IL" b="1" dirty="0"/>
              <a:t>למה זה חשוב?</a:t>
            </a:r>
            <a:endParaRPr lang="he-IL" dirty="0"/>
          </a:p>
          <a:p>
            <a:pPr>
              <a:buFont typeface="Arial" panose="020B0604020202020204" pitchFamily="34" charset="0"/>
              <a:buChar char="•"/>
            </a:pPr>
            <a:r>
              <a:rPr lang="he-IL" b="1" dirty="0"/>
              <a:t>הנגשה:</a:t>
            </a:r>
            <a:r>
              <a:rPr lang="he-IL" dirty="0"/>
              <a:t> מבטיח שהמידע יועבר בצורה מובנת לקהל רחב.</a:t>
            </a:r>
          </a:p>
          <a:p>
            <a:pPr>
              <a:buFont typeface="Arial" panose="020B0604020202020204" pitchFamily="34" charset="0"/>
              <a:buChar char="•"/>
            </a:pPr>
            <a:r>
              <a:rPr lang="he-IL" b="1" dirty="0"/>
              <a:t>תקשורת יעילה:</a:t>
            </a:r>
            <a:r>
              <a:rPr lang="he-IL" dirty="0"/>
              <a:t> מפחית את הסיכוי לבלבול ומעודד השתתפות פעילה.</a:t>
            </a:r>
          </a:p>
          <a:p>
            <a:pPr>
              <a:buFont typeface="Arial" panose="020B0604020202020204" pitchFamily="34" charset="0"/>
              <a:buChar char="•"/>
            </a:pPr>
            <a:r>
              <a:rPr lang="he-IL" b="1" dirty="0"/>
              <a:t>הכלה:</a:t>
            </a:r>
            <a:r>
              <a:rPr lang="he-IL" dirty="0"/>
              <a:t> מאפשר גישה שווה למידע ולהוראה, בהתאמה לצרכים האישיים של כל אחד.</a:t>
            </a:r>
          </a:p>
          <a:p>
            <a:endParaRPr lang="he-IL" dirty="0"/>
          </a:p>
        </p:txBody>
      </p:sp>
    </p:spTree>
    <p:extLst>
      <p:ext uri="{BB962C8B-B14F-4D97-AF65-F5344CB8AC3E}">
        <p14:creationId xmlns:p14="http://schemas.microsoft.com/office/powerpoint/2010/main" val="1339597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כותרת 2">
            <a:extLst>
              <a:ext uri="{FF2B5EF4-FFF2-40B4-BE49-F238E27FC236}">
                <a16:creationId xmlns:a16="http://schemas.microsoft.com/office/drawing/2014/main" id="{5CD9919F-A15C-CBDE-5283-845F1FE298DD}"/>
              </a:ext>
            </a:extLst>
          </p:cNvPr>
          <p:cNvSpPr>
            <a:spLocks noGrp="1"/>
          </p:cNvSpPr>
          <p:nvPr>
            <p:ph type="title"/>
          </p:nvPr>
        </p:nvSpPr>
        <p:spPr>
          <a:xfrm>
            <a:off x="686834" y="1153572"/>
            <a:ext cx="3200400" cy="4461163"/>
          </a:xfrm>
        </p:spPr>
        <p:txBody>
          <a:bodyPr>
            <a:normAutofit/>
          </a:bodyPr>
          <a:lstStyle/>
          <a:p>
            <a:r>
              <a:rPr lang="he-IL" b="1" i="0">
                <a:solidFill>
                  <a:srgbClr val="FFFFFF"/>
                </a:solidFill>
                <a:effectLst/>
                <a:latin typeface="Open Sans" panose="020B0606030504020204" pitchFamily="34" charset="0"/>
              </a:rPr>
              <a:t>חוק חינוך מיוחד, תשמ"ח-1988</a:t>
            </a:r>
            <a:r>
              <a:rPr lang="he-IL" b="0" i="0">
                <a:solidFill>
                  <a:srgbClr val="FFFFFF"/>
                </a:solidFill>
                <a:effectLst/>
                <a:latin typeface="Open Sans" panose="020B0606030504020204" pitchFamily="34" charset="0"/>
              </a:rPr>
              <a:t> </a:t>
            </a:r>
            <a:endParaRPr lang="he-IL">
              <a:solidFill>
                <a:srgbClr val="FFFFFF"/>
              </a:solidFill>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מציין מיקום תוכן 3">
            <a:extLst>
              <a:ext uri="{FF2B5EF4-FFF2-40B4-BE49-F238E27FC236}">
                <a16:creationId xmlns:a16="http://schemas.microsoft.com/office/drawing/2014/main" id="{AE5A57A9-350A-581D-EC0A-0C399B4792A1}"/>
              </a:ext>
            </a:extLst>
          </p:cNvPr>
          <p:cNvSpPr>
            <a:spLocks noGrp="1"/>
          </p:cNvSpPr>
          <p:nvPr>
            <p:ph idx="1"/>
          </p:nvPr>
        </p:nvSpPr>
        <p:spPr>
          <a:xfrm>
            <a:off x="4447308" y="591344"/>
            <a:ext cx="6906491" cy="5585619"/>
          </a:xfrm>
        </p:spPr>
        <p:txBody>
          <a:bodyPr anchor="ctr">
            <a:normAutofit/>
          </a:bodyPr>
          <a:lstStyle/>
          <a:p>
            <a:r>
              <a:rPr lang="he-IL" sz="2200" b="0" i="0">
                <a:effectLst/>
                <a:latin typeface="Open Sans" panose="020B0606030504020204" pitchFamily="34" charset="0"/>
              </a:rPr>
              <a:t>תלמיד עם צרכים מיוחדים על-פי חוק חינוך מיוחד הוא אדם בגילאי 3 עד 21 שיש לו מוגבלות אחת או יותר, המגבילה את תפקודו החל מרמת תפקוד גבוהה ועד רמת תפקוד נמוכה, כפי שמפורטות בתוספת השנייה לחוק.</a:t>
            </a:r>
          </a:p>
          <a:p>
            <a:pPr>
              <a:buFont typeface="Arial" panose="020B0604020202020204" pitchFamily="34" charset="0"/>
              <a:buChar char="•"/>
            </a:pPr>
            <a:r>
              <a:rPr lang="he-IL" sz="2200" b="0" i="0">
                <a:effectLst/>
                <a:latin typeface="Open Sans" panose="020B0606030504020204" pitchFamily="34" charset="0"/>
              </a:rPr>
              <a:t>רשימת המוגבלויות מפורטת בתוספת לחוק החינוך המיוחד וכוללת מוגבלות שכלית התפתחותית, נפשית, רגשית-התנהגותית, גופנית, חושית (שמיעה או ראייה), על רצף האוטיזם, לקויות למידה והפרעת קשב ופעלתנות יתר, עיכוב התפתחותי בתחום התפקודי או השפתי, מחלות ותסמונות נדירות.</a:t>
            </a:r>
          </a:p>
          <a:p>
            <a:pPr>
              <a:buFont typeface="Arial" panose="020B0604020202020204" pitchFamily="34" charset="0"/>
              <a:buChar char="•"/>
            </a:pPr>
            <a:r>
              <a:rPr lang="he-IL" sz="2200" b="0" i="0">
                <a:effectLst/>
                <a:latin typeface="Open Sans" panose="020B0606030504020204" pitchFamily="34" charset="0"/>
              </a:rPr>
              <a:t>תלמיד עם צרכים מיוחדים זכאי לשירותי חינוך מיוחדים חינם באזור מגוריו.</a:t>
            </a:r>
          </a:p>
          <a:p>
            <a:pPr>
              <a:buFont typeface="Arial" panose="020B0604020202020204" pitchFamily="34" charset="0"/>
              <a:buChar char="•"/>
            </a:pPr>
            <a:r>
              <a:rPr lang="he-IL" sz="2200" b="0" i="0">
                <a:effectLst/>
                <a:latin typeface="Open Sans" panose="020B0606030504020204" pitchFamily="34" charset="0"/>
              </a:rPr>
              <a:t>זכאותו של תלמיד עם צרכים מיוחדים לשירותי חינוך מיוחדים נקבעת על-ידי ועדת זכאות ואפיון או על ידי הצוות הרב מקצועי במוסד החינוכי שבו הוא לומד.</a:t>
            </a:r>
          </a:p>
          <a:p>
            <a:pPr marL="0" indent="0">
              <a:buNone/>
            </a:pPr>
            <a:endParaRPr lang="he-IL" sz="2200" b="0" i="0">
              <a:effectLst/>
              <a:latin typeface="Open Sans" panose="020B0606030504020204" pitchFamily="34" charset="0"/>
            </a:endParaRPr>
          </a:p>
        </p:txBody>
      </p:sp>
    </p:spTree>
    <p:extLst>
      <p:ext uri="{BB962C8B-B14F-4D97-AF65-F5344CB8AC3E}">
        <p14:creationId xmlns:p14="http://schemas.microsoft.com/office/powerpoint/2010/main" val="39330967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4670B47A-BDB4-A3CB-137F-386A7BDBDE7D}"/>
              </a:ext>
            </a:extLst>
          </p:cNvPr>
          <p:cNvSpPr>
            <a:spLocks noGrp="1"/>
          </p:cNvSpPr>
          <p:nvPr>
            <p:ph type="title"/>
          </p:nvPr>
        </p:nvSpPr>
        <p:spPr>
          <a:xfrm>
            <a:off x="1371599" y="294538"/>
            <a:ext cx="9895951" cy="1033669"/>
          </a:xfrm>
        </p:spPr>
        <p:txBody>
          <a:bodyPr>
            <a:normAutofit/>
          </a:bodyPr>
          <a:lstStyle/>
          <a:p>
            <a:r>
              <a:rPr lang="he-IL" sz="4000">
                <a:solidFill>
                  <a:srgbClr val="FFFFFF"/>
                </a:solidFill>
              </a:rPr>
              <a:t>כלים ועקרונות לפישוט לשוני</a:t>
            </a:r>
          </a:p>
        </p:txBody>
      </p:sp>
      <p:sp>
        <p:nvSpPr>
          <p:cNvPr id="3" name="מציין מיקום תוכן 2">
            <a:extLst>
              <a:ext uri="{FF2B5EF4-FFF2-40B4-BE49-F238E27FC236}">
                <a16:creationId xmlns:a16="http://schemas.microsoft.com/office/drawing/2014/main" id="{5CDCD5F8-CBB9-2A3E-DA3B-57B4266031E1}"/>
              </a:ext>
            </a:extLst>
          </p:cNvPr>
          <p:cNvSpPr>
            <a:spLocks noGrp="1"/>
          </p:cNvSpPr>
          <p:nvPr>
            <p:ph idx="1"/>
          </p:nvPr>
        </p:nvSpPr>
        <p:spPr>
          <a:xfrm>
            <a:off x="1371599" y="2318197"/>
            <a:ext cx="9724031" cy="3683358"/>
          </a:xfrm>
        </p:spPr>
        <p:txBody>
          <a:bodyPr anchor="ctr">
            <a:normAutofit fontScale="92500" lnSpcReduction="20000"/>
          </a:bodyPr>
          <a:lstStyle/>
          <a:p>
            <a:r>
              <a:rPr lang="he-IL" dirty="0"/>
              <a:t>שימוש במילים פשוטות: העדיפו מילים מוכרות ויומיומיות במקום מונחים טכניים או מורכבים.</a:t>
            </a:r>
          </a:p>
          <a:p>
            <a:r>
              <a:rPr lang="he-IL" dirty="0"/>
              <a:t>משפטים קצרים וברורים: חלקו את המידע למשפטים קצרים, עם מבנה תחבירי פשוט.</a:t>
            </a:r>
          </a:p>
          <a:p>
            <a:r>
              <a:rPr lang="he-IL" dirty="0"/>
              <a:t>דוגמאות והמחשות: השתמשו בדוגמאות מוחשיות או המחשות כדי להבהיר רעיונות.</a:t>
            </a:r>
          </a:p>
          <a:p>
            <a:r>
              <a:rPr lang="he-IL" dirty="0"/>
              <a:t>חלוקה לפסקאות: ארגנו את הטקסט בצורה ברורה עם כותרות, פסקאות ונקודות.</a:t>
            </a:r>
          </a:p>
          <a:p>
            <a:r>
              <a:rPr lang="he-IL" dirty="0"/>
              <a:t>בדיקה עם הקהל: שאלו שאלות לווידוא שהמידע הובן והציעו להבהיר במידת הצורך.</a:t>
            </a:r>
          </a:p>
        </p:txBody>
      </p:sp>
    </p:spTree>
    <p:extLst>
      <p:ext uri="{BB962C8B-B14F-4D97-AF65-F5344CB8AC3E}">
        <p14:creationId xmlns:p14="http://schemas.microsoft.com/office/powerpoint/2010/main" val="23550528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כותרת 1">
            <a:extLst>
              <a:ext uri="{FF2B5EF4-FFF2-40B4-BE49-F238E27FC236}">
                <a16:creationId xmlns:a16="http://schemas.microsoft.com/office/drawing/2014/main" id="{49AFCA67-3EB9-2725-2290-C47CED10F816}"/>
              </a:ext>
            </a:extLst>
          </p:cNvPr>
          <p:cNvSpPr>
            <a:spLocks noGrp="1"/>
          </p:cNvSpPr>
          <p:nvPr>
            <p:ph type="title"/>
          </p:nvPr>
        </p:nvSpPr>
        <p:spPr>
          <a:xfrm>
            <a:off x="838200" y="365125"/>
            <a:ext cx="5393361" cy="1325563"/>
          </a:xfrm>
        </p:spPr>
        <p:txBody>
          <a:bodyPr>
            <a:normAutofit/>
          </a:bodyPr>
          <a:lstStyle/>
          <a:p>
            <a:r>
              <a:rPr lang="he-IL" dirty="0" err="1">
                <a:solidFill>
                  <a:srgbClr val="00B0F0"/>
                </a:solidFill>
              </a:rPr>
              <a:t>חזון</a:t>
            </a:r>
            <a:r>
              <a:rPr lang="he-IL" dirty="0">
                <a:solidFill>
                  <a:srgbClr val="00B0F0"/>
                </a:solidFill>
              </a:rPr>
              <a:t> התנועה</a:t>
            </a:r>
          </a:p>
        </p:txBody>
      </p:sp>
      <p:sp>
        <p:nvSpPr>
          <p:cNvPr id="3" name="מציין מיקום תוכן 2">
            <a:extLst>
              <a:ext uri="{FF2B5EF4-FFF2-40B4-BE49-F238E27FC236}">
                <a16:creationId xmlns:a16="http://schemas.microsoft.com/office/drawing/2014/main" id="{950610D8-FB21-68B3-E4DD-15DF8CEB3BF5}"/>
              </a:ext>
            </a:extLst>
          </p:cNvPr>
          <p:cNvSpPr>
            <a:spLocks noGrp="1"/>
          </p:cNvSpPr>
          <p:nvPr>
            <p:ph idx="1"/>
          </p:nvPr>
        </p:nvSpPr>
        <p:spPr>
          <a:xfrm>
            <a:off x="457200" y="1426029"/>
            <a:ext cx="5774361" cy="5039550"/>
          </a:xfrm>
        </p:spPr>
        <p:txBody>
          <a:bodyPr>
            <a:normAutofit lnSpcReduction="10000"/>
          </a:bodyPr>
          <a:lstStyle/>
          <a:p>
            <a:pPr marL="0" indent="0">
              <a:buNone/>
            </a:pPr>
            <a:r>
              <a:rPr lang="he-IL" dirty="0"/>
              <a:t>צופים חזק!</a:t>
            </a:r>
          </a:p>
          <a:p>
            <a:endParaRPr lang="he-IL" dirty="0"/>
          </a:p>
          <a:p>
            <a:r>
              <a:rPr lang="he-IL" dirty="0"/>
              <a:t>תנועת הצופים הציבה לעצמה </a:t>
            </a:r>
            <a:r>
              <a:rPr lang="he-IL" dirty="0" err="1"/>
              <a:t>חזון</a:t>
            </a:r>
            <a:r>
              <a:rPr lang="he-IL" dirty="0"/>
              <a:t> משמעותי וברור: "התנועה תהווה מגדלור חינוכי ערכי בזירה החברתית בארץ ובתפוצות ותפעל לכינון חברת מופת בישראל". </a:t>
            </a:r>
          </a:p>
          <a:p>
            <a:endParaRPr lang="he-IL" dirty="0"/>
          </a:p>
          <a:p>
            <a:r>
              <a:rPr lang="he-IL" b="0" i="0" dirty="0">
                <a:effectLst/>
                <a:latin typeface="almoni-neue"/>
              </a:rPr>
              <a:t>מטרתה העיקרית של התנועה היא לחנך בוגרים ערכיים ואחראים, הנכונים לכלל אתגרי החיים, אזרחים תורמים ונתרמים בחברה בה הם חיים ופועלים.</a:t>
            </a:r>
            <a:endParaRPr lang="he-IL" dirty="0"/>
          </a:p>
        </p:txBody>
      </p:sp>
      <p:pic>
        <p:nvPicPr>
          <p:cNvPr id="4" name="תמונה 3">
            <a:extLst>
              <a:ext uri="{FF2B5EF4-FFF2-40B4-BE49-F238E27FC236}">
                <a16:creationId xmlns:a16="http://schemas.microsoft.com/office/drawing/2014/main" id="{9DB52520-86AF-C683-4C09-8DF0E711AA83}"/>
              </a:ext>
            </a:extLst>
          </p:cNvPr>
          <p:cNvPicPr>
            <a:picLocks noChangeAspect="1"/>
          </p:cNvPicPr>
          <p:nvPr/>
        </p:nvPicPr>
        <p:blipFill>
          <a:blip r:embed="rId2"/>
          <a:srcRect l="4738" r="28715" b="-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1"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23280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D7F64A8-D625-4F61-A290-B499BB62A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פגיעה במטרה">
            <a:extLst>
              <a:ext uri="{FF2B5EF4-FFF2-40B4-BE49-F238E27FC236}">
                <a16:creationId xmlns:a16="http://schemas.microsoft.com/office/drawing/2014/main" id="{8E408D55-0E2C-BBCF-215E-194DEE0CB1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6948" y="2694018"/>
            <a:ext cx="1198532" cy="1198532"/>
          </a:xfrm>
          <a:prstGeom prst="rect">
            <a:avLst/>
          </a:prstGeom>
        </p:spPr>
      </p:pic>
      <p:sp>
        <p:nvSpPr>
          <p:cNvPr id="3" name="מציין מיקום תוכן 2">
            <a:extLst>
              <a:ext uri="{FF2B5EF4-FFF2-40B4-BE49-F238E27FC236}">
                <a16:creationId xmlns:a16="http://schemas.microsoft.com/office/drawing/2014/main" id="{04AED256-9623-5181-EB70-B561DBF11B58}"/>
              </a:ext>
            </a:extLst>
          </p:cNvPr>
          <p:cNvSpPr>
            <a:spLocks noGrp="1"/>
          </p:cNvSpPr>
          <p:nvPr>
            <p:ph idx="1"/>
          </p:nvPr>
        </p:nvSpPr>
        <p:spPr>
          <a:xfrm>
            <a:off x="1935480" y="636973"/>
            <a:ext cx="5801917" cy="2057045"/>
          </a:xfrm>
        </p:spPr>
        <p:txBody>
          <a:bodyPr>
            <a:normAutofit lnSpcReduction="10000"/>
          </a:bodyPr>
          <a:lstStyle/>
          <a:p>
            <a:pPr marL="0" indent="0" algn="ctr">
              <a:buNone/>
            </a:pPr>
            <a:r>
              <a:rPr lang="he-IL" b="0" i="0" dirty="0">
                <a:solidFill>
                  <a:schemeClr val="accent1"/>
                </a:solidFill>
                <a:effectLst/>
                <a:latin typeface="robotocondensed"/>
              </a:rPr>
              <a:t>המטרה: </a:t>
            </a:r>
            <a:br>
              <a:rPr lang="he-IL" b="0" i="0" dirty="0">
                <a:solidFill>
                  <a:schemeClr val="accent1"/>
                </a:solidFill>
                <a:effectLst/>
                <a:latin typeface="robotocondensed"/>
              </a:rPr>
            </a:br>
            <a:r>
              <a:rPr lang="he-IL" b="0" i="0" dirty="0">
                <a:solidFill>
                  <a:schemeClr val="accent1"/>
                </a:solidFill>
                <a:effectLst/>
                <a:latin typeface="robotocondensed"/>
              </a:rPr>
              <a:t>ילד היודע להגדיר את זהותו - יודע מי הוא ויכול להציג את עצמו.</a:t>
            </a:r>
          </a:p>
          <a:p>
            <a:pPr marL="0" indent="0" algn="ctr">
              <a:buNone/>
            </a:pPr>
            <a:r>
              <a:rPr lang="he-IL" b="0" i="0" dirty="0">
                <a:solidFill>
                  <a:schemeClr val="accent1"/>
                </a:solidFill>
                <a:effectLst/>
                <a:latin typeface="robotocondensed"/>
              </a:rPr>
              <a:t>בעל ידע לגבי מטרותיו ויכולת ל</a:t>
            </a:r>
            <a:r>
              <a:rPr lang="he-IL" b="1" i="0" dirty="0">
                <a:solidFill>
                  <a:schemeClr val="accent1"/>
                </a:solidFill>
                <a:effectLst/>
                <a:latin typeface="robotocondensed"/>
              </a:rPr>
              <a:t>חופש</a:t>
            </a:r>
            <a:r>
              <a:rPr lang="he-IL" b="0" i="0" dirty="0">
                <a:solidFill>
                  <a:schemeClr val="accent1"/>
                </a:solidFill>
                <a:effectLst/>
                <a:latin typeface="robotocondensed"/>
              </a:rPr>
              <a:t> </a:t>
            </a:r>
            <a:r>
              <a:rPr lang="he-IL" b="1" i="0" dirty="0">
                <a:solidFill>
                  <a:schemeClr val="accent1"/>
                </a:solidFill>
                <a:effectLst/>
                <a:latin typeface="robotocondensed"/>
              </a:rPr>
              <a:t>ובחירה</a:t>
            </a:r>
            <a:r>
              <a:rPr lang="he-IL" b="0" i="0" dirty="0">
                <a:solidFill>
                  <a:schemeClr val="accent1"/>
                </a:solidFill>
                <a:effectLst/>
                <a:latin typeface="robotocondensed"/>
              </a:rPr>
              <a:t> בחייו.</a:t>
            </a:r>
            <a:endParaRPr lang="he-IL" dirty="0">
              <a:solidFill>
                <a:schemeClr val="accent1"/>
              </a:solidFill>
            </a:endParaRPr>
          </a:p>
        </p:txBody>
      </p:sp>
      <p:pic>
        <p:nvPicPr>
          <p:cNvPr id="9" name="Graphic 8" descr="פגיעה במטרה">
            <a:extLst>
              <a:ext uri="{FF2B5EF4-FFF2-40B4-BE49-F238E27FC236}">
                <a16:creationId xmlns:a16="http://schemas.microsoft.com/office/drawing/2014/main" id="{79852BE7-F145-4F36-AD6F-F2AAE20DDA9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39714418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תמונה 3">
            <a:extLst>
              <a:ext uri="{FF2B5EF4-FFF2-40B4-BE49-F238E27FC236}">
                <a16:creationId xmlns:a16="http://schemas.microsoft.com/office/drawing/2014/main" id="{AE177FEB-8F48-D9B1-68B6-843101C78141}"/>
              </a:ext>
            </a:extLst>
          </p:cNvPr>
          <p:cNvPicPr>
            <a:picLocks noChangeAspect="1"/>
          </p:cNvPicPr>
          <p:nvPr/>
        </p:nvPicPr>
        <p:blipFill>
          <a:blip r:embed="rId2"/>
          <a:srcRect l="9749" r="9997"/>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11" name="Freeform: Shape 10">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כותרת 1">
            <a:extLst>
              <a:ext uri="{FF2B5EF4-FFF2-40B4-BE49-F238E27FC236}">
                <a16:creationId xmlns:a16="http://schemas.microsoft.com/office/drawing/2014/main" id="{5E26D605-C030-8818-702F-5C310E8976B5}"/>
              </a:ext>
            </a:extLst>
          </p:cNvPr>
          <p:cNvSpPr>
            <a:spLocks noGrp="1"/>
          </p:cNvSpPr>
          <p:nvPr>
            <p:ph type="title"/>
          </p:nvPr>
        </p:nvSpPr>
        <p:spPr>
          <a:xfrm>
            <a:off x="371094" y="1161288"/>
            <a:ext cx="3438144" cy="1125728"/>
          </a:xfrm>
        </p:spPr>
        <p:txBody>
          <a:bodyPr anchor="b">
            <a:normAutofit/>
          </a:bodyPr>
          <a:lstStyle/>
          <a:p>
            <a:r>
              <a:rPr lang="he-IL" sz="2800" dirty="0"/>
              <a:t>לטיול יצאנו...</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מציין מיקום תוכן 2">
            <a:extLst>
              <a:ext uri="{FF2B5EF4-FFF2-40B4-BE49-F238E27FC236}">
                <a16:creationId xmlns:a16="http://schemas.microsoft.com/office/drawing/2014/main" id="{C238DB5A-B9E3-3A67-2E2A-3424044E337F}"/>
              </a:ext>
            </a:extLst>
          </p:cNvPr>
          <p:cNvSpPr>
            <a:spLocks noGrp="1"/>
          </p:cNvSpPr>
          <p:nvPr>
            <p:ph idx="1"/>
          </p:nvPr>
        </p:nvSpPr>
        <p:spPr>
          <a:xfrm>
            <a:off x="371094" y="2718054"/>
            <a:ext cx="3438906" cy="3207258"/>
          </a:xfrm>
        </p:spPr>
        <p:txBody>
          <a:bodyPr anchor="t">
            <a:normAutofit lnSpcReduction="10000"/>
          </a:bodyPr>
          <a:lstStyle/>
          <a:p>
            <a:r>
              <a:rPr lang="he-IL" dirty="0"/>
              <a:t>גם אחרי שנים רבות, מה שזוכרים זה את הטיולים והחוויות החברתיות</a:t>
            </a:r>
          </a:p>
          <a:p>
            <a:r>
              <a:rPr lang="he-IL" dirty="0"/>
              <a:t>לאורך השנים ההשתלבות בטיולים התדרדרה ורק אז החלה להשתפר</a:t>
            </a:r>
          </a:p>
        </p:txBody>
      </p:sp>
    </p:spTree>
    <p:extLst>
      <p:ext uri="{BB962C8B-B14F-4D97-AF65-F5344CB8AC3E}">
        <p14:creationId xmlns:p14="http://schemas.microsoft.com/office/powerpoint/2010/main" val="33272791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0FA65643-F52A-D534-3F04-AF40BC14AD91}"/>
              </a:ext>
            </a:extLst>
          </p:cNvPr>
          <p:cNvSpPr>
            <a:spLocks noGrp="1"/>
          </p:cNvSpPr>
          <p:nvPr>
            <p:ph type="title"/>
          </p:nvPr>
        </p:nvSpPr>
        <p:spPr>
          <a:xfrm>
            <a:off x="1371599" y="294538"/>
            <a:ext cx="9895951" cy="1033669"/>
          </a:xfrm>
        </p:spPr>
        <p:txBody>
          <a:bodyPr>
            <a:normAutofit/>
          </a:bodyPr>
          <a:lstStyle/>
          <a:p>
            <a:r>
              <a:rPr lang="he-IL" sz="4000">
                <a:solidFill>
                  <a:srgbClr val="FFFFFF"/>
                </a:solidFill>
              </a:rPr>
              <a:t>חוויות של ילדים מהטיולים</a:t>
            </a:r>
          </a:p>
        </p:txBody>
      </p:sp>
      <p:sp>
        <p:nvSpPr>
          <p:cNvPr id="3" name="מציין מיקום תוכן 2">
            <a:extLst>
              <a:ext uri="{FF2B5EF4-FFF2-40B4-BE49-F238E27FC236}">
                <a16:creationId xmlns:a16="http://schemas.microsoft.com/office/drawing/2014/main" id="{F347A694-D13D-20CF-3091-7F59DA1ECDB1}"/>
              </a:ext>
            </a:extLst>
          </p:cNvPr>
          <p:cNvSpPr>
            <a:spLocks noGrp="1"/>
          </p:cNvSpPr>
          <p:nvPr>
            <p:ph idx="1"/>
          </p:nvPr>
        </p:nvSpPr>
        <p:spPr>
          <a:xfrm>
            <a:off x="1371599" y="2318197"/>
            <a:ext cx="9724031" cy="3683358"/>
          </a:xfrm>
        </p:spPr>
        <p:txBody>
          <a:bodyPr anchor="ctr">
            <a:normAutofit/>
          </a:bodyPr>
          <a:lstStyle/>
          <a:p>
            <a:pPr algn="ctr"/>
            <a:r>
              <a:rPr lang="he-IL" sz="2400" dirty="0"/>
              <a:t>"היה לי מורה, בכיתה ד' אני חושבת. אני זוכרת פעם בטיול הוא פשוט שם אותי על הכתפיים שלו וככה הלכנו כל היום. זה היה אחד הימים הכי כיפים שלי מכל שנות בית הספר" (אבי, היה תלמיד בשנות ה 50)</a:t>
            </a:r>
          </a:p>
          <a:p>
            <a:pPr marL="0" indent="0" algn="ctr">
              <a:buNone/>
            </a:pPr>
            <a:endParaRPr lang="he-IL" sz="2400" dirty="0"/>
          </a:p>
          <a:p>
            <a:pPr algn="ctr"/>
            <a:r>
              <a:rPr lang="he-IL" sz="2400" dirty="0"/>
              <a:t>"היה לי כל כך חשוב לצאת לטיולים, וכך עשיתי. אמא שלי הייתה הולכת איתי. בשנתיים האחרונות של התיכון, הטיולים היו משמעותיים עבורי, מבחינת השהות עם החברות שלי ובגלל שאלו היו השנים האחרונות שלנו ביחד. בכיתה </a:t>
            </a:r>
            <a:r>
              <a:rPr lang="he-IL" sz="2400" dirty="0" err="1"/>
              <a:t>יב</a:t>
            </a:r>
            <a:r>
              <a:rPr lang="he-IL" sz="2400" dirty="0"/>
              <a:t>' יצאתי לטיול בלי אמא שלי […] עם מתנדב שליווה אותי והסייעת שלי גם. שמחתי שזה היה בלי אמא שלי. [...] זו הייתה חוויה מטורפת (אריאל, סיים לימודים לפני שש שנים).</a:t>
            </a:r>
          </a:p>
        </p:txBody>
      </p:sp>
    </p:spTree>
    <p:extLst>
      <p:ext uri="{BB962C8B-B14F-4D97-AF65-F5344CB8AC3E}">
        <p14:creationId xmlns:p14="http://schemas.microsoft.com/office/powerpoint/2010/main" val="31867911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כותרת 1">
            <a:extLst>
              <a:ext uri="{FF2B5EF4-FFF2-40B4-BE49-F238E27FC236}">
                <a16:creationId xmlns:a16="http://schemas.microsoft.com/office/drawing/2014/main" id="{A4A4E21B-9DC3-8E9A-D60C-E766D565EA78}"/>
              </a:ext>
            </a:extLst>
          </p:cNvPr>
          <p:cNvSpPr>
            <a:spLocks noGrp="1"/>
          </p:cNvSpPr>
          <p:nvPr>
            <p:ph type="title"/>
          </p:nvPr>
        </p:nvSpPr>
        <p:spPr>
          <a:xfrm>
            <a:off x="1371597" y="348865"/>
            <a:ext cx="10044023" cy="877729"/>
          </a:xfrm>
        </p:spPr>
        <p:txBody>
          <a:bodyPr anchor="ctr">
            <a:normAutofit/>
          </a:bodyPr>
          <a:lstStyle/>
          <a:p>
            <a:r>
              <a:rPr lang="he-IL" sz="4000">
                <a:solidFill>
                  <a:srgbClr val="FFFFFF"/>
                </a:solidFill>
              </a:rPr>
              <a:t>אז מה צריך לעשות</a:t>
            </a:r>
          </a:p>
        </p:txBody>
      </p:sp>
      <p:graphicFrame>
        <p:nvGraphicFramePr>
          <p:cNvPr id="5" name="מציין מיקום תוכן 2">
            <a:extLst>
              <a:ext uri="{FF2B5EF4-FFF2-40B4-BE49-F238E27FC236}">
                <a16:creationId xmlns:a16="http://schemas.microsoft.com/office/drawing/2014/main" id="{DFF00E8A-3C0B-7905-00BE-0B88CAE14EF3}"/>
              </a:ext>
            </a:extLst>
          </p:cNvPr>
          <p:cNvGraphicFramePr>
            <a:graphicFrameLocks noGrp="1"/>
          </p:cNvGraphicFramePr>
          <p:nvPr>
            <p:ph idx="1"/>
            <p:extLst>
              <p:ext uri="{D42A27DB-BD31-4B8C-83A1-F6EECF244321}">
                <p14:modId xmlns:p14="http://schemas.microsoft.com/office/powerpoint/2010/main" val="1545317326"/>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43931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EE42C7F-64F2-C457-9BB8-51C66F531E3D}"/>
              </a:ext>
            </a:extLst>
          </p:cNvPr>
          <p:cNvSpPr>
            <a:spLocks noGrp="1"/>
          </p:cNvSpPr>
          <p:nvPr>
            <p:ph type="title"/>
          </p:nvPr>
        </p:nvSpPr>
        <p:spPr/>
        <p:txBody>
          <a:bodyPr/>
          <a:lstStyle/>
          <a:p>
            <a:r>
              <a:rPr lang="he-IL" dirty="0"/>
              <a:t>עקרונות מנחים</a:t>
            </a:r>
          </a:p>
        </p:txBody>
      </p:sp>
      <p:sp>
        <p:nvSpPr>
          <p:cNvPr id="3" name="מציין מיקום תוכן 2">
            <a:extLst>
              <a:ext uri="{FF2B5EF4-FFF2-40B4-BE49-F238E27FC236}">
                <a16:creationId xmlns:a16="http://schemas.microsoft.com/office/drawing/2014/main" id="{953FE222-8941-D5AE-8FF2-93F05726F2CF}"/>
              </a:ext>
            </a:extLst>
          </p:cNvPr>
          <p:cNvSpPr>
            <a:spLocks noGrp="1"/>
          </p:cNvSpPr>
          <p:nvPr>
            <p:ph idx="1"/>
          </p:nvPr>
        </p:nvSpPr>
        <p:spPr/>
        <p:txBody>
          <a:bodyPr/>
          <a:lstStyle/>
          <a:p>
            <a:r>
              <a:rPr lang="he-IL" dirty="0"/>
              <a:t>1.  הנגשה והתאמת מרכיבי הסביבה.</a:t>
            </a:r>
          </a:p>
          <a:p>
            <a:r>
              <a:rPr lang="he-IL" dirty="0"/>
              <a:t>     נגישות כרכיב הכרחי אך לא מספק. </a:t>
            </a:r>
          </a:p>
          <a:p>
            <a:r>
              <a:rPr lang="he-IL" dirty="0"/>
              <a:t>2. עבודה הוליסטית - תפירת "חליפה אישית".</a:t>
            </a:r>
          </a:p>
          <a:p>
            <a:r>
              <a:rPr lang="he-IL" dirty="0"/>
              <a:t>3. הכשרת והדרכת צוותים. </a:t>
            </a:r>
          </a:p>
          <a:p>
            <a:r>
              <a:rPr lang="he-IL" dirty="0"/>
              <a:t>4. יצירת שיתופי פעולה - עם קהילת ההורים ועם ארגונים רלוונטיים בתחום.</a:t>
            </a:r>
          </a:p>
          <a:p>
            <a:r>
              <a:rPr lang="he-IL" dirty="0"/>
              <a:t>5. הובלת שינוי תרבותי - ארגוני במסגרת החינוכית ובקהילה.</a:t>
            </a:r>
          </a:p>
          <a:p>
            <a:r>
              <a:rPr lang="he-IL" dirty="0"/>
              <a:t>6. כל דבר עלינו, איתנו. </a:t>
            </a:r>
          </a:p>
        </p:txBody>
      </p:sp>
    </p:spTree>
    <p:extLst>
      <p:ext uri="{BB962C8B-B14F-4D97-AF65-F5344CB8AC3E}">
        <p14:creationId xmlns:p14="http://schemas.microsoft.com/office/powerpoint/2010/main" val="32558578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6BCC0BD-F8FE-AC3A-C12D-73040891C6E8}"/>
              </a:ext>
            </a:extLst>
          </p:cNvPr>
          <p:cNvSpPr>
            <a:spLocks noGrp="1"/>
          </p:cNvSpPr>
          <p:nvPr>
            <p:ph type="title"/>
          </p:nvPr>
        </p:nvSpPr>
        <p:spPr/>
        <p:txBody>
          <a:bodyPr/>
          <a:lstStyle/>
          <a:p>
            <a:r>
              <a:rPr lang="he-IL" dirty="0"/>
              <a:t>סטיגמה</a:t>
            </a:r>
          </a:p>
        </p:txBody>
      </p:sp>
      <p:sp>
        <p:nvSpPr>
          <p:cNvPr id="3" name="מציין מיקום תוכן 2">
            <a:extLst>
              <a:ext uri="{FF2B5EF4-FFF2-40B4-BE49-F238E27FC236}">
                <a16:creationId xmlns:a16="http://schemas.microsoft.com/office/drawing/2014/main" id="{37289190-039E-EFBB-1DF7-2305DEE68994}"/>
              </a:ext>
            </a:extLst>
          </p:cNvPr>
          <p:cNvSpPr>
            <a:spLocks noGrp="1"/>
          </p:cNvSpPr>
          <p:nvPr>
            <p:ph idx="1"/>
          </p:nvPr>
        </p:nvSpPr>
        <p:spPr/>
        <p:txBody>
          <a:bodyPr/>
          <a:lstStyle/>
          <a:p>
            <a:r>
              <a:rPr lang="en-US" dirty="0">
                <a:hlinkClick r:id="rId2"/>
              </a:rPr>
              <a:t>https://www.kankids.org.il/content/kids/hinuchit-main/p-11681/s4/716865/</a:t>
            </a:r>
            <a:endParaRPr lang="he-IL" dirty="0"/>
          </a:p>
          <a:p>
            <a:endParaRPr lang="he-IL" dirty="0"/>
          </a:p>
        </p:txBody>
      </p:sp>
    </p:spTree>
    <p:extLst>
      <p:ext uri="{BB962C8B-B14F-4D97-AF65-F5344CB8AC3E}">
        <p14:creationId xmlns:p14="http://schemas.microsoft.com/office/powerpoint/2010/main" val="33247840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5" descr="סימן שאלה צהוב">
            <a:extLst>
              <a:ext uri="{FF2B5EF4-FFF2-40B4-BE49-F238E27FC236}">
                <a16:creationId xmlns:a16="http://schemas.microsoft.com/office/drawing/2014/main" id="{412AFCBC-01A5-37BA-CCB7-94781B5D7E80}"/>
              </a:ext>
            </a:extLst>
          </p:cNvPr>
          <p:cNvPicPr>
            <a:picLocks noChangeAspect="1"/>
          </p:cNvPicPr>
          <p:nvPr/>
        </p:nvPicPr>
        <p:blipFill>
          <a:blip r:embed="rId2"/>
          <a:srcRect b="6250"/>
          <a:stretch/>
        </p:blipFill>
        <p:spPr>
          <a:xfrm>
            <a:off x="-3047" y="10"/>
            <a:ext cx="12191999" cy="6857990"/>
          </a:xfrm>
          <a:prstGeom prst="rect">
            <a:avLst/>
          </a:prstGeom>
        </p:spPr>
      </p:pic>
      <p:sp>
        <p:nvSpPr>
          <p:cNvPr id="16"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כותרת 3">
            <a:extLst>
              <a:ext uri="{FF2B5EF4-FFF2-40B4-BE49-F238E27FC236}">
                <a16:creationId xmlns:a16="http://schemas.microsoft.com/office/drawing/2014/main" id="{B2D8582B-78BB-B1EB-B466-BFC566C80123}"/>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he-IL" sz="5200">
                <a:solidFill>
                  <a:srgbClr val="FFFFFF"/>
                </a:solidFill>
              </a:rPr>
              <a:t>שאלות נוספות?</a:t>
            </a:r>
          </a:p>
        </p:txBody>
      </p:sp>
    </p:spTree>
    <p:extLst>
      <p:ext uri="{BB962C8B-B14F-4D97-AF65-F5344CB8AC3E}">
        <p14:creationId xmlns:p14="http://schemas.microsoft.com/office/powerpoint/2010/main" val="1765662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6EA1209-EEFB-833B-9E52-410DDD7B3B8B}"/>
              </a:ext>
            </a:extLst>
          </p:cNvPr>
          <p:cNvSpPr>
            <a:spLocks noGrp="1"/>
          </p:cNvSpPr>
          <p:nvPr>
            <p:ph type="title"/>
          </p:nvPr>
        </p:nvSpPr>
        <p:spPr/>
        <p:txBody>
          <a:bodyPr>
            <a:normAutofit/>
          </a:bodyPr>
          <a:lstStyle/>
          <a:p>
            <a:r>
              <a:rPr lang="en-US" sz="2400" dirty="0"/>
              <a:t>https://www.zofim.org.il/about/</a:t>
            </a:r>
            <a:br>
              <a:rPr lang="he-IL" sz="2400" dirty="0"/>
            </a:br>
            <a:r>
              <a:rPr lang="he-IL" sz="2400" dirty="0"/>
              <a:t>תרגיל חליפי </a:t>
            </a:r>
            <a:r>
              <a:rPr lang="he-IL" sz="2400"/>
              <a:t>לפישוט לשוני: </a:t>
            </a:r>
            <a:r>
              <a:rPr lang="he-IL"/>
              <a:t>אודות </a:t>
            </a:r>
            <a:r>
              <a:rPr lang="he-IL" dirty="0"/>
              <a:t>תנועת הצופים</a:t>
            </a:r>
          </a:p>
        </p:txBody>
      </p:sp>
      <p:sp>
        <p:nvSpPr>
          <p:cNvPr id="3" name="מציין מיקום תוכן 2">
            <a:extLst>
              <a:ext uri="{FF2B5EF4-FFF2-40B4-BE49-F238E27FC236}">
                <a16:creationId xmlns:a16="http://schemas.microsoft.com/office/drawing/2014/main" id="{0CC83B9E-F84A-3755-8DD8-DE4DAE426844}"/>
              </a:ext>
            </a:extLst>
          </p:cNvPr>
          <p:cNvSpPr>
            <a:spLocks noGrp="1"/>
          </p:cNvSpPr>
          <p:nvPr>
            <p:ph idx="1"/>
          </p:nvPr>
        </p:nvSpPr>
        <p:spPr/>
        <p:txBody>
          <a:bodyPr/>
          <a:lstStyle/>
          <a:p>
            <a:pPr marL="0" indent="0" algn="ctr">
              <a:buNone/>
            </a:pPr>
            <a:r>
              <a:rPr lang="he-IL" b="0" i="0" dirty="0">
                <a:solidFill>
                  <a:schemeClr val="accent1"/>
                </a:solidFill>
                <a:effectLst/>
                <a:latin typeface="Heebo" pitchFamily="2" charset="-79"/>
                <a:cs typeface="Heebo" pitchFamily="2" charset="-79"/>
              </a:rPr>
              <a:t>תנועת הצופים בישראל  היא חלק מתנועת הצופים העולמית ופועלת במסגרת "התאחדות הצופים והצופות בישראל". תנועת הצופים  נוסדה בשנת 1919 והיא תנועת הנוער הראשונה, הגדולה והמשפיעה ביותר בישראל. התנועה פועלת באמצעות מרחבי חינוך בלתי פורמלי (שבטים) ומחנכת בני נוער בכיתות ד'-י"ב חילונים ודתיים כאחד, לערכים חברתיים וציוניים. כיום מונה התנועה כ-90,000 חניכים בכ-240 שבטים הפרוסים ברחבי  הארץ, מקרית שמונה בצפון ועד אילת בדרום.</a:t>
            </a:r>
          </a:p>
          <a:p>
            <a:pPr marL="0" indent="0" algn="ctr">
              <a:buNone/>
            </a:pPr>
            <a:r>
              <a:rPr lang="he-IL" i="0" dirty="0">
                <a:solidFill>
                  <a:schemeClr val="accent4"/>
                </a:solidFill>
                <a:effectLst/>
                <a:latin typeface="Heebo" pitchFamily="2" charset="-79"/>
                <a:cs typeface="Heebo" pitchFamily="2" charset="-79"/>
              </a:rPr>
              <a:t>מטרתה העיקרית של התנועה היא לחנך בוגרים ערכיים ואחראים, הנכונים לכלל אתגרי החיים, אזרחים תורמים ונתרמים בחברה בה הם חיים ופועלים.</a:t>
            </a:r>
            <a:endParaRPr lang="he-IL" dirty="0">
              <a:solidFill>
                <a:schemeClr val="accent4"/>
              </a:solidFill>
            </a:endParaRPr>
          </a:p>
        </p:txBody>
      </p:sp>
    </p:spTree>
    <p:extLst>
      <p:ext uri="{BB962C8B-B14F-4D97-AF65-F5344CB8AC3E}">
        <p14:creationId xmlns:p14="http://schemas.microsoft.com/office/powerpoint/2010/main" val="666849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B6798FD-3E04-4E1B-AB22-4B6C70B8CCC8}"/>
              </a:ext>
            </a:extLst>
          </p:cNvPr>
          <p:cNvSpPr>
            <a:spLocks noGrp="1"/>
          </p:cNvSpPr>
          <p:nvPr>
            <p:ph type="ctrTitle"/>
          </p:nvPr>
        </p:nvSpPr>
        <p:spPr>
          <a:xfrm>
            <a:off x="956826" y="1112969"/>
            <a:ext cx="3937298" cy="4166010"/>
          </a:xfrm>
        </p:spPr>
        <p:txBody>
          <a:bodyPr vert="horz" lIns="91440" tIns="45720" rIns="91440" bIns="45720" rtlCol="0" anchor="ctr">
            <a:normAutofit/>
          </a:bodyPr>
          <a:lstStyle/>
          <a:p>
            <a:r>
              <a:rPr lang="en-US" kern="1200" dirty="0" err="1">
                <a:solidFill>
                  <a:srgbClr val="FFFFFF"/>
                </a:solidFill>
                <a:latin typeface="+mj-lt"/>
                <a:ea typeface="+mj-ea"/>
                <a:cs typeface="+mj-cs"/>
              </a:rPr>
              <a:t>אדם</a:t>
            </a:r>
            <a:r>
              <a:rPr lang="en-US" kern="1200" dirty="0">
                <a:solidFill>
                  <a:srgbClr val="FFFFFF"/>
                </a:solidFill>
                <a:latin typeface="+mj-lt"/>
                <a:ea typeface="+mj-ea"/>
                <a:cs typeface="+mj-cs"/>
              </a:rPr>
              <a:t> </a:t>
            </a:r>
            <a:r>
              <a:rPr lang="en-US" kern="1200" dirty="0" err="1">
                <a:solidFill>
                  <a:srgbClr val="FFFFFF"/>
                </a:solidFill>
                <a:latin typeface="+mj-lt"/>
                <a:ea typeface="+mj-ea"/>
                <a:cs typeface="+mj-cs"/>
              </a:rPr>
              <a:t>עם</a:t>
            </a:r>
            <a:r>
              <a:rPr lang="en-US" kern="1200" dirty="0">
                <a:solidFill>
                  <a:srgbClr val="FFFFFF"/>
                </a:solidFill>
                <a:latin typeface="+mj-lt"/>
                <a:ea typeface="+mj-ea"/>
                <a:cs typeface="+mj-cs"/>
              </a:rPr>
              <a:t> </a:t>
            </a:r>
            <a:r>
              <a:rPr lang="en-US" kern="1200" dirty="0" err="1">
                <a:solidFill>
                  <a:srgbClr val="FFFFFF"/>
                </a:solidFill>
                <a:latin typeface="+mj-lt"/>
                <a:ea typeface="+mj-ea"/>
                <a:cs typeface="+mj-cs"/>
              </a:rPr>
              <a:t>מוגבלות</a:t>
            </a:r>
            <a:r>
              <a:rPr lang="en-US" kern="1200" dirty="0">
                <a:solidFill>
                  <a:srgbClr val="FFFFFF"/>
                </a:solidFill>
                <a:latin typeface="+mj-lt"/>
                <a:ea typeface="+mj-ea"/>
                <a:cs typeface="+mj-cs"/>
              </a:rPr>
              <a:t> </a:t>
            </a:r>
            <a:br>
              <a:rPr lang="en-US" kern="1200" dirty="0">
                <a:solidFill>
                  <a:srgbClr val="FFFFFF"/>
                </a:solidFill>
                <a:latin typeface="+mj-lt"/>
                <a:ea typeface="+mj-ea"/>
                <a:cs typeface="+mj-cs"/>
              </a:rPr>
            </a:br>
            <a:r>
              <a:rPr lang="en-US" kern="1200" dirty="0" err="1">
                <a:solidFill>
                  <a:srgbClr val="FFFFFF"/>
                </a:solidFill>
                <a:latin typeface="+mj-lt"/>
                <a:ea typeface="+mj-ea"/>
                <a:cs typeface="+mj-cs"/>
              </a:rPr>
              <a:t>על</a:t>
            </a:r>
            <a:r>
              <a:rPr lang="en-US" kern="1200" dirty="0">
                <a:solidFill>
                  <a:srgbClr val="FFFFFF"/>
                </a:solidFill>
                <a:latin typeface="+mj-lt"/>
                <a:ea typeface="+mj-ea"/>
                <a:cs typeface="+mj-cs"/>
              </a:rPr>
              <a:t> </a:t>
            </a:r>
            <a:r>
              <a:rPr lang="en-US" kern="1200" dirty="0" err="1">
                <a:solidFill>
                  <a:srgbClr val="FFFFFF"/>
                </a:solidFill>
                <a:latin typeface="+mj-lt"/>
                <a:ea typeface="+mj-ea"/>
                <a:cs typeface="+mj-cs"/>
              </a:rPr>
              <a:t>פי</a:t>
            </a:r>
            <a:r>
              <a:rPr lang="en-US" kern="1200" dirty="0">
                <a:solidFill>
                  <a:srgbClr val="FFFFFF"/>
                </a:solidFill>
                <a:latin typeface="+mj-lt"/>
                <a:ea typeface="+mj-ea"/>
                <a:cs typeface="+mj-cs"/>
              </a:rPr>
              <a:t> </a:t>
            </a:r>
            <a:r>
              <a:rPr lang="en-US" kern="1200" dirty="0" err="1">
                <a:solidFill>
                  <a:srgbClr val="FFFFFF"/>
                </a:solidFill>
                <a:latin typeface="+mj-lt"/>
                <a:ea typeface="+mj-ea"/>
                <a:cs typeface="+mj-cs"/>
              </a:rPr>
              <a:t>חוק</a:t>
            </a:r>
            <a:r>
              <a:rPr lang="en-US" kern="1200" dirty="0">
                <a:solidFill>
                  <a:srgbClr val="FFFFFF"/>
                </a:solidFill>
                <a:latin typeface="+mj-lt"/>
                <a:ea typeface="+mj-ea"/>
                <a:cs typeface="+mj-cs"/>
              </a:rPr>
              <a:t> </a:t>
            </a:r>
            <a:r>
              <a:rPr lang="en-US" kern="1200" dirty="0" err="1">
                <a:solidFill>
                  <a:srgbClr val="FFFFFF"/>
                </a:solidFill>
                <a:latin typeface="+mj-lt"/>
                <a:ea typeface="+mj-ea"/>
                <a:cs typeface="+mj-cs"/>
              </a:rPr>
              <a:t>שוויון</a:t>
            </a:r>
            <a:r>
              <a:rPr lang="en-US" kern="1200" dirty="0">
                <a:solidFill>
                  <a:srgbClr val="FFFFFF"/>
                </a:solidFill>
                <a:latin typeface="+mj-lt"/>
                <a:ea typeface="+mj-ea"/>
                <a:cs typeface="+mj-cs"/>
              </a:rPr>
              <a:t> </a:t>
            </a:r>
            <a:r>
              <a:rPr lang="en-US" kern="1200" dirty="0" err="1">
                <a:solidFill>
                  <a:srgbClr val="FFFFFF"/>
                </a:solidFill>
                <a:latin typeface="+mj-lt"/>
                <a:ea typeface="+mj-ea"/>
                <a:cs typeface="+mj-cs"/>
              </a:rPr>
              <a:t>זכויות</a:t>
            </a:r>
            <a:r>
              <a:rPr lang="en-US" kern="1200" dirty="0">
                <a:solidFill>
                  <a:srgbClr val="FFFFFF"/>
                </a:solidFill>
                <a:latin typeface="+mj-lt"/>
                <a:ea typeface="+mj-ea"/>
                <a:cs typeface="+mj-cs"/>
              </a:rPr>
              <a:t> </a:t>
            </a:r>
            <a:r>
              <a:rPr lang="en-US" kern="1200" dirty="0" err="1">
                <a:solidFill>
                  <a:srgbClr val="FFFFFF"/>
                </a:solidFill>
                <a:latin typeface="+mj-lt"/>
                <a:ea typeface="+mj-ea"/>
                <a:cs typeface="+mj-cs"/>
              </a:rPr>
              <a:t>לאנשים</a:t>
            </a:r>
            <a:r>
              <a:rPr lang="en-US" kern="1200" dirty="0">
                <a:solidFill>
                  <a:srgbClr val="FFFFFF"/>
                </a:solidFill>
                <a:latin typeface="+mj-lt"/>
                <a:ea typeface="+mj-ea"/>
                <a:cs typeface="+mj-cs"/>
              </a:rPr>
              <a:t> </a:t>
            </a:r>
            <a:r>
              <a:rPr lang="en-US" kern="1200" dirty="0" err="1">
                <a:solidFill>
                  <a:srgbClr val="FFFFFF"/>
                </a:solidFill>
                <a:latin typeface="+mj-lt"/>
                <a:ea typeface="+mj-ea"/>
                <a:cs typeface="+mj-cs"/>
              </a:rPr>
              <a:t>עם</a:t>
            </a:r>
            <a:r>
              <a:rPr lang="en-US" kern="1200" dirty="0">
                <a:solidFill>
                  <a:srgbClr val="FFFFFF"/>
                </a:solidFill>
                <a:latin typeface="+mj-lt"/>
                <a:ea typeface="+mj-ea"/>
                <a:cs typeface="+mj-cs"/>
              </a:rPr>
              <a:t> </a:t>
            </a:r>
            <a:r>
              <a:rPr lang="en-US" kern="1200" dirty="0" err="1">
                <a:solidFill>
                  <a:srgbClr val="FFFFFF"/>
                </a:solidFill>
                <a:latin typeface="+mj-lt"/>
                <a:ea typeface="+mj-ea"/>
                <a:cs typeface="+mj-cs"/>
              </a:rPr>
              <a:t>מוגבלות</a:t>
            </a:r>
            <a:r>
              <a:rPr lang="en-US" kern="1200" dirty="0">
                <a:solidFill>
                  <a:srgbClr val="FFFFFF"/>
                </a:solidFill>
                <a:latin typeface="+mj-lt"/>
                <a:ea typeface="+mj-ea"/>
                <a:cs typeface="+mj-cs"/>
              </a:rPr>
              <a:t>, </a:t>
            </a:r>
            <a:r>
              <a:rPr lang="en-US" kern="1200" dirty="0" err="1">
                <a:solidFill>
                  <a:srgbClr val="FFFFFF"/>
                </a:solidFill>
                <a:latin typeface="+mj-lt"/>
                <a:ea typeface="+mj-ea"/>
                <a:cs typeface="+mj-cs"/>
              </a:rPr>
              <a:t>תשנ"ח</a:t>
            </a:r>
            <a:r>
              <a:rPr lang="en-US" kern="1200" dirty="0">
                <a:solidFill>
                  <a:srgbClr val="FFFFFF"/>
                </a:solidFill>
                <a:latin typeface="+mj-lt"/>
                <a:ea typeface="+mj-ea"/>
                <a:cs typeface="+mj-cs"/>
              </a:rPr>
              <a:t>- 1998 </a:t>
            </a:r>
          </a:p>
        </p:txBody>
      </p:sp>
      <p:sp>
        <p:nvSpPr>
          <p:cNvPr id="13" name="Freeform: Shape 12">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A5DC6DA2-DDD9-4B06-9890-CB5211DDD2CB}"/>
              </a:ext>
            </a:extLst>
          </p:cNvPr>
          <p:cNvSpPr txBox="1"/>
          <p:nvPr/>
        </p:nvSpPr>
        <p:spPr>
          <a:xfrm>
            <a:off x="6096000" y="820880"/>
            <a:ext cx="5257799" cy="4889350"/>
          </a:xfrm>
          <a:prstGeom prst="rect">
            <a:avLst/>
          </a:prstGeom>
        </p:spPr>
        <p:txBody>
          <a:bodyPr vert="horz" lIns="91440" tIns="45720" rIns="91440" bIns="45720" rtlCol="0" anchor="t">
            <a:noAutofit/>
          </a:bodyPr>
          <a:lstStyle/>
          <a:p>
            <a:pPr algn="r">
              <a:lnSpc>
                <a:spcPct val="90000"/>
              </a:lnSpc>
              <a:spcAft>
                <a:spcPts val="600"/>
              </a:spcAft>
            </a:pPr>
            <a:r>
              <a:rPr lang="en-US" sz="3600" b="0" i="0" u="sng" dirty="0" err="1">
                <a:effectLst/>
              </a:rPr>
              <a:t>אדם</a:t>
            </a:r>
            <a:r>
              <a:rPr lang="en-US" sz="3600" b="0" i="0" u="sng" dirty="0">
                <a:effectLst/>
              </a:rPr>
              <a:t> </a:t>
            </a:r>
            <a:r>
              <a:rPr lang="en-US" sz="3600" b="0" i="0" u="sng" dirty="0" err="1">
                <a:effectLst/>
              </a:rPr>
              <a:t>עם</a:t>
            </a:r>
            <a:r>
              <a:rPr lang="en-US" sz="3600" b="0" i="0" dirty="0">
                <a:effectLst/>
              </a:rPr>
              <a:t> </a:t>
            </a:r>
            <a:r>
              <a:rPr lang="en-US" sz="3600" b="0" i="0" dirty="0" err="1">
                <a:effectLst/>
              </a:rPr>
              <a:t>לקות</a:t>
            </a:r>
            <a:r>
              <a:rPr lang="en-US" sz="3600" b="0" i="0" dirty="0">
                <a:effectLst/>
              </a:rPr>
              <a:t> </a:t>
            </a:r>
            <a:r>
              <a:rPr lang="en-US" sz="3600" b="0" i="0" dirty="0" err="1">
                <a:effectLst/>
              </a:rPr>
              <a:t>פיסית</a:t>
            </a:r>
            <a:r>
              <a:rPr lang="en-US" sz="3600" b="0" i="0" dirty="0">
                <a:effectLst/>
              </a:rPr>
              <a:t>, </a:t>
            </a:r>
            <a:r>
              <a:rPr lang="en-US" sz="3600" b="0" i="0" dirty="0" err="1">
                <a:effectLst/>
              </a:rPr>
              <a:t>נפשית</a:t>
            </a:r>
            <a:r>
              <a:rPr lang="en-US" sz="3600" b="0" i="0" dirty="0">
                <a:effectLst/>
              </a:rPr>
              <a:t> </a:t>
            </a:r>
            <a:r>
              <a:rPr lang="en-US" sz="3600" b="0" i="0" dirty="0" err="1">
                <a:effectLst/>
              </a:rPr>
              <a:t>או</a:t>
            </a:r>
            <a:r>
              <a:rPr lang="en-US" sz="3600" b="0" i="0" dirty="0">
                <a:effectLst/>
              </a:rPr>
              <a:t> </a:t>
            </a:r>
            <a:r>
              <a:rPr lang="en-US" sz="3600" b="0" i="0" dirty="0" err="1">
                <a:effectLst/>
              </a:rPr>
              <a:t>שכלית</a:t>
            </a:r>
            <a:r>
              <a:rPr lang="en-US" sz="3600" b="0" i="0" dirty="0">
                <a:effectLst/>
              </a:rPr>
              <a:t> </a:t>
            </a:r>
            <a:r>
              <a:rPr lang="en-US" sz="3600" b="0" i="0" dirty="0" err="1">
                <a:effectLst/>
              </a:rPr>
              <a:t>לרבות</a:t>
            </a:r>
            <a:r>
              <a:rPr lang="en-US" sz="3600" b="0" i="0" dirty="0">
                <a:effectLst/>
              </a:rPr>
              <a:t> </a:t>
            </a:r>
            <a:r>
              <a:rPr lang="en-US" sz="3600" b="0" i="0" dirty="0" err="1">
                <a:effectLst/>
              </a:rPr>
              <a:t>קוגניטיבית</a:t>
            </a:r>
            <a:r>
              <a:rPr lang="en-US" sz="3600" b="0" i="0" dirty="0">
                <a:effectLst/>
              </a:rPr>
              <a:t>, </a:t>
            </a:r>
            <a:r>
              <a:rPr lang="en-US" sz="3600" b="0" i="0" dirty="0" err="1">
                <a:effectLst/>
              </a:rPr>
              <a:t>קבועה</a:t>
            </a:r>
            <a:r>
              <a:rPr lang="en-US" sz="3600" b="0" i="0" dirty="0">
                <a:effectLst/>
              </a:rPr>
              <a:t> </a:t>
            </a:r>
            <a:r>
              <a:rPr lang="en-US" sz="3600" b="0" i="0" dirty="0" err="1">
                <a:effectLst/>
              </a:rPr>
              <a:t>או</a:t>
            </a:r>
            <a:r>
              <a:rPr lang="en-US" sz="3600" b="0" i="0" dirty="0">
                <a:effectLst/>
              </a:rPr>
              <a:t> </a:t>
            </a:r>
            <a:r>
              <a:rPr lang="en-US" sz="3600" b="0" i="0" dirty="0" err="1">
                <a:effectLst/>
              </a:rPr>
              <a:t>זמנית</a:t>
            </a:r>
            <a:r>
              <a:rPr lang="en-US" sz="3600" b="0" i="0" dirty="0">
                <a:effectLst/>
              </a:rPr>
              <a:t>, </a:t>
            </a:r>
            <a:r>
              <a:rPr lang="en-US" sz="3600" b="0" i="0" dirty="0" err="1">
                <a:effectLst/>
              </a:rPr>
              <a:t>אשר</a:t>
            </a:r>
            <a:r>
              <a:rPr lang="en-US" sz="3600" b="0" i="0" dirty="0">
                <a:effectLst/>
              </a:rPr>
              <a:t> </a:t>
            </a:r>
            <a:r>
              <a:rPr lang="en-US" sz="3600" b="0" i="0" dirty="0" err="1">
                <a:effectLst/>
              </a:rPr>
              <a:t>בשלה</a:t>
            </a:r>
            <a:r>
              <a:rPr lang="en-US" sz="3600" b="0" i="0" dirty="0">
                <a:effectLst/>
              </a:rPr>
              <a:t> </a:t>
            </a:r>
            <a:r>
              <a:rPr lang="en-US" sz="3600" b="0" i="0" dirty="0" err="1">
                <a:effectLst/>
              </a:rPr>
              <a:t>מוגבל</a:t>
            </a:r>
            <a:r>
              <a:rPr lang="en-US" sz="3600" b="0" i="0" dirty="0">
                <a:effectLst/>
              </a:rPr>
              <a:t> </a:t>
            </a:r>
            <a:r>
              <a:rPr lang="en-US" sz="3600" b="0" i="0" dirty="0" err="1">
                <a:effectLst/>
              </a:rPr>
              <a:t>תפקודו</a:t>
            </a:r>
            <a:r>
              <a:rPr lang="en-US" sz="3600" b="0" i="0" dirty="0">
                <a:effectLst/>
              </a:rPr>
              <a:t> </a:t>
            </a:r>
            <a:r>
              <a:rPr lang="en-US" sz="3600" b="0" i="0" dirty="0" err="1">
                <a:effectLst/>
              </a:rPr>
              <a:t>באופן</a:t>
            </a:r>
            <a:r>
              <a:rPr lang="en-US" sz="3600" b="0" i="0" dirty="0">
                <a:effectLst/>
              </a:rPr>
              <a:t> </a:t>
            </a:r>
            <a:r>
              <a:rPr lang="en-US" sz="3600" b="0" i="0" dirty="0" err="1">
                <a:effectLst/>
              </a:rPr>
              <a:t>מהותי</a:t>
            </a:r>
            <a:r>
              <a:rPr lang="en-US" sz="3600" b="0" i="0" dirty="0">
                <a:effectLst/>
              </a:rPr>
              <a:t> </a:t>
            </a:r>
            <a:r>
              <a:rPr lang="en-US" sz="3600" b="0" i="0" dirty="0" err="1">
                <a:effectLst/>
              </a:rPr>
              <a:t>בתחום</a:t>
            </a:r>
            <a:r>
              <a:rPr lang="en-US" sz="3600" b="0" i="0" dirty="0">
                <a:effectLst/>
              </a:rPr>
              <a:t> </a:t>
            </a:r>
            <a:r>
              <a:rPr lang="en-US" sz="3600" b="0" i="0" dirty="0" err="1">
                <a:effectLst/>
              </a:rPr>
              <a:t>אחד</a:t>
            </a:r>
            <a:r>
              <a:rPr lang="en-US" sz="3600" b="0" i="0" dirty="0">
                <a:effectLst/>
              </a:rPr>
              <a:t> </a:t>
            </a:r>
            <a:r>
              <a:rPr lang="en-US" sz="3600" b="0" i="0" dirty="0" err="1">
                <a:effectLst/>
              </a:rPr>
              <a:t>או</a:t>
            </a:r>
            <a:r>
              <a:rPr lang="en-US" sz="3600" b="0" i="0" dirty="0">
                <a:effectLst/>
              </a:rPr>
              <a:t> </a:t>
            </a:r>
            <a:r>
              <a:rPr lang="en-US" sz="3600" b="0" i="0" dirty="0" err="1">
                <a:effectLst/>
              </a:rPr>
              <a:t>יותר</a:t>
            </a:r>
            <a:r>
              <a:rPr lang="en-US" sz="3600" b="0" i="0" dirty="0">
                <a:effectLst/>
              </a:rPr>
              <a:t> </a:t>
            </a:r>
            <a:r>
              <a:rPr lang="en-US" sz="3600" b="0" i="0" dirty="0" err="1">
                <a:effectLst/>
              </a:rPr>
              <a:t>מתחומי</a:t>
            </a:r>
            <a:r>
              <a:rPr lang="en-US" sz="3600" b="0" i="0" dirty="0">
                <a:effectLst/>
              </a:rPr>
              <a:t> </a:t>
            </a:r>
            <a:r>
              <a:rPr lang="en-US" sz="3600" b="0" i="0" dirty="0" err="1">
                <a:effectLst/>
              </a:rPr>
              <a:t>החיים</a:t>
            </a:r>
            <a:r>
              <a:rPr lang="en-US" sz="3600" b="0" i="0" dirty="0">
                <a:effectLst/>
              </a:rPr>
              <a:t> </a:t>
            </a:r>
            <a:r>
              <a:rPr lang="en-US" sz="3600" b="0" i="0" dirty="0" err="1">
                <a:effectLst/>
              </a:rPr>
              <a:t>העיקריים</a:t>
            </a:r>
            <a:r>
              <a:rPr lang="en-US" sz="3600" b="0" i="0" dirty="0">
                <a:effectLst/>
              </a:rPr>
              <a:t>"</a:t>
            </a:r>
          </a:p>
        </p:txBody>
      </p:sp>
      <p:sp>
        <p:nvSpPr>
          <p:cNvPr id="19" name="Freeform: Shape 18">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93185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כותרת 1">
            <a:extLst>
              <a:ext uri="{FF2B5EF4-FFF2-40B4-BE49-F238E27FC236}">
                <a16:creationId xmlns:a16="http://schemas.microsoft.com/office/drawing/2014/main" id="{21094EE5-8D07-1DFF-99A0-640C50BF0A6C}"/>
              </a:ext>
            </a:extLst>
          </p:cNvPr>
          <p:cNvSpPr>
            <a:spLocks noGrp="1"/>
          </p:cNvSpPr>
          <p:nvPr>
            <p:ph type="title"/>
          </p:nvPr>
        </p:nvSpPr>
        <p:spPr>
          <a:xfrm>
            <a:off x="838200" y="365125"/>
            <a:ext cx="5393361" cy="1325563"/>
          </a:xfrm>
        </p:spPr>
        <p:txBody>
          <a:bodyPr>
            <a:normAutofit fontScale="90000"/>
          </a:bodyPr>
          <a:lstStyle/>
          <a:p>
            <a:r>
              <a:rPr lang="he-IL" dirty="0"/>
              <a:t>מהי מוגבלות ומה משפיע על האופן בו האדם חווה את החיים איתה?</a:t>
            </a:r>
          </a:p>
        </p:txBody>
      </p:sp>
      <p:pic>
        <p:nvPicPr>
          <p:cNvPr id="7" name="Picture 6" descr="תמונה שמכילה טשטוש, צבעוני, ירוק, קל&#10;&#10;התיאור נוצר באופן אוטומטי">
            <a:extLst>
              <a:ext uri="{FF2B5EF4-FFF2-40B4-BE49-F238E27FC236}">
                <a16:creationId xmlns:a16="http://schemas.microsoft.com/office/drawing/2014/main" id="{03AE7238-C4CB-83CB-0478-F9454114F558}"/>
              </a:ext>
            </a:extLst>
          </p:cNvPr>
          <p:cNvPicPr>
            <a:picLocks noChangeAspect="1"/>
          </p:cNvPicPr>
          <p:nvPr/>
        </p:nvPicPr>
        <p:blipFill>
          <a:blip r:embed="rId2"/>
          <a:srcRect l="26205" r="7044" b="-2"/>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3"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6" name="Rectangle 1">
            <a:extLst>
              <a:ext uri="{FF2B5EF4-FFF2-40B4-BE49-F238E27FC236}">
                <a16:creationId xmlns:a16="http://schemas.microsoft.com/office/drawing/2014/main" id="{09ACB61A-175F-AB0E-3B6A-FB23A6B0E002}"/>
              </a:ext>
            </a:extLst>
          </p:cNvPr>
          <p:cNvGraphicFramePr>
            <a:graphicFrameLocks noGrp="1"/>
          </p:cNvGraphicFramePr>
          <p:nvPr>
            <p:ph idx="1"/>
            <p:extLst>
              <p:ext uri="{D42A27DB-BD31-4B8C-83A1-F6EECF244321}">
                <p14:modId xmlns:p14="http://schemas.microsoft.com/office/powerpoint/2010/main" val="965311639"/>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9553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4" name="כותרת 3">
            <a:extLst>
              <a:ext uri="{FF2B5EF4-FFF2-40B4-BE49-F238E27FC236}">
                <a16:creationId xmlns:a16="http://schemas.microsoft.com/office/drawing/2014/main" id="{DB90F0B2-C433-626B-62C3-76A09519813D}"/>
              </a:ext>
            </a:extLst>
          </p:cNvPr>
          <p:cNvSpPr>
            <a:spLocks noGrp="1"/>
          </p:cNvSpPr>
          <p:nvPr>
            <p:ph type="title"/>
          </p:nvPr>
        </p:nvSpPr>
        <p:spPr>
          <a:xfrm>
            <a:off x="838200" y="643467"/>
            <a:ext cx="2951205" cy="5571066"/>
          </a:xfrm>
        </p:spPr>
        <p:txBody>
          <a:bodyPr>
            <a:normAutofit/>
          </a:bodyPr>
          <a:lstStyle/>
          <a:p>
            <a:r>
              <a:rPr lang="he-IL">
                <a:solidFill>
                  <a:srgbClr val="FFFFFF"/>
                </a:solidFill>
              </a:rPr>
              <a:t>במערכת החינוך 12% ילדים הזכאים לשירותי חינוך מיוחד</a:t>
            </a:r>
          </a:p>
        </p:txBody>
      </p:sp>
      <p:graphicFrame>
        <p:nvGraphicFramePr>
          <p:cNvPr id="8" name="מציין מיקום תוכן 7">
            <a:extLst>
              <a:ext uri="{FF2B5EF4-FFF2-40B4-BE49-F238E27FC236}">
                <a16:creationId xmlns:a16="http://schemas.microsoft.com/office/drawing/2014/main" id="{8FE082C4-A465-3806-9905-A3C094FAFCA6}"/>
              </a:ext>
            </a:extLst>
          </p:cNvPr>
          <p:cNvGraphicFramePr>
            <a:graphicFrameLocks noGrp="1"/>
          </p:cNvGraphicFramePr>
          <p:nvPr>
            <p:ph idx="1"/>
            <p:extLst>
              <p:ext uri="{D42A27DB-BD31-4B8C-83A1-F6EECF244321}">
                <p14:modId xmlns:p14="http://schemas.microsoft.com/office/powerpoint/2010/main" val="2314467017"/>
              </p:ext>
            </p:extLst>
          </p:nvPr>
        </p:nvGraphicFramePr>
        <p:xfrm>
          <a:off x="5207640" y="643466"/>
          <a:ext cx="6291714" cy="55307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81918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מציין מיקום תוכן 5">
            <a:extLst>
              <a:ext uri="{FF2B5EF4-FFF2-40B4-BE49-F238E27FC236}">
                <a16:creationId xmlns:a16="http://schemas.microsoft.com/office/drawing/2014/main" id="{F295D19D-BDF5-39BB-0D34-EAC27F3ABD7D}"/>
              </a:ext>
            </a:extLst>
          </p:cNvPr>
          <p:cNvGraphicFramePr>
            <a:graphicFrameLocks noGrp="1"/>
          </p:cNvGraphicFramePr>
          <p:nvPr>
            <p:ph idx="1"/>
            <p:extLst>
              <p:ext uri="{D42A27DB-BD31-4B8C-83A1-F6EECF244321}">
                <p14:modId xmlns:p14="http://schemas.microsoft.com/office/powerpoint/2010/main" val="360431204"/>
              </p:ext>
            </p:extLst>
          </p:nvPr>
        </p:nvGraphicFramePr>
        <p:xfrm>
          <a:off x="838200" y="511629"/>
          <a:ext cx="10515600" cy="56653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23203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82B2C2B-11FD-0251-B4DE-ADD9140EE2BB}"/>
              </a:ext>
            </a:extLst>
          </p:cNvPr>
          <p:cNvSpPr>
            <a:spLocks noGrp="1"/>
          </p:cNvSpPr>
          <p:nvPr>
            <p:ph type="title"/>
          </p:nvPr>
        </p:nvSpPr>
        <p:spPr/>
        <p:txBody>
          <a:bodyPr/>
          <a:lstStyle/>
          <a:p>
            <a:r>
              <a:rPr lang="he-IL" dirty="0"/>
              <a:t>התפלגות המוגבלויות</a:t>
            </a:r>
          </a:p>
        </p:txBody>
      </p:sp>
      <p:graphicFrame>
        <p:nvGraphicFramePr>
          <p:cNvPr id="5" name="מציין מיקום תוכן 2">
            <a:extLst>
              <a:ext uri="{FF2B5EF4-FFF2-40B4-BE49-F238E27FC236}">
                <a16:creationId xmlns:a16="http://schemas.microsoft.com/office/drawing/2014/main" id="{B3E02E38-2369-2459-0184-963FE440CDFC}"/>
              </a:ext>
            </a:extLst>
          </p:cNvPr>
          <p:cNvGraphicFramePr>
            <a:graphicFrameLocks noGrp="1"/>
          </p:cNvGraphicFramePr>
          <p:nvPr>
            <p:ph idx="1"/>
            <p:extLst>
              <p:ext uri="{D42A27DB-BD31-4B8C-83A1-F6EECF244321}">
                <p14:modId xmlns:p14="http://schemas.microsoft.com/office/powerpoint/2010/main" val="80026906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3220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טביעת אצבע בשחור-לבן">
            <a:extLst>
              <a:ext uri="{FF2B5EF4-FFF2-40B4-BE49-F238E27FC236}">
                <a16:creationId xmlns:a16="http://schemas.microsoft.com/office/drawing/2014/main" id="{627138B7-0822-73F2-E410-332CE0A6AD72}"/>
              </a:ext>
            </a:extLst>
          </p:cNvPr>
          <p:cNvPicPr>
            <a:picLocks noChangeAspect="1"/>
          </p:cNvPicPr>
          <p:nvPr/>
        </p:nvPicPr>
        <p:blipFill>
          <a:blip r:embed="rId2">
            <a:alphaModFix amt="50000"/>
          </a:blip>
          <a:srcRect t="7431" b="8300"/>
          <a:stretch/>
        </p:blipFill>
        <p:spPr>
          <a:xfrm>
            <a:off x="20" y="1"/>
            <a:ext cx="12191980" cy="6857999"/>
          </a:xfrm>
          <a:prstGeom prst="rect">
            <a:avLst/>
          </a:prstGeom>
        </p:spPr>
      </p:pic>
      <p:sp>
        <p:nvSpPr>
          <p:cNvPr id="2" name="כותרת 1">
            <a:extLst>
              <a:ext uri="{FF2B5EF4-FFF2-40B4-BE49-F238E27FC236}">
                <a16:creationId xmlns:a16="http://schemas.microsoft.com/office/drawing/2014/main" id="{61D4CFDA-6CBD-54AB-011B-96821D715E6E}"/>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rtl="0"/>
            <a:r>
              <a:rPr lang="en-US" sz="6000">
                <a:solidFill>
                  <a:srgbClr val="FFFFFF"/>
                </a:solidFill>
              </a:rPr>
              <a:t>מוגבלות כקבוצת מיעוט "מיוחדת"</a:t>
            </a:r>
          </a:p>
        </p:txBody>
      </p:sp>
    </p:spTree>
    <p:extLst>
      <p:ext uri="{BB962C8B-B14F-4D97-AF65-F5344CB8AC3E}">
        <p14:creationId xmlns:p14="http://schemas.microsoft.com/office/powerpoint/2010/main" val="22539487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10629</TotalTime>
  <Words>2069</Words>
  <Application>Microsoft Office PowerPoint</Application>
  <PresentationFormat>מסך רחב</PresentationFormat>
  <Paragraphs>156</Paragraphs>
  <Slides>39</Slides>
  <Notes>1</Notes>
  <HiddenSlides>0</HiddenSlides>
  <MMClips>0</MMClips>
  <ScaleCrop>false</ScaleCrop>
  <HeadingPairs>
    <vt:vector size="6" baseType="variant">
      <vt:variant>
        <vt:lpstr>גופנים בשימוש</vt:lpstr>
      </vt:variant>
      <vt:variant>
        <vt:i4>12</vt:i4>
      </vt:variant>
      <vt:variant>
        <vt:lpstr>ערכת נושא</vt:lpstr>
      </vt:variant>
      <vt:variant>
        <vt:i4>1</vt:i4>
      </vt:variant>
      <vt:variant>
        <vt:lpstr>כותרות שקופיות</vt:lpstr>
      </vt:variant>
      <vt:variant>
        <vt:i4>39</vt:i4>
      </vt:variant>
    </vt:vector>
  </HeadingPairs>
  <TitlesOfParts>
    <vt:vector size="52" baseType="lpstr">
      <vt:lpstr>almoni-neue</vt:lpstr>
      <vt:lpstr>Aptos</vt:lpstr>
      <vt:lpstr>Aptos Display</vt:lpstr>
      <vt:lpstr>Arial</vt:lpstr>
      <vt:lpstr>Calibri</vt:lpstr>
      <vt:lpstr>David</vt:lpstr>
      <vt:lpstr>Heebo</vt:lpstr>
      <vt:lpstr>Open Sans</vt:lpstr>
      <vt:lpstr>robotocondensed</vt:lpstr>
      <vt:lpstr>Sue-Ellen-Francisco</vt:lpstr>
      <vt:lpstr>var(--theme-bold-fonts)</vt:lpstr>
      <vt:lpstr>Varela Round</vt:lpstr>
      <vt:lpstr>ערכת נושא Office</vt:lpstr>
      <vt:lpstr>ילדים ובני נוער עם מוגבלות בישראל</vt:lpstr>
      <vt:lpstr>מהי מוגבלות? אילו מוגבלויות אתם מכירים?</vt:lpstr>
      <vt:lpstr>חוק חינוך מיוחד, תשמ"ח-1988 </vt:lpstr>
      <vt:lpstr>אדם עם מוגבלות  על פי חוק שוויון זכויות לאנשים עם מוגבלות, תשנ"ח- 1998 </vt:lpstr>
      <vt:lpstr>מהי מוגבלות ומה משפיע על האופן בו האדם חווה את החיים איתה?</vt:lpstr>
      <vt:lpstr>במערכת החינוך 12% ילדים הזכאים לשירותי חינוך מיוחד</vt:lpstr>
      <vt:lpstr>מצגת של PowerPoint‏</vt:lpstr>
      <vt:lpstr>התפלגות המוגבלויות</vt:lpstr>
      <vt:lpstr>מוגבלות כקבוצת מיעוט "מיוחדת"</vt:lpstr>
      <vt:lpstr>מצגת של PowerPoint‏</vt:lpstr>
      <vt:lpstr>מצגת של PowerPoint‏</vt:lpstr>
      <vt:lpstr>המודל הרפואי  "מודל הטרגדיה האישית" או "המודל האינדיבידואלי"</vt:lpstr>
      <vt:lpstr>המודל החברתי</vt:lpstr>
      <vt:lpstr>שילוב מהו?</vt:lpstr>
      <vt:lpstr>שילוב</vt:lpstr>
      <vt:lpstr>הכלה</vt:lpstr>
      <vt:lpstr>ההבדל בין שילוב והכלה</vt:lpstr>
      <vt:lpstr>ההבדל בין שילוב והכלה</vt:lpstr>
      <vt:lpstr>השאלה אינה "מי יכול להשתתף?" אלא מה אנחנו צריכים לעשות כדי שכולם יוכלו להשתתף? כיצד בונים סביבה חינוכית מכילה ושויונית?</vt:lpstr>
      <vt:lpstr>סימולציה- התנהגות מאתגרת</vt:lpstr>
      <vt:lpstr>תסריט הסימולציה</vt:lpstr>
      <vt:lpstr>מה למדנו?</vt:lpstr>
      <vt:lpstr>https://www.kankids.org.il/content/kids/hinuchit-main/p-11262/s1/135466/</vt:lpstr>
      <vt:lpstr>באיזה אופן ילדים  מתייחסים לעצמם ולמוגבלות שלהם ?</vt:lpstr>
      <vt:lpstr>מוגבלות כזהות  </vt:lpstr>
      <vt:lpstr>"שום דבר בטלוויזיה לא מייצג אותי": הצעירה האוטיסטית שתעשה היסטוריה על המסך </vt:lpstr>
      <vt:lpstr>אז מה עושים?...</vt:lpstr>
      <vt:lpstr>שימוש בשפה לא מפלה כשינוי גישה כלפי אנשים עם מוגבלויות:</vt:lpstr>
      <vt:lpstr>פישוט לשוני – מה זה ולמה זה חשוב?</vt:lpstr>
      <vt:lpstr>כלים ועקרונות לפישוט לשוני</vt:lpstr>
      <vt:lpstr>חזון התנועה</vt:lpstr>
      <vt:lpstr>מצגת של PowerPoint‏</vt:lpstr>
      <vt:lpstr>לטיול יצאנו...</vt:lpstr>
      <vt:lpstr>חוויות של ילדים מהטיולים</vt:lpstr>
      <vt:lpstr>אז מה צריך לעשות</vt:lpstr>
      <vt:lpstr>עקרונות מנחים</vt:lpstr>
      <vt:lpstr>סטיגמה</vt:lpstr>
      <vt:lpstr>שאלות נוספות?</vt:lpstr>
      <vt:lpstr>https://www.zofim.org.il/about/ תרגיל חליפי לפישוט לשוני: אודות תנועת הצופים</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noa Tal-Alon</dc:creator>
  <cp:lastModifiedBy>noa Tal-Alon</cp:lastModifiedBy>
  <cp:revision>19</cp:revision>
  <dcterms:created xsi:type="dcterms:W3CDTF">2025-02-05T09:16:26Z</dcterms:created>
  <dcterms:modified xsi:type="dcterms:W3CDTF">2025-02-17T20:06:15Z</dcterms:modified>
</cp:coreProperties>
</file>