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66" r:id="rId4"/>
    <p:sldId id="264" r:id="rId5"/>
    <p:sldId id="268" r:id="rId6"/>
    <p:sldId id="290" r:id="rId7"/>
    <p:sldId id="269" r:id="rId8"/>
    <p:sldId id="278" r:id="rId9"/>
    <p:sldId id="281" r:id="rId10"/>
    <p:sldId id="277" r:id="rId11"/>
    <p:sldId id="282" r:id="rId12"/>
    <p:sldId id="279" r:id="rId13"/>
    <p:sldId id="284" r:id="rId14"/>
    <p:sldId id="285" r:id="rId15"/>
    <p:sldId id="286" r:id="rId16"/>
    <p:sldId id="270" r:id="rId17"/>
    <p:sldId id="271" r:id="rId18"/>
    <p:sldId id="272" r:id="rId19"/>
    <p:sldId id="273" r:id="rId20"/>
    <p:sldId id="274" r:id="rId21"/>
    <p:sldId id="283" r:id="rId22"/>
    <p:sldId id="287" r:id="rId23"/>
    <p:sldId id="288" r:id="rId24"/>
    <p:sldId id="289" r:id="rId25"/>
  </p:sldIdLst>
  <p:sldSz cx="18288000" cy="10287000"/>
  <p:notesSz cx="6858000" cy="9144000"/>
  <p:embeddedFontLst>
    <p:embeddedFont>
      <p:font typeface="Assistant" pitchFamily="2" charset="-79"/>
      <p:regular r:id="rId27"/>
      <p:bold r:id="rId28"/>
    </p:embeddedFont>
    <p:embeddedFont>
      <p:font typeface="Assistant ExtraBold" pitchFamily="2" charset="-79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4443C"/>
    <a:srgbClr val="1F867A"/>
    <a:srgbClr val="FDFAEC"/>
    <a:srgbClr val="87CFC6"/>
    <a:srgbClr val="3C958A"/>
    <a:srgbClr val="FFCA9F"/>
    <a:srgbClr val="FFEBDB"/>
    <a:srgbClr val="DDE100"/>
    <a:srgbClr val="077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97A81C-FE52-4272-AD0A-420471686A3A}" v="25" dt="2025-01-29T15:02:40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85613" autoAdjust="0"/>
  </p:normalViewPr>
  <p:slideViewPr>
    <p:cSldViewPr snapToGrid="0">
      <p:cViewPr varScale="1">
        <p:scale>
          <a:sx n="36" d="100"/>
          <a:sy n="36" d="100"/>
        </p:scale>
        <p:origin x="113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איה אמיתי" userId="05f380a9-2efc-4b0d-890a-34480815177f" providerId="ADAL" clId="{4797A81C-FE52-4272-AD0A-420471686A3A}"/>
    <pc:docChg chg="undo custSel addSld delSld modSld sldOrd">
      <pc:chgData name="איה אמיתי" userId="05f380a9-2efc-4b0d-890a-34480815177f" providerId="ADAL" clId="{4797A81C-FE52-4272-AD0A-420471686A3A}" dt="2025-01-29T15:08:09.309" v="5826" actId="20577"/>
      <pc:docMkLst>
        <pc:docMk/>
      </pc:docMkLst>
      <pc:sldChg chg="modSp mod">
        <pc:chgData name="איה אמיתי" userId="05f380a9-2efc-4b0d-890a-34480815177f" providerId="ADAL" clId="{4797A81C-FE52-4272-AD0A-420471686A3A}" dt="2025-01-28T11:29:38.241" v="1718" actId="1076"/>
        <pc:sldMkLst>
          <pc:docMk/>
          <pc:sldMk cId="0" sldId="256"/>
        </pc:sldMkLst>
        <pc:spChg chg="mod">
          <ac:chgData name="איה אמיתי" userId="05f380a9-2efc-4b0d-890a-34480815177f" providerId="ADAL" clId="{4797A81C-FE52-4272-AD0A-420471686A3A}" dt="2025-01-28T11:29:02.725" v="1710" actId="207"/>
          <ac:spMkLst>
            <pc:docMk/>
            <pc:sldMk cId="0" sldId="256"/>
            <ac:spMk id="3" creationId="{00000000-0000-0000-0000-000000000000}"/>
          </ac:spMkLst>
        </pc:spChg>
        <pc:spChg chg="mod">
          <ac:chgData name="איה אמיתי" userId="05f380a9-2efc-4b0d-890a-34480815177f" providerId="ADAL" clId="{4797A81C-FE52-4272-AD0A-420471686A3A}" dt="2025-01-28T11:29:02.725" v="1710" actId="207"/>
          <ac:spMkLst>
            <pc:docMk/>
            <pc:sldMk cId="0" sldId="256"/>
            <ac:spMk id="4" creationId="{00000000-0000-0000-0000-000000000000}"/>
          </ac:spMkLst>
        </pc:spChg>
        <pc:spChg chg="mod">
          <ac:chgData name="איה אמיתי" userId="05f380a9-2efc-4b0d-890a-34480815177f" providerId="ADAL" clId="{4797A81C-FE52-4272-AD0A-420471686A3A}" dt="2025-01-28T11:29:17.605" v="1714" actId="207"/>
          <ac:spMkLst>
            <pc:docMk/>
            <pc:sldMk cId="0" sldId="256"/>
            <ac:spMk id="14" creationId="{00000000-0000-0000-0000-000000000000}"/>
          </ac:spMkLst>
        </pc:spChg>
        <pc:spChg chg="mod">
          <ac:chgData name="איה אמיתי" userId="05f380a9-2efc-4b0d-890a-34480815177f" providerId="ADAL" clId="{4797A81C-FE52-4272-AD0A-420471686A3A}" dt="2025-01-28T11:29:38.241" v="1718" actId="1076"/>
          <ac:spMkLst>
            <pc:docMk/>
            <pc:sldMk cId="0" sldId="256"/>
            <ac:spMk id="15" creationId="{B42C37DC-1A29-C3EC-8833-3E9F1F520833}"/>
          </ac:spMkLst>
        </pc:spChg>
        <pc:grpChg chg="mod">
          <ac:chgData name="איה אמיתי" userId="05f380a9-2efc-4b0d-890a-34480815177f" providerId="ADAL" clId="{4797A81C-FE52-4272-AD0A-420471686A3A}" dt="2025-01-28T11:29:02.725" v="1710" actId="207"/>
          <ac:grpSpMkLst>
            <pc:docMk/>
            <pc:sldMk cId="0" sldId="256"/>
            <ac:grpSpMk id="2" creationId="{00000000-0000-0000-0000-000000000000}"/>
          </ac:grpSpMkLst>
        </pc:grpChg>
        <pc:picChg chg="mod">
          <ac:chgData name="איה אמיתי" userId="05f380a9-2efc-4b0d-890a-34480815177f" providerId="ADAL" clId="{4797A81C-FE52-4272-AD0A-420471686A3A}" dt="2025-01-28T11:29:09.785" v="1712" actId="1076"/>
          <ac:picMkLst>
            <pc:docMk/>
            <pc:sldMk cId="0" sldId="256"/>
            <ac:picMk id="16" creationId="{EBAB4384-0568-8995-C3DB-9FBF235EA618}"/>
          </ac:picMkLst>
        </pc:picChg>
      </pc:sldChg>
      <pc:sldChg chg="modSp del mod ord">
        <pc:chgData name="איה אמיתי" userId="05f380a9-2efc-4b0d-890a-34480815177f" providerId="ADAL" clId="{4797A81C-FE52-4272-AD0A-420471686A3A}" dt="2025-01-28T10:32:49.900" v="125" actId="47"/>
        <pc:sldMkLst>
          <pc:docMk/>
          <pc:sldMk cId="0" sldId="258"/>
        </pc:sldMkLst>
        <pc:spChg chg="mod">
          <ac:chgData name="איה אמיתי" userId="05f380a9-2efc-4b0d-890a-34480815177f" providerId="ADAL" clId="{4797A81C-FE52-4272-AD0A-420471686A3A}" dt="2025-01-28T10:27:48.234" v="88" actId="1076"/>
          <ac:spMkLst>
            <pc:docMk/>
            <pc:sldMk cId="0" sldId="258"/>
            <ac:spMk id="4" creationId="{00000000-0000-0000-0000-000000000000}"/>
          </ac:spMkLst>
        </pc:spChg>
        <pc:spChg chg="mod">
          <ac:chgData name="איה אמיתי" userId="05f380a9-2efc-4b0d-890a-34480815177f" providerId="ADAL" clId="{4797A81C-FE52-4272-AD0A-420471686A3A}" dt="2025-01-28T10:27:19.807" v="82" actId="20577"/>
          <ac:spMkLst>
            <pc:docMk/>
            <pc:sldMk cId="0" sldId="258"/>
            <ac:spMk id="27" creationId="{44AA4DE5-84C8-96BB-3248-4B169AD71A11}"/>
          </ac:spMkLst>
        </pc:spChg>
        <pc:spChg chg="mod">
          <ac:chgData name="איה אמיתי" userId="05f380a9-2efc-4b0d-890a-34480815177f" providerId="ADAL" clId="{4797A81C-FE52-4272-AD0A-420471686A3A}" dt="2025-01-28T10:30:25.291" v="100" actId="21"/>
          <ac:spMkLst>
            <pc:docMk/>
            <pc:sldMk cId="0" sldId="258"/>
            <ac:spMk id="28" creationId="{C1FDAE43-912C-F834-B39B-4BD65A931E3C}"/>
          </ac:spMkLst>
        </pc:spChg>
        <pc:grpChg chg="mod">
          <ac:chgData name="איה אמיתי" userId="05f380a9-2efc-4b0d-890a-34480815177f" providerId="ADAL" clId="{4797A81C-FE52-4272-AD0A-420471686A3A}" dt="2025-01-28T10:28:35.696" v="93" actId="1076"/>
          <ac:grpSpMkLst>
            <pc:docMk/>
            <pc:sldMk cId="0" sldId="258"/>
            <ac:grpSpMk id="3" creationId="{00000000-0000-0000-0000-000000000000}"/>
          </ac:grpSpMkLst>
        </pc:grpChg>
        <pc:picChg chg="mod">
          <ac:chgData name="איה אמיתי" userId="05f380a9-2efc-4b0d-890a-34480815177f" providerId="ADAL" clId="{4797A81C-FE52-4272-AD0A-420471686A3A}" dt="2025-01-28T10:27:44.246" v="87" actId="1076"/>
          <ac:picMkLst>
            <pc:docMk/>
            <pc:sldMk cId="0" sldId="258"/>
            <ac:picMk id="32" creationId="{61F0A049-7EBD-AA66-3912-D7E36F598A06}"/>
          </ac:picMkLst>
        </pc:picChg>
      </pc:sldChg>
      <pc:sldChg chg="del">
        <pc:chgData name="איה אמיתי" userId="05f380a9-2efc-4b0d-890a-34480815177f" providerId="ADAL" clId="{4797A81C-FE52-4272-AD0A-420471686A3A}" dt="2025-01-28T14:59:57.827" v="4057" actId="47"/>
        <pc:sldMkLst>
          <pc:docMk/>
          <pc:sldMk cId="0" sldId="260"/>
        </pc:sldMkLst>
      </pc:sldChg>
      <pc:sldChg chg="modSp mod ord">
        <pc:chgData name="איה אמיתי" userId="05f380a9-2efc-4b0d-890a-34480815177f" providerId="ADAL" clId="{4797A81C-FE52-4272-AD0A-420471686A3A}" dt="2025-01-28T11:52:02.407" v="2049" actId="403"/>
        <pc:sldMkLst>
          <pc:docMk/>
          <pc:sldMk cId="2976932122" sldId="264"/>
        </pc:sldMkLst>
        <pc:spChg chg="mod">
          <ac:chgData name="איה אמיתי" userId="05f380a9-2efc-4b0d-890a-34480815177f" providerId="ADAL" clId="{4797A81C-FE52-4272-AD0A-420471686A3A}" dt="2025-01-28T11:33:53.125" v="1785" actId="207"/>
          <ac:spMkLst>
            <pc:docMk/>
            <pc:sldMk cId="2976932122" sldId="264"/>
            <ac:spMk id="3" creationId="{00000000-0000-0000-0000-000000000000}"/>
          </ac:spMkLst>
        </pc:spChg>
        <pc:spChg chg="mod">
          <ac:chgData name="איה אמיתי" userId="05f380a9-2efc-4b0d-890a-34480815177f" providerId="ADAL" clId="{4797A81C-FE52-4272-AD0A-420471686A3A}" dt="2025-01-28T11:52:02.407" v="2049" actId="403"/>
          <ac:spMkLst>
            <pc:docMk/>
            <pc:sldMk cId="2976932122" sldId="264"/>
            <ac:spMk id="8" creationId="{7672ECD1-130E-929B-CF55-23C46E093219}"/>
          </ac:spMkLst>
        </pc:spChg>
        <pc:grpChg chg="mod">
          <ac:chgData name="איה אמיתי" userId="05f380a9-2efc-4b0d-890a-34480815177f" providerId="ADAL" clId="{4797A81C-FE52-4272-AD0A-420471686A3A}" dt="2025-01-28T11:51:27.580" v="2027" actId="14100"/>
          <ac:grpSpMkLst>
            <pc:docMk/>
            <pc:sldMk cId="2976932122" sldId="264"/>
            <ac:grpSpMk id="2" creationId="{00000000-0000-0000-0000-000000000000}"/>
          </ac:grpSpMkLst>
        </pc:grpChg>
        <pc:picChg chg="mod">
          <ac:chgData name="איה אמיתי" userId="05f380a9-2efc-4b0d-890a-34480815177f" providerId="ADAL" clId="{4797A81C-FE52-4272-AD0A-420471686A3A}" dt="2025-01-28T11:51:59.272" v="2048" actId="1076"/>
          <ac:picMkLst>
            <pc:docMk/>
            <pc:sldMk cId="2976932122" sldId="264"/>
            <ac:picMk id="9" creationId="{F878C0DA-4FB1-8D0B-338E-9D8053F38FE3}"/>
          </ac:picMkLst>
        </pc:picChg>
      </pc:sldChg>
      <pc:sldChg chg="addSp delSp modSp mod ord setBg">
        <pc:chgData name="איה אמיתי" userId="05f380a9-2efc-4b0d-890a-34480815177f" providerId="ADAL" clId="{4797A81C-FE52-4272-AD0A-420471686A3A}" dt="2025-01-29T15:08:09.309" v="5826" actId="20577"/>
        <pc:sldMkLst>
          <pc:docMk/>
          <pc:sldMk cId="2812263752" sldId="266"/>
        </pc:sldMkLst>
        <pc:spChg chg="mod">
          <ac:chgData name="איה אמיתי" userId="05f380a9-2efc-4b0d-890a-34480815177f" providerId="ADAL" clId="{4797A81C-FE52-4272-AD0A-420471686A3A}" dt="2025-01-29T15:03:02.711" v="5678" actId="1076"/>
          <ac:spMkLst>
            <pc:docMk/>
            <pc:sldMk cId="2812263752" sldId="266"/>
            <ac:spMk id="2" creationId="{00000000-0000-0000-0000-000000000000}"/>
          </ac:spMkLst>
        </pc:spChg>
        <pc:spChg chg="del mod">
          <ac:chgData name="איה אמיתי" userId="05f380a9-2efc-4b0d-890a-34480815177f" providerId="ADAL" clId="{4797A81C-FE52-4272-AD0A-420471686A3A}" dt="2025-01-28T10:59:30.556" v="880" actId="478"/>
          <ac:spMkLst>
            <pc:docMk/>
            <pc:sldMk cId="2812263752" sldId="266"/>
            <ac:spMk id="5" creationId="{00000000-0000-0000-0000-000000000000}"/>
          </ac:spMkLst>
        </pc:spChg>
        <pc:spChg chg="mod">
          <ac:chgData name="איה אמיתי" userId="05f380a9-2efc-4b0d-890a-34480815177f" providerId="ADAL" clId="{4797A81C-FE52-4272-AD0A-420471686A3A}" dt="2025-01-29T15:04:42.887" v="5814" actId="1076"/>
          <ac:spMkLst>
            <pc:docMk/>
            <pc:sldMk cId="2812263752" sldId="266"/>
            <ac:spMk id="7" creationId="{00000000-0000-0000-0000-000000000000}"/>
          </ac:spMkLst>
        </pc:spChg>
        <pc:spChg chg="mod">
          <ac:chgData name="איה אמיתי" userId="05f380a9-2efc-4b0d-890a-34480815177f" providerId="ADAL" clId="{4797A81C-FE52-4272-AD0A-420471686A3A}" dt="2025-01-28T11:04:38.694" v="982" actId="1076"/>
          <ac:spMkLst>
            <pc:docMk/>
            <pc:sldMk cId="2812263752" sldId="266"/>
            <ac:spMk id="8" creationId="{6576FE8B-2104-5742-B634-809EAE9B3A35}"/>
          </ac:spMkLst>
        </pc:spChg>
        <pc:spChg chg="add mod">
          <ac:chgData name="איה אמיתי" userId="05f380a9-2efc-4b0d-890a-34480815177f" providerId="ADAL" clId="{4797A81C-FE52-4272-AD0A-420471686A3A}" dt="2025-01-29T15:01:26.363" v="5663" actId="1076"/>
          <ac:spMkLst>
            <pc:docMk/>
            <pc:sldMk cId="2812263752" sldId="266"/>
            <ac:spMk id="10" creationId="{8BB0D8DE-118D-A071-8204-21CA9AB567E9}"/>
          </ac:spMkLst>
        </pc:spChg>
        <pc:spChg chg="mod">
          <ac:chgData name="איה אמיתי" userId="05f380a9-2efc-4b0d-890a-34480815177f" providerId="ADAL" clId="{4797A81C-FE52-4272-AD0A-420471686A3A}" dt="2025-01-29T15:02:52.539" v="5675" actId="1076"/>
          <ac:spMkLst>
            <pc:docMk/>
            <pc:sldMk cId="2812263752" sldId="266"/>
            <ac:spMk id="11" creationId="{D2D5EE12-6C33-FE95-E0C3-A6ACECF38F75}"/>
          </ac:spMkLst>
        </pc:spChg>
        <pc:spChg chg="mod">
          <ac:chgData name="איה אמיתי" userId="05f380a9-2efc-4b0d-890a-34480815177f" providerId="ADAL" clId="{4797A81C-FE52-4272-AD0A-420471686A3A}" dt="2025-01-29T15:02:16.511" v="5668"/>
          <ac:spMkLst>
            <pc:docMk/>
            <pc:sldMk cId="2812263752" sldId="266"/>
            <ac:spMk id="13" creationId="{4B952C27-A4F6-F3A8-F4A5-0A00602AE954}"/>
          </ac:spMkLst>
        </pc:spChg>
        <pc:spChg chg="mod">
          <ac:chgData name="איה אמיתי" userId="05f380a9-2efc-4b0d-890a-34480815177f" providerId="ADAL" clId="{4797A81C-FE52-4272-AD0A-420471686A3A}" dt="2025-01-28T14:26:52.915" v="2105" actId="1076"/>
          <ac:spMkLst>
            <pc:docMk/>
            <pc:sldMk cId="2812263752" sldId="266"/>
            <ac:spMk id="14" creationId="{1CEE3AA1-7CE3-8420-BC42-C0C220CC4665}"/>
          </ac:spMkLst>
        </pc:spChg>
        <pc:spChg chg="add mod">
          <ac:chgData name="איה אמיתי" userId="05f380a9-2efc-4b0d-890a-34480815177f" providerId="ADAL" clId="{4797A81C-FE52-4272-AD0A-420471686A3A}" dt="2025-01-29T15:02:32.976" v="5672" actId="1076"/>
          <ac:spMkLst>
            <pc:docMk/>
            <pc:sldMk cId="2812263752" sldId="266"/>
            <ac:spMk id="15" creationId="{2DFF0F92-B1B1-A993-9259-AE567A5307B3}"/>
          </ac:spMkLst>
        </pc:spChg>
        <pc:spChg chg="add mod">
          <ac:chgData name="איה אמיתי" userId="05f380a9-2efc-4b0d-890a-34480815177f" providerId="ADAL" clId="{4797A81C-FE52-4272-AD0A-420471686A3A}" dt="2025-01-29T15:02:44.107" v="5674" actId="1076"/>
          <ac:spMkLst>
            <pc:docMk/>
            <pc:sldMk cId="2812263752" sldId="266"/>
            <ac:spMk id="16" creationId="{AC3AEA39-A189-D8D9-A97C-F58C77F05E8E}"/>
          </ac:spMkLst>
        </pc:spChg>
        <pc:spChg chg="mod">
          <ac:chgData name="איה אמיתי" userId="05f380a9-2efc-4b0d-890a-34480815177f" providerId="ADAL" clId="{4797A81C-FE52-4272-AD0A-420471686A3A}" dt="2025-01-29T15:02:40.374" v="5673" actId="1076"/>
          <ac:spMkLst>
            <pc:docMk/>
            <pc:sldMk cId="2812263752" sldId="266"/>
            <ac:spMk id="17" creationId="{6DB5F691-7F3A-6046-C984-E062D524EC5E}"/>
          </ac:spMkLst>
        </pc:spChg>
        <pc:spChg chg="add mod">
          <ac:chgData name="איה אמיתי" userId="05f380a9-2efc-4b0d-890a-34480815177f" providerId="ADAL" clId="{4797A81C-FE52-4272-AD0A-420471686A3A}" dt="2025-01-29T15:02:56.162" v="5676" actId="1076"/>
          <ac:spMkLst>
            <pc:docMk/>
            <pc:sldMk cId="2812263752" sldId="266"/>
            <ac:spMk id="18" creationId="{58182260-450E-1DFF-264F-D4763425BDC2}"/>
          </ac:spMkLst>
        </pc:spChg>
        <pc:spChg chg="mod">
          <ac:chgData name="איה אמיתי" userId="05f380a9-2efc-4b0d-890a-34480815177f" providerId="ADAL" clId="{4797A81C-FE52-4272-AD0A-420471686A3A}" dt="2025-01-29T15:02:16.511" v="5668"/>
          <ac:spMkLst>
            <pc:docMk/>
            <pc:sldMk cId="2812263752" sldId="266"/>
            <ac:spMk id="20" creationId="{2067068E-5D19-ED4F-E515-CB65DEABDF29}"/>
          </ac:spMkLst>
        </pc:spChg>
        <pc:spChg chg="add mod">
          <ac:chgData name="איה אמיתי" userId="05f380a9-2efc-4b0d-890a-34480815177f" providerId="ADAL" clId="{4797A81C-FE52-4272-AD0A-420471686A3A}" dt="2025-01-29T15:04:16.886" v="5767" actId="20577"/>
          <ac:spMkLst>
            <pc:docMk/>
            <pc:sldMk cId="2812263752" sldId="266"/>
            <ac:spMk id="21" creationId="{FCC0CCC1-9AE3-32A4-CAA3-A4FCBADD1290}"/>
          </ac:spMkLst>
        </pc:spChg>
        <pc:spChg chg="mod">
          <ac:chgData name="איה אמיתי" userId="05f380a9-2efc-4b0d-890a-34480815177f" providerId="ADAL" clId="{4797A81C-FE52-4272-AD0A-420471686A3A}" dt="2025-01-29T15:02:40.374" v="5673" actId="1076"/>
          <ac:spMkLst>
            <pc:docMk/>
            <pc:sldMk cId="2812263752" sldId="266"/>
            <ac:spMk id="22" creationId="{2D4C019D-6EED-C67B-ECE1-552A77B5C6E9}"/>
          </ac:spMkLst>
        </pc:spChg>
        <pc:spChg chg="add mod">
          <ac:chgData name="איה אמיתי" userId="05f380a9-2efc-4b0d-890a-34480815177f" providerId="ADAL" clId="{4797A81C-FE52-4272-AD0A-420471686A3A}" dt="2025-01-29T15:03:22.876" v="5689" actId="1076"/>
          <ac:spMkLst>
            <pc:docMk/>
            <pc:sldMk cId="2812263752" sldId="266"/>
            <ac:spMk id="24" creationId="{62F8146F-C18A-FCC6-1618-6140695A6B00}"/>
          </ac:spMkLst>
        </pc:spChg>
        <pc:spChg chg="mod">
          <ac:chgData name="איה אמיתי" userId="05f380a9-2efc-4b0d-890a-34480815177f" providerId="ADAL" clId="{4797A81C-FE52-4272-AD0A-420471686A3A}" dt="2025-01-29T15:02:59.864" v="5677" actId="1076"/>
          <ac:spMkLst>
            <pc:docMk/>
            <pc:sldMk cId="2812263752" sldId="266"/>
            <ac:spMk id="26" creationId="{B0A0E50A-417B-B648-8A45-3D1FEC185B2C}"/>
          </ac:spMkLst>
        </pc:spChg>
        <pc:spChg chg="add mod">
          <ac:chgData name="איה אמיתי" userId="05f380a9-2efc-4b0d-890a-34480815177f" providerId="ADAL" clId="{4797A81C-FE52-4272-AD0A-420471686A3A}" dt="2025-01-29T15:08:09.309" v="5826" actId="20577"/>
          <ac:spMkLst>
            <pc:docMk/>
            <pc:sldMk cId="2812263752" sldId="266"/>
            <ac:spMk id="27" creationId="{0E6D7E28-7552-8376-AED9-D7F9F69F545B}"/>
          </ac:spMkLst>
        </pc:spChg>
        <pc:spChg chg="del">
          <ac:chgData name="איה אמיתי" userId="05f380a9-2efc-4b0d-890a-34480815177f" providerId="ADAL" clId="{4797A81C-FE52-4272-AD0A-420471686A3A}" dt="2025-01-28T11:03:01.142" v="963" actId="478"/>
          <ac:spMkLst>
            <pc:docMk/>
            <pc:sldMk cId="2812263752" sldId="266"/>
            <ac:spMk id="27" creationId="{B65A9A32-367F-6C86-2F58-7DAF2C90B1E0}"/>
          </ac:spMkLst>
        </pc:spChg>
        <pc:spChg chg="mod">
          <ac:chgData name="איה אמיתי" userId="05f380a9-2efc-4b0d-890a-34480815177f" providerId="ADAL" clId="{4797A81C-FE52-4272-AD0A-420471686A3A}" dt="2025-01-29T15:02:27.868" v="5671" actId="1076"/>
          <ac:spMkLst>
            <pc:docMk/>
            <pc:sldMk cId="2812263752" sldId="266"/>
            <ac:spMk id="50" creationId="{7EBDF374-AF47-6EC6-81EC-E6B74861DD72}"/>
          </ac:spMkLst>
        </pc:spChg>
        <pc:spChg chg="del">
          <ac:chgData name="איה אמיתי" userId="05f380a9-2efc-4b0d-890a-34480815177f" providerId="ADAL" clId="{4797A81C-FE52-4272-AD0A-420471686A3A}" dt="2025-01-28T11:03:01.142" v="963" actId="478"/>
          <ac:spMkLst>
            <pc:docMk/>
            <pc:sldMk cId="2812263752" sldId="266"/>
            <ac:spMk id="51" creationId="{34B1C856-383B-1053-0EA5-6002E0E0F540}"/>
          </ac:spMkLst>
        </pc:spChg>
        <pc:spChg chg="mod">
          <ac:chgData name="איה אמיתי" userId="05f380a9-2efc-4b0d-890a-34480815177f" providerId="ADAL" clId="{4797A81C-FE52-4272-AD0A-420471686A3A}" dt="2025-01-29T15:02:24.893" v="5670" actId="1076"/>
          <ac:spMkLst>
            <pc:docMk/>
            <pc:sldMk cId="2812263752" sldId="266"/>
            <ac:spMk id="58" creationId="{BC0E9E6E-8428-2979-7046-5AE99CEBDED1}"/>
          </ac:spMkLst>
        </pc:spChg>
        <pc:spChg chg="mod">
          <ac:chgData name="איה אמיתי" userId="05f380a9-2efc-4b0d-890a-34480815177f" providerId="ADAL" clId="{4797A81C-FE52-4272-AD0A-420471686A3A}" dt="2025-01-29T15:01:26.363" v="5663" actId="1076"/>
          <ac:spMkLst>
            <pc:docMk/>
            <pc:sldMk cId="2812263752" sldId="266"/>
            <ac:spMk id="59" creationId="{DD8DD9FD-9448-F791-D497-BDF410A86677}"/>
          </ac:spMkLst>
        </pc:spChg>
        <pc:spChg chg="mod">
          <ac:chgData name="איה אמיתי" userId="05f380a9-2efc-4b0d-890a-34480815177f" providerId="ADAL" clId="{4797A81C-FE52-4272-AD0A-420471686A3A}" dt="2025-01-29T15:02:40.374" v="5673" actId="1076"/>
          <ac:spMkLst>
            <pc:docMk/>
            <pc:sldMk cId="2812263752" sldId="266"/>
            <ac:spMk id="61" creationId="{5D4496EA-43B5-B54F-4EB1-37B4F28BA264}"/>
          </ac:spMkLst>
        </pc:spChg>
        <pc:spChg chg="mod">
          <ac:chgData name="איה אמיתי" userId="05f380a9-2efc-4b0d-890a-34480815177f" providerId="ADAL" clId="{4797A81C-FE52-4272-AD0A-420471686A3A}" dt="2025-01-29T15:02:40.374" v="5673" actId="1076"/>
          <ac:spMkLst>
            <pc:docMk/>
            <pc:sldMk cId="2812263752" sldId="266"/>
            <ac:spMk id="62" creationId="{F1C9E529-0F93-6D03-0D5E-144D2331D216}"/>
          </ac:spMkLst>
        </pc:spChg>
        <pc:spChg chg="mod">
          <ac:chgData name="איה אמיתי" userId="05f380a9-2efc-4b0d-890a-34480815177f" providerId="ADAL" clId="{4797A81C-FE52-4272-AD0A-420471686A3A}" dt="2025-01-28T11:30:43.526" v="1721" actId="207"/>
          <ac:spMkLst>
            <pc:docMk/>
            <pc:sldMk cId="2812263752" sldId="266"/>
            <ac:spMk id="64" creationId="{AF6113F4-7133-DEF0-DD6B-21167112C3D0}"/>
          </ac:spMkLst>
        </pc:spChg>
        <pc:spChg chg="mod">
          <ac:chgData name="איה אמיתי" userId="05f380a9-2efc-4b0d-890a-34480815177f" providerId="ADAL" clId="{4797A81C-FE52-4272-AD0A-420471686A3A}" dt="2025-01-28T11:04:15.532" v="979" actId="1076"/>
          <ac:spMkLst>
            <pc:docMk/>
            <pc:sldMk cId="2812263752" sldId="266"/>
            <ac:spMk id="65" creationId="{E5D0803F-781B-37C1-C2F5-A1EC8F007264}"/>
          </ac:spMkLst>
        </pc:spChg>
        <pc:grpChg chg="add mod">
          <ac:chgData name="איה אמיתי" userId="05f380a9-2efc-4b0d-890a-34480815177f" providerId="ADAL" clId="{4797A81C-FE52-4272-AD0A-420471686A3A}" dt="2025-01-29T15:03:10.849" v="5679" actId="1076"/>
          <ac:grpSpMkLst>
            <pc:docMk/>
            <pc:sldMk cId="2812263752" sldId="266"/>
            <ac:grpSpMk id="5" creationId="{2DC79194-4321-7FD3-AB1D-E49C3F421E56}"/>
          </ac:grpSpMkLst>
        </pc:grpChg>
        <pc:grpChg chg="mod">
          <ac:chgData name="איה אמיתי" userId="05f380a9-2efc-4b0d-890a-34480815177f" providerId="ADAL" clId="{4797A81C-FE52-4272-AD0A-420471686A3A}" dt="2025-01-29T15:03:13.572" v="5680" actId="1076"/>
          <ac:grpSpMkLst>
            <pc:docMk/>
            <pc:sldMk cId="2812263752" sldId="266"/>
            <ac:grpSpMk id="9" creationId="{84EEB466-07ED-ADC8-C557-29A66F5BD7F7}"/>
          </ac:grpSpMkLst>
        </pc:grpChg>
        <pc:grpChg chg="del">
          <ac:chgData name="איה אמיתי" userId="05f380a9-2efc-4b0d-890a-34480815177f" providerId="ADAL" clId="{4797A81C-FE52-4272-AD0A-420471686A3A}" dt="2025-01-28T11:03:01.142" v="963" actId="478"/>
          <ac:grpSpMkLst>
            <pc:docMk/>
            <pc:sldMk cId="2812263752" sldId="266"/>
            <ac:grpSpMk id="42" creationId="{C9BB83FD-231C-F6F0-F359-D83CBB310F2B}"/>
          </ac:grpSpMkLst>
        </pc:grpChg>
        <pc:grpChg chg="del">
          <ac:chgData name="איה אמיתי" userId="05f380a9-2efc-4b0d-890a-34480815177f" providerId="ADAL" clId="{4797A81C-FE52-4272-AD0A-420471686A3A}" dt="2025-01-28T11:03:01.142" v="963" actId="478"/>
          <ac:grpSpMkLst>
            <pc:docMk/>
            <pc:sldMk cId="2812263752" sldId="266"/>
            <ac:grpSpMk id="45" creationId="{CDFBD042-F8DD-BCA8-7D9B-205F3E5EA410}"/>
          </ac:grpSpMkLst>
        </pc:grpChg>
        <pc:grpChg chg="mod">
          <ac:chgData name="איה אמיתי" userId="05f380a9-2efc-4b0d-890a-34480815177f" providerId="ADAL" clId="{4797A81C-FE52-4272-AD0A-420471686A3A}" dt="2025-01-28T14:27:34.603" v="2113" actId="1076"/>
          <ac:grpSpMkLst>
            <pc:docMk/>
            <pc:sldMk cId="2812263752" sldId="266"/>
            <ac:grpSpMk id="57" creationId="{C8CAEE1D-1C28-C120-8D8C-DA7C6C1E68B7}"/>
          </ac:grpSpMkLst>
        </pc:grpChg>
        <pc:grpChg chg="mod">
          <ac:chgData name="איה אמיתי" userId="05f380a9-2efc-4b0d-890a-34480815177f" providerId="ADAL" clId="{4797A81C-FE52-4272-AD0A-420471686A3A}" dt="2025-01-29T15:02:40.374" v="5673" actId="1076"/>
          <ac:grpSpMkLst>
            <pc:docMk/>
            <pc:sldMk cId="2812263752" sldId="266"/>
            <ac:grpSpMk id="60" creationId="{D18831C6-FC3D-58F7-2B96-88096A2D5232}"/>
          </ac:grpSpMkLst>
        </pc:grpChg>
        <pc:grpChg chg="mod">
          <ac:chgData name="איה אמיתי" userId="05f380a9-2efc-4b0d-890a-34480815177f" providerId="ADAL" clId="{4797A81C-FE52-4272-AD0A-420471686A3A}" dt="2025-01-28T14:26:52.915" v="2105" actId="1076"/>
          <ac:grpSpMkLst>
            <pc:docMk/>
            <pc:sldMk cId="2812263752" sldId="266"/>
            <ac:grpSpMk id="63" creationId="{74D8A593-D69D-DDF5-7225-8410EA643BC1}"/>
          </ac:grpSpMkLst>
        </pc:grpChg>
        <pc:picChg chg="del">
          <ac:chgData name="איה אמיתי" userId="05f380a9-2efc-4b0d-890a-34480815177f" providerId="ADAL" clId="{4797A81C-FE52-4272-AD0A-420471686A3A}" dt="2025-01-28T10:52:37.241" v="565" actId="478"/>
          <ac:picMkLst>
            <pc:docMk/>
            <pc:sldMk cId="2812263752" sldId="266"/>
            <ac:picMk id="13" creationId="{3601FD4C-AB7C-2515-D3F0-7A0A562CFD0D}"/>
          </ac:picMkLst>
        </pc:picChg>
        <pc:picChg chg="del">
          <ac:chgData name="איה אמיתי" userId="05f380a9-2efc-4b0d-890a-34480815177f" providerId="ADAL" clId="{4797A81C-FE52-4272-AD0A-420471686A3A}" dt="2025-01-28T11:03:01.142" v="963" actId="478"/>
          <ac:picMkLst>
            <pc:docMk/>
            <pc:sldMk cId="2812263752" sldId="266"/>
            <ac:picMk id="20" creationId="{39713B92-F1A5-F546-5E71-BD1986D33AD9}"/>
          </ac:picMkLst>
        </pc:picChg>
        <pc:picChg chg="del">
          <ac:chgData name="איה אמיתי" userId="05f380a9-2efc-4b0d-890a-34480815177f" providerId="ADAL" clId="{4797A81C-FE52-4272-AD0A-420471686A3A}" dt="2025-01-28T10:57:09.418" v="797" actId="478"/>
          <ac:picMkLst>
            <pc:docMk/>
            <pc:sldMk cId="2812263752" sldId="266"/>
            <ac:picMk id="21" creationId="{48AECF42-1E72-5CFA-8842-D34D87196A26}"/>
          </ac:picMkLst>
        </pc:picChg>
        <pc:picChg chg="add mod">
          <ac:chgData name="איה אמיתי" userId="05f380a9-2efc-4b0d-890a-34480815177f" providerId="ADAL" clId="{4797A81C-FE52-4272-AD0A-420471686A3A}" dt="2025-01-28T11:04:54.315" v="984" actId="1076"/>
          <ac:picMkLst>
            <pc:docMk/>
            <pc:sldMk cId="2812263752" sldId="266"/>
            <ac:picMk id="23" creationId="{077AE112-B8F6-C081-FACB-B8F02950CA0A}"/>
          </ac:picMkLst>
        </pc:picChg>
        <pc:picChg chg="del">
          <ac:chgData name="איה אמיתי" userId="05f380a9-2efc-4b0d-890a-34480815177f" providerId="ADAL" clId="{4797A81C-FE52-4272-AD0A-420471686A3A}" dt="2025-01-28T11:03:01.142" v="963" actId="478"/>
          <ac:picMkLst>
            <pc:docMk/>
            <pc:sldMk cId="2812263752" sldId="266"/>
            <ac:picMk id="28" creationId="{602112D0-8B07-C319-BE27-E71F45D116BB}"/>
          </ac:picMkLst>
        </pc:picChg>
        <pc:picChg chg="del">
          <ac:chgData name="איה אמיתי" userId="05f380a9-2efc-4b0d-890a-34480815177f" providerId="ADAL" clId="{4797A81C-FE52-4272-AD0A-420471686A3A}" dt="2025-01-28T10:55:28.140" v="763" actId="478"/>
          <ac:picMkLst>
            <pc:docMk/>
            <pc:sldMk cId="2812263752" sldId="266"/>
            <ac:picMk id="49" creationId="{B3F9B6FC-94D1-358D-2717-63E308652150}"/>
          </ac:picMkLst>
        </pc:picChg>
        <pc:picChg chg="del">
          <ac:chgData name="איה אמיתי" userId="05f380a9-2efc-4b0d-890a-34480815177f" providerId="ADAL" clId="{4797A81C-FE52-4272-AD0A-420471686A3A}" dt="2025-01-28T10:59:34.806" v="881" actId="478"/>
          <ac:picMkLst>
            <pc:docMk/>
            <pc:sldMk cId="2812263752" sldId="266"/>
            <ac:picMk id="1032" creationId="{C2F6EA2D-6FD5-296D-2562-99BF4B351AA5}"/>
          </ac:picMkLst>
        </pc:picChg>
      </pc:sldChg>
      <pc:sldChg chg="del">
        <pc:chgData name="איה אמיתי" userId="05f380a9-2efc-4b0d-890a-34480815177f" providerId="ADAL" clId="{4797A81C-FE52-4272-AD0A-420471686A3A}" dt="2025-01-28T14:59:56.440" v="4056" actId="47"/>
        <pc:sldMkLst>
          <pc:docMk/>
          <pc:sldMk cId="0" sldId="267"/>
        </pc:sldMkLst>
      </pc:sldChg>
      <pc:sldChg chg="addSp delSp modSp mod ord">
        <pc:chgData name="איה אמיתי" userId="05f380a9-2efc-4b0d-890a-34480815177f" providerId="ADAL" clId="{4797A81C-FE52-4272-AD0A-420471686A3A}" dt="2025-01-28T11:46:46.827" v="1923"/>
        <pc:sldMkLst>
          <pc:docMk/>
          <pc:sldMk cId="0" sldId="268"/>
        </pc:sldMkLst>
        <pc:spChg chg="mod">
          <ac:chgData name="איה אמיתי" userId="05f380a9-2efc-4b0d-890a-34480815177f" providerId="ADAL" clId="{4797A81C-FE52-4272-AD0A-420471686A3A}" dt="2025-01-28T10:46:42.533" v="465" actId="207"/>
          <ac:spMkLst>
            <pc:docMk/>
            <pc:sldMk cId="0" sldId="268"/>
            <ac:spMk id="3" creationId="{00000000-0000-0000-0000-000000000000}"/>
          </ac:spMkLst>
        </pc:spChg>
        <pc:spChg chg="mod">
          <ac:chgData name="איה אמיתי" userId="05f380a9-2efc-4b0d-890a-34480815177f" providerId="ADAL" clId="{4797A81C-FE52-4272-AD0A-420471686A3A}" dt="2025-01-28T10:46:32.715" v="463" actId="207"/>
          <ac:spMkLst>
            <pc:docMk/>
            <pc:sldMk cId="0" sldId="268"/>
            <ac:spMk id="7" creationId="{D59FE4A4-BB27-E0E9-EAAE-DA4FC4509178}"/>
          </ac:spMkLst>
        </pc:spChg>
        <pc:spChg chg="mod">
          <ac:chgData name="איה אמיתי" userId="05f380a9-2efc-4b0d-890a-34480815177f" providerId="ADAL" clId="{4797A81C-FE52-4272-AD0A-420471686A3A}" dt="2025-01-28T10:46:19.611" v="461" actId="207"/>
          <ac:spMkLst>
            <pc:docMk/>
            <pc:sldMk cId="0" sldId="268"/>
            <ac:spMk id="9" creationId="{AAF9840B-8928-6635-89D9-CB9934E978E0}"/>
          </ac:spMkLst>
        </pc:spChg>
        <pc:spChg chg="del mod">
          <ac:chgData name="איה אמיתי" userId="05f380a9-2efc-4b0d-890a-34480815177f" providerId="ADAL" clId="{4797A81C-FE52-4272-AD0A-420471686A3A}" dt="2025-01-28T10:48:34.732" v="505" actId="478"/>
          <ac:spMkLst>
            <pc:docMk/>
            <pc:sldMk cId="0" sldId="268"/>
            <ac:spMk id="10" creationId="{98C756FF-8C19-C1FA-E8B5-E1F59663A4E7}"/>
          </ac:spMkLst>
        </pc:spChg>
        <pc:spChg chg="mod">
          <ac:chgData name="איה אמיתי" userId="05f380a9-2efc-4b0d-890a-34480815177f" providerId="ADAL" clId="{4797A81C-FE52-4272-AD0A-420471686A3A}" dt="2025-01-28T10:44:02.596" v="386" actId="403"/>
          <ac:spMkLst>
            <pc:docMk/>
            <pc:sldMk cId="0" sldId="268"/>
            <ac:spMk id="11" creationId="{EC133235-DA93-D399-6980-90FAC909271C}"/>
          </ac:spMkLst>
        </pc:spChg>
        <pc:spChg chg="mod">
          <ac:chgData name="איה אמיתי" userId="05f380a9-2efc-4b0d-890a-34480815177f" providerId="ADAL" clId="{4797A81C-FE52-4272-AD0A-420471686A3A}" dt="2025-01-28T10:46:38.257" v="464" actId="1076"/>
          <ac:spMkLst>
            <pc:docMk/>
            <pc:sldMk cId="0" sldId="268"/>
            <ac:spMk id="12" creationId="{A4E0F736-309F-EBE0-F1E2-CC65A2982E44}"/>
          </ac:spMkLst>
        </pc:spChg>
        <pc:spChg chg="mod">
          <ac:chgData name="איה אמיתי" userId="05f380a9-2efc-4b0d-890a-34480815177f" providerId="ADAL" clId="{4797A81C-FE52-4272-AD0A-420471686A3A}" dt="2025-01-28T10:39:23.723" v="272" actId="207"/>
          <ac:spMkLst>
            <pc:docMk/>
            <pc:sldMk cId="0" sldId="268"/>
            <ac:spMk id="13" creationId="{22F92DFD-6A43-7B24-A3C4-A8F38F01902C}"/>
          </ac:spMkLst>
        </pc:spChg>
        <pc:spChg chg="mod">
          <ac:chgData name="איה אמיתי" userId="05f380a9-2efc-4b0d-890a-34480815177f" providerId="ADAL" clId="{4797A81C-FE52-4272-AD0A-420471686A3A}" dt="2025-01-28T10:49:02.571" v="509" actId="1076"/>
          <ac:spMkLst>
            <pc:docMk/>
            <pc:sldMk cId="0" sldId="268"/>
            <ac:spMk id="14" creationId="{01FF06FC-AE0F-2E91-ECBC-0867736252B7}"/>
          </ac:spMkLst>
        </pc:spChg>
        <pc:spChg chg="mod">
          <ac:chgData name="איה אמיתי" userId="05f380a9-2efc-4b0d-890a-34480815177f" providerId="ADAL" clId="{4797A81C-FE52-4272-AD0A-420471686A3A}" dt="2025-01-28T10:39:23.723" v="272" actId="207"/>
          <ac:spMkLst>
            <pc:docMk/>
            <pc:sldMk cId="0" sldId="268"/>
            <ac:spMk id="17" creationId="{BE0EA597-422F-07B1-D72B-987FD861D53C}"/>
          </ac:spMkLst>
        </pc:spChg>
        <pc:spChg chg="mod">
          <ac:chgData name="איה אמיתי" userId="05f380a9-2efc-4b0d-890a-34480815177f" providerId="ADAL" clId="{4797A81C-FE52-4272-AD0A-420471686A3A}" dt="2025-01-28T10:46:55.660" v="469" actId="207"/>
          <ac:spMkLst>
            <pc:docMk/>
            <pc:sldMk cId="0" sldId="268"/>
            <ac:spMk id="19" creationId="{455FC024-2308-2E85-A3AA-4EAB42657E73}"/>
          </ac:spMkLst>
        </pc:spChg>
        <pc:spChg chg="mod">
          <ac:chgData name="איה אמיתי" userId="05f380a9-2efc-4b0d-890a-34480815177f" providerId="ADAL" clId="{4797A81C-FE52-4272-AD0A-420471686A3A}" dt="2025-01-28T10:46:11.015" v="460" actId="207"/>
          <ac:spMkLst>
            <pc:docMk/>
            <pc:sldMk cId="0" sldId="268"/>
            <ac:spMk id="21" creationId="{93AE14C0-B633-9EDA-AC48-2242511D4368}"/>
          </ac:spMkLst>
        </pc:spChg>
        <pc:spChg chg="mod">
          <ac:chgData name="איה אמיתי" userId="05f380a9-2efc-4b0d-890a-34480815177f" providerId="ADAL" clId="{4797A81C-FE52-4272-AD0A-420471686A3A}" dt="2025-01-28T10:42:27.792" v="362" actId="1076"/>
          <ac:spMkLst>
            <pc:docMk/>
            <pc:sldMk cId="0" sldId="268"/>
            <ac:spMk id="22" creationId="{923BCA1B-D38D-CE90-CF3A-327DFDA30A20}"/>
          </ac:spMkLst>
        </pc:spChg>
        <pc:spChg chg="mod">
          <ac:chgData name="איה אמיתי" userId="05f380a9-2efc-4b0d-890a-34480815177f" providerId="ADAL" clId="{4797A81C-FE52-4272-AD0A-420471686A3A}" dt="2025-01-28T10:40:30.476" v="289" actId="207"/>
          <ac:spMkLst>
            <pc:docMk/>
            <pc:sldMk cId="0" sldId="268"/>
            <ac:spMk id="23" creationId="{D5184D62-3809-9A36-6F86-A46A30007746}"/>
          </ac:spMkLst>
        </pc:spChg>
        <pc:spChg chg="mod">
          <ac:chgData name="איה אמיתי" userId="05f380a9-2efc-4b0d-890a-34480815177f" providerId="ADAL" clId="{4797A81C-FE52-4272-AD0A-420471686A3A}" dt="2025-01-28T10:39:22.966" v="269" actId="1076"/>
          <ac:spMkLst>
            <pc:docMk/>
            <pc:sldMk cId="0" sldId="268"/>
            <ac:spMk id="24" creationId="{A1207017-A601-9284-BA9F-9E3CCCAF1D0C}"/>
          </ac:spMkLst>
        </pc:spChg>
        <pc:spChg chg="del">
          <ac:chgData name="איה אמיתי" userId="05f380a9-2efc-4b0d-890a-34480815177f" providerId="ADAL" clId="{4797A81C-FE52-4272-AD0A-420471686A3A}" dt="2025-01-28T10:48:37.949" v="506" actId="478"/>
          <ac:spMkLst>
            <pc:docMk/>
            <pc:sldMk cId="0" sldId="268"/>
            <ac:spMk id="25" creationId="{38688EB1-7D05-3C5B-9A6D-BFD27FBFA096}"/>
          </ac:spMkLst>
        </pc:spChg>
        <pc:spChg chg="mod">
          <ac:chgData name="איה אמיתי" userId="05f380a9-2efc-4b0d-890a-34480815177f" providerId="ADAL" clId="{4797A81C-FE52-4272-AD0A-420471686A3A}" dt="2025-01-28T10:48:52.027" v="508" actId="1076"/>
          <ac:spMkLst>
            <pc:docMk/>
            <pc:sldMk cId="0" sldId="268"/>
            <ac:spMk id="26" creationId="{417B958B-6F0D-493A-30A0-C02E00551F3F}"/>
          </ac:spMkLst>
        </pc:spChg>
        <pc:spChg chg="mod">
          <ac:chgData name="איה אמיתי" userId="05f380a9-2efc-4b0d-890a-34480815177f" providerId="ADAL" clId="{4797A81C-FE52-4272-AD0A-420471686A3A}" dt="2025-01-28T10:49:02.571" v="509" actId="1076"/>
          <ac:spMkLst>
            <pc:docMk/>
            <pc:sldMk cId="0" sldId="268"/>
            <ac:spMk id="27" creationId="{080FDEFC-0FEE-A56A-8752-E0858947D591}"/>
          </ac:spMkLst>
        </pc:spChg>
        <pc:spChg chg="add del">
          <ac:chgData name="איה אמיתי" userId="05f380a9-2efc-4b0d-890a-34480815177f" providerId="ADAL" clId="{4797A81C-FE52-4272-AD0A-420471686A3A}" dt="2025-01-28T10:39:23.187" v="270" actId="478"/>
          <ac:spMkLst>
            <pc:docMk/>
            <pc:sldMk cId="0" sldId="268"/>
            <ac:spMk id="28" creationId="{72BD40F8-9A1D-9663-C96F-ED04E487C02C}"/>
          </ac:spMkLst>
        </pc:spChg>
        <pc:spChg chg="mod">
          <ac:chgData name="איה אמיתי" userId="05f380a9-2efc-4b0d-890a-34480815177f" providerId="ADAL" clId="{4797A81C-FE52-4272-AD0A-420471686A3A}" dt="2025-01-28T10:49:45.071" v="519" actId="207"/>
          <ac:spMkLst>
            <pc:docMk/>
            <pc:sldMk cId="0" sldId="268"/>
            <ac:spMk id="29" creationId="{0BCA13B7-4296-5C2A-5199-587593264D98}"/>
          </ac:spMkLst>
        </pc:spChg>
        <pc:spChg chg="mod">
          <ac:chgData name="איה אמיתי" userId="05f380a9-2efc-4b0d-890a-34480815177f" providerId="ADAL" clId="{4797A81C-FE52-4272-AD0A-420471686A3A}" dt="2025-01-28T10:48:41.643" v="507" actId="207"/>
          <ac:spMkLst>
            <pc:docMk/>
            <pc:sldMk cId="0" sldId="268"/>
            <ac:spMk id="30" creationId="{F2550047-1F19-9925-171E-517B6B2BEAE5}"/>
          </ac:spMkLst>
        </pc:spChg>
        <pc:spChg chg="mod">
          <ac:chgData name="איה אמיתי" userId="05f380a9-2efc-4b0d-890a-34480815177f" providerId="ADAL" clId="{4797A81C-FE52-4272-AD0A-420471686A3A}" dt="2025-01-28T10:48:52.027" v="508" actId="1076"/>
          <ac:spMkLst>
            <pc:docMk/>
            <pc:sldMk cId="0" sldId="268"/>
            <ac:spMk id="32" creationId="{77D37F7B-2ACC-D8D4-2C53-AAF83D4511D4}"/>
          </ac:spMkLst>
        </pc:spChg>
        <pc:grpChg chg="mod">
          <ac:chgData name="איה אמיתי" userId="05f380a9-2efc-4b0d-890a-34480815177f" providerId="ADAL" clId="{4797A81C-FE52-4272-AD0A-420471686A3A}" dt="2025-01-28T10:46:42.533" v="465" actId="207"/>
          <ac:grpSpMkLst>
            <pc:docMk/>
            <pc:sldMk cId="0" sldId="268"/>
            <ac:grpSpMk id="2" creationId="{00000000-0000-0000-0000-000000000000}"/>
          </ac:grpSpMkLst>
        </pc:grpChg>
        <pc:grpChg chg="mod">
          <ac:chgData name="איה אמיתי" userId="05f380a9-2efc-4b0d-890a-34480815177f" providerId="ADAL" clId="{4797A81C-FE52-4272-AD0A-420471686A3A}" dt="2025-01-28T10:46:32.715" v="463" actId="207"/>
          <ac:grpSpMkLst>
            <pc:docMk/>
            <pc:sldMk cId="0" sldId="268"/>
            <ac:grpSpMk id="6" creationId="{0255A8EA-1548-8EAC-6D39-57B924AF6C9B}"/>
          </ac:grpSpMkLst>
        </pc:grpChg>
        <pc:grpChg chg="mod">
          <ac:chgData name="איה אמיתי" userId="05f380a9-2efc-4b0d-890a-34480815177f" providerId="ADAL" clId="{4797A81C-FE52-4272-AD0A-420471686A3A}" dt="2025-01-28T10:38:07.164" v="234" actId="1076"/>
          <ac:grpSpMkLst>
            <pc:docMk/>
            <pc:sldMk cId="0" sldId="268"/>
            <ac:grpSpMk id="8" creationId="{33473F89-FC72-0485-9F95-43D99571FCD5}"/>
          </ac:grpSpMkLst>
        </pc:grpChg>
        <pc:grpChg chg="del">
          <ac:chgData name="איה אמיתי" userId="05f380a9-2efc-4b0d-890a-34480815177f" providerId="ADAL" clId="{4797A81C-FE52-4272-AD0A-420471686A3A}" dt="2025-01-28T10:48:34.732" v="505" actId="478"/>
          <ac:grpSpMkLst>
            <pc:docMk/>
            <pc:sldMk cId="0" sldId="268"/>
            <ac:grpSpMk id="16" creationId="{A479A8AE-38DF-118E-13AF-D07D7E925C2D}"/>
          </ac:grpSpMkLst>
        </pc:grpChg>
        <pc:grpChg chg="mod">
          <ac:chgData name="איה אמיתי" userId="05f380a9-2efc-4b0d-890a-34480815177f" providerId="ADAL" clId="{4797A81C-FE52-4272-AD0A-420471686A3A}" dt="2025-01-28T10:48:52.027" v="508" actId="1076"/>
          <ac:grpSpMkLst>
            <pc:docMk/>
            <pc:sldMk cId="0" sldId="268"/>
            <ac:grpSpMk id="18" creationId="{1678F0E4-8733-7DFC-62F0-6032C2567BAE}"/>
          </ac:grpSpMkLst>
        </pc:grpChg>
        <pc:grpChg chg="mod">
          <ac:chgData name="איה אמיתי" userId="05f380a9-2efc-4b0d-890a-34480815177f" providerId="ADAL" clId="{4797A81C-FE52-4272-AD0A-420471686A3A}" dt="2025-01-28T10:49:02.571" v="509" actId="1076"/>
          <ac:grpSpMkLst>
            <pc:docMk/>
            <pc:sldMk cId="0" sldId="268"/>
            <ac:grpSpMk id="20" creationId="{A472E54A-F875-EAD0-8DEA-4B88A0988FA0}"/>
          </ac:grpSpMkLst>
        </pc:grpChg>
      </pc:sldChg>
      <pc:sldChg chg="addSp delSp modSp add del mod modNotesTx">
        <pc:chgData name="איה אמיתי" userId="05f380a9-2efc-4b0d-890a-34480815177f" providerId="ADAL" clId="{4797A81C-FE52-4272-AD0A-420471686A3A}" dt="2025-01-28T14:59:16.973" v="4052" actId="20577"/>
        <pc:sldMkLst>
          <pc:docMk/>
          <pc:sldMk cId="2494922774" sldId="269"/>
        </pc:sldMkLst>
        <pc:spChg chg="mod">
          <ac:chgData name="איה אמיתי" userId="05f380a9-2efc-4b0d-890a-34480815177f" providerId="ADAL" clId="{4797A81C-FE52-4272-AD0A-420471686A3A}" dt="2025-01-28T11:06:26.879" v="992" actId="207"/>
          <ac:spMkLst>
            <pc:docMk/>
            <pc:sldMk cId="2494922774" sldId="269"/>
            <ac:spMk id="4" creationId="{31805719-DD84-F5DA-B934-28E23E2A2586}"/>
          </ac:spMkLst>
        </pc:spChg>
        <pc:spChg chg="add mod">
          <ac:chgData name="איה אמיתי" userId="05f380a9-2efc-4b0d-890a-34480815177f" providerId="ADAL" clId="{4797A81C-FE52-4272-AD0A-420471686A3A}" dt="2025-01-28T14:59:16.973" v="4052" actId="20577"/>
          <ac:spMkLst>
            <pc:docMk/>
            <pc:sldMk cId="2494922774" sldId="269"/>
            <ac:spMk id="7" creationId="{912FB793-382A-6C44-A18B-69D0AD547E01}"/>
          </ac:spMkLst>
        </pc:spChg>
        <pc:spChg chg="mod">
          <ac:chgData name="איה אמיתי" userId="05f380a9-2efc-4b0d-890a-34480815177f" providerId="ADAL" clId="{4797A81C-FE52-4272-AD0A-420471686A3A}" dt="2025-01-28T11:34:43.953" v="1879" actId="20577"/>
          <ac:spMkLst>
            <pc:docMk/>
            <pc:sldMk cId="2494922774" sldId="269"/>
            <ac:spMk id="27" creationId="{1DD20CBD-B19F-938D-529A-F346E30FC911}"/>
          </ac:spMkLst>
        </pc:spChg>
        <pc:spChg chg="del mod">
          <ac:chgData name="איה אמיתי" userId="05f380a9-2efc-4b0d-890a-34480815177f" providerId="ADAL" clId="{4797A81C-FE52-4272-AD0A-420471686A3A}" dt="2025-01-28T10:34:45.482" v="128"/>
          <ac:spMkLst>
            <pc:docMk/>
            <pc:sldMk cId="2494922774" sldId="269"/>
            <ac:spMk id="28" creationId="{C43A88E1-59E5-C08B-28A6-C22E362E8026}"/>
          </ac:spMkLst>
        </pc:spChg>
      </pc:sldChg>
      <pc:sldChg chg="addSp modSp add mod ord">
        <pc:chgData name="איה אמיתי" userId="05f380a9-2efc-4b0d-890a-34480815177f" providerId="ADAL" clId="{4797A81C-FE52-4272-AD0A-420471686A3A}" dt="2025-01-29T11:56:55.084" v="5661" actId="115"/>
        <pc:sldMkLst>
          <pc:docMk/>
          <pc:sldMk cId="1172304851" sldId="270"/>
        </pc:sldMkLst>
        <pc:spChg chg="add mod">
          <ac:chgData name="איה אמיתי" userId="05f380a9-2efc-4b0d-890a-34480815177f" providerId="ADAL" clId="{4797A81C-FE52-4272-AD0A-420471686A3A}" dt="2025-01-29T11:56:55.084" v="5661" actId="115"/>
          <ac:spMkLst>
            <pc:docMk/>
            <pc:sldMk cId="1172304851" sldId="270"/>
            <ac:spMk id="7" creationId="{A7E3FF5C-2C28-67C3-88A9-841F6BBA01DA}"/>
          </ac:spMkLst>
        </pc:spChg>
        <pc:spChg chg="mod">
          <ac:chgData name="איה אמיתי" userId="05f380a9-2efc-4b0d-890a-34480815177f" providerId="ADAL" clId="{4797A81C-FE52-4272-AD0A-420471686A3A}" dt="2025-01-28T11:13:19.868" v="1154" actId="20577"/>
          <ac:spMkLst>
            <pc:docMk/>
            <pc:sldMk cId="1172304851" sldId="270"/>
            <ac:spMk id="27" creationId="{3B4B624B-DF8D-9C4E-FBA5-1357EC10248E}"/>
          </ac:spMkLst>
        </pc:spChg>
      </pc:sldChg>
      <pc:sldChg chg="modSp add mod">
        <pc:chgData name="איה אמיתי" userId="05f380a9-2efc-4b0d-890a-34480815177f" providerId="ADAL" clId="{4797A81C-FE52-4272-AD0A-420471686A3A}" dt="2025-01-29T11:57:05.720" v="5662" actId="20577"/>
        <pc:sldMkLst>
          <pc:docMk/>
          <pc:sldMk cId="3899746115" sldId="271"/>
        </pc:sldMkLst>
        <pc:spChg chg="mod">
          <ac:chgData name="איה אמיתי" userId="05f380a9-2efc-4b0d-890a-34480815177f" providerId="ADAL" clId="{4797A81C-FE52-4272-AD0A-420471686A3A}" dt="2025-01-29T11:57:05.720" v="5662" actId="20577"/>
          <ac:spMkLst>
            <pc:docMk/>
            <pc:sldMk cId="3899746115" sldId="271"/>
            <ac:spMk id="7" creationId="{08270A1E-8271-8DA4-84E3-78A867A894C8}"/>
          </ac:spMkLst>
        </pc:spChg>
        <pc:spChg chg="mod">
          <ac:chgData name="איה אמיתי" userId="05f380a9-2efc-4b0d-890a-34480815177f" providerId="ADAL" clId="{4797A81C-FE52-4272-AD0A-420471686A3A}" dt="2025-01-28T11:21:56.073" v="1431" actId="403"/>
          <ac:spMkLst>
            <pc:docMk/>
            <pc:sldMk cId="3899746115" sldId="271"/>
            <ac:spMk id="27" creationId="{D88031D3-FA57-ED67-1E8F-11632B77DDEB}"/>
          </ac:spMkLst>
        </pc:spChg>
      </pc:sldChg>
      <pc:sldChg chg="modSp add mod">
        <pc:chgData name="איה אמיתי" userId="05f380a9-2efc-4b0d-890a-34480815177f" providerId="ADAL" clId="{4797A81C-FE52-4272-AD0A-420471686A3A}" dt="2025-01-28T14:39:29.508" v="2700" actId="20577"/>
        <pc:sldMkLst>
          <pc:docMk/>
          <pc:sldMk cId="2617567274" sldId="272"/>
        </pc:sldMkLst>
        <pc:spChg chg="mod">
          <ac:chgData name="איה אמיתי" userId="05f380a9-2efc-4b0d-890a-34480815177f" providerId="ADAL" clId="{4797A81C-FE52-4272-AD0A-420471686A3A}" dt="2025-01-28T14:39:29.508" v="2700" actId="20577"/>
          <ac:spMkLst>
            <pc:docMk/>
            <pc:sldMk cId="2617567274" sldId="272"/>
            <ac:spMk id="7" creationId="{94429CE5-4972-F197-07E7-77371C0C754E}"/>
          </ac:spMkLst>
        </pc:spChg>
        <pc:spChg chg="mod">
          <ac:chgData name="איה אמיתי" userId="05f380a9-2efc-4b0d-890a-34480815177f" providerId="ADAL" clId="{4797A81C-FE52-4272-AD0A-420471686A3A}" dt="2025-01-28T11:24:04.148" v="1464" actId="20577"/>
          <ac:spMkLst>
            <pc:docMk/>
            <pc:sldMk cId="2617567274" sldId="272"/>
            <ac:spMk id="27" creationId="{C06F7315-F7E0-F309-9A1E-827AB4F405E2}"/>
          </ac:spMkLst>
        </pc:spChg>
        <pc:grpChg chg="mod">
          <ac:chgData name="איה אמיתי" userId="05f380a9-2efc-4b0d-890a-34480815177f" providerId="ADAL" clId="{4797A81C-FE52-4272-AD0A-420471686A3A}" dt="2025-01-28T11:24:38.445" v="1475" actId="1076"/>
          <ac:grpSpMkLst>
            <pc:docMk/>
            <pc:sldMk cId="2617567274" sldId="272"/>
            <ac:grpSpMk id="3" creationId="{16D30A89-9BFE-7A5C-FB31-B7E1A5494D17}"/>
          </ac:grpSpMkLst>
        </pc:grpChg>
      </pc:sldChg>
      <pc:sldChg chg="modSp add mod">
        <pc:chgData name="איה אמיתי" userId="05f380a9-2efc-4b0d-890a-34480815177f" providerId="ADAL" clId="{4797A81C-FE52-4272-AD0A-420471686A3A}" dt="2025-01-28T14:39:56.197" v="2713" actId="113"/>
        <pc:sldMkLst>
          <pc:docMk/>
          <pc:sldMk cId="2317499886" sldId="273"/>
        </pc:sldMkLst>
        <pc:spChg chg="mod">
          <ac:chgData name="איה אמיתי" userId="05f380a9-2efc-4b0d-890a-34480815177f" providerId="ADAL" clId="{4797A81C-FE52-4272-AD0A-420471686A3A}" dt="2025-01-28T14:39:56.197" v="2713" actId="113"/>
          <ac:spMkLst>
            <pc:docMk/>
            <pc:sldMk cId="2317499886" sldId="273"/>
            <ac:spMk id="7" creationId="{84C19FD1-17AD-EB2A-10C5-2CD167758A63}"/>
          </ac:spMkLst>
        </pc:spChg>
        <pc:spChg chg="mod">
          <ac:chgData name="איה אמיתי" userId="05f380a9-2efc-4b0d-890a-34480815177f" providerId="ADAL" clId="{4797A81C-FE52-4272-AD0A-420471686A3A}" dt="2025-01-28T11:26:52.990" v="1654" actId="20577"/>
          <ac:spMkLst>
            <pc:docMk/>
            <pc:sldMk cId="2317499886" sldId="273"/>
            <ac:spMk id="27" creationId="{E42B3E86-3A77-B491-5157-59EB7E8FE5B6}"/>
          </ac:spMkLst>
        </pc:spChg>
      </pc:sldChg>
      <pc:sldChg chg="modSp add mod">
        <pc:chgData name="איה אמיתי" userId="05f380a9-2efc-4b0d-890a-34480815177f" providerId="ADAL" clId="{4797A81C-FE52-4272-AD0A-420471686A3A}" dt="2025-01-28T17:03:51.346" v="5522" actId="20577"/>
        <pc:sldMkLst>
          <pc:docMk/>
          <pc:sldMk cId="1604646374" sldId="274"/>
        </pc:sldMkLst>
        <pc:spChg chg="mod">
          <ac:chgData name="איה אמיתי" userId="05f380a9-2efc-4b0d-890a-34480815177f" providerId="ADAL" clId="{4797A81C-FE52-4272-AD0A-420471686A3A}" dt="2025-01-28T17:03:51.346" v="5522" actId="20577"/>
          <ac:spMkLst>
            <pc:docMk/>
            <pc:sldMk cId="1604646374" sldId="274"/>
            <ac:spMk id="7" creationId="{14966176-793F-3A3B-22DF-CA0BA774DE50}"/>
          </ac:spMkLst>
        </pc:spChg>
        <pc:spChg chg="mod">
          <ac:chgData name="איה אמיתי" userId="05f380a9-2efc-4b0d-890a-34480815177f" providerId="ADAL" clId="{4797A81C-FE52-4272-AD0A-420471686A3A}" dt="2025-01-28T11:28:21.952" v="1701" actId="20577"/>
          <ac:spMkLst>
            <pc:docMk/>
            <pc:sldMk cId="1604646374" sldId="274"/>
            <ac:spMk id="27" creationId="{899643A6-20E7-F73B-6C2B-D0D6166F21DE}"/>
          </ac:spMkLst>
        </pc:spChg>
      </pc:sldChg>
      <pc:sldChg chg="addSp modSp add del mod">
        <pc:chgData name="איה אמיתי" userId="05f380a9-2efc-4b0d-890a-34480815177f" providerId="ADAL" clId="{4797A81C-FE52-4272-AD0A-420471686A3A}" dt="2025-01-28T11:33:35.103" v="1782" actId="47"/>
        <pc:sldMkLst>
          <pc:docMk/>
          <pc:sldMk cId="3758616686" sldId="275"/>
        </pc:sldMkLst>
        <pc:spChg chg="add mod">
          <ac:chgData name="איה אמיתי" userId="05f380a9-2efc-4b0d-890a-34480815177f" providerId="ADAL" clId="{4797A81C-FE52-4272-AD0A-420471686A3A}" dt="2025-01-28T11:33:26.328" v="1781" actId="20577"/>
          <ac:spMkLst>
            <pc:docMk/>
            <pc:sldMk cId="3758616686" sldId="275"/>
            <ac:spMk id="7" creationId="{E5DC5D78-C1AB-78B0-D112-B7F820B4F597}"/>
          </ac:spMkLst>
        </pc:spChg>
      </pc:sldChg>
      <pc:sldChg chg="modSp add del mod">
        <pc:chgData name="איה אמיתי" userId="05f380a9-2efc-4b0d-890a-34480815177f" providerId="ADAL" clId="{4797A81C-FE52-4272-AD0A-420471686A3A}" dt="2025-01-28T11:45:07.882" v="1920" actId="47"/>
        <pc:sldMkLst>
          <pc:docMk/>
          <pc:sldMk cId="3787532096" sldId="276"/>
        </pc:sldMkLst>
        <pc:spChg chg="mod">
          <ac:chgData name="איה אמיתי" userId="05f380a9-2efc-4b0d-890a-34480815177f" providerId="ADAL" clId="{4797A81C-FE52-4272-AD0A-420471686A3A}" dt="2025-01-28T11:32:49.384" v="1777" actId="1076"/>
          <ac:spMkLst>
            <pc:docMk/>
            <pc:sldMk cId="3787532096" sldId="276"/>
            <ac:spMk id="27" creationId="{52C02898-F395-969E-4F78-CC7FEC880A0C}"/>
          </ac:spMkLst>
        </pc:spChg>
      </pc:sldChg>
      <pc:sldChg chg="add del">
        <pc:chgData name="איה אמיתי" userId="05f380a9-2efc-4b0d-890a-34480815177f" providerId="ADAL" clId="{4797A81C-FE52-4272-AD0A-420471686A3A}" dt="2025-01-28T11:32:50.904" v="1778" actId="47"/>
        <pc:sldMkLst>
          <pc:docMk/>
          <pc:sldMk cId="1464152541" sldId="277"/>
        </pc:sldMkLst>
      </pc:sldChg>
      <pc:sldChg chg="addSp modSp add del mod">
        <pc:chgData name="איה אמיתי" userId="05f380a9-2efc-4b0d-890a-34480815177f" providerId="ADAL" clId="{4797A81C-FE52-4272-AD0A-420471686A3A}" dt="2025-01-28T17:03:21.705" v="5506" actId="1076"/>
        <pc:sldMkLst>
          <pc:docMk/>
          <pc:sldMk cId="1886532074" sldId="277"/>
        </pc:sldMkLst>
        <pc:spChg chg="add mod">
          <ac:chgData name="איה אמיתי" userId="05f380a9-2efc-4b0d-890a-34480815177f" providerId="ADAL" clId="{4797A81C-FE52-4272-AD0A-420471686A3A}" dt="2025-01-28T17:03:21.705" v="5506" actId="1076"/>
          <ac:spMkLst>
            <pc:docMk/>
            <pc:sldMk cId="1886532074" sldId="277"/>
            <ac:spMk id="7" creationId="{72BCE828-D92E-763D-F878-7F31061CACB2}"/>
          </ac:spMkLst>
        </pc:spChg>
        <pc:spChg chg="mod">
          <ac:chgData name="איה אמיתי" userId="05f380a9-2efc-4b0d-890a-34480815177f" providerId="ADAL" clId="{4797A81C-FE52-4272-AD0A-420471686A3A}" dt="2025-01-28T16:56:04.407" v="4720" actId="20577"/>
          <ac:spMkLst>
            <pc:docMk/>
            <pc:sldMk cId="1886532074" sldId="277"/>
            <ac:spMk id="27" creationId="{3ED29C67-D448-EA0A-DF4B-6AF615F5EF30}"/>
          </ac:spMkLst>
        </pc:spChg>
      </pc:sldChg>
      <pc:sldChg chg="modSp add mod ord">
        <pc:chgData name="איה אמיתי" userId="05f380a9-2efc-4b0d-890a-34480815177f" providerId="ADAL" clId="{4797A81C-FE52-4272-AD0A-420471686A3A}" dt="2025-01-28T11:45:05.022" v="1919" actId="20577"/>
        <pc:sldMkLst>
          <pc:docMk/>
          <pc:sldMk cId="1886157661" sldId="278"/>
        </pc:sldMkLst>
        <pc:spChg chg="mod">
          <ac:chgData name="איה אמיתי" userId="05f380a9-2efc-4b0d-890a-34480815177f" providerId="ADAL" clId="{4797A81C-FE52-4272-AD0A-420471686A3A}" dt="2025-01-28T11:45:05.022" v="1919" actId="20577"/>
          <ac:spMkLst>
            <pc:docMk/>
            <pc:sldMk cId="1886157661" sldId="278"/>
            <ac:spMk id="8" creationId="{370131DE-A102-F0EA-2933-14C91755B5F3}"/>
          </ac:spMkLst>
        </pc:spChg>
      </pc:sldChg>
      <pc:sldChg chg="modSp add mod ord">
        <pc:chgData name="איה אמיתי" userId="05f380a9-2efc-4b0d-890a-34480815177f" providerId="ADAL" clId="{4797A81C-FE52-4272-AD0A-420471686A3A}" dt="2025-01-28T14:45:17.568" v="3295" actId="20577"/>
        <pc:sldMkLst>
          <pc:docMk/>
          <pc:sldMk cId="655392050" sldId="279"/>
        </pc:sldMkLst>
        <pc:spChg chg="mod">
          <ac:chgData name="איה אמיתי" userId="05f380a9-2efc-4b0d-890a-34480815177f" providerId="ADAL" clId="{4797A81C-FE52-4272-AD0A-420471686A3A}" dt="2025-01-28T14:45:17.568" v="3295" actId="20577"/>
          <ac:spMkLst>
            <pc:docMk/>
            <pc:sldMk cId="655392050" sldId="279"/>
            <ac:spMk id="7" creationId="{58C6AD5B-586B-D34A-81A7-666F48F53A6A}"/>
          </ac:spMkLst>
        </pc:spChg>
        <pc:spChg chg="mod">
          <ac:chgData name="איה אמיתי" userId="05f380a9-2efc-4b0d-890a-34480815177f" providerId="ADAL" clId="{4797A81C-FE52-4272-AD0A-420471686A3A}" dt="2025-01-28T14:40:30.215" v="2728" actId="20577"/>
          <ac:spMkLst>
            <pc:docMk/>
            <pc:sldMk cId="655392050" sldId="279"/>
            <ac:spMk id="27" creationId="{770449E0-4315-89FC-44B6-A318CA356A93}"/>
          </ac:spMkLst>
        </pc:spChg>
      </pc:sldChg>
      <pc:sldChg chg="addSp modSp add mod setBg">
        <pc:chgData name="איה אמיתי" userId="05f380a9-2efc-4b0d-890a-34480815177f" providerId="ADAL" clId="{4797A81C-FE52-4272-AD0A-420471686A3A}" dt="2025-01-28T11:51:03.378" v="2025" actId="403"/>
        <pc:sldMkLst>
          <pc:docMk/>
          <pc:sldMk cId="1413981787" sldId="280"/>
        </pc:sldMkLst>
        <pc:spChg chg="mod">
          <ac:chgData name="איה אמיתי" userId="05f380a9-2efc-4b0d-890a-34480815177f" providerId="ADAL" clId="{4797A81C-FE52-4272-AD0A-420471686A3A}" dt="2025-01-28T11:46:57.632" v="1941" actId="12"/>
          <ac:spMkLst>
            <pc:docMk/>
            <pc:sldMk cId="1413981787" sldId="280"/>
            <ac:spMk id="4" creationId="{7662EFEF-B1B6-E08B-D7F9-10C1A14D8A93}"/>
          </ac:spMkLst>
        </pc:spChg>
        <pc:spChg chg="mod">
          <ac:chgData name="איה אמיתי" userId="05f380a9-2efc-4b0d-890a-34480815177f" providerId="ADAL" clId="{4797A81C-FE52-4272-AD0A-420471686A3A}" dt="2025-01-28T11:46:57.632" v="1941" actId="12"/>
          <ac:spMkLst>
            <pc:docMk/>
            <pc:sldMk cId="1413981787" sldId="280"/>
            <ac:spMk id="5" creationId="{739E0DF6-0CA9-4047-43C1-9F364AB6D015}"/>
          </ac:spMkLst>
        </pc:spChg>
        <pc:spChg chg="add mod">
          <ac:chgData name="איה אמיתי" userId="05f380a9-2efc-4b0d-890a-34480815177f" providerId="ADAL" clId="{4797A81C-FE52-4272-AD0A-420471686A3A}" dt="2025-01-28T11:51:03.378" v="2025" actId="403"/>
          <ac:spMkLst>
            <pc:docMk/>
            <pc:sldMk cId="1413981787" sldId="280"/>
            <ac:spMk id="7" creationId="{B6A06D8C-8407-102B-6DDF-B57A7563B651}"/>
          </ac:spMkLst>
        </pc:spChg>
        <pc:spChg chg="mod">
          <ac:chgData name="איה אמיתי" userId="05f380a9-2efc-4b0d-890a-34480815177f" providerId="ADAL" clId="{4797A81C-FE52-4272-AD0A-420471686A3A}" dt="2025-01-28T11:46:55.674" v="1940" actId="20577"/>
          <ac:spMkLst>
            <pc:docMk/>
            <pc:sldMk cId="1413981787" sldId="280"/>
            <ac:spMk id="27" creationId="{13110B7C-67A3-AA25-6A8C-F2F0664D3675}"/>
          </ac:spMkLst>
        </pc:spChg>
      </pc:sldChg>
      <pc:sldChg chg="modSp add mod ord">
        <pc:chgData name="איה אמיתי" userId="05f380a9-2efc-4b0d-890a-34480815177f" providerId="ADAL" clId="{4797A81C-FE52-4272-AD0A-420471686A3A}" dt="2025-01-28T17:04:51.701" v="5587"/>
        <pc:sldMkLst>
          <pc:docMk/>
          <pc:sldMk cId="4273621250" sldId="281"/>
        </pc:sldMkLst>
        <pc:spChg chg="mod">
          <ac:chgData name="איה אמיתי" userId="05f380a9-2efc-4b0d-890a-34480815177f" providerId="ADAL" clId="{4797A81C-FE52-4272-AD0A-420471686A3A}" dt="2025-01-28T17:04:47.681" v="5585" actId="1076"/>
          <ac:spMkLst>
            <pc:docMk/>
            <pc:sldMk cId="4273621250" sldId="281"/>
            <ac:spMk id="8" creationId="{9A088211-3839-5792-2F05-EA3CBB54E212}"/>
          </ac:spMkLst>
        </pc:spChg>
        <pc:grpChg chg="mod">
          <ac:chgData name="איה אמיתי" userId="05f380a9-2efc-4b0d-890a-34480815177f" providerId="ADAL" clId="{4797A81C-FE52-4272-AD0A-420471686A3A}" dt="2025-01-28T17:04:43.616" v="5584" actId="1076"/>
          <ac:grpSpMkLst>
            <pc:docMk/>
            <pc:sldMk cId="4273621250" sldId="281"/>
            <ac:grpSpMk id="2" creationId="{66ECE9EB-C9C4-E0EE-F3AE-241225F8836C}"/>
          </ac:grpSpMkLst>
        </pc:grpChg>
      </pc:sldChg>
      <pc:sldChg chg="modSp add mod ord">
        <pc:chgData name="איה אמיתי" userId="05f380a9-2efc-4b0d-890a-34480815177f" providerId="ADAL" clId="{4797A81C-FE52-4272-AD0A-420471686A3A}" dt="2025-01-28T11:52:49.670" v="2095"/>
        <pc:sldMkLst>
          <pc:docMk/>
          <pc:sldMk cId="3298547806" sldId="282"/>
        </pc:sldMkLst>
        <pc:spChg chg="mod">
          <ac:chgData name="איה אמיתי" userId="05f380a9-2efc-4b0d-890a-34480815177f" providerId="ADAL" clId="{4797A81C-FE52-4272-AD0A-420471686A3A}" dt="2025-01-28T11:52:12.464" v="2066" actId="20577"/>
          <ac:spMkLst>
            <pc:docMk/>
            <pc:sldMk cId="3298547806" sldId="282"/>
            <ac:spMk id="8" creationId="{B6D7FFE2-1C7C-E7DE-30F4-D847990E2136}"/>
          </ac:spMkLst>
        </pc:spChg>
      </pc:sldChg>
      <pc:sldChg chg="modSp add mod ord">
        <pc:chgData name="איה אמיתי" userId="05f380a9-2efc-4b0d-890a-34480815177f" providerId="ADAL" clId="{4797A81C-FE52-4272-AD0A-420471686A3A}" dt="2025-01-28T11:52:58.038" v="2097"/>
        <pc:sldMkLst>
          <pc:docMk/>
          <pc:sldMk cId="4028720882" sldId="283"/>
        </pc:sldMkLst>
        <pc:spChg chg="mod">
          <ac:chgData name="איה אמיתי" userId="05f380a9-2efc-4b0d-890a-34480815177f" providerId="ADAL" clId="{4797A81C-FE52-4272-AD0A-420471686A3A}" dt="2025-01-28T11:52:34.462" v="2093" actId="20577"/>
          <ac:spMkLst>
            <pc:docMk/>
            <pc:sldMk cId="4028720882" sldId="283"/>
            <ac:spMk id="8" creationId="{5C967C92-7D6C-A31A-2886-2C9303A1B51F}"/>
          </ac:spMkLst>
        </pc:spChg>
      </pc:sldChg>
      <pc:sldChg chg="modSp add mod">
        <pc:chgData name="איה אמיתי" userId="05f380a9-2efc-4b0d-890a-34480815177f" providerId="ADAL" clId="{4797A81C-FE52-4272-AD0A-420471686A3A}" dt="2025-01-28T14:49:10.603" v="3571" actId="20577"/>
        <pc:sldMkLst>
          <pc:docMk/>
          <pc:sldMk cId="3034144253" sldId="284"/>
        </pc:sldMkLst>
        <pc:spChg chg="mod">
          <ac:chgData name="איה אמיתי" userId="05f380a9-2efc-4b0d-890a-34480815177f" providerId="ADAL" clId="{4797A81C-FE52-4272-AD0A-420471686A3A}" dt="2025-01-28T14:49:10.603" v="3571" actId="20577"/>
          <ac:spMkLst>
            <pc:docMk/>
            <pc:sldMk cId="3034144253" sldId="284"/>
            <ac:spMk id="7" creationId="{F336FAFF-47E4-C8A6-F3FF-F8F55EC2B352}"/>
          </ac:spMkLst>
        </pc:spChg>
        <pc:spChg chg="mod">
          <ac:chgData name="איה אמיתי" userId="05f380a9-2efc-4b0d-890a-34480815177f" providerId="ADAL" clId="{4797A81C-FE52-4272-AD0A-420471686A3A}" dt="2025-01-28T14:45:30.232" v="3303" actId="20577"/>
          <ac:spMkLst>
            <pc:docMk/>
            <pc:sldMk cId="3034144253" sldId="284"/>
            <ac:spMk id="27" creationId="{D995FEA8-AB77-A3FB-9E69-F85AB8459548}"/>
          </ac:spMkLst>
        </pc:spChg>
      </pc:sldChg>
      <pc:sldChg chg="modSp add mod setBg">
        <pc:chgData name="איה אמיתי" userId="05f380a9-2efc-4b0d-890a-34480815177f" providerId="ADAL" clId="{4797A81C-FE52-4272-AD0A-420471686A3A}" dt="2025-01-28T14:50:33.802" v="3726" actId="20577"/>
        <pc:sldMkLst>
          <pc:docMk/>
          <pc:sldMk cId="2948821266" sldId="285"/>
        </pc:sldMkLst>
        <pc:spChg chg="mod">
          <ac:chgData name="איה אמיתי" userId="05f380a9-2efc-4b0d-890a-34480815177f" providerId="ADAL" clId="{4797A81C-FE52-4272-AD0A-420471686A3A}" dt="2025-01-28T14:50:33.802" v="3726" actId="20577"/>
          <ac:spMkLst>
            <pc:docMk/>
            <pc:sldMk cId="2948821266" sldId="285"/>
            <ac:spMk id="7" creationId="{825F18A9-D366-D3F2-A74B-CFC58B436A5A}"/>
          </ac:spMkLst>
        </pc:spChg>
      </pc:sldChg>
      <pc:sldChg chg="modSp add mod">
        <pc:chgData name="איה אמיתי" userId="05f380a9-2efc-4b0d-890a-34480815177f" providerId="ADAL" clId="{4797A81C-FE52-4272-AD0A-420471686A3A}" dt="2025-01-28T14:52:53.454" v="3816" actId="20577"/>
        <pc:sldMkLst>
          <pc:docMk/>
          <pc:sldMk cId="2561233347" sldId="286"/>
        </pc:sldMkLst>
        <pc:spChg chg="mod">
          <ac:chgData name="איה אמיתי" userId="05f380a9-2efc-4b0d-890a-34480815177f" providerId="ADAL" clId="{4797A81C-FE52-4272-AD0A-420471686A3A}" dt="2025-01-28T14:52:53.454" v="3816" actId="20577"/>
          <ac:spMkLst>
            <pc:docMk/>
            <pc:sldMk cId="2561233347" sldId="286"/>
            <ac:spMk id="7" creationId="{9DD6DF7B-EA80-4F63-9C0A-974135B99715}"/>
          </ac:spMkLst>
        </pc:spChg>
        <pc:spChg chg="mod">
          <ac:chgData name="איה אמיתי" userId="05f380a9-2efc-4b0d-890a-34480815177f" providerId="ADAL" clId="{4797A81C-FE52-4272-AD0A-420471686A3A}" dt="2025-01-28T14:51:38.782" v="3732" actId="20577"/>
          <ac:spMkLst>
            <pc:docMk/>
            <pc:sldMk cId="2561233347" sldId="286"/>
            <ac:spMk id="27" creationId="{81AA8702-80F8-795B-1F95-15E5E9DD96A3}"/>
          </ac:spMkLst>
        </pc:spChg>
      </pc:sldChg>
      <pc:sldChg chg="modSp add mod ord modNotesTx">
        <pc:chgData name="איה אמיתי" userId="05f380a9-2efc-4b0d-890a-34480815177f" providerId="ADAL" clId="{4797A81C-FE52-4272-AD0A-420471686A3A}" dt="2025-01-28T14:59:26.777" v="4053" actId="207"/>
        <pc:sldMkLst>
          <pc:docMk/>
          <pc:sldMk cId="654445819" sldId="287"/>
        </pc:sldMkLst>
        <pc:spChg chg="mod">
          <ac:chgData name="איה אמיתי" userId="05f380a9-2efc-4b0d-890a-34480815177f" providerId="ADAL" clId="{4797A81C-FE52-4272-AD0A-420471686A3A}" dt="2025-01-28T14:59:26.777" v="4053" actId="207"/>
          <ac:spMkLst>
            <pc:docMk/>
            <pc:sldMk cId="654445819" sldId="287"/>
            <ac:spMk id="7" creationId="{E27B863A-7599-418A-DF22-A6259426DB1D}"/>
          </ac:spMkLst>
        </pc:spChg>
        <pc:spChg chg="mod">
          <ac:chgData name="איה אמיתי" userId="05f380a9-2efc-4b0d-890a-34480815177f" providerId="ADAL" clId="{4797A81C-FE52-4272-AD0A-420471686A3A}" dt="2025-01-28T14:54:02.156" v="3842" actId="20577"/>
          <ac:spMkLst>
            <pc:docMk/>
            <pc:sldMk cId="654445819" sldId="287"/>
            <ac:spMk id="27" creationId="{E071267B-CBB5-0652-9BFB-29BA788FF8F7}"/>
          </ac:spMkLst>
        </pc:spChg>
      </pc:sldChg>
      <pc:sldChg chg="addSp modSp add mod">
        <pc:chgData name="איה אמיתי" userId="05f380a9-2efc-4b0d-890a-34480815177f" providerId="ADAL" clId="{4797A81C-FE52-4272-AD0A-420471686A3A}" dt="2025-01-28T16:55:29.234" v="4676" actId="1076"/>
        <pc:sldMkLst>
          <pc:docMk/>
          <pc:sldMk cId="1550366609" sldId="288"/>
        </pc:sldMkLst>
        <pc:spChg chg="mod">
          <ac:chgData name="איה אמיתי" userId="05f380a9-2efc-4b0d-890a-34480815177f" providerId="ADAL" clId="{4797A81C-FE52-4272-AD0A-420471686A3A}" dt="2025-01-28T16:55:23.847" v="4675" actId="255"/>
          <ac:spMkLst>
            <pc:docMk/>
            <pc:sldMk cId="1550366609" sldId="288"/>
            <ac:spMk id="7" creationId="{43776B2C-B9AC-8EED-8A2C-9887656BEBCA}"/>
          </ac:spMkLst>
        </pc:spChg>
        <pc:spChg chg="add mod">
          <ac:chgData name="איה אמיתי" userId="05f380a9-2efc-4b0d-890a-34480815177f" providerId="ADAL" clId="{4797A81C-FE52-4272-AD0A-420471686A3A}" dt="2025-01-28T16:55:29.234" v="4676" actId="1076"/>
          <ac:spMkLst>
            <pc:docMk/>
            <pc:sldMk cId="1550366609" sldId="288"/>
            <ac:spMk id="9" creationId="{4AA92D03-4566-35D8-8B3D-2BB9E316C4E2}"/>
          </ac:spMkLst>
        </pc:spChg>
        <pc:spChg chg="mod">
          <ac:chgData name="איה אמיתי" userId="05f380a9-2efc-4b0d-890a-34480815177f" providerId="ADAL" clId="{4797A81C-FE52-4272-AD0A-420471686A3A}" dt="2025-01-28T16:49:37.649" v="4093" actId="20577"/>
          <ac:spMkLst>
            <pc:docMk/>
            <pc:sldMk cId="1550366609" sldId="288"/>
            <ac:spMk id="27" creationId="{85AE3CC5-989E-D8DB-5518-60347977E29D}"/>
          </ac:spMkLst>
        </pc:spChg>
      </pc:sldChg>
      <pc:sldChg chg="modSp add mod ord">
        <pc:chgData name="איה אמיתי" userId="05f380a9-2efc-4b0d-890a-34480815177f" providerId="ADAL" clId="{4797A81C-FE52-4272-AD0A-420471686A3A}" dt="2025-01-28T15:00:05.950" v="4067" actId="20577"/>
        <pc:sldMkLst>
          <pc:docMk/>
          <pc:sldMk cId="2207851047" sldId="289"/>
        </pc:sldMkLst>
        <pc:spChg chg="mod">
          <ac:chgData name="איה אמיתי" userId="05f380a9-2efc-4b0d-890a-34480815177f" providerId="ADAL" clId="{4797A81C-FE52-4272-AD0A-420471686A3A}" dt="2025-01-28T15:00:05.950" v="4067" actId="20577"/>
          <ac:spMkLst>
            <pc:docMk/>
            <pc:sldMk cId="2207851047" sldId="289"/>
            <ac:spMk id="8" creationId="{11033101-8AF9-AFCD-29AC-31C25FCCA825}"/>
          </ac:spMkLst>
        </pc:spChg>
      </pc:sldChg>
      <pc:sldChg chg="add">
        <pc:chgData name="איה אמיתי" userId="05f380a9-2efc-4b0d-890a-34480815177f" providerId="ADAL" clId="{4797A81C-FE52-4272-AD0A-420471686A3A}" dt="2025-01-28T17:04:20.252" v="5523" actId="2890"/>
        <pc:sldMkLst>
          <pc:docMk/>
          <pc:sldMk cId="64359784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7D99C1D-0CEA-4C6D-9C2D-AC8838AF8356}" type="datetimeFigureOut">
              <a:rPr lang="he-IL" smtClean="0"/>
              <a:t>כ"ט/טבת/תשפ"ה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7BCA8C0-F409-4076-B451-B33B792F18F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62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F349A-66C8-4718-E7DB-1A3417F48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5B49D6C-1D02-D76D-D9D0-F73E14259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B5D91AA-A20C-1D29-4055-4B2223176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8199229-9B3A-35FF-3C39-FD8008AD0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4523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F77D7-1CEA-A10A-8D60-1CF65B869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9841A83-915D-F5FF-A2A5-8C5169DB4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C388305-9A28-E389-D6AE-BD23863C0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EF5AD0E-FEB3-2C75-A24B-CD0956070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354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4C717-593D-E981-B375-01F7E538C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A9215E4-3AAB-802C-9D9B-1C3495F469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EB3727C-CACA-6121-9D7D-0E1C36065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2D02FB6-F69A-D71E-08D6-6B0EFBF9B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1966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339B1-4EC6-040F-44DD-A2A014AA2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A01355A-548C-9F6F-2BB7-C182881929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7ADCF43-79B7-9211-BE52-514467C4F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48B68CF-0E4C-BD65-4F12-54F7C7C696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3387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621CE-4B69-79E1-59E6-5396CD4C7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D53AFC5-CB1B-8CE4-A849-D68F7824A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BB3EE17-7F2B-4CC0-12DD-ADBDD2625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AF0B7F6-AF71-8DD5-E256-6D0F3CC71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323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6A096-ABEC-32E2-124E-6042F8DFB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8269A1B-7DE1-D244-2C5C-0A715B02D1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97EDCEB-2069-F57C-593F-3707C7202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727875A-8637-4E23-6D71-C8D7D0AE7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038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FB464-04AA-D763-EBF6-FF04FD7EF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F690155-0EE9-951E-01E0-28D2439AC7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1496BC1-14D6-0A87-130B-5BAA79FCF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B834603-02B9-43C3-7EEF-89664F0B4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6381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EC819-C081-ED37-BD7A-4815FC92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0730814-1A32-B367-1CE9-2BBB9339F2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EBBA708-F86A-CCAC-799F-D1B0F8245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D76762E-0035-934C-87D5-BA448C4063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271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A566F-7C99-6E69-2A74-449FA0C48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F65E93D-6208-0420-EB85-A4702070D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A417687-E822-2DE7-A09E-4F3F1BF29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CF00D2F-4B4D-5CC9-818F-66F87F576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4036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F7113-ADFD-CD77-7B33-6264E1ADF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23C1D83-CCE8-2A0E-EA72-8983607F4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158EDCE-F73D-0C28-B1A9-26714D4BF7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F06D3BC-5CD8-9B90-3045-BE3B8D1C7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2009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7B37F-754B-741F-1F8D-7FFCA1292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1A1FD3F-CF91-A6CA-89EB-4E95CCAC7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1EE04C3-C8D4-5898-EA3B-8C3968E63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 fontAlgn="base"/>
            <a:r>
              <a:rPr lang="he-IL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אני מסבירה לחניך/ה עם צרכים מיוחדים אירוע:</a:t>
            </a:r>
          </a:p>
          <a:p>
            <a:pPr algn="l" rtl="1" fontAlgn="base">
              <a:buFont typeface="+mj-lt"/>
              <a:buAutoNum type="arabicPeriod"/>
            </a:pPr>
            <a:r>
              <a:rPr lang="he-IL" sz="1200" b="0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ההסבר חייב להיות קצר, ממוקד ותכליתי-</a:t>
            </a:r>
            <a:r>
              <a:rPr lang="he-IL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הרבה פעמים למדריכים/ אנשים לא מיומנים ההסברה מעיק ולא ממוקד. ״כוסות רוח למת״ לאדם עם צרכים מיוחדים.</a:t>
            </a:r>
          </a:p>
          <a:p>
            <a:pPr algn="l" rtl="1" fontAlgn="base">
              <a:buFont typeface="+mj-lt"/>
              <a:buAutoNum type="arabicPeriod"/>
            </a:pPr>
            <a:r>
              <a:rPr lang="he-IL" sz="1200" b="1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לא</a:t>
            </a:r>
            <a:r>
              <a:rPr lang="he-IL" sz="1200" b="0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לשאול את הילד/ה לדעתו/ה-</a:t>
            </a:r>
            <a:r>
              <a:rPr lang="he-IL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העולם החדש מאפשר שיח, הקשבה.. כמעט כל שיח של איש/ת חינוך עם ילד/ה מתחילה ב- למה את/ה חושב/ת  ש..? לא לנסות ללכת מסביב כדי להרוויח זמן/ כי לא פשוט להגיד את המילים לאותו ילד/ה כדי לא לפגוע בו/ה. להגיד באופן </a:t>
            </a:r>
            <a:r>
              <a:rPr lang="he-IL" sz="1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ישיר</a:t>
            </a:r>
            <a:r>
              <a:rPr lang="he-IL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את מה שאנחנו רוצים להגיד.</a:t>
            </a:r>
          </a:p>
          <a:p>
            <a:pPr algn="l" rtl="1" fontAlgn="base">
              <a:buFont typeface="+mj-lt"/>
              <a:buAutoNum type="arabicPeriod"/>
            </a:pPr>
            <a:r>
              <a:rPr lang="he-IL" sz="1200" b="0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מתן אלטרנטיבה להתנהגות-</a:t>
            </a:r>
            <a:r>
              <a:rPr lang="he-IL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״במידה ואת/ה מרגיש/ה צורך בכל זאת להשתמש באלימות, את/ה צריך/ה לעשות... לילד/ה ללא צרכים מיוחדים נגיד- את/ה לא עושה. לילד/ה עם צרכים מיוחדים נהיה חייבים לתת אלטרנטיבה.</a:t>
            </a:r>
          </a:p>
          <a:p>
            <a:pPr algn="l" rtl="1" fontAlgn="base">
              <a:buFont typeface="+mj-lt"/>
              <a:buAutoNum type="arabicPeriod"/>
            </a:pPr>
            <a:r>
              <a:rPr lang="he-IL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הייתי גם נעזרת בשיטה הסדורה להעביר את המסר שלי, לבקש לשמוע ממנו/ה מה היא/הוא הבין</a:t>
            </a:r>
          </a:p>
          <a:p>
            <a:pPr algn="just" rtl="1" fontAlgn="base">
              <a:spcAft>
                <a:spcPts val="800"/>
              </a:spcAft>
            </a:pPr>
            <a:r>
              <a:rPr lang="he-IL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באירועים יותר מורכבים ישנה </a:t>
            </a:r>
            <a:r>
              <a:rPr lang="he-IL" sz="1200" b="1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שיטה סדורה </a:t>
            </a:r>
            <a:r>
              <a:rPr lang="he-IL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לקיום הסברה לחניכים עם צרכים מיוחדים. יש לדבוק בה ביחוד בעת התנהגות חורגת נורמה כגון: אלימות, מגע לא מותאם </a:t>
            </a:r>
            <a:r>
              <a:rPr lang="he-IL" sz="12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וכו</a:t>
            </a:r>
            <a:r>
              <a:rPr lang="he-IL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'.</a:t>
            </a:r>
          </a:p>
          <a:p>
            <a:pPr algn="just" rtl="1" fontAlgn="base">
              <a:spcAft>
                <a:spcPts val="800"/>
              </a:spcAft>
            </a:pPr>
            <a:r>
              <a:rPr lang="he-IL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לדוגמה- ילד מכניס ידיים למכנסיים.</a:t>
            </a:r>
          </a:p>
          <a:p>
            <a:pPr algn="just" rtl="1" fontAlgn="base">
              <a:spcAft>
                <a:spcPts val="800"/>
              </a:spcAft>
            </a:pPr>
            <a:r>
              <a:rPr lang="he-IL" sz="1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נגיד לילד- בוא אליי</a:t>
            </a:r>
            <a:r>
              <a:rPr lang="he-IL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(הוא כבר מוציא את היד ובא אליי/ מפסיק לגעת במישהו/ מפסיק את האלימות).</a:t>
            </a:r>
          </a:p>
          <a:p>
            <a:pPr algn="just" rtl="1" fontAlgn="base">
              <a:spcAft>
                <a:spcPts val="800"/>
              </a:spcAft>
            </a:pPr>
            <a:r>
              <a:rPr lang="he-IL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ברגע שהילד הגיע אליי אם אני בחלל סגור אני יוצא מחוץ לדלת. אם אני בחלל פתוח אני מתרחק מספיק כדי לייצר את עיקרון ההבדלה ולא רק בשביל שקט.</a:t>
            </a:r>
          </a:p>
          <a:p>
            <a:pPr algn="just" rtl="1" fontAlgn="base">
              <a:spcAft>
                <a:spcPts val="800"/>
              </a:spcAft>
            </a:pPr>
            <a:r>
              <a:rPr lang="he-IL" sz="1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משפט ראשון-</a:t>
            </a:r>
            <a:r>
              <a:rPr lang="he-IL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(שם הילד)- אנחנו.. לא מכניסים ידיים למכנסיים בזמן הפעולה/ מרימים יד על חבר/ נוגעים בגוף של חבר אחר </a:t>
            </a:r>
            <a:r>
              <a:rPr lang="he-IL" sz="1200" b="0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בזמן הפעולה</a:t>
            </a:r>
            <a:r>
              <a:rPr lang="he-IL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..</a:t>
            </a:r>
          </a:p>
          <a:p>
            <a:pPr algn="just" rtl="1" fontAlgn="base">
              <a:spcAft>
                <a:spcPts val="800"/>
              </a:spcAft>
            </a:pPr>
            <a:r>
              <a:rPr lang="he-IL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חניכים עם צרכים מיוחדים לומדים מהמיקרו למקרו- בבית ספר, בפעולה, לא בעולם באופן כללי.</a:t>
            </a:r>
          </a:p>
          <a:p>
            <a:pPr algn="just" rtl="1" fontAlgn="base">
              <a:spcAft>
                <a:spcPts val="800"/>
              </a:spcAft>
            </a:pPr>
            <a:r>
              <a:rPr lang="he-IL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נשאל: __שם – זה ברור? .. מה ברור? .. (בשלב הזה אחרי ששאלנו שאלת וידוא הבנה לא תמיד הילד יענה ונחזור שוב-  אנחנו לא מכניסים ידיים...) נחזור על זה שוב ושוב עד שזה ברור שהילד אומר כן ומסביר מה ברור (מתוך היכולות הקוגניטיביות שלו נבין שהוא הבין).</a:t>
            </a:r>
          </a:p>
          <a:p>
            <a:pPr algn="just" rtl="1" fontAlgn="base">
              <a:spcAft>
                <a:spcPts val="800"/>
              </a:spcAft>
            </a:pPr>
            <a:r>
              <a:rPr lang="he-IL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אחרי שאני </a:t>
            </a:r>
            <a:r>
              <a:rPr lang="he-IL" sz="12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מבינ</a:t>
            </a:r>
            <a:r>
              <a:rPr lang="he-IL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/ה שהוא הבין את מה שאמרתי- אומרים: אם אתה מרגיש צורך להכניס ידיים בזמן הפעולה אתה יכול לבוא לבקש ממני לצאת לשירותים... (לתת אלטרנטיבה). היצר עדיין בתוכו והפער הכי גדול של ילד עם צרכים מיוחדים קורה בין </a:t>
            </a:r>
            <a:r>
              <a:rPr lang="he-IL" sz="1200" b="0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הרצון הפנימי לבין היכולת לווסת אותו.</a:t>
            </a:r>
            <a:r>
              <a:rPr lang="he-IL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חייב לתת אלטרנטיבה במקרה הזה.</a:t>
            </a:r>
          </a:p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438480E-E4A8-D8C8-73AF-F2F52DC54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31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4775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A4196-ACC7-1310-40FD-F5CA791C2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BC80C2D-1C69-14F1-3845-824E92708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263FF75-25E7-397B-975D-9D86187F5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D523285-D24D-C74E-518A-3AC787633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130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86B9D-5DA2-2F3C-F952-18912F668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E5B1603-6716-3956-C516-32CBC1BA5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17E611E-39E4-083E-E71E-F9D1D86BD6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9AF6EFD-4B10-3C5F-03BE-6C2B57702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1425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E14E5-9570-A8CE-5572-096833FAE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0CF2031-BD07-47DB-92C5-7DC1C2883F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ED13000-1003-1811-4846-0C49D9DD71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76FBC04-19DD-F9E9-D37B-C0F1CEB22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801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6B4FF-5692-3202-2B0B-8B394577C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5740669-94E9-AB4D-537B-9D14092B9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41C2593-A7EC-C5C2-84C6-1EF4E7DCB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7B8F249-BBB4-D1C2-B93A-D90FEC765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0178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BAF73-B8B9-C29A-290F-05D67B2E2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B13D95F-85DD-F147-24F8-614BE1A00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D989A9E-BA4C-485D-94DC-05072CE2BB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74318A2-6ED8-7A6D-715A-3F3527D11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33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D0FC2-5017-1C20-43A3-839363447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F0F8144-5178-4DA6-93EF-B1FFD7A5E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CD945B1-C1C3-60ED-3B2C-501732D99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3AB1DA1-5825-41DC-D692-B1CBEC781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4839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3C5BC-4D4A-8D0C-BC6C-8C3A6C79A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A5C28DE-CE16-CB80-AB1F-97468DBFF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9AF3288-700C-52B8-89F6-7BA3E4EFE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B703B1E-D92F-CC3C-1237-83F8291C6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1380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008C4-2083-21D1-F130-88ABEA8B4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7313096-97FE-D11E-0ED5-0F2D802EA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8648B78-3321-9059-5982-AD7B1D4AD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E839013-3E81-ED66-43E1-172D4A8E1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8356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103BA-61E4-7F8A-CE6B-8B1D968C6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75144C3-A950-96C8-03B4-0EFD84AB0E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72F1A94-EC9C-084A-6495-199DCB88F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D79943F-05B7-CC16-3A89-ACDB4A64D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CA8C0-F409-4076-B451-B33B792F18F6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583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1.png"/><Relationship Id="rId5" Type="http://schemas.openxmlformats.org/officeDocument/2006/relationships/image" Target="../media/image26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1.png"/><Relationship Id="rId5" Type="http://schemas.openxmlformats.org/officeDocument/2006/relationships/image" Target="../media/image26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1.png"/><Relationship Id="rId5" Type="http://schemas.openxmlformats.org/officeDocument/2006/relationships/image" Target="../media/image26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svg"/><Relationship Id="rId7" Type="http://schemas.openxmlformats.org/officeDocument/2006/relationships/image" Target="../media/image1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1.wdp"/><Relationship Id="rId5" Type="http://schemas.openxmlformats.org/officeDocument/2006/relationships/image" Target="../media/image23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1.png"/><Relationship Id="rId5" Type="http://schemas.openxmlformats.org/officeDocument/2006/relationships/image" Target="../media/image26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svg"/><Relationship Id="rId7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microsoft.com/office/2007/relationships/hdphoto" Target="../media/hdphoto1.wdp"/><Relationship Id="rId5" Type="http://schemas.openxmlformats.org/officeDocument/2006/relationships/image" Target="../media/image32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1.png"/><Relationship Id="rId5" Type="http://schemas.openxmlformats.org/officeDocument/2006/relationships/image" Target="../media/image26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1.png"/><Relationship Id="rId5" Type="http://schemas.openxmlformats.org/officeDocument/2006/relationships/image" Target="../media/image26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1.png"/><Relationship Id="rId5" Type="http://schemas.openxmlformats.org/officeDocument/2006/relationships/image" Target="../media/image26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96656" y="280142"/>
            <a:ext cx="4551222" cy="9726717"/>
            <a:chOff x="0" y="0"/>
            <a:chExt cx="1198676" cy="2561769"/>
          </a:xfrm>
          <a:solidFill>
            <a:schemeClr val="accent6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198676" cy="2561769"/>
            </a:xfrm>
            <a:custGeom>
              <a:avLst/>
              <a:gdLst/>
              <a:ahLst/>
              <a:cxnLst/>
              <a:rect l="l" t="t" r="r" b="b"/>
              <a:pathLst>
                <a:path w="1198676" h="2561769">
                  <a:moveTo>
                    <a:pt x="71445" y="0"/>
                  </a:moveTo>
                  <a:lnTo>
                    <a:pt x="1127231" y="0"/>
                  </a:lnTo>
                  <a:cubicBezTo>
                    <a:pt x="1146179" y="0"/>
                    <a:pt x="1164352" y="7527"/>
                    <a:pt x="1177750" y="20926"/>
                  </a:cubicBezTo>
                  <a:cubicBezTo>
                    <a:pt x="1191149" y="34324"/>
                    <a:pt x="1198676" y="52496"/>
                    <a:pt x="1198676" y="71445"/>
                  </a:cubicBezTo>
                  <a:lnTo>
                    <a:pt x="1198676" y="2490324"/>
                  </a:lnTo>
                  <a:cubicBezTo>
                    <a:pt x="1198676" y="2509273"/>
                    <a:pt x="1191149" y="2527445"/>
                    <a:pt x="1177750" y="2540843"/>
                  </a:cubicBezTo>
                  <a:cubicBezTo>
                    <a:pt x="1164352" y="2554242"/>
                    <a:pt x="1146179" y="2561769"/>
                    <a:pt x="1127231" y="2561769"/>
                  </a:cubicBezTo>
                  <a:lnTo>
                    <a:pt x="71445" y="2561769"/>
                  </a:lnTo>
                  <a:cubicBezTo>
                    <a:pt x="52496" y="2561769"/>
                    <a:pt x="34324" y="2554242"/>
                    <a:pt x="20926" y="2540843"/>
                  </a:cubicBezTo>
                  <a:cubicBezTo>
                    <a:pt x="7527" y="2527445"/>
                    <a:pt x="0" y="2509273"/>
                    <a:pt x="0" y="2490324"/>
                  </a:cubicBezTo>
                  <a:lnTo>
                    <a:pt x="0" y="71445"/>
                  </a:lnTo>
                  <a:cubicBezTo>
                    <a:pt x="0" y="52496"/>
                    <a:pt x="7527" y="34324"/>
                    <a:pt x="20926" y="20926"/>
                  </a:cubicBezTo>
                  <a:cubicBezTo>
                    <a:pt x="34324" y="7527"/>
                    <a:pt x="52496" y="0"/>
                    <a:pt x="7144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he-I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98676" cy="259986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5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85800" y="1790644"/>
            <a:ext cx="1201559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grpSp>
        <p:nvGrpSpPr>
          <p:cNvPr id="6" name="Group 6"/>
          <p:cNvGrpSpPr/>
          <p:nvPr/>
        </p:nvGrpSpPr>
        <p:grpSpPr>
          <a:xfrm>
            <a:off x="13915353" y="827056"/>
            <a:ext cx="879626" cy="675474"/>
            <a:chOff x="48967" y="138684"/>
            <a:chExt cx="1172834" cy="900631"/>
          </a:xfrm>
        </p:grpSpPr>
        <p:sp>
          <p:nvSpPr>
            <p:cNvPr id="7" name="Freeform 7"/>
            <p:cNvSpPr/>
            <p:nvPr/>
          </p:nvSpPr>
          <p:spPr>
            <a:xfrm rot="-1357560" flipV="1">
              <a:off x="347049" y="600941"/>
              <a:ext cx="874752" cy="438374"/>
            </a:xfrm>
            <a:custGeom>
              <a:avLst/>
              <a:gdLst/>
              <a:ahLst/>
              <a:cxnLst/>
              <a:rect l="l" t="t" r="r" b="b"/>
              <a:pathLst>
                <a:path w="874752" h="438374">
                  <a:moveTo>
                    <a:pt x="0" y="438374"/>
                  </a:moveTo>
                  <a:lnTo>
                    <a:pt x="874752" y="438374"/>
                  </a:lnTo>
                  <a:lnTo>
                    <a:pt x="874752" y="0"/>
                  </a:lnTo>
                  <a:lnTo>
                    <a:pt x="0" y="0"/>
                  </a:lnTo>
                  <a:lnTo>
                    <a:pt x="0" y="438374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72855"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Freeform 8"/>
            <p:cNvSpPr/>
            <p:nvPr/>
          </p:nvSpPr>
          <p:spPr>
            <a:xfrm rot="9576267" flipV="1">
              <a:off x="48967" y="138684"/>
              <a:ext cx="874752" cy="438374"/>
            </a:xfrm>
            <a:custGeom>
              <a:avLst/>
              <a:gdLst/>
              <a:ahLst/>
              <a:cxnLst/>
              <a:rect l="l" t="t" r="r" b="b"/>
              <a:pathLst>
                <a:path w="874752" h="438374">
                  <a:moveTo>
                    <a:pt x="0" y="438374"/>
                  </a:moveTo>
                  <a:lnTo>
                    <a:pt x="874752" y="438374"/>
                  </a:lnTo>
                  <a:lnTo>
                    <a:pt x="874752" y="0"/>
                  </a:lnTo>
                  <a:lnTo>
                    <a:pt x="0" y="0"/>
                  </a:lnTo>
                  <a:lnTo>
                    <a:pt x="0" y="438374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72855"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-463491" y="2055717"/>
            <a:ext cx="1273116" cy="771826"/>
          </a:xfrm>
          <a:custGeom>
            <a:avLst/>
            <a:gdLst/>
            <a:ahLst/>
            <a:cxnLst/>
            <a:rect l="l" t="t" r="r" b="b"/>
            <a:pathLst>
              <a:path w="1273116" h="771826">
                <a:moveTo>
                  <a:pt x="0" y="0"/>
                </a:moveTo>
                <a:lnTo>
                  <a:pt x="1273116" y="0"/>
                </a:lnTo>
                <a:lnTo>
                  <a:pt x="1273116" y="771826"/>
                </a:lnTo>
                <a:lnTo>
                  <a:pt x="0" y="771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/>
          <p:cNvSpPr/>
          <p:nvPr/>
        </p:nvSpPr>
        <p:spPr>
          <a:xfrm>
            <a:off x="16211909" y="8185830"/>
            <a:ext cx="1821028" cy="1821028"/>
          </a:xfrm>
          <a:custGeom>
            <a:avLst/>
            <a:gdLst/>
            <a:ahLst/>
            <a:cxnLst/>
            <a:rect l="l" t="t" r="r" b="b"/>
            <a:pathLst>
              <a:path w="1821028" h="1821028">
                <a:moveTo>
                  <a:pt x="0" y="0"/>
                </a:moveTo>
                <a:lnTo>
                  <a:pt x="1821028" y="0"/>
                </a:lnTo>
                <a:lnTo>
                  <a:pt x="1821028" y="1821028"/>
                </a:lnTo>
                <a:lnTo>
                  <a:pt x="0" y="1821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>
          <a:xfrm>
            <a:off x="9144000" y="9095448"/>
            <a:ext cx="1239561" cy="1412605"/>
          </a:xfrm>
          <a:custGeom>
            <a:avLst/>
            <a:gdLst/>
            <a:ahLst/>
            <a:cxnLst/>
            <a:rect l="l" t="t" r="r" b="b"/>
            <a:pathLst>
              <a:path w="1239561" h="1412605">
                <a:moveTo>
                  <a:pt x="0" y="0"/>
                </a:moveTo>
                <a:lnTo>
                  <a:pt x="1239561" y="0"/>
                </a:lnTo>
                <a:lnTo>
                  <a:pt x="1239561" y="1412605"/>
                </a:lnTo>
                <a:lnTo>
                  <a:pt x="0" y="14126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1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2"/>
          <p:cNvSpPr/>
          <p:nvPr/>
        </p:nvSpPr>
        <p:spPr>
          <a:xfrm>
            <a:off x="17291876" y="-2498725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8" y="0"/>
                </a:lnTo>
                <a:lnTo>
                  <a:pt x="19922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/>
          <p:cNvSpPr/>
          <p:nvPr/>
        </p:nvSpPr>
        <p:spPr>
          <a:xfrm>
            <a:off x="12196623" y="7341520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4" name="Freeform 14"/>
          <p:cNvSpPr/>
          <p:nvPr/>
        </p:nvSpPr>
        <p:spPr>
          <a:xfrm rot="3508223">
            <a:off x="-3230248" y="6699113"/>
            <a:ext cx="7315200" cy="3246120"/>
          </a:xfrm>
          <a:custGeom>
            <a:avLst/>
            <a:gdLst/>
            <a:ahLst/>
            <a:cxnLst/>
            <a:rect l="l" t="t" r="r" b="b"/>
            <a:pathLst>
              <a:path w="7315200" h="3246120">
                <a:moveTo>
                  <a:pt x="0" y="0"/>
                </a:moveTo>
                <a:lnTo>
                  <a:pt x="7315200" y="0"/>
                </a:lnTo>
                <a:lnTo>
                  <a:pt x="7315200" y="3246120"/>
                </a:lnTo>
                <a:lnTo>
                  <a:pt x="0" y="32461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/>
          <a:lstStyle/>
          <a:p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B42C37DC-1A29-C3EC-8833-3E9F1F520833}"/>
              </a:ext>
            </a:extLst>
          </p:cNvPr>
          <p:cNvSpPr txBox="1"/>
          <p:nvPr/>
        </p:nvSpPr>
        <p:spPr>
          <a:xfrm>
            <a:off x="876138" y="2441630"/>
            <a:ext cx="12015597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73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תדריך טיול ז' </a:t>
            </a:r>
            <a:r>
              <a:rPr lang="he-IL" sz="120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תשפ"ה</a:t>
            </a:r>
            <a:endParaRPr lang="he-IL" sz="173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16" name="תמונה 15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EBAB4384-0568-8995-C3DB-9FBF235EA61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3745369" y="467712"/>
            <a:ext cx="4769573" cy="95391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51AA12-7EFB-4D7A-0E13-176805122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3B096A4-DF7D-1F31-9616-0CD9657F1DF2}"/>
              </a:ext>
            </a:extLst>
          </p:cNvPr>
          <p:cNvGrpSpPr/>
          <p:nvPr/>
        </p:nvGrpSpPr>
        <p:grpSpPr>
          <a:xfrm>
            <a:off x="34082" y="2006829"/>
            <a:ext cx="21821062" cy="10051401"/>
            <a:chOff x="-604326" y="-367256"/>
            <a:chExt cx="3732467" cy="212832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5248252-7999-3F2A-817C-BC89E909DBCC}"/>
                </a:ext>
              </a:extLst>
            </p:cNvPr>
            <p:cNvSpPr/>
            <p:nvPr/>
          </p:nvSpPr>
          <p:spPr>
            <a:xfrm>
              <a:off x="-604326" y="-367256"/>
              <a:ext cx="3128141" cy="1761067"/>
            </a:xfrm>
            <a:custGeom>
              <a:avLst/>
              <a:gdLst/>
              <a:ahLst/>
              <a:cxnLst/>
              <a:rect l="l" t="t" r="r" b="b"/>
              <a:pathLst>
                <a:path w="3128141" h="1761067">
                  <a:moveTo>
                    <a:pt x="0" y="0"/>
                  </a:moveTo>
                  <a:lnTo>
                    <a:pt x="3128141" y="0"/>
                  </a:lnTo>
                  <a:lnTo>
                    <a:pt x="3128141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A870618-D8C5-9632-B0E2-BE7B420FD19F}"/>
                </a:ext>
              </a:extLst>
            </p:cNvPr>
            <p:cNvSpPr txBox="1"/>
            <p:nvPr/>
          </p:nvSpPr>
          <p:spPr>
            <a:xfrm>
              <a:off x="0" y="-57150"/>
              <a:ext cx="3128141" cy="1818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DAA99A6A-09E6-ADD8-CB23-C71EA435AA56}"/>
              </a:ext>
            </a:extLst>
          </p:cNvPr>
          <p:cNvSpPr/>
          <p:nvPr/>
        </p:nvSpPr>
        <p:spPr>
          <a:xfrm>
            <a:off x="12888611" y="3600450"/>
            <a:ext cx="5399389" cy="6686550"/>
          </a:xfrm>
          <a:custGeom>
            <a:avLst/>
            <a:gdLst/>
            <a:ahLst/>
            <a:cxnLst/>
            <a:rect l="l" t="t" r="r" b="b"/>
            <a:pathLst>
              <a:path w="5399389" h="6686550">
                <a:moveTo>
                  <a:pt x="0" y="0"/>
                </a:moveTo>
                <a:lnTo>
                  <a:pt x="5399389" y="0"/>
                </a:lnTo>
                <a:lnTo>
                  <a:pt x="5399389" y="6686550"/>
                </a:lnTo>
                <a:lnTo>
                  <a:pt x="0" y="66865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30BE008B-3637-9404-E7A6-649FC4CDB073}"/>
              </a:ext>
            </a:extLst>
          </p:cNvPr>
          <p:cNvSpPr/>
          <p:nvPr/>
        </p:nvSpPr>
        <p:spPr>
          <a:xfrm>
            <a:off x="7696200" y="9719774"/>
            <a:ext cx="979299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27484D68-BE9C-64D5-C177-BADBB26706AE}"/>
              </a:ext>
            </a:extLst>
          </p:cNvPr>
          <p:cNvSpPr/>
          <p:nvPr/>
        </p:nvSpPr>
        <p:spPr>
          <a:xfrm>
            <a:off x="17351144" y="1028700"/>
            <a:ext cx="1822533" cy="1605348"/>
          </a:xfrm>
          <a:custGeom>
            <a:avLst/>
            <a:gdLst/>
            <a:ahLst/>
            <a:cxnLst/>
            <a:rect l="l" t="t" r="r" b="b"/>
            <a:pathLst>
              <a:path w="1822533" h="1605348">
                <a:moveTo>
                  <a:pt x="0" y="0"/>
                </a:moveTo>
                <a:lnTo>
                  <a:pt x="1822533" y="0"/>
                </a:lnTo>
                <a:lnTo>
                  <a:pt x="1822533" y="1605348"/>
                </a:lnTo>
                <a:lnTo>
                  <a:pt x="0" y="1605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F12E6638-2202-196A-D555-F761DD67BF4C}"/>
              </a:ext>
            </a:extLst>
          </p:cNvPr>
          <p:cNvSpPr/>
          <p:nvPr/>
        </p:nvSpPr>
        <p:spPr>
          <a:xfrm>
            <a:off x="6145740" y="9628166"/>
            <a:ext cx="942199" cy="941021"/>
          </a:xfrm>
          <a:custGeom>
            <a:avLst/>
            <a:gdLst/>
            <a:ahLst/>
            <a:cxnLst/>
            <a:rect l="l" t="t" r="r" b="b"/>
            <a:pathLst>
              <a:path w="942199" h="941021">
                <a:moveTo>
                  <a:pt x="0" y="0"/>
                </a:moveTo>
                <a:lnTo>
                  <a:pt x="942199" y="0"/>
                </a:lnTo>
                <a:lnTo>
                  <a:pt x="942199" y="941020"/>
                </a:lnTo>
                <a:lnTo>
                  <a:pt x="0" y="94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725FA619-6DA6-2E34-FA44-A3BEE9103795}"/>
              </a:ext>
            </a:extLst>
          </p:cNvPr>
          <p:cNvSpPr/>
          <p:nvPr/>
        </p:nvSpPr>
        <p:spPr>
          <a:xfrm>
            <a:off x="338818" y="8563655"/>
            <a:ext cx="1379764" cy="1379764"/>
          </a:xfrm>
          <a:custGeom>
            <a:avLst/>
            <a:gdLst/>
            <a:ahLst/>
            <a:cxnLst/>
            <a:rect l="l" t="t" r="r" b="b"/>
            <a:pathLst>
              <a:path w="1379764" h="1379764">
                <a:moveTo>
                  <a:pt x="0" y="0"/>
                </a:moveTo>
                <a:lnTo>
                  <a:pt x="1379764" y="0"/>
                </a:lnTo>
                <a:lnTo>
                  <a:pt x="1379764" y="1379765"/>
                </a:lnTo>
                <a:lnTo>
                  <a:pt x="0" y="1379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3ED29C67-D448-EA0A-DF4B-6AF615F5EF30}"/>
              </a:ext>
            </a:extLst>
          </p:cNvPr>
          <p:cNvSpPr txBox="1"/>
          <p:nvPr/>
        </p:nvSpPr>
        <p:spPr>
          <a:xfrm>
            <a:off x="2118934" y="366980"/>
            <a:ext cx="158662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80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שאלות שחשוב שנשאל את עצמנו</a:t>
            </a:r>
            <a:endParaRPr lang="he-IL" sz="80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33670910-0E39-FC6B-C49A-53A043A958D6}"/>
              </a:ext>
            </a:extLst>
          </p:cNvPr>
          <p:cNvSpPr/>
          <p:nvPr/>
        </p:nvSpPr>
        <p:spPr>
          <a:xfrm>
            <a:off x="762000" y="5050581"/>
            <a:ext cx="1539645" cy="3179989"/>
          </a:xfrm>
          <a:custGeom>
            <a:avLst/>
            <a:gdLst/>
            <a:ahLst/>
            <a:cxnLst/>
            <a:rect l="l" t="t" r="r" b="b"/>
            <a:pathLst>
              <a:path w="1539645" h="3179989">
                <a:moveTo>
                  <a:pt x="0" y="0"/>
                </a:moveTo>
                <a:lnTo>
                  <a:pt x="1539645" y="0"/>
                </a:lnTo>
                <a:lnTo>
                  <a:pt x="1539645" y="3179989"/>
                </a:lnTo>
                <a:lnTo>
                  <a:pt x="0" y="31799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32" name="תמונה 31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D56E1895-353A-A44B-4200-84AB5A82BEE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02823" y="-935087"/>
            <a:ext cx="2064473" cy="4128946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2BCE828-D92E-763D-F878-7F31061CACB2}"/>
              </a:ext>
            </a:extLst>
          </p:cNvPr>
          <p:cNvSpPr txBox="1"/>
          <p:nvPr/>
        </p:nvSpPr>
        <p:spPr>
          <a:xfrm>
            <a:off x="2382593" y="2194347"/>
            <a:ext cx="14934468" cy="10387780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5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איזה ערך יש בטיול למפגש ההנהגתי? איזה אווירה </a:t>
            </a:r>
            <a:r>
              <a:rPr lang="he-IL" sz="54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הנהגתית</a:t>
            </a:r>
            <a:r>
              <a:rPr lang="he-IL" sz="5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 נרצה לייצר?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5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איזה חוויות מרכזיות נרצה שכל חניך/ה יחווה? איך נדע שהצלחנו?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5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מה הציפיות שלנו </a:t>
            </a:r>
            <a:r>
              <a:rPr lang="he-IL" sz="54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מהרשג"דים</a:t>
            </a:r>
            <a:r>
              <a:rPr lang="he-IL" sz="5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/</a:t>
            </a:r>
            <a:r>
              <a:rPr lang="he-IL" sz="54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ות</a:t>
            </a:r>
            <a:r>
              <a:rPr lang="he-IL" sz="5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 ומצוותי ההדרכה? מה אנחנו עושים בתהליך ההכנה כדי להכין אותם לכך?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5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כיצד ניצור תחושת שותפות ואחריות בקרב בעלי/</a:t>
            </a:r>
            <a:r>
              <a:rPr lang="he-IL" sz="54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ות</a:t>
            </a:r>
            <a:r>
              <a:rPr lang="he-IL" sz="5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 התפקידים הצעירים השונים?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5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מהן נקודות הבקרה החינוכיות שלנו בתהליך ובמפעל?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endParaRPr lang="he-IL" sz="54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endParaRPr lang="he-IL" sz="54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endParaRPr lang="he-IL" sz="3200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just" rtl="1">
              <a:lnSpc>
                <a:spcPct val="150000"/>
              </a:lnSpc>
            </a:pPr>
            <a:endParaRPr lang="he-IL" sz="3200" b="1" dirty="0">
              <a:solidFill>
                <a:srgbClr val="1F867A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653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472DD-2974-098F-24C1-DACCFB4E5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4FEE4CF-3A4C-2AD8-41CC-B05AE176B186}"/>
              </a:ext>
            </a:extLst>
          </p:cNvPr>
          <p:cNvGrpSpPr/>
          <p:nvPr/>
        </p:nvGrpSpPr>
        <p:grpSpPr>
          <a:xfrm>
            <a:off x="0" y="1259562"/>
            <a:ext cx="18288000" cy="9464292"/>
            <a:chOff x="0" y="0"/>
            <a:chExt cx="2833290" cy="105767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0532441-0AE8-147E-2726-48F5C8FAA17D}"/>
                </a:ext>
              </a:extLst>
            </p:cNvPr>
            <p:cNvSpPr/>
            <p:nvPr/>
          </p:nvSpPr>
          <p:spPr>
            <a:xfrm>
              <a:off x="0" y="0"/>
              <a:ext cx="2833290" cy="1057679"/>
            </a:xfrm>
            <a:custGeom>
              <a:avLst/>
              <a:gdLst/>
              <a:ahLst/>
              <a:cxnLst/>
              <a:rect l="l" t="t" r="r" b="b"/>
              <a:pathLst>
                <a:path w="2833290" h="1057679">
                  <a:moveTo>
                    <a:pt x="0" y="0"/>
                  </a:moveTo>
                  <a:lnTo>
                    <a:pt x="2833290" y="0"/>
                  </a:lnTo>
                  <a:lnTo>
                    <a:pt x="2833290" y="1057679"/>
                  </a:lnTo>
                  <a:lnTo>
                    <a:pt x="0" y="1057679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2F1B85C1-F62B-C1ED-26F8-715AF9DF5E0A}"/>
              </a:ext>
            </a:extLst>
          </p:cNvPr>
          <p:cNvSpPr/>
          <p:nvPr/>
        </p:nvSpPr>
        <p:spPr>
          <a:xfrm rot="-5400000">
            <a:off x="-636558" y="2874397"/>
            <a:ext cx="1273116" cy="771826"/>
          </a:xfrm>
          <a:custGeom>
            <a:avLst/>
            <a:gdLst/>
            <a:ahLst/>
            <a:cxnLst/>
            <a:rect l="l" t="t" r="r" b="b"/>
            <a:pathLst>
              <a:path w="1273116" h="771826">
                <a:moveTo>
                  <a:pt x="0" y="0"/>
                </a:moveTo>
                <a:lnTo>
                  <a:pt x="1273116" y="0"/>
                </a:lnTo>
                <a:lnTo>
                  <a:pt x="1273116" y="771826"/>
                </a:lnTo>
                <a:lnTo>
                  <a:pt x="0" y="771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6C78826-7EE2-2AEA-9160-2096A6377430}"/>
              </a:ext>
            </a:extLst>
          </p:cNvPr>
          <p:cNvSpPr/>
          <p:nvPr/>
        </p:nvSpPr>
        <p:spPr>
          <a:xfrm>
            <a:off x="16831914" y="-261165"/>
            <a:ext cx="1832633" cy="1855830"/>
          </a:xfrm>
          <a:custGeom>
            <a:avLst/>
            <a:gdLst/>
            <a:ahLst/>
            <a:cxnLst/>
            <a:rect l="l" t="t" r="r" b="b"/>
            <a:pathLst>
              <a:path w="1832633" h="1855830">
                <a:moveTo>
                  <a:pt x="0" y="0"/>
                </a:moveTo>
                <a:lnTo>
                  <a:pt x="1832633" y="0"/>
                </a:lnTo>
                <a:lnTo>
                  <a:pt x="1832633" y="1855830"/>
                </a:lnTo>
                <a:lnTo>
                  <a:pt x="0" y="1855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20F9B22-F3E1-C359-24AA-1DA8CE3932C2}"/>
              </a:ext>
            </a:extLst>
          </p:cNvPr>
          <p:cNvSpPr/>
          <p:nvPr/>
        </p:nvSpPr>
        <p:spPr>
          <a:xfrm>
            <a:off x="17347191" y="3631906"/>
            <a:ext cx="940809" cy="940809"/>
          </a:xfrm>
          <a:custGeom>
            <a:avLst/>
            <a:gdLst/>
            <a:ahLst/>
            <a:cxnLst/>
            <a:rect l="l" t="t" r="r" b="b"/>
            <a:pathLst>
              <a:path w="940809" h="940809">
                <a:moveTo>
                  <a:pt x="0" y="0"/>
                </a:moveTo>
                <a:lnTo>
                  <a:pt x="940809" y="0"/>
                </a:lnTo>
                <a:lnTo>
                  <a:pt x="940809" y="940809"/>
                </a:lnTo>
                <a:lnTo>
                  <a:pt x="0" y="940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DD7A7FD-1998-427C-0D7E-F21C28194039}"/>
              </a:ext>
            </a:extLst>
          </p:cNvPr>
          <p:cNvSpPr/>
          <p:nvPr/>
        </p:nvSpPr>
        <p:spPr>
          <a:xfrm>
            <a:off x="-755233" y="-547851"/>
            <a:ext cx="1783933" cy="1576551"/>
          </a:xfrm>
          <a:custGeom>
            <a:avLst/>
            <a:gdLst/>
            <a:ahLst/>
            <a:cxnLst/>
            <a:rect l="l" t="t" r="r" b="b"/>
            <a:pathLst>
              <a:path w="1783933" h="1576551">
                <a:moveTo>
                  <a:pt x="0" y="0"/>
                </a:moveTo>
                <a:lnTo>
                  <a:pt x="1783933" y="0"/>
                </a:lnTo>
                <a:lnTo>
                  <a:pt x="1783933" y="1576551"/>
                </a:lnTo>
                <a:lnTo>
                  <a:pt x="0" y="15765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6D7FFE2-1C7C-E7DE-30F4-D847990E2136}"/>
              </a:ext>
            </a:extLst>
          </p:cNvPr>
          <p:cNvSpPr txBox="1"/>
          <p:nvPr/>
        </p:nvSpPr>
        <p:spPr>
          <a:xfrm>
            <a:off x="1871987" y="1402616"/>
            <a:ext cx="1411664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he-IL" sz="100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  <a:p>
            <a:pPr algn="ctr"/>
            <a:r>
              <a:rPr lang="he-IL" sz="120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הנחיות בטיחותיות</a:t>
            </a:r>
            <a:endParaRPr lang="he-IL" sz="12000" b="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9" name="תמונה 8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029A457D-1908-B9B3-56A7-D78C65600A9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210854" y="3846044"/>
            <a:ext cx="3438905" cy="687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4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81FA-93DA-02AA-DD8F-4B4AF8862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4E41D75-56EE-B87D-0364-57A185791D95}"/>
              </a:ext>
            </a:extLst>
          </p:cNvPr>
          <p:cNvGrpSpPr/>
          <p:nvPr/>
        </p:nvGrpSpPr>
        <p:grpSpPr>
          <a:xfrm>
            <a:off x="0" y="2056430"/>
            <a:ext cx="21821062" cy="10051401"/>
            <a:chOff x="-604326" y="-367256"/>
            <a:chExt cx="3732467" cy="212832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3F9943C-3F44-CABD-5AAC-C67FF9081358}"/>
                </a:ext>
              </a:extLst>
            </p:cNvPr>
            <p:cNvSpPr/>
            <p:nvPr/>
          </p:nvSpPr>
          <p:spPr>
            <a:xfrm>
              <a:off x="-604326" y="-367256"/>
              <a:ext cx="3128141" cy="1761067"/>
            </a:xfrm>
            <a:custGeom>
              <a:avLst/>
              <a:gdLst/>
              <a:ahLst/>
              <a:cxnLst/>
              <a:rect l="l" t="t" r="r" b="b"/>
              <a:pathLst>
                <a:path w="3128141" h="1761067">
                  <a:moveTo>
                    <a:pt x="0" y="0"/>
                  </a:moveTo>
                  <a:lnTo>
                    <a:pt x="3128141" y="0"/>
                  </a:lnTo>
                  <a:lnTo>
                    <a:pt x="3128141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797621E-A81C-6F76-0668-A3D07445FCD5}"/>
                </a:ext>
              </a:extLst>
            </p:cNvPr>
            <p:cNvSpPr txBox="1"/>
            <p:nvPr/>
          </p:nvSpPr>
          <p:spPr>
            <a:xfrm>
              <a:off x="0" y="-57150"/>
              <a:ext cx="3128141" cy="1818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4DE234D7-DE12-7257-9654-3D43CEE42B15}"/>
              </a:ext>
            </a:extLst>
          </p:cNvPr>
          <p:cNvSpPr/>
          <p:nvPr/>
        </p:nvSpPr>
        <p:spPr>
          <a:xfrm>
            <a:off x="12888611" y="3600450"/>
            <a:ext cx="5399389" cy="6686550"/>
          </a:xfrm>
          <a:custGeom>
            <a:avLst/>
            <a:gdLst/>
            <a:ahLst/>
            <a:cxnLst/>
            <a:rect l="l" t="t" r="r" b="b"/>
            <a:pathLst>
              <a:path w="5399389" h="6686550">
                <a:moveTo>
                  <a:pt x="0" y="0"/>
                </a:moveTo>
                <a:lnTo>
                  <a:pt x="5399389" y="0"/>
                </a:lnTo>
                <a:lnTo>
                  <a:pt x="5399389" y="6686550"/>
                </a:lnTo>
                <a:lnTo>
                  <a:pt x="0" y="66865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CF012A6A-9E2D-E129-EAED-4A69C47C25E7}"/>
              </a:ext>
            </a:extLst>
          </p:cNvPr>
          <p:cNvSpPr/>
          <p:nvPr/>
        </p:nvSpPr>
        <p:spPr>
          <a:xfrm>
            <a:off x="7696200" y="9719774"/>
            <a:ext cx="979299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8504D210-B832-8385-59E3-43AE30286769}"/>
              </a:ext>
            </a:extLst>
          </p:cNvPr>
          <p:cNvSpPr/>
          <p:nvPr/>
        </p:nvSpPr>
        <p:spPr>
          <a:xfrm>
            <a:off x="17351144" y="1028700"/>
            <a:ext cx="1822533" cy="1605348"/>
          </a:xfrm>
          <a:custGeom>
            <a:avLst/>
            <a:gdLst/>
            <a:ahLst/>
            <a:cxnLst/>
            <a:rect l="l" t="t" r="r" b="b"/>
            <a:pathLst>
              <a:path w="1822533" h="1605348">
                <a:moveTo>
                  <a:pt x="0" y="0"/>
                </a:moveTo>
                <a:lnTo>
                  <a:pt x="1822533" y="0"/>
                </a:lnTo>
                <a:lnTo>
                  <a:pt x="1822533" y="1605348"/>
                </a:lnTo>
                <a:lnTo>
                  <a:pt x="0" y="1605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2DD78F66-5302-EA4F-80D4-A262AA805ED9}"/>
              </a:ext>
            </a:extLst>
          </p:cNvPr>
          <p:cNvSpPr/>
          <p:nvPr/>
        </p:nvSpPr>
        <p:spPr>
          <a:xfrm>
            <a:off x="6145740" y="9628166"/>
            <a:ext cx="942199" cy="941021"/>
          </a:xfrm>
          <a:custGeom>
            <a:avLst/>
            <a:gdLst/>
            <a:ahLst/>
            <a:cxnLst/>
            <a:rect l="l" t="t" r="r" b="b"/>
            <a:pathLst>
              <a:path w="942199" h="941021">
                <a:moveTo>
                  <a:pt x="0" y="0"/>
                </a:moveTo>
                <a:lnTo>
                  <a:pt x="942199" y="0"/>
                </a:lnTo>
                <a:lnTo>
                  <a:pt x="942199" y="941020"/>
                </a:lnTo>
                <a:lnTo>
                  <a:pt x="0" y="94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5F9A48C6-F4E9-0F3C-C7EE-E6923B3B9CAE}"/>
              </a:ext>
            </a:extLst>
          </p:cNvPr>
          <p:cNvSpPr/>
          <p:nvPr/>
        </p:nvSpPr>
        <p:spPr>
          <a:xfrm>
            <a:off x="338818" y="8563655"/>
            <a:ext cx="1379764" cy="1379764"/>
          </a:xfrm>
          <a:custGeom>
            <a:avLst/>
            <a:gdLst/>
            <a:ahLst/>
            <a:cxnLst/>
            <a:rect l="l" t="t" r="r" b="b"/>
            <a:pathLst>
              <a:path w="1379764" h="1379764">
                <a:moveTo>
                  <a:pt x="0" y="0"/>
                </a:moveTo>
                <a:lnTo>
                  <a:pt x="1379764" y="0"/>
                </a:lnTo>
                <a:lnTo>
                  <a:pt x="1379764" y="1379765"/>
                </a:lnTo>
                <a:lnTo>
                  <a:pt x="0" y="1379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770449E0-4315-89FC-44B6-A318CA356A93}"/>
              </a:ext>
            </a:extLst>
          </p:cNvPr>
          <p:cNvSpPr txBox="1"/>
          <p:nvPr/>
        </p:nvSpPr>
        <p:spPr>
          <a:xfrm>
            <a:off x="2301645" y="261714"/>
            <a:ext cx="150333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9600" b="0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ניהול הטיול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D82C5948-D785-42F1-84AA-3291B7C1F300}"/>
              </a:ext>
            </a:extLst>
          </p:cNvPr>
          <p:cNvSpPr/>
          <p:nvPr/>
        </p:nvSpPr>
        <p:spPr>
          <a:xfrm>
            <a:off x="762000" y="5050581"/>
            <a:ext cx="1539645" cy="3179989"/>
          </a:xfrm>
          <a:custGeom>
            <a:avLst/>
            <a:gdLst/>
            <a:ahLst/>
            <a:cxnLst/>
            <a:rect l="l" t="t" r="r" b="b"/>
            <a:pathLst>
              <a:path w="1539645" h="3179989">
                <a:moveTo>
                  <a:pt x="0" y="0"/>
                </a:moveTo>
                <a:lnTo>
                  <a:pt x="1539645" y="0"/>
                </a:lnTo>
                <a:lnTo>
                  <a:pt x="1539645" y="3179989"/>
                </a:lnTo>
                <a:lnTo>
                  <a:pt x="0" y="31799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32" name="תמונה 31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9BDC8CB3-1FC5-CE77-043D-624F2945143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02823" y="-935087"/>
            <a:ext cx="2064473" cy="4128946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8C6AD5B-586B-D34A-81A7-666F48F53A6A}"/>
              </a:ext>
            </a:extLst>
          </p:cNvPr>
          <p:cNvSpPr txBox="1"/>
          <p:nvPr/>
        </p:nvSpPr>
        <p:spPr>
          <a:xfrm>
            <a:off x="1040559" y="2780270"/>
            <a:ext cx="16629982" cy="7340792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4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הגדרת נקודות בקרה שלכם/ן כמנהלי/</a:t>
            </a:r>
            <a:r>
              <a:rPr lang="he-IL" sz="44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ות</a:t>
            </a:r>
            <a:r>
              <a:rPr lang="he-IL" sz="4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 הטיול בתחום החינוכי ובתחום הלוגיסטי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4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שליטה על כמויות חניכים/</a:t>
            </a:r>
            <a:r>
              <a:rPr lang="he-IL" sz="44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ות</a:t>
            </a:r>
            <a:endParaRPr lang="he-IL" sz="44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4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מוכנות לשינויים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4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שקיפות ויצירת וודאות עד כמה שניתן עבור הצוות והשבטים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4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קשר לעולם החיצון: העברת דיווחים ועדכונים, זמינות למוקד ההורים, קשר עם ראשי שבטים (דרך מנגנון הנהגתי)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4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טיפול באירועי משמעת / לא נורמטיביים: קור רוח, לא "לשלוף מהבטן", שיח עם מרכז/ת ההנהגה וגורמים רלוונטיים בתנועה.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he-IL" sz="3200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just" rtl="1">
              <a:lnSpc>
                <a:spcPct val="150000"/>
              </a:lnSpc>
            </a:pPr>
            <a:endParaRPr lang="he-IL" sz="3200" b="1" dirty="0">
              <a:solidFill>
                <a:srgbClr val="1F867A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5392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C12106-A195-B682-301E-08A0AC414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AB63512-9A54-84DC-D832-3A7B86B47443}"/>
              </a:ext>
            </a:extLst>
          </p:cNvPr>
          <p:cNvGrpSpPr/>
          <p:nvPr/>
        </p:nvGrpSpPr>
        <p:grpSpPr>
          <a:xfrm>
            <a:off x="0" y="2056430"/>
            <a:ext cx="21821062" cy="10051401"/>
            <a:chOff x="-604326" y="-367256"/>
            <a:chExt cx="3732467" cy="212832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B9C0E19-5BF9-5928-471B-72936F87F6F7}"/>
                </a:ext>
              </a:extLst>
            </p:cNvPr>
            <p:cNvSpPr/>
            <p:nvPr/>
          </p:nvSpPr>
          <p:spPr>
            <a:xfrm>
              <a:off x="-604326" y="-367256"/>
              <a:ext cx="3128141" cy="1761067"/>
            </a:xfrm>
            <a:custGeom>
              <a:avLst/>
              <a:gdLst/>
              <a:ahLst/>
              <a:cxnLst/>
              <a:rect l="l" t="t" r="r" b="b"/>
              <a:pathLst>
                <a:path w="3128141" h="1761067">
                  <a:moveTo>
                    <a:pt x="0" y="0"/>
                  </a:moveTo>
                  <a:lnTo>
                    <a:pt x="3128141" y="0"/>
                  </a:lnTo>
                  <a:lnTo>
                    <a:pt x="3128141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90D05CA-0038-6B83-DFF0-4DFD75CF46D2}"/>
                </a:ext>
              </a:extLst>
            </p:cNvPr>
            <p:cNvSpPr txBox="1"/>
            <p:nvPr/>
          </p:nvSpPr>
          <p:spPr>
            <a:xfrm>
              <a:off x="0" y="-57150"/>
              <a:ext cx="3128141" cy="1818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4C094B14-6782-4176-83B5-C7C936C532F4}"/>
              </a:ext>
            </a:extLst>
          </p:cNvPr>
          <p:cNvSpPr/>
          <p:nvPr/>
        </p:nvSpPr>
        <p:spPr>
          <a:xfrm>
            <a:off x="12888611" y="3600450"/>
            <a:ext cx="5399389" cy="6686550"/>
          </a:xfrm>
          <a:custGeom>
            <a:avLst/>
            <a:gdLst/>
            <a:ahLst/>
            <a:cxnLst/>
            <a:rect l="l" t="t" r="r" b="b"/>
            <a:pathLst>
              <a:path w="5399389" h="6686550">
                <a:moveTo>
                  <a:pt x="0" y="0"/>
                </a:moveTo>
                <a:lnTo>
                  <a:pt x="5399389" y="0"/>
                </a:lnTo>
                <a:lnTo>
                  <a:pt x="5399389" y="6686550"/>
                </a:lnTo>
                <a:lnTo>
                  <a:pt x="0" y="66865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3E9F3265-F840-04D4-6B17-FAAEAD90F7F7}"/>
              </a:ext>
            </a:extLst>
          </p:cNvPr>
          <p:cNvSpPr/>
          <p:nvPr/>
        </p:nvSpPr>
        <p:spPr>
          <a:xfrm>
            <a:off x="7696200" y="9719774"/>
            <a:ext cx="979299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470F30B4-42F6-7E8E-598A-35B0D7B94CBA}"/>
              </a:ext>
            </a:extLst>
          </p:cNvPr>
          <p:cNvSpPr/>
          <p:nvPr/>
        </p:nvSpPr>
        <p:spPr>
          <a:xfrm>
            <a:off x="17351144" y="1028700"/>
            <a:ext cx="1822533" cy="1605348"/>
          </a:xfrm>
          <a:custGeom>
            <a:avLst/>
            <a:gdLst/>
            <a:ahLst/>
            <a:cxnLst/>
            <a:rect l="l" t="t" r="r" b="b"/>
            <a:pathLst>
              <a:path w="1822533" h="1605348">
                <a:moveTo>
                  <a:pt x="0" y="0"/>
                </a:moveTo>
                <a:lnTo>
                  <a:pt x="1822533" y="0"/>
                </a:lnTo>
                <a:lnTo>
                  <a:pt x="1822533" y="1605348"/>
                </a:lnTo>
                <a:lnTo>
                  <a:pt x="0" y="1605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91A08E0C-E2F9-1F43-A74D-91A619CFA414}"/>
              </a:ext>
            </a:extLst>
          </p:cNvPr>
          <p:cNvSpPr/>
          <p:nvPr/>
        </p:nvSpPr>
        <p:spPr>
          <a:xfrm>
            <a:off x="6145740" y="9628166"/>
            <a:ext cx="942199" cy="941021"/>
          </a:xfrm>
          <a:custGeom>
            <a:avLst/>
            <a:gdLst/>
            <a:ahLst/>
            <a:cxnLst/>
            <a:rect l="l" t="t" r="r" b="b"/>
            <a:pathLst>
              <a:path w="942199" h="941021">
                <a:moveTo>
                  <a:pt x="0" y="0"/>
                </a:moveTo>
                <a:lnTo>
                  <a:pt x="942199" y="0"/>
                </a:lnTo>
                <a:lnTo>
                  <a:pt x="942199" y="941020"/>
                </a:lnTo>
                <a:lnTo>
                  <a:pt x="0" y="94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9AD2F06E-2E5C-A954-E617-879E24A6C400}"/>
              </a:ext>
            </a:extLst>
          </p:cNvPr>
          <p:cNvSpPr/>
          <p:nvPr/>
        </p:nvSpPr>
        <p:spPr>
          <a:xfrm>
            <a:off x="338818" y="8563655"/>
            <a:ext cx="1379764" cy="1379764"/>
          </a:xfrm>
          <a:custGeom>
            <a:avLst/>
            <a:gdLst/>
            <a:ahLst/>
            <a:cxnLst/>
            <a:rect l="l" t="t" r="r" b="b"/>
            <a:pathLst>
              <a:path w="1379764" h="1379764">
                <a:moveTo>
                  <a:pt x="0" y="0"/>
                </a:moveTo>
                <a:lnTo>
                  <a:pt x="1379764" y="0"/>
                </a:lnTo>
                <a:lnTo>
                  <a:pt x="1379764" y="1379765"/>
                </a:lnTo>
                <a:lnTo>
                  <a:pt x="0" y="1379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D995FEA8-AB77-A3FB-9E69-F85AB8459548}"/>
              </a:ext>
            </a:extLst>
          </p:cNvPr>
          <p:cNvSpPr txBox="1"/>
          <p:nvPr/>
        </p:nvSpPr>
        <p:spPr>
          <a:xfrm>
            <a:off x="2301645" y="261714"/>
            <a:ext cx="150333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9600" b="0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מסלולים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4D6ADC58-4E69-7186-F078-3F35C025E585}"/>
              </a:ext>
            </a:extLst>
          </p:cNvPr>
          <p:cNvSpPr/>
          <p:nvPr/>
        </p:nvSpPr>
        <p:spPr>
          <a:xfrm>
            <a:off x="762000" y="5050581"/>
            <a:ext cx="1539645" cy="3179989"/>
          </a:xfrm>
          <a:custGeom>
            <a:avLst/>
            <a:gdLst/>
            <a:ahLst/>
            <a:cxnLst/>
            <a:rect l="l" t="t" r="r" b="b"/>
            <a:pathLst>
              <a:path w="1539645" h="3179989">
                <a:moveTo>
                  <a:pt x="0" y="0"/>
                </a:moveTo>
                <a:lnTo>
                  <a:pt x="1539645" y="0"/>
                </a:lnTo>
                <a:lnTo>
                  <a:pt x="1539645" y="3179989"/>
                </a:lnTo>
                <a:lnTo>
                  <a:pt x="0" y="31799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32" name="תמונה 31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278DA290-050E-AAC2-7A00-927C10C05EC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02823" y="-935087"/>
            <a:ext cx="2064473" cy="4128946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F336FAFF-47E4-C8A6-F3FF-F8F55EC2B352}"/>
              </a:ext>
            </a:extLst>
          </p:cNvPr>
          <p:cNvSpPr txBox="1"/>
          <p:nvPr/>
        </p:nvSpPr>
        <p:spPr>
          <a:xfrm>
            <a:off x="1040559" y="2780270"/>
            <a:ext cx="16629982" cy="6848350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4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ראש הטור ו/או מנהל/ת הטיול לא חייב ללכת בראש הטור, אלא במקום שבו הוא/היא הכי רלוונטי/ת!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4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דיווח לחדר מצב בטרם הכניסה למסלול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4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הגדרת מאסף/ת בכל חלק של הטור, מאסף/ת לטור כולו.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4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יחס ערכות ראש טור (4 על 300 , 5 על 400)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4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זמינות טלפון לווייני באזורים ללא קליטה ובמסלול – ללמוד מראש איך לתפעל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4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יש לרענן את בע"ת לגבי דו"ח מיפוי המסלול בערב שלפני (אם מטיילים בבוקר הטיול אז בתדריך מקדים)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4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הצמדה של גורמי רפואה לשבטים גדולים במיקומים שונים ברחבי הטור</a:t>
            </a:r>
            <a:endParaRPr lang="he-IL" sz="3200" b="1" dirty="0">
              <a:solidFill>
                <a:srgbClr val="FFFFFF"/>
              </a:solidFill>
              <a:latin typeface="Assistant" pitchFamily="2" charset="-79"/>
              <a:cs typeface="Assistant" pitchFamily="2" charset="-79"/>
            </a:endParaRPr>
          </a:p>
          <a:p>
            <a:pPr algn="just" rtl="1">
              <a:lnSpc>
                <a:spcPct val="150000"/>
              </a:lnSpc>
            </a:pPr>
            <a:endParaRPr lang="he-IL" sz="3200" b="1" dirty="0">
              <a:solidFill>
                <a:srgbClr val="1F867A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3414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38A64-359C-ECC0-F9FC-8B818E17B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BBA15DA8-9E67-E89D-48EE-80EA4E9DD192}"/>
              </a:ext>
            </a:extLst>
          </p:cNvPr>
          <p:cNvGrpSpPr/>
          <p:nvPr/>
        </p:nvGrpSpPr>
        <p:grpSpPr>
          <a:xfrm>
            <a:off x="0" y="2056430"/>
            <a:ext cx="21821062" cy="10051401"/>
            <a:chOff x="-604326" y="-367256"/>
            <a:chExt cx="3732467" cy="212832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5683472-97CB-A0B1-E1DF-5EDCF768CDF1}"/>
                </a:ext>
              </a:extLst>
            </p:cNvPr>
            <p:cNvSpPr/>
            <p:nvPr/>
          </p:nvSpPr>
          <p:spPr>
            <a:xfrm>
              <a:off x="-604326" y="-367256"/>
              <a:ext cx="3128141" cy="1761067"/>
            </a:xfrm>
            <a:custGeom>
              <a:avLst/>
              <a:gdLst/>
              <a:ahLst/>
              <a:cxnLst/>
              <a:rect l="l" t="t" r="r" b="b"/>
              <a:pathLst>
                <a:path w="3128141" h="1761067">
                  <a:moveTo>
                    <a:pt x="0" y="0"/>
                  </a:moveTo>
                  <a:lnTo>
                    <a:pt x="3128141" y="0"/>
                  </a:lnTo>
                  <a:lnTo>
                    <a:pt x="3128141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1851530-7E0E-F86F-3648-CEE97EC88DF8}"/>
                </a:ext>
              </a:extLst>
            </p:cNvPr>
            <p:cNvSpPr txBox="1"/>
            <p:nvPr/>
          </p:nvSpPr>
          <p:spPr>
            <a:xfrm>
              <a:off x="0" y="-57150"/>
              <a:ext cx="3128141" cy="1818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BF72697E-C98E-3D1A-9F3F-FFCBED983D23}"/>
              </a:ext>
            </a:extLst>
          </p:cNvPr>
          <p:cNvSpPr/>
          <p:nvPr/>
        </p:nvSpPr>
        <p:spPr>
          <a:xfrm>
            <a:off x="12888611" y="3600450"/>
            <a:ext cx="5399389" cy="6686550"/>
          </a:xfrm>
          <a:custGeom>
            <a:avLst/>
            <a:gdLst/>
            <a:ahLst/>
            <a:cxnLst/>
            <a:rect l="l" t="t" r="r" b="b"/>
            <a:pathLst>
              <a:path w="5399389" h="6686550">
                <a:moveTo>
                  <a:pt x="0" y="0"/>
                </a:moveTo>
                <a:lnTo>
                  <a:pt x="5399389" y="0"/>
                </a:lnTo>
                <a:lnTo>
                  <a:pt x="5399389" y="6686550"/>
                </a:lnTo>
                <a:lnTo>
                  <a:pt x="0" y="66865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086EE871-50A1-716F-4617-E7A3066E7206}"/>
              </a:ext>
            </a:extLst>
          </p:cNvPr>
          <p:cNvSpPr/>
          <p:nvPr/>
        </p:nvSpPr>
        <p:spPr>
          <a:xfrm>
            <a:off x="7696200" y="9719774"/>
            <a:ext cx="979299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3EF5B307-E351-DDAD-875B-37BA3293041A}"/>
              </a:ext>
            </a:extLst>
          </p:cNvPr>
          <p:cNvSpPr/>
          <p:nvPr/>
        </p:nvSpPr>
        <p:spPr>
          <a:xfrm>
            <a:off x="17351144" y="1028700"/>
            <a:ext cx="1822533" cy="1605348"/>
          </a:xfrm>
          <a:custGeom>
            <a:avLst/>
            <a:gdLst/>
            <a:ahLst/>
            <a:cxnLst/>
            <a:rect l="l" t="t" r="r" b="b"/>
            <a:pathLst>
              <a:path w="1822533" h="1605348">
                <a:moveTo>
                  <a:pt x="0" y="0"/>
                </a:moveTo>
                <a:lnTo>
                  <a:pt x="1822533" y="0"/>
                </a:lnTo>
                <a:lnTo>
                  <a:pt x="1822533" y="1605348"/>
                </a:lnTo>
                <a:lnTo>
                  <a:pt x="0" y="1605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E4475AFB-B403-C9D8-CCF3-CB0B4F711D05}"/>
              </a:ext>
            </a:extLst>
          </p:cNvPr>
          <p:cNvSpPr/>
          <p:nvPr/>
        </p:nvSpPr>
        <p:spPr>
          <a:xfrm>
            <a:off x="6145740" y="9628166"/>
            <a:ext cx="942199" cy="941021"/>
          </a:xfrm>
          <a:custGeom>
            <a:avLst/>
            <a:gdLst/>
            <a:ahLst/>
            <a:cxnLst/>
            <a:rect l="l" t="t" r="r" b="b"/>
            <a:pathLst>
              <a:path w="942199" h="941021">
                <a:moveTo>
                  <a:pt x="0" y="0"/>
                </a:moveTo>
                <a:lnTo>
                  <a:pt x="942199" y="0"/>
                </a:lnTo>
                <a:lnTo>
                  <a:pt x="942199" y="941020"/>
                </a:lnTo>
                <a:lnTo>
                  <a:pt x="0" y="94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01A4827B-A9DE-8797-0B60-91B5BE730B57}"/>
              </a:ext>
            </a:extLst>
          </p:cNvPr>
          <p:cNvSpPr/>
          <p:nvPr/>
        </p:nvSpPr>
        <p:spPr>
          <a:xfrm>
            <a:off x="338818" y="8563655"/>
            <a:ext cx="1379764" cy="1379764"/>
          </a:xfrm>
          <a:custGeom>
            <a:avLst/>
            <a:gdLst/>
            <a:ahLst/>
            <a:cxnLst/>
            <a:rect l="l" t="t" r="r" b="b"/>
            <a:pathLst>
              <a:path w="1379764" h="1379764">
                <a:moveTo>
                  <a:pt x="0" y="0"/>
                </a:moveTo>
                <a:lnTo>
                  <a:pt x="1379764" y="0"/>
                </a:lnTo>
                <a:lnTo>
                  <a:pt x="1379764" y="1379765"/>
                </a:lnTo>
                <a:lnTo>
                  <a:pt x="0" y="1379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2D73F09F-3538-892F-005C-6496D80023FA}"/>
              </a:ext>
            </a:extLst>
          </p:cNvPr>
          <p:cNvSpPr txBox="1"/>
          <p:nvPr/>
        </p:nvSpPr>
        <p:spPr>
          <a:xfrm>
            <a:off x="2301645" y="261714"/>
            <a:ext cx="150333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9600" b="0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מסלולים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2F4B6C59-03C2-B526-636F-685CAEFF9D12}"/>
              </a:ext>
            </a:extLst>
          </p:cNvPr>
          <p:cNvSpPr/>
          <p:nvPr/>
        </p:nvSpPr>
        <p:spPr>
          <a:xfrm>
            <a:off x="762000" y="5050581"/>
            <a:ext cx="1539645" cy="3179989"/>
          </a:xfrm>
          <a:custGeom>
            <a:avLst/>
            <a:gdLst/>
            <a:ahLst/>
            <a:cxnLst/>
            <a:rect l="l" t="t" r="r" b="b"/>
            <a:pathLst>
              <a:path w="1539645" h="3179989">
                <a:moveTo>
                  <a:pt x="0" y="0"/>
                </a:moveTo>
                <a:lnTo>
                  <a:pt x="1539645" y="0"/>
                </a:lnTo>
                <a:lnTo>
                  <a:pt x="1539645" y="3179989"/>
                </a:lnTo>
                <a:lnTo>
                  <a:pt x="0" y="31799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32" name="תמונה 31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FCEA4892-5FE5-F1C7-6DD6-830C11D0AF2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02823" y="-935087"/>
            <a:ext cx="2064473" cy="4128946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25F18A9-D366-D3F2-A74B-CFC58B436A5A}"/>
              </a:ext>
            </a:extLst>
          </p:cNvPr>
          <p:cNvSpPr txBox="1"/>
          <p:nvPr/>
        </p:nvSpPr>
        <p:spPr>
          <a:xfrm>
            <a:off x="1040559" y="2780270"/>
            <a:ext cx="16629982" cy="4817024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4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מנהלת התחקיר המקדים (מנהלת המרחב) היא היחידה הרשאית לאשר  שינוי בשעות הגג שנקבעו בתחקיר המקדים (או בהשלמות אל מול מרכזי/</a:t>
            </a:r>
            <a:r>
              <a:rPr lang="he-IL" sz="4400" dirty="0" err="1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ות</a:t>
            </a:r>
            <a:r>
              <a:rPr lang="he-IL" sz="4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 ההנהגה)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4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יש לקחת </a:t>
            </a:r>
            <a:r>
              <a:rPr lang="he-IL" sz="4400" dirty="0" err="1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ספייר</a:t>
            </a:r>
            <a:r>
              <a:rPr lang="he-IL" sz="4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 על שעות הגג </a:t>
            </a:r>
            <a:r>
              <a:rPr lang="he-IL" sz="4400" dirty="0" err="1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בלו''ז</a:t>
            </a:r>
            <a:r>
              <a:rPr lang="he-IL" sz="4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 ההנהגתי, ולקחת בחשבון משתנים כמו – מסלול בוצי, עיכובים בהתארגנות בבוקר וכו'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4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יש לדווח על חשש לכניסה לחושך ברגע היוודע הדבר ובכל מקרה בו יש ספק לא יאוחר מ-14:00. כלומר – יש לקיים הערכת מצב שלכם/ן לפניי כן.</a:t>
            </a:r>
          </a:p>
          <a:p>
            <a:pPr algn="just" rtl="1">
              <a:lnSpc>
                <a:spcPct val="150000"/>
              </a:lnSpc>
            </a:pPr>
            <a:endParaRPr lang="he-IL" sz="3200" b="1" dirty="0">
              <a:solidFill>
                <a:srgbClr val="1F867A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48821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C7E78-5964-7159-4C2E-9FB8EECCE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5B4D8A2-E022-FD49-2BF2-70121D3FBDEE}"/>
              </a:ext>
            </a:extLst>
          </p:cNvPr>
          <p:cNvGrpSpPr/>
          <p:nvPr/>
        </p:nvGrpSpPr>
        <p:grpSpPr>
          <a:xfrm>
            <a:off x="0" y="2056430"/>
            <a:ext cx="21821062" cy="10051401"/>
            <a:chOff x="-604326" y="-367256"/>
            <a:chExt cx="3732467" cy="212832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28AA1A6-86F9-92FE-F31D-F449A916537D}"/>
                </a:ext>
              </a:extLst>
            </p:cNvPr>
            <p:cNvSpPr/>
            <p:nvPr/>
          </p:nvSpPr>
          <p:spPr>
            <a:xfrm>
              <a:off x="-604326" y="-367256"/>
              <a:ext cx="3128141" cy="1761067"/>
            </a:xfrm>
            <a:custGeom>
              <a:avLst/>
              <a:gdLst/>
              <a:ahLst/>
              <a:cxnLst/>
              <a:rect l="l" t="t" r="r" b="b"/>
              <a:pathLst>
                <a:path w="3128141" h="1761067">
                  <a:moveTo>
                    <a:pt x="0" y="0"/>
                  </a:moveTo>
                  <a:lnTo>
                    <a:pt x="3128141" y="0"/>
                  </a:lnTo>
                  <a:lnTo>
                    <a:pt x="3128141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73DF43D-A08A-95F2-72A2-A44DBE0472DD}"/>
                </a:ext>
              </a:extLst>
            </p:cNvPr>
            <p:cNvSpPr txBox="1"/>
            <p:nvPr/>
          </p:nvSpPr>
          <p:spPr>
            <a:xfrm>
              <a:off x="0" y="-57150"/>
              <a:ext cx="3128141" cy="1818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DB803509-A223-9D24-371E-C156A9952ED5}"/>
              </a:ext>
            </a:extLst>
          </p:cNvPr>
          <p:cNvSpPr/>
          <p:nvPr/>
        </p:nvSpPr>
        <p:spPr>
          <a:xfrm>
            <a:off x="12888611" y="3600450"/>
            <a:ext cx="5399389" cy="6686550"/>
          </a:xfrm>
          <a:custGeom>
            <a:avLst/>
            <a:gdLst/>
            <a:ahLst/>
            <a:cxnLst/>
            <a:rect l="l" t="t" r="r" b="b"/>
            <a:pathLst>
              <a:path w="5399389" h="6686550">
                <a:moveTo>
                  <a:pt x="0" y="0"/>
                </a:moveTo>
                <a:lnTo>
                  <a:pt x="5399389" y="0"/>
                </a:lnTo>
                <a:lnTo>
                  <a:pt x="5399389" y="6686550"/>
                </a:lnTo>
                <a:lnTo>
                  <a:pt x="0" y="66865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CACCBA4D-16CD-19D3-47D2-04850A14B1EB}"/>
              </a:ext>
            </a:extLst>
          </p:cNvPr>
          <p:cNvSpPr/>
          <p:nvPr/>
        </p:nvSpPr>
        <p:spPr>
          <a:xfrm>
            <a:off x="7696200" y="9719774"/>
            <a:ext cx="979299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41260A7E-2E43-CA35-5F6B-F625518F2FC4}"/>
              </a:ext>
            </a:extLst>
          </p:cNvPr>
          <p:cNvSpPr/>
          <p:nvPr/>
        </p:nvSpPr>
        <p:spPr>
          <a:xfrm>
            <a:off x="17351144" y="1028700"/>
            <a:ext cx="1822533" cy="1605348"/>
          </a:xfrm>
          <a:custGeom>
            <a:avLst/>
            <a:gdLst/>
            <a:ahLst/>
            <a:cxnLst/>
            <a:rect l="l" t="t" r="r" b="b"/>
            <a:pathLst>
              <a:path w="1822533" h="1605348">
                <a:moveTo>
                  <a:pt x="0" y="0"/>
                </a:moveTo>
                <a:lnTo>
                  <a:pt x="1822533" y="0"/>
                </a:lnTo>
                <a:lnTo>
                  <a:pt x="1822533" y="1605348"/>
                </a:lnTo>
                <a:lnTo>
                  <a:pt x="0" y="1605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9C77A44D-850E-2A58-A000-96085BB6A433}"/>
              </a:ext>
            </a:extLst>
          </p:cNvPr>
          <p:cNvSpPr/>
          <p:nvPr/>
        </p:nvSpPr>
        <p:spPr>
          <a:xfrm>
            <a:off x="6145740" y="9628166"/>
            <a:ext cx="942199" cy="941021"/>
          </a:xfrm>
          <a:custGeom>
            <a:avLst/>
            <a:gdLst/>
            <a:ahLst/>
            <a:cxnLst/>
            <a:rect l="l" t="t" r="r" b="b"/>
            <a:pathLst>
              <a:path w="942199" h="941021">
                <a:moveTo>
                  <a:pt x="0" y="0"/>
                </a:moveTo>
                <a:lnTo>
                  <a:pt x="942199" y="0"/>
                </a:lnTo>
                <a:lnTo>
                  <a:pt x="942199" y="941020"/>
                </a:lnTo>
                <a:lnTo>
                  <a:pt x="0" y="94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BF20C565-1095-200A-DA8B-FB0195C88702}"/>
              </a:ext>
            </a:extLst>
          </p:cNvPr>
          <p:cNvSpPr/>
          <p:nvPr/>
        </p:nvSpPr>
        <p:spPr>
          <a:xfrm>
            <a:off x="338818" y="8563655"/>
            <a:ext cx="1379764" cy="1379764"/>
          </a:xfrm>
          <a:custGeom>
            <a:avLst/>
            <a:gdLst/>
            <a:ahLst/>
            <a:cxnLst/>
            <a:rect l="l" t="t" r="r" b="b"/>
            <a:pathLst>
              <a:path w="1379764" h="1379764">
                <a:moveTo>
                  <a:pt x="0" y="0"/>
                </a:moveTo>
                <a:lnTo>
                  <a:pt x="1379764" y="0"/>
                </a:lnTo>
                <a:lnTo>
                  <a:pt x="1379764" y="1379765"/>
                </a:lnTo>
                <a:lnTo>
                  <a:pt x="0" y="1379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81AA8702-80F8-795B-1F95-15E5E9DD96A3}"/>
              </a:ext>
            </a:extLst>
          </p:cNvPr>
          <p:cNvSpPr txBox="1"/>
          <p:nvPr/>
        </p:nvSpPr>
        <p:spPr>
          <a:xfrm>
            <a:off x="2301645" y="261714"/>
            <a:ext cx="150333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9600" b="0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חניון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FF4CF0E8-DA61-5AF5-59A9-7AA8A2D86676}"/>
              </a:ext>
            </a:extLst>
          </p:cNvPr>
          <p:cNvSpPr/>
          <p:nvPr/>
        </p:nvSpPr>
        <p:spPr>
          <a:xfrm>
            <a:off x="762000" y="5050581"/>
            <a:ext cx="1539645" cy="3179989"/>
          </a:xfrm>
          <a:custGeom>
            <a:avLst/>
            <a:gdLst/>
            <a:ahLst/>
            <a:cxnLst/>
            <a:rect l="l" t="t" r="r" b="b"/>
            <a:pathLst>
              <a:path w="1539645" h="3179989">
                <a:moveTo>
                  <a:pt x="0" y="0"/>
                </a:moveTo>
                <a:lnTo>
                  <a:pt x="1539645" y="0"/>
                </a:lnTo>
                <a:lnTo>
                  <a:pt x="1539645" y="3179989"/>
                </a:lnTo>
                <a:lnTo>
                  <a:pt x="0" y="31799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32" name="תמונה 31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5304CB9A-C038-57CF-16EA-597163629BA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02823" y="-935087"/>
            <a:ext cx="2064473" cy="4128946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DD6DF7B-EA80-4F63-9C0A-974135B99715}"/>
              </a:ext>
            </a:extLst>
          </p:cNvPr>
          <p:cNvSpPr txBox="1"/>
          <p:nvPr/>
        </p:nvSpPr>
        <p:spPr>
          <a:xfrm>
            <a:off x="1040559" y="2780270"/>
            <a:ext cx="16629982" cy="3477875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4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שמירת לילה ויום בחניונים החל משעת ההתמקמות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4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הכרות של מנהל/ת הטיול עם תיק אבטחת חניון ותיק פינוי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4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מגפון / מערכת כריזה בחניונים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4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פינוי חניון במקרה שריפה או אירוע בטחוני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4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המצאות מים חירום בחניון- ליטר לחניך (עד 200 ליטר)</a:t>
            </a:r>
          </a:p>
        </p:txBody>
      </p:sp>
    </p:spTree>
    <p:extLst>
      <p:ext uri="{BB962C8B-B14F-4D97-AF65-F5344CB8AC3E}">
        <p14:creationId xmlns:p14="http://schemas.microsoft.com/office/powerpoint/2010/main" val="2561233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923781-E5B4-D3BA-245E-E7B862448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0174C91-1B41-4903-FF29-A2B5ED5569A1}"/>
              </a:ext>
            </a:extLst>
          </p:cNvPr>
          <p:cNvGrpSpPr/>
          <p:nvPr/>
        </p:nvGrpSpPr>
        <p:grpSpPr>
          <a:xfrm>
            <a:off x="34082" y="2006829"/>
            <a:ext cx="21821062" cy="10051401"/>
            <a:chOff x="-604326" y="-367256"/>
            <a:chExt cx="3732467" cy="212832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48A46C5-541F-FCE4-14BA-BD92DDE3B346}"/>
                </a:ext>
              </a:extLst>
            </p:cNvPr>
            <p:cNvSpPr/>
            <p:nvPr/>
          </p:nvSpPr>
          <p:spPr>
            <a:xfrm>
              <a:off x="-604326" y="-367256"/>
              <a:ext cx="3128141" cy="1761067"/>
            </a:xfrm>
            <a:custGeom>
              <a:avLst/>
              <a:gdLst/>
              <a:ahLst/>
              <a:cxnLst/>
              <a:rect l="l" t="t" r="r" b="b"/>
              <a:pathLst>
                <a:path w="3128141" h="1761067">
                  <a:moveTo>
                    <a:pt x="0" y="0"/>
                  </a:moveTo>
                  <a:lnTo>
                    <a:pt x="3128141" y="0"/>
                  </a:lnTo>
                  <a:lnTo>
                    <a:pt x="3128141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10F8C06-785F-6B1A-E0A1-D64C24D6E10F}"/>
                </a:ext>
              </a:extLst>
            </p:cNvPr>
            <p:cNvSpPr txBox="1"/>
            <p:nvPr/>
          </p:nvSpPr>
          <p:spPr>
            <a:xfrm>
              <a:off x="0" y="-57150"/>
              <a:ext cx="3128141" cy="1818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FDE34FF9-A908-3B93-4ABD-6F79A7E99112}"/>
              </a:ext>
            </a:extLst>
          </p:cNvPr>
          <p:cNvSpPr/>
          <p:nvPr/>
        </p:nvSpPr>
        <p:spPr>
          <a:xfrm>
            <a:off x="12888611" y="3600450"/>
            <a:ext cx="5399389" cy="6686550"/>
          </a:xfrm>
          <a:custGeom>
            <a:avLst/>
            <a:gdLst/>
            <a:ahLst/>
            <a:cxnLst/>
            <a:rect l="l" t="t" r="r" b="b"/>
            <a:pathLst>
              <a:path w="5399389" h="6686550">
                <a:moveTo>
                  <a:pt x="0" y="0"/>
                </a:moveTo>
                <a:lnTo>
                  <a:pt x="5399389" y="0"/>
                </a:lnTo>
                <a:lnTo>
                  <a:pt x="5399389" y="6686550"/>
                </a:lnTo>
                <a:lnTo>
                  <a:pt x="0" y="66865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9596329E-391B-EC7B-80B6-F93DA713B321}"/>
              </a:ext>
            </a:extLst>
          </p:cNvPr>
          <p:cNvSpPr/>
          <p:nvPr/>
        </p:nvSpPr>
        <p:spPr>
          <a:xfrm>
            <a:off x="7696200" y="9719774"/>
            <a:ext cx="979299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71751D8B-035D-AC02-6ADC-522FCFF72954}"/>
              </a:ext>
            </a:extLst>
          </p:cNvPr>
          <p:cNvSpPr/>
          <p:nvPr/>
        </p:nvSpPr>
        <p:spPr>
          <a:xfrm>
            <a:off x="17351144" y="1028700"/>
            <a:ext cx="1822533" cy="1605348"/>
          </a:xfrm>
          <a:custGeom>
            <a:avLst/>
            <a:gdLst/>
            <a:ahLst/>
            <a:cxnLst/>
            <a:rect l="l" t="t" r="r" b="b"/>
            <a:pathLst>
              <a:path w="1822533" h="1605348">
                <a:moveTo>
                  <a:pt x="0" y="0"/>
                </a:moveTo>
                <a:lnTo>
                  <a:pt x="1822533" y="0"/>
                </a:lnTo>
                <a:lnTo>
                  <a:pt x="1822533" y="1605348"/>
                </a:lnTo>
                <a:lnTo>
                  <a:pt x="0" y="1605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73A5590D-560C-A26B-9946-10A016F51795}"/>
              </a:ext>
            </a:extLst>
          </p:cNvPr>
          <p:cNvSpPr/>
          <p:nvPr/>
        </p:nvSpPr>
        <p:spPr>
          <a:xfrm>
            <a:off x="6145740" y="9628166"/>
            <a:ext cx="942199" cy="941021"/>
          </a:xfrm>
          <a:custGeom>
            <a:avLst/>
            <a:gdLst/>
            <a:ahLst/>
            <a:cxnLst/>
            <a:rect l="l" t="t" r="r" b="b"/>
            <a:pathLst>
              <a:path w="942199" h="941021">
                <a:moveTo>
                  <a:pt x="0" y="0"/>
                </a:moveTo>
                <a:lnTo>
                  <a:pt x="942199" y="0"/>
                </a:lnTo>
                <a:lnTo>
                  <a:pt x="942199" y="941020"/>
                </a:lnTo>
                <a:lnTo>
                  <a:pt x="0" y="94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C5564BAB-3FF8-0A95-843E-6D5ABF78A8CC}"/>
              </a:ext>
            </a:extLst>
          </p:cNvPr>
          <p:cNvSpPr/>
          <p:nvPr/>
        </p:nvSpPr>
        <p:spPr>
          <a:xfrm>
            <a:off x="338818" y="8563655"/>
            <a:ext cx="1379764" cy="1379764"/>
          </a:xfrm>
          <a:custGeom>
            <a:avLst/>
            <a:gdLst/>
            <a:ahLst/>
            <a:cxnLst/>
            <a:rect l="l" t="t" r="r" b="b"/>
            <a:pathLst>
              <a:path w="1379764" h="1379764">
                <a:moveTo>
                  <a:pt x="0" y="0"/>
                </a:moveTo>
                <a:lnTo>
                  <a:pt x="1379764" y="0"/>
                </a:lnTo>
                <a:lnTo>
                  <a:pt x="1379764" y="1379765"/>
                </a:lnTo>
                <a:lnTo>
                  <a:pt x="0" y="1379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3B4B624B-DF8D-9C4E-FBA5-1357EC10248E}"/>
              </a:ext>
            </a:extLst>
          </p:cNvPr>
          <p:cNvSpPr txBox="1"/>
          <p:nvPr/>
        </p:nvSpPr>
        <p:spPr>
          <a:xfrm>
            <a:off x="2455840" y="340548"/>
            <a:ext cx="150333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80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הנחיות ונהלים - נהיגה</a:t>
            </a:r>
            <a:endParaRPr lang="he-IL" sz="80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BB630B0F-8CA7-C538-1294-E2A90F5B0849}"/>
              </a:ext>
            </a:extLst>
          </p:cNvPr>
          <p:cNvSpPr/>
          <p:nvPr/>
        </p:nvSpPr>
        <p:spPr>
          <a:xfrm>
            <a:off x="762000" y="5050581"/>
            <a:ext cx="1539645" cy="3179989"/>
          </a:xfrm>
          <a:custGeom>
            <a:avLst/>
            <a:gdLst/>
            <a:ahLst/>
            <a:cxnLst/>
            <a:rect l="l" t="t" r="r" b="b"/>
            <a:pathLst>
              <a:path w="1539645" h="3179989">
                <a:moveTo>
                  <a:pt x="0" y="0"/>
                </a:moveTo>
                <a:lnTo>
                  <a:pt x="1539645" y="0"/>
                </a:lnTo>
                <a:lnTo>
                  <a:pt x="1539645" y="3179989"/>
                </a:lnTo>
                <a:lnTo>
                  <a:pt x="0" y="31799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32" name="תמונה 31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A512EF82-0BE7-B3D7-F5BE-EBA8986610A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02823" y="-935087"/>
            <a:ext cx="2064473" cy="4128946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7E3FF5C-2C28-67C3-88A9-841F6BBA01DA}"/>
              </a:ext>
            </a:extLst>
          </p:cNvPr>
          <p:cNvSpPr txBox="1"/>
          <p:nvPr/>
        </p:nvSpPr>
        <p:spPr>
          <a:xfrm>
            <a:off x="2455840" y="2642116"/>
            <a:ext cx="14934468" cy="6786794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altLang="he-IL" sz="3600" u="sng" dirty="0" err="1">
                <a:solidFill>
                  <a:schemeClr val="bg1"/>
                </a:solidFill>
                <a:latin typeface="Assistant" pitchFamily="2" charset="-79"/>
                <a:ea typeface="IW_Sharon"/>
                <a:cs typeface="Assistant" pitchFamily="2" charset="-79"/>
              </a:rPr>
              <a:t>לו''ז</a:t>
            </a:r>
            <a:r>
              <a:rPr lang="he-IL" altLang="he-IL" sz="3600" u="sng" dirty="0">
                <a:solidFill>
                  <a:schemeClr val="bg1"/>
                </a:solidFill>
                <a:latin typeface="Assistant" pitchFamily="2" charset="-79"/>
                <a:ea typeface="IW_Sharon"/>
                <a:cs typeface="Assistant" pitchFamily="2" charset="-79"/>
              </a:rPr>
              <a:t> נהגים </a:t>
            </a:r>
            <a:r>
              <a:rPr lang="he-IL" altLang="he-IL" sz="3600" dirty="0">
                <a:solidFill>
                  <a:schemeClr val="bg1"/>
                </a:solidFill>
                <a:latin typeface="Assistant" pitchFamily="2" charset="-79"/>
                <a:ea typeface="IW_Sharon"/>
                <a:cs typeface="Assistant" pitchFamily="2" charset="-79"/>
              </a:rPr>
              <a:t>– על כל נהג להכין </a:t>
            </a:r>
            <a:r>
              <a:rPr lang="he-IL" altLang="he-IL" sz="3600" dirty="0" err="1">
                <a:solidFill>
                  <a:schemeClr val="bg1"/>
                </a:solidFill>
                <a:latin typeface="Assistant" pitchFamily="2" charset="-79"/>
                <a:ea typeface="IW_Sharon"/>
                <a:cs typeface="Assistant" pitchFamily="2" charset="-79"/>
              </a:rPr>
              <a:t>לו''ז</a:t>
            </a:r>
            <a:r>
              <a:rPr lang="he-IL" altLang="he-IL" sz="3600" dirty="0">
                <a:solidFill>
                  <a:schemeClr val="bg1"/>
                </a:solidFill>
                <a:latin typeface="Assistant" pitchFamily="2" charset="-79"/>
                <a:ea typeface="IW_Sharon"/>
                <a:cs typeface="Assistant" pitchFamily="2" charset="-79"/>
              </a:rPr>
              <a:t> נהיגה שיבוקר ע"י מנהל/ת הטיול במטרה למנוע נסיעות מאוחרות \ מיותרות, ולהציגו בתחקיר המקדים.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altLang="he-IL" sz="3600" dirty="0">
                <a:solidFill>
                  <a:schemeClr val="bg1"/>
                </a:solidFill>
                <a:latin typeface="Assistant" pitchFamily="2" charset="-79"/>
                <a:ea typeface="IW_Sharon"/>
                <a:cs typeface="Assistant" pitchFamily="2" charset="-79"/>
              </a:rPr>
              <a:t>הגעה ללא רכב פרטי לתחילת הטיול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u="sng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יש לשאוף לנהיגה בכבישים ולא בשטח</a:t>
            </a:r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, ובוודאי לא לקצר טווחים עם ניתן לנסוע בעוקף בכבישים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u="sng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לינה- </a:t>
            </a:r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ניהול אישורי נהיגה, לתכנן מראש זמן ומיקום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u="sng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7 שעות שינה לנהגים/</a:t>
            </a:r>
            <a:r>
              <a:rPr lang="he-IL" sz="3600" u="sng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ות</a:t>
            </a:r>
            <a:endParaRPr lang="he-IL" sz="3600" u="sng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u="sng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סיום נהיגה בחניונים עד השעה 20:00</a:t>
            </a:r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. לאחר שעה זו- נהיגה באישור מרכז/ת הנהגה.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ניהול היום האחרון כך שכלל הנהגים/</a:t>
            </a:r>
            <a:r>
              <a:rPr lang="he-IL" sz="36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ות</a:t>
            </a:r>
            <a:r>
              <a:rPr lang="he-IL" sz="36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 בבית אחרי פריקת הציוד בשעה 19:00. במידה ותרצו שיישארו יותר- הבאת נהג/ת רענן/ה, לינה לילה לפני במקום סגור.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endParaRPr lang="he-IL" sz="3200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just" rtl="1">
              <a:lnSpc>
                <a:spcPct val="150000"/>
              </a:lnSpc>
            </a:pPr>
            <a:endParaRPr lang="he-IL" sz="3200" b="1" dirty="0">
              <a:solidFill>
                <a:srgbClr val="1F867A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2304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613EC0-E747-F4E8-FE8D-91C33C42B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20FEA58-E07D-7BA3-CB9D-3F833387AC40}"/>
              </a:ext>
            </a:extLst>
          </p:cNvPr>
          <p:cNvGrpSpPr/>
          <p:nvPr/>
        </p:nvGrpSpPr>
        <p:grpSpPr>
          <a:xfrm>
            <a:off x="34082" y="2006829"/>
            <a:ext cx="21821062" cy="10051401"/>
            <a:chOff x="-604326" y="-367256"/>
            <a:chExt cx="3732467" cy="212832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631B996-B31E-7827-FC80-0391778C6C6F}"/>
                </a:ext>
              </a:extLst>
            </p:cNvPr>
            <p:cNvSpPr/>
            <p:nvPr/>
          </p:nvSpPr>
          <p:spPr>
            <a:xfrm>
              <a:off x="-604326" y="-367256"/>
              <a:ext cx="3128141" cy="1761067"/>
            </a:xfrm>
            <a:custGeom>
              <a:avLst/>
              <a:gdLst/>
              <a:ahLst/>
              <a:cxnLst/>
              <a:rect l="l" t="t" r="r" b="b"/>
              <a:pathLst>
                <a:path w="3128141" h="1761067">
                  <a:moveTo>
                    <a:pt x="0" y="0"/>
                  </a:moveTo>
                  <a:lnTo>
                    <a:pt x="3128141" y="0"/>
                  </a:lnTo>
                  <a:lnTo>
                    <a:pt x="3128141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6CD649E-B1C3-910F-6BF9-A2E4BFE37C89}"/>
                </a:ext>
              </a:extLst>
            </p:cNvPr>
            <p:cNvSpPr txBox="1"/>
            <p:nvPr/>
          </p:nvSpPr>
          <p:spPr>
            <a:xfrm>
              <a:off x="0" y="-57150"/>
              <a:ext cx="3128141" cy="1818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37C0B6C6-D779-0EC4-4565-381ABC1428AF}"/>
              </a:ext>
            </a:extLst>
          </p:cNvPr>
          <p:cNvSpPr/>
          <p:nvPr/>
        </p:nvSpPr>
        <p:spPr>
          <a:xfrm>
            <a:off x="12888611" y="3600450"/>
            <a:ext cx="5399389" cy="6686550"/>
          </a:xfrm>
          <a:custGeom>
            <a:avLst/>
            <a:gdLst/>
            <a:ahLst/>
            <a:cxnLst/>
            <a:rect l="l" t="t" r="r" b="b"/>
            <a:pathLst>
              <a:path w="5399389" h="6686550">
                <a:moveTo>
                  <a:pt x="0" y="0"/>
                </a:moveTo>
                <a:lnTo>
                  <a:pt x="5399389" y="0"/>
                </a:lnTo>
                <a:lnTo>
                  <a:pt x="5399389" y="6686550"/>
                </a:lnTo>
                <a:lnTo>
                  <a:pt x="0" y="66865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DA5E5B6B-03CC-FB8F-4BDA-C5FCD4F2F397}"/>
              </a:ext>
            </a:extLst>
          </p:cNvPr>
          <p:cNvSpPr/>
          <p:nvPr/>
        </p:nvSpPr>
        <p:spPr>
          <a:xfrm>
            <a:off x="7696200" y="9719774"/>
            <a:ext cx="979299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BC654960-7A59-4157-2C36-96E49C000C9C}"/>
              </a:ext>
            </a:extLst>
          </p:cNvPr>
          <p:cNvSpPr/>
          <p:nvPr/>
        </p:nvSpPr>
        <p:spPr>
          <a:xfrm>
            <a:off x="17351144" y="1028700"/>
            <a:ext cx="1822533" cy="1605348"/>
          </a:xfrm>
          <a:custGeom>
            <a:avLst/>
            <a:gdLst/>
            <a:ahLst/>
            <a:cxnLst/>
            <a:rect l="l" t="t" r="r" b="b"/>
            <a:pathLst>
              <a:path w="1822533" h="1605348">
                <a:moveTo>
                  <a:pt x="0" y="0"/>
                </a:moveTo>
                <a:lnTo>
                  <a:pt x="1822533" y="0"/>
                </a:lnTo>
                <a:lnTo>
                  <a:pt x="1822533" y="1605348"/>
                </a:lnTo>
                <a:lnTo>
                  <a:pt x="0" y="1605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3895EB67-3BB0-6CEB-EF12-9F3E33BA2ADD}"/>
              </a:ext>
            </a:extLst>
          </p:cNvPr>
          <p:cNvSpPr/>
          <p:nvPr/>
        </p:nvSpPr>
        <p:spPr>
          <a:xfrm>
            <a:off x="6145740" y="9628166"/>
            <a:ext cx="942199" cy="941021"/>
          </a:xfrm>
          <a:custGeom>
            <a:avLst/>
            <a:gdLst/>
            <a:ahLst/>
            <a:cxnLst/>
            <a:rect l="l" t="t" r="r" b="b"/>
            <a:pathLst>
              <a:path w="942199" h="941021">
                <a:moveTo>
                  <a:pt x="0" y="0"/>
                </a:moveTo>
                <a:lnTo>
                  <a:pt x="942199" y="0"/>
                </a:lnTo>
                <a:lnTo>
                  <a:pt x="942199" y="941020"/>
                </a:lnTo>
                <a:lnTo>
                  <a:pt x="0" y="94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60AA40F2-8D7B-5955-78ED-1A5EC09A136F}"/>
              </a:ext>
            </a:extLst>
          </p:cNvPr>
          <p:cNvSpPr/>
          <p:nvPr/>
        </p:nvSpPr>
        <p:spPr>
          <a:xfrm>
            <a:off x="338818" y="8563655"/>
            <a:ext cx="1379764" cy="1379764"/>
          </a:xfrm>
          <a:custGeom>
            <a:avLst/>
            <a:gdLst/>
            <a:ahLst/>
            <a:cxnLst/>
            <a:rect l="l" t="t" r="r" b="b"/>
            <a:pathLst>
              <a:path w="1379764" h="1379764">
                <a:moveTo>
                  <a:pt x="0" y="0"/>
                </a:moveTo>
                <a:lnTo>
                  <a:pt x="1379764" y="0"/>
                </a:lnTo>
                <a:lnTo>
                  <a:pt x="1379764" y="1379765"/>
                </a:lnTo>
                <a:lnTo>
                  <a:pt x="0" y="1379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D88031D3-FA57-ED67-1E8F-11632B77DDEB}"/>
              </a:ext>
            </a:extLst>
          </p:cNvPr>
          <p:cNvSpPr txBox="1"/>
          <p:nvPr/>
        </p:nvSpPr>
        <p:spPr>
          <a:xfrm>
            <a:off x="2455840" y="340548"/>
            <a:ext cx="150333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96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אוטובוסים</a:t>
            </a:r>
            <a:endParaRPr lang="he-IL" sz="96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BC984561-27D4-AF8A-2FC7-FEE67E73AFBA}"/>
              </a:ext>
            </a:extLst>
          </p:cNvPr>
          <p:cNvSpPr/>
          <p:nvPr/>
        </p:nvSpPr>
        <p:spPr>
          <a:xfrm>
            <a:off x="762000" y="5050581"/>
            <a:ext cx="1539645" cy="3179989"/>
          </a:xfrm>
          <a:custGeom>
            <a:avLst/>
            <a:gdLst/>
            <a:ahLst/>
            <a:cxnLst/>
            <a:rect l="l" t="t" r="r" b="b"/>
            <a:pathLst>
              <a:path w="1539645" h="3179989">
                <a:moveTo>
                  <a:pt x="0" y="0"/>
                </a:moveTo>
                <a:lnTo>
                  <a:pt x="1539645" y="0"/>
                </a:lnTo>
                <a:lnTo>
                  <a:pt x="1539645" y="3179989"/>
                </a:lnTo>
                <a:lnTo>
                  <a:pt x="0" y="31799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32" name="תמונה 31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F97E5120-7A5E-0707-FD14-3A558C9AC9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02823" y="-935087"/>
            <a:ext cx="2064473" cy="4128946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8270A1E-8271-8DA4-84E3-78A867A894C8}"/>
              </a:ext>
            </a:extLst>
          </p:cNvPr>
          <p:cNvSpPr txBox="1"/>
          <p:nvPr/>
        </p:nvSpPr>
        <p:spPr>
          <a:xfrm>
            <a:off x="2455840" y="3126877"/>
            <a:ext cx="14934468" cy="5401800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altLang="he-IL" sz="5400" dirty="0">
                <a:solidFill>
                  <a:schemeClr val="bg1"/>
                </a:solidFill>
                <a:latin typeface="Assistant" pitchFamily="2" charset="-79"/>
                <a:ea typeface="IW_Sharon"/>
                <a:cs typeface="Assistant" pitchFamily="2" charset="-79"/>
              </a:rPr>
              <a:t>וידוא בוגר על כל אוטובוס, שמבין/ה את תפקידו/ה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altLang="he-IL" sz="5400" dirty="0">
                <a:solidFill>
                  <a:schemeClr val="bg1"/>
                </a:solidFill>
                <a:latin typeface="Assistant" pitchFamily="2" charset="-79"/>
                <a:ea typeface="IW_Sharon"/>
                <a:cs typeface="Assistant" pitchFamily="2" charset="-79"/>
              </a:rPr>
              <a:t>בדיקת אוטובוסים קפדנית ע"פ </a:t>
            </a:r>
            <a:r>
              <a:rPr lang="he-IL" altLang="he-IL" sz="5400">
                <a:solidFill>
                  <a:schemeClr val="bg1"/>
                </a:solidFill>
                <a:latin typeface="Assistant" pitchFamily="2" charset="-79"/>
                <a:ea typeface="IW_Sharon"/>
                <a:cs typeface="Assistant" pitchFamily="2" charset="-79"/>
              </a:rPr>
              <a:t>ההנחיות התנועתיות </a:t>
            </a:r>
            <a:r>
              <a:rPr lang="he-IL" altLang="he-IL" sz="5400" dirty="0">
                <a:solidFill>
                  <a:schemeClr val="bg1"/>
                </a:solidFill>
                <a:latin typeface="Assistant" pitchFamily="2" charset="-79"/>
                <a:ea typeface="IW_Sharon"/>
                <a:cs typeface="Assistant" pitchFamily="2" charset="-79"/>
              </a:rPr>
              <a:t>תדרוך הבוגרים/</a:t>
            </a:r>
            <a:r>
              <a:rPr lang="he-IL" altLang="he-IL" sz="5400" dirty="0" err="1">
                <a:solidFill>
                  <a:schemeClr val="bg1"/>
                </a:solidFill>
                <a:latin typeface="Assistant" pitchFamily="2" charset="-79"/>
                <a:ea typeface="IW_Sharon"/>
                <a:cs typeface="Assistant" pitchFamily="2" charset="-79"/>
              </a:rPr>
              <a:t>ות</a:t>
            </a:r>
            <a:r>
              <a:rPr lang="he-IL" altLang="he-IL" sz="5400" dirty="0">
                <a:solidFill>
                  <a:schemeClr val="bg1"/>
                </a:solidFill>
                <a:latin typeface="Assistant" pitchFamily="2" charset="-79"/>
                <a:ea typeface="IW_Sharon"/>
                <a:cs typeface="Assistant" pitchFamily="2" charset="-79"/>
              </a:rPr>
              <a:t> על אוטובוסים לא תקינים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5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הקפדה על קריאת שמות ולא ספירה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5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הקפדה על כללי הנסיעה 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endParaRPr lang="he-IL" sz="3200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just" rtl="1">
              <a:lnSpc>
                <a:spcPct val="150000"/>
              </a:lnSpc>
            </a:pPr>
            <a:endParaRPr lang="he-IL" sz="3200" b="1" dirty="0">
              <a:solidFill>
                <a:srgbClr val="1F867A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99746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FFC182-D875-E15A-437D-35AA0F4CD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6D30A89-9BFE-7A5C-FB31-B7E1A5494D17}"/>
              </a:ext>
            </a:extLst>
          </p:cNvPr>
          <p:cNvGrpSpPr/>
          <p:nvPr/>
        </p:nvGrpSpPr>
        <p:grpSpPr>
          <a:xfrm>
            <a:off x="0" y="2056430"/>
            <a:ext cx="21821062" cy="10051401"/>
            <a:chOff x="-604326" y="-367256"/>
            <a:chExt cx="3732467" cy="212832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0B47F8F-33FB-D0F8-7269-0701061F35D8}"/>
                </a:ext>
              </a:extLst>
            </p:cNvPr>
            <p:cNvSpPr/>
            <p:nvPr/>
          </p:nvSpPr>
          <p:spPr>
            <a:xfrm>
              <a:off x="-604326" y="-367256"/>
              <a:ext cx="3128141" cy="1761067"/>
            </a:xfrm>
            <a:custGeom>
              <a:avLst/>
              <a:gdLst/>
              <a:ahLst/>
              <a:cxnLst/>
              <a:rect l="l" t="t" r="r" b="b"/>
              <a:pathLst>
                <a:path w="3128141" h="1761067">
                  <a:moveTo>
                    <a:pt x="0" y="0"/>
                  </a:moveTo>
                  <a:lnTo>
                    <a:pt x="3128141" y="0"/>
                  </a:lnTo>
                  <a:lnTo>
                    <a:pt x="3128141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F4BBBF0-3DDD-BF7E-E08C-8CF1040D4B37}"/>
                </a:ext>
              </a:extLst>
            </p:cNvPr>
            <p:cNvSpPr txBox="1"/>
            <p:nvPr/>
          </p:nvSpPr>
          <p:spPr>
            <a:xfrm>
              <a:off x="0" y="-57150"/>
              <a:ext cx="3128141" cy="1818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E8543598-A8DD-3062-AE1E-620FEE3D483B}"/>
              </a:ext>
            </a:extLst>
          </p:cNvPr>
          <p:cNvSpPr/>
          <p:nvPr/>
        </p:nvSpPr>
        <p:spPr>
          <a:xfrm>
            <a:off x="12888611" y="3600450"/>
            <a:ext cx="5399389" cy="6686550"/>
          </a:xfrm>
          <a:custGeom>
            <a:avLst/>
            <a:gdLst/>
            <a:ahLst/>
            <a:cxnLst/>
            <a:rect l="l" t="t" r="r" b="b"/>
            <a:pathLst>
              <a:path w="5399389" h="6686550">
                <a:moveTo>
                  <a:pt x="0" y="0"/>
                </a:moveTo>
                <a:lnTo>
                  <a:pt x="5399389" y="0"/>
                </a:lnTo>
                <a:lnTo>
                  <a:pt x="5399389" y="6686550"/>
                </a:lnTo>
                <a:lnTo>
                  <a:pt x="0" y="66865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6B491363-ED23-03BD-4D01-25EBFEC9B61F}"/>
              </a:ext>
            </a:extLst>
          </p:cNvPr>
          <p:cNvSpPr/>
          <p:nvPr/>
        </p:nvSpPr>
        <p:spPr>
          <a:xfrm>
            <a:off x="7696200" y="9719774"/>
            <a:ext cx="979299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22CF9C88-E218-FAEC-FD1C-144B6756E7EA}"/>
              </a:ext>
            </a:extLst>
          </p:cNvPr>
          <p:cNvSpPr/>
          <p:nvPr/>
        </p:nvSpPr>
        <p:spPr>
          <a:xfrm>
            <a:off x="17351144" y="1028700"/>
            <a:ext cx="1822533" cy="1605348"/>
          </a:xfrm>
          <a:custGeom>
            <a:avLst/>
            <a:gdLst/>
            <a:ahLst/>
            <a:cxnLst/>
            <a:rect l="l" t="t" r="r" b="b"/>
            <a:pathLst>
              <a:path w="1822533" h="1605348">
                <a:moveTo>
                  <a:pt x="0" y="0"/>
                </a:moveTo>
                <a:lnTo>
                  <a:pt x="1822533" y="0"/>
                </a:lnTo>
                <a:lnTo>
                  <a:pt x="1822533" y="1605348"/>
                </a:lnTo>
                <a:lnTo>
                  <a:pt x="0" y="1605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70F37A9F-9F47-6F30-0E17-FB22EFCD8DEC}"/>
              </a:ext>
            </a:extLst>
          </p:cNvPr>
          <p:cNvSpPr/>
          <p:nvPr/>
        </p:nvSpPr>
        <p:spPr>
          <a:xfrm>
            <a:off x="6145740" y="9628166"/>
            <a:ext cx="942199" cy="941021"/>
          </a:xfrm>
          <a:custGeom>
            <a:avLst/>
            <a:gdLst/>
            <a:ahLst/>
            <a:cxnLst/>
            <a:rect l="l" t="t" r="r" b="b"/>
            <a:pathLst>
              <a:path w="942199" h="941021">
                <a:moveTo>
                  <a:pt x="0" y="0"/>
                </a:moveTo>
                <a:lnTo>
                  <a:pt x="942199" y="0"/>
                </a:lnTo>
                <a:lnTo>
                  <a:pt x="942199" y="941020"/>
                </a:lnTo>
                <a:lnTo>
                  <a:pt x="0" y="94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26ACC8FA-D232-131D-4E03-EAEDF367C499}"/>
              </a:ext>
            </a:extLst>
          </p:cNvPr>
          <p:cNvSpPr/>
          <p:nvPr/>
        </p:nvSpPr>
        <p:spPr>
          <a:xfrm>
            <a:off x="338818" y="8563655"/>
            <a:ext cx="1379764" cy="1379764"/>
          </a:xfrm>
          <a:custGeom>
            <a:avLst/>
            <a:gdLst/>
            <a:ahLst/>
            <a:cxnLst/>
            <a:rect l="l" t="t" r="r" b="b"/>
            <a:pathLst>
              <a:path w="1379764" h="1379764">
                <a:moveTo>
                  <a:pt x="0" y="0"/>
                </a:moveTo>
                <a:lnTo>
                  <a:pt x="1379764" y="0"/>
                </a:lnTo>
                <a:lnTo>
                  <a:pt x="1379764" y="1379765"/>
                </a:lnTo>
                <a:lnTo>
                  <a:pt x="0" y="1379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C06F7315-F7E0-F309-9A1E-827AB4F405E2}"/>
              </a:ext>
            </a:extLst>
          </p:cNvPr>
          <p:cNvSpPr txBox="1"/>
          <p:nvPr/>
        </p:nvSpPr>
        <p:spPr>
          <a:xfrm>
            <a:off x="2455840" y="340548"/>
            <a:ext cx="150333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96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מזג האוויר</a:t>
            </a:r>
            <a:endParaRPr lang="he-IL" sz="96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3E5E0488-0B0B-3C1A-FB16-CEEFE02FEE66}"/>
              </a:ext>
            </a:extLst>
          </p:cNvPr>
          <p:cNvSpPr/>
          <p:nvPr/>
        </p:nvSpPr>
        <p:spPr>
          <a:xfrm>
            <a:off x="762000" y="5050581"/>
            <a:ext cx="1539645" cy="3179989"/>
          </a:xfrm>
          <a:custGeom>
            <a:avLst/>
            <a:gdLst/>
            <a:ahLst/>
            <a:cxnLst/>
            <a:rect l="l" t="t" r="r" b="b"/>
            <a:pathLst>
              <a:path w="1539645" h="3179989">
                <a:moveTo>
                  <a:pt x="0" y="0"/>
                </a:moveTo>
                <a:lnTo>
                  <a:pt x="1539645" y="0"/>
                </a:lnTo>
                <a:lnTo>
                  <a:pt x="1539645" y="3179989"/>
                </a:lnTo>
                <a:lnTo>
                  <a:pt x="0" y="31799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32" name="תמונה 31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D13BE072-4A58-47DE-4523-9BE01A3F5FC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02823" y="-935087"/>
            <a:ext cx="2064473" cy="4128946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4429CE5-4972-F197-07E7-77371C0C754E}"/>
              </a:ext>
            </a:extLst>
          </p:cNvPr>
          <p:cNvSpPr txBox="1"/>
          <p:nvPr/>
        </p:nvSpPr>
        <p:spPr>
          <a:xfrm>
            <a:off x="1303381" y="2323848"/>
            <a:ext cx="16629982" cy="8633454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marL="685800" indent="-685800" algn="r" rt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יש להיערך למזג אוויר חורפי </a:t>
            </a:r>
            <a:r>
              <a:rPr lang="he-IL" sz="48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וקייצי</a:t>
            </a:r>
            <a:endParaRPr lang="he-IL" sz="48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marL="685800" indent="-685800" algn="r" rt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e-IL" sz="48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ה"דיפולט</a:t>
            </a: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" הוא לישון באוהלים. במידה והטמפ' הצפויות יהיו חמות יתקבל היתר מהתנועה ללינה תחת כיפת השמיים. </a:t>
            </a:r>
          </a:p>
          <a:p>
            <a:pPr marL="685800" indent="-685800" algn="r" rt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ייתכנו מסלולים בוציים שיעכבו את הטור, יש לחשב את ניהול הזמנים במסלול בהתאם </a:t>
            </a:r>
          </a:p>
          <a:p>
            <a:pPr marL="685800" indent="-685800" algn="r" rt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דגש על מים – בדיקת מים ביציאה וביצוע בקרה על כמויות המים בנקודות שתגדירו (אשר קרובות לנקודות חבירה/ מילוי)</a:t>
            </a:r>
          </a:p>
          <a:p>
            <a:pPr marL="685800" indent="-685800" algn="r" rt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יש לוודא ששותים/</a:t>
            </a:r>
            <a:r>
              <a:rPr lang="he-IL" sz="48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ות</a:t>
            </a: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 גם בחניון (אם ניתן תה הנהגתי – הכי טוב)</a:t>
            </a:r>
          </a:p>
          <a:p>
            <a:pPr marL="685800" indent="-685800" algn="r" rt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ציוד למצב של גשם: שקי שינה ואוהלים </a:t>
            </a:r>
            <a:r>
              <a:rPr lang="he-IL" sz="48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ספייר</a:t>
            </a: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, </a:t>
            </a:r>
            <a:r>
              <a:rPr lang="he-IL" sz="48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פוליטילן</a:t>
            </a: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 לכיסוי ציוד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endParaRPr lang="he-IL" sz="3200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just" rtl="1">
              <a:lnSpc>
                <a:spcPct val="150000"/>
              </a:lnSpc>
            </a:pPr>
            <a:endParaRPr lang="he-IL" sz="3200" b="1" dirty="0">
              <a:solidFill>
                <a:srgbClr val="1F867A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17567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5D3344-E507-A9E5-7695-768F2909F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4087321-6D4B-3868-F82F-62A0CE5B4856}"/>
              </a:ext>
            </a:extLst>
          </p:cNvPr>
          <p:cNvGrpSpPr/>
          <p:nvPr/>
        </p:nvGrpSpPr>
        <p:grpSpPr>
          <a:xfrm>
            <a:off x="0" y="2056430"/>
            <a:ext cx="21821062" cy="10051401"/>
            <a:chOff x="-604326" y="-367256"/>
            <a:chExt cx="3732467" cy="212832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F28CCA7-1C60-32A2-FAC0-D47DFB854C43}"/>
                </a:ext>
              </a:extLst>
            </p:cNvPr>
            <p:cNvSpPr/>
            <p:nvPr/>
          </p:nvSpPr>
          <p:spPr>
            <a:xfrm>
              <a:off x="-604326" y="-367256"/>
              <a:ext cx="3128141" cy="1761067"/>
            </a:xfrm>
            <a:custGeom>
              <a:avLst/>
              <a:gdLst/>
              <a:ahLst/>
              <a:cxnLst/>
              <a:rect l="l" t="t" r="r" b="b"/>
              <a:pathLst>
                <a:path w="3128141" h="1761067">
                  <a:moveTo>
                    <a:pt x="0" y="0"/>
                  </a:moveTo>
                  <a:lnTo>
                    <a:pt x="3128141" y="0"/>
                  </a:lnTo>
                  <a:lnTo>
                    <a:pt x="3128141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2367A89-4F59-FA36-0901-DCA7000ED4D6}"/>
                </a:ext>
              </a:extLst>
            </p:cNvPr>
            <p:cNvSpPr txBox="1"/>
            <p:nvPr/>
          </p:nvSpPr>
          <p:spPr>
            <a:xfrm>
              <a:off x="0" y="-57150"/>
              <a:ext cx="3128141" cy="1818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19F66940-F7E5-276A-C7E5-325FAA4BC994}"/>
              </a:ext>
            </a:extLst>
          </p:cNvPr>
          <p:cNvSpPr/>
          <p:nvPr/>
        </p:nvSpPr>
        <p:spPr>
          <a:xfrm>
            <a:off x="12888611" y="3600450"/>
            <a:ext cx="5399389" cy="6686550"/>
          </a:xfrm>
          <a:custGeom>
            <a:avLst/>
            <a:gdLst/>
            <a:ahLst/>
            <a:cxnLst/>
            <a:rect l="l" t="t" r="r" b="b"/>
            <a:pathLst>
              <a:path w="5399389" h="6686550">
                <a:moveTo>
                  <a:pt x="0" y="0"/>
                </a:moveTo>
                <a:lnTo>
                  <a:pt x="5399389" y="0"/>
                </a:lnTo>
                <a:lnTo>
                  <a:pt x="5399389" y="6686550"/>
                </a:lnTo>
                <a:lnTo>
                  <a:pt x="0" y="66865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16CF6831-0193-CCF4-23DA-9BF860C95BFC}"/>
              </a:ext>
            </a:extLst>
          </p:cNvPr>
          <p:cNvSpPr/>
          <p:nvPr/>
        </p:nvSpPr>
        <p:spPr>
          <a:xfrm>
            <a:off x="7696200" y="9719774"/>
            <a:ext cx="979299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EB754358-5F59-31C4-05A0-F8A16FB1872C}"/>
              </a:ext>
            </a:extLst>
          </p:cNvPr>
          <p:cNvSpPr/>
          <p:nvPr/>
        </p:nvSpPr>
        <p:spPr>
          <a:xfrm>
            <a:off x="17351144" y="1028700"/>
            <a:ext cx="1822533" cy="1605348"/>
          </a:xfrm>
          <a:custGeom>
            <a:avLst/>
            <a:gdLst/>
            <a:ahLst/>
            <a:cxnLst/>
            <a:rect l="l" t="t" r="r" b="b"/>
            <a:pathLst>
              <a:path w="1822533" h="1605348">
                <a:moveTo>
                  <a:pt x="0" y="0"/>
                </a:moveTo>
                <a:lnTo>
                  <a:pt x="1822533" y="0"/>
                </a:lnTo>
                <a:lnTo>
                  <a:pt x="1822533" y="1605348"/>
                </a:lnTo>
                <a:lnTo>
                  <a:pt x="0" y="1605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D2B6C49E-67A8-E5D8-2015-DFE34E379236}"/>
              </a:ext>
            </a:extLst>
          </p:cNvPr>
          <p:cNvSpPr/>
          <p:nvPr/>
        </p:nvSpPr>
        <p:spPr>
          <a:xfrm>
            <a:off x="6145740" y="9628166"/>
            <a:ext cx="942199" cy="941021"/>
          </a:xfrm>
          <a:custGeom>
            <a:avLst/>
            <a:gdLst/>
            <a:ahLst/>
            <a:cxnLst/>
            <a:rect l="l" t="t" r="r" b="b"/>
            <a:pathLst>
              <a:path w="942199" h="941021">
                <a:moveTo>
                  <a:pt x="0" y="0"/>
                </a:moveTo>
                <a:lnTo>
                  <a:pt x="942199" y="0"/>
                </a:lnTo>
                <a:lnTo>
                  <a:pt x="942199" y="941020"/>
                </a:lnTo>
                <a:lnTo>
                  <a:pt x="0" y="94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4E80B5FF-86E0-BF8E-3A5D-D9494B44C5B5}"/>
              </a:ext>
            </a:extLst>
          </p:cNvPr>
          <p:cNvSpPr/>
          <p:nvPr/>
        </p:nvSpPr>
        <p:spPr>
          <a:xfrm>
            <a:off x="338818" y="8563655"/>
            <a:ext cx="1379764" cy="1379764"/>
          </a:xfrm>
          <a:custGeom>
            <a:avLst/>
            <a:gdLst/>
            <a:ahLst/>
            <a:cxnLst/>
            <a:rect l="l" t="t" r="r" b="b"/>
            <a:pathLst>
              <a:path w="1379764" h="1379764">
                <a:moveTo>
                  <a:pt x="0" y="0"/>
                </a:moveTo>
                <a:lnTo>
                  <a:pt x="1379764" y="0"/>
                </a:lnTo>
                <a:lnTo>
                  <a:pt x="1379764" y="1379765"/>
                </a:lnTo>
                <a:lnTo>
                  <a:pt x="0" y="1379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E42B3E86-3A77-B491-5157-59EB7E8FE5B6}"/>
              </a:ext>
            </a:extLst>
          </p:cNvPr>
          <p:cNvSpPr txBox="1"/>
          <p:nvPr/>
        </p:nvSpPr>
        <p:spPr>
          <a:xfrm>
            <a:off x="2455840" y="340548"/>
            <a:ext cx="150333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96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בישול ומזון</a:t>
            </a:r>
            <a:endParaRPr lang="he-IL" sz="96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0981ADD8-5796-5FC8-31E4-DBDA9FD8C735}"/>
              </a:ext>
            </a:extLst>
          </p:cNvPr>
          <p:cNvSpPr/>
          <p:nvPr/>
        </p:nvSpPr>
        <p:spPr>
          <a:xfrm>
            <a:off x="762000" y="5050581"/>
            <a:ext cx="1539645" cy="3179989"/>
          </a:xfrm>
          <a:custGeom>
            <a:avLst/>
            <a:gdLst/>
            <a:ahLst/>
            <a:cxnLst/>
            <a:rect l="l" t="t" r="r" b="b"/>
            <a:pathLst>
              <a:path w="1539645" h="3179989">
                <a:moveTo>
                  <a:pt x="0" y="0"/>
                </a:moveTo>
                <a:lnTo>
                  <a:pt x="1539645" y="0"/>
                </a:lnTo>
                <a:lnTo>
                  <a:pt x="1539645" y="3179989"/>
                </a:lnTo>
                <a:lnTo>
                  <a:pt x="0" y="31799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32" name="תמונה 31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446E5422-DA08-3E92-FC52-7A668F40ACC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02823" y="-935087"/>
            <a:ext cx="2064473" cy="4128946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4C19FD1-17AD-EB2A-10C5-2CD167758A63}"/>
              </a:ext>
            </a:extLst>
          </p:cNvPr>
          <p:cNvSpPr txBox="1"/>
          <p:nvPr/>
        </p:nvSpPr>
        <p:spPr>
          <a:xfrm>
            <a:off x="1040559" y="2780270"/>
            <a:ext cx="16629982" cy="7402347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48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ניצול הזדמנות חינוכית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יש לוודא שטח בישול רחב ושאינו צפוף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שטח נפרד להכנה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תאורה מספקת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נוכחות צוות בוגר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48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איזור</a:t>
            </a: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 שפיכת נוזלים חמים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0-200: 4 עמדות </a:t>
            </a:r>
            <a:r>
              <a:rPr lang="he-IL" sz="48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הג"ס</a:t>
            </a: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, 200-400: 5 עמדות 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אחת נוספת ליד גנרטור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חביות חדשות</a:t>
            </a:r>
            <a:endParaRPr lang="he-IL" sz="32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just" rtl="1">
              <a:lnSpc>
                <a:spcPct val="150000"/>
              </a:lnSpc>
            </a:pPr>
            <a:endParaRPr lang="he-IL" sz="3200" b="1" dirty="0">
              <a:solidFill>
                <a:srgbClr val="1F867A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749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0494F-1D8B-13A4-8B30-64F71C953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BBB4513-78F8-E8DB-C4DE-CFC511DBF5C5}"/>
              </a:ext>
            </a:extLst>
          </p:cNvPr>
          <p:cNvGrpSpPr/>
          <p:nvPr/>
        </p:nvGrpSpPr>
        <p:grpSpPr>
          <a:xfrm>
            <a:off x="34082" y="2006829"/>
            <a:ext cx="21821062" cy="10051401"/>
            <a:chOff x="-604326" y="-367256"/>
            <a:chExt cx="3732467" cy="212832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662EFEF-B1B6-E08B-D7F9-10C1A14D8A93}"/>
                </a:ext>
              </a:extLst>
            </p:cNvPr>
            <p:cNvSpPr/>
            <p:nvPr/>
          </p:nvSpPr>
          <p:spPr>
            <a:xfrm>
              <a:off x="-604326" y="-367256"/>
              <a:ext cx="3128141" cy="1761067"/>
            </a:xfrm>
            <a:custGeom>
              <a:avLst/>
              <a:gdLst/>
              <a:ahLst/>
              <a:cxnLst/>
              <a:rect l="l" t="t" r="r" b="b"/>
              <a:pathLst>
                <a:path w="3128141" h="1761067">
                  <a:moveTo>
                    <a:pt x="0" y="0"/>
                  </a:moveTo>
                  <a:lnTo>
                    <a:pt x="3128141" y="0"/>
                  </a:lnTo>
                  <a:lnTo>
                    <a:pt x="3128141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he-IL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39E0DF6-0CA9-4047-43C1-9F364AB6D015}"/>
                </a:ext>
              </a:extLst>
            </p:cNvPr>
            <p:cNvSpPr txBox="1"/>
            <p:nvPr/>
          </p:nvSpPr>
          <p:spPr>
            <a:xfrm>
              <a:off x="0" y="-57150"/>
              <a:ext cx="3128141" cy="1818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285750" indent="-285750" algn="ctr">
                <a:lnSpc>
                  <a:spcPts val="3640"/>
                </a:lnSpc>
                <a:buFont typeface="Arial" panose="020B0604020202020204" pitchFamily="34" charset="0"/>
                <a:buChar char="•"/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93AC1163-9241-9EF3-1039-91F7F75E325C}"/>
              </a:ext>
            </a:extLst>
          </p:cNvPr>
          <p:cNvSpPr/>
          <p:nvPr/>
        </p:nvSpPr>
        <p:spPr>
          <a:xfrm>
            <a:off x="12888611" y="3600450"/>
            <a:ext cx="5399389" cy="6686550"/>
          </a:xfrm>
          <a:custGeom>
            <a:avLst/>
            <a:gdLst/>
            <a:ahLst/>
            <a:cxnLst/>
            <a:rect l="l" t="t" r="r" b="b"/>
            <a:pathLst>
              <a:path w="5399389" h="6686550">
                <a:moveTo>
                  <a:pt x="0" y="0"/>
                </a:moveTo>
                <a:lnTo>
                  <a:pt x="5399389" y="0"/>
                </a:lnTo>
                <a:lnTo>
                  <a:pt x="5399389" y="6686550"/>
                </a:lnTo>
                <a:lnTo>
                  <a:pt x="0" y="66865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10419A44-BB27-A348-642C-F636E72F235D}"/>
              </a:ext>
            </a:extLst>
          </p:cNvPr>
          <p:cNvSpPr/>
          <p:nvPr/>
        </p:nvSpPr>
        <p:spPr>
          <a:xfrm>
            <a:off x="7696200" y="9719774"/>
            <a:ext cx="979299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EA179D3A-0130-4ECD-9314-39ABBC835049}"/>
              </a:ext>
            </a:extLst>
          </p:cNvPr>
          <p:cNvSpPr/>
          <p:nvPr/>
        </p:nvSpPr>
        <p:spPr>
          <a:xfrm>
            <a:off x="17351144" y="1028700"/>
            <a:ext cx="1822533" cy="1605348"/>
          </a:xfrm>
          <a:custGeom>
            <a:avLst/>
            <a:gdLst/>
            <a:ahLst/>
            <a:cxnLst/>
            <a:rect l="l" t="t" r="r" b="b"/>
            <a:pathLst>
              <a:path w="1822533" h="1605348">
                <a:moveTo>
                  <a:pt x="0" y="0"/>
                </a:moveTo>
                <a:lnTo>
                  <a:pt x="1822533" y="0"/>
                </a:lnTo>
                <a:lnTo>
                  <a:pt x="1822533" y="1605348"/>
                </a:lnTo>
                <a:lnTo>
                  <a:pt x="0" y="1605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9313B179-584E-C300-ACDE-EAF26DD390FB}"/>
              </a:ext>
            </a:extLst>
          </p:cNvPr>
          <p:cNvSpPr/>
          <p:nvPr/>
        </p:nvSpPr>
        <p:spPr>
          <a:xfrm>
            <a:off x="6145740" y="9628166"/>
            <a:ext cx="942199" cy="941021"/>
          </a:xfrm>
          <a:custGeom>
            <a:avLst/>
            <a:gdLst/>
            <a:ahLst/>
            <a:cxnLst/>
            <a:rect l="l" t="t" r="r" b="b"/>
            <a:pathLst>
              <a:path w="942199" h="941021">
                <a:moveTo>
                  <a:pt x="0" y="0"/>
                </a:moveTo>
                <a:lnTo>
                  <a:pt x="942199" y="0"/>
                </a:lnTo>
                <a:lnTo>
                  <a:pt x="942199" y="941020"/>
                </a:lnTo>
                <a:lnTo>
                  <a:pt x="0" y="94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2A87448E-B3EC-08EB-A0BA-8A9A7EDDF5C1}"/>
              </a:ext>
            </a:extLst>
          </p:cNvPr>
          <p:cNvSpPr/>
          <p:nvPr/>
        </p:nvSpPr>
        <p:spPr>
          <a:xfrm>
            <a:off x="338818" y="8563655"/>
            <a:ext cx="1379764" cy="1379764"/>
          </a:xfrm>
          <a:custGeom>
            <a:avLst/>
            <a:gdLst/>
            <a:ahLst/>
            <a:cxnLst/>
            <a:rect l="l" t="t" r="r" b="b"/>
            <a:pathLst>
              <a:path w="1379764" h="1379764">
                <a:moveTo>
                  <a:pt x="0" y="0"/>
                </a:moveTo>
                <a:lnTo>
                  <a:pt x="1379764" y="0"/>
                </a:lnTo>
                <a:lnTo>
                  <a:pt x="1379764" y="1379765"/>
                </a:lnTo>
                <a:lnTo>
                  <a:pt x="0" y="1379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13110B7C-67A3-AA25-6A8C-F2F0664D3675}"/>
              </a:ext>
            </a:extLst>
          </p:cNvPr>
          <p:cNvSpPr txBox="1"/>
          <p:nvPr/>
        </p:nvSpPr>
        <p:spPr>
          <a:xfrm>
            <a:off x="2455840" y="340548"/>
            <a:ext cx="150333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80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על מה נדבר היום?</a:t>
            </a:r>
            <a:endParaRPr lang="he-IL" sz="80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DA3FC49B-97F8-FA29-C8C7-6D17501954D5}"/>
              </a:ext>
            </a:extLst>
          </p:cNvPr>
          <p:cNvSpPr/>
          <p:nvPr/>
        </p:nvSpPr>
        <p:spPr>
          <a:xfrm>
            <a:off x="762000" y="5050581"/>
            <a:ext cx="1539645" cy="3179989"/>
          </a:xfrm>
          <a:custGeom>
            <a:avLst/>
            <a:gdLst/>
            <a:ahLst/>
            <a:cxnLst/>
            <a:rect l="l" t="t" r="r" b="b"/>
            <a:pathLst>
              <a:path w="1539645" h="3179989">
                <a:moveTo>
                  <a:pt x="0" y="0"/>
                </a:moveTo>
                <a:lnTo>
                  <a:pt x="1539645" y="0"/>
                </a:lnTo>
                <a:lnTo>
                  <a:pt x="1539645" y="3179989"/>
                </a:lnTo>
                <a:lnTo>
                  <a:pt x="0" y="31799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32" name="תמונה 31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759D7A0C-32C5-1CE7-9580-6A872E109D0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02823" y="-935087"/>
            <a:ext cx="2064473" cy="4128946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6A06D8C-8407-102B-6DDF-B57A7563B651}"/>
              </a:ext>
            </a:extLst>
          </p:cNvPr>
          <p:cNvSpPr txBox="1"/>
          <p:nvPr/>
        </p:nvSpPr>
        <p:spPr>
          <a:xfrm>
            <a:off x="2455840" y="2642116"/>
            <a:ext cx="14934468" cy="4940135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altLang="he-IL" sz="6000" dirty="0">
                <a:solidFill>
                  <a:schemeClr val="bg1"/>
                </a:solidFill>
                <a:latin typeface="Assistant" pitchFamily="2" charset="-79"/>
                <a:ea typeface="IW_Sharon"/>
                <a:cs typeface="Assistant" pitchFamily="2" charset="-79"/>
              </a:rPr>
              <a:t>פריסת הנהגות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60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חווית החניך/ה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60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הנחיות בטיחותיות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60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תרחישים חינוכיים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endParaRPr lang="he-IL" sz="3200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just" rtl="1">
              <a:lnSpc>
                <a:spcPct val="150000"/>
              </a:lnSpc>
            </a:pPr>
            <a:endParaRPr lang="he-IL" sz="3200" b="1" dirty="0">
              <a:solidFill>
                <a:srgbClr val="1F867A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3981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534593-878C-4AD0-5DA9-3D534E8EB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E61DACF-227E-1D09-289E-2906D65D1DC4}"/>
              </a:ext>
            </a:extLst>
          </p:cNvPr>
          <p:cNvGrpSpPr/>
          <p:nvPr/>
        </p:nvGrpSpPr>
        <p:grpSpPr>
          <a:xfrm>
            <a:off x="0" y="2056430"/>
            <a:ext cx="21821062" cy="10051401"/>
            <a:chOff x="-604326" y="-367256"/>
            <a:chExt cx="3732467" cy="212832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ABB3A8C-8DAD-3CBF-FC1A-7C3D575E27A5}"/>
                </a:ext>
              </a:extLst>
            </p:cNvPr>
            <p:cNvSpPr/>
            <p:nvPr/>
          </p:nvSpPr>
          <p:spPr>
            <a:xfrm>
              <a:off x="-604326" y="-367256"/>
              <a:ext cx="3128141" cy="1761067"/>
            </a:xfrm>
            <a:custGeom>
              <a:avLst/>
              <a:gdLst/>
              <a:ahLst/>
              <a:cxnLst/>
              <a:rect l="l" t="t" r="r" b="b"/>
              <a:pathLst>
                <a:path w="3128141" h="1761067">
                  <a:moveTo>
                    <a:pt x="0" y="0"/>
                  </a:moveTo>
                  <a:lnTo>
                    <a:pt x="3128141" y="0"/>
                  </a:lnTo>
                  <a:lnTo>
                    <a:pt x="3128141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0B2D6DA-45B8-7745-5384-370DA4AEF35E}"/>
                </a:ext>
              </a:extLst>
            </p:cNvPr>
            <p:cNvSpPr txBox="1"/>
            <p:nvPr/>
          </p:nvSpPr>
          <p:spPr>
            <a:xfrm>
              <a:off x="0" y="-57150"/>
              <a:ext cx="3128141" cy="1818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F0CD54B3-2A48-DB2A-0037-7BBCFC2A71A0}"/>
              </a:ext>
            </a:extLst>
          </p:cNvPr>
          <p:cNvSpPr/>
          <p:nvPr/>
        </p:nvSpPr>
        <p:spPr>
          <a:xfrm>
            <a:off x="12888611" y="3600450"/>
            <a:ext cx="5399389" cy="6686550"/>
          </a:xfrm>
          <a:custGeom>
            <a:avLst/>
            <a:gdLst/>
            <a:ahLst/>
            <a:cxnLst/>
            <a:rect l="l" t="t" r="r" b="b"/>
            <a:pathLst>
              <a:path w="5399389" h="6686550">
                <a:moveTo>
                  <a:pt x="0" y="0"/>
                </a:moveTo>
                <a:lnTo>
                  <a:pt x="5399389" y="0"/>
                </a:lnTo>
                <a:lnTo>
                  <a:pt x="5399389" y="6686550"/>
                </a:lnTo>
                <a:lnTo>
                  <a:pt x="0" y="66865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43F8A994-F30E-E189-26D7-50DF481FF400}"/>
              </a:ext>
            </a:extLst>
          </p:cNvPr>
          <p:cNvSpPr/>
          <p:nvPr/>
        </p:nvSpPr>
        <p:spPr>
          <a:xfrm>
            <a:off x="7696200" y="9719774"/>
            <a:ext cx="979299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CBAE78B0-95C2-8DB6-85EA-17B70D0807A4}"/>
              </a:ext>
            </a:extLst>
          </p:cNvPr>
          <p:cNvSpPr/>
          <p:nvPr/>
        </p:nvSpPr>
        <p:spPr>
          <a:xfrm>
            <a:off x="17351144" y="1028700"/>
            <a:ext cx="1822533" cy="1605348"/>
          </a:xfrm>
          <a:custGeom>
            <a:avLst/>
            <a:gdLst/>
            <a:ahLst/>
            <a:cxnLst/>
            <a:rect l="l" t="t" r="r" b="b"/>
            <a:pathLst>
              <a:path w="1822533" h="1605348">
                <a:moveTo>
                  <a:pt x="0" y="0"/>
                </a:moveTo>
                <a:lnTo>
                  <a:pt x="1822533" y="0"/>
                </a:lnTo>
                <a:lnTo>
                  <a:pt x="1822533" y="1605348"/>
                </a:lnTo>
                <a:lnTo>
                  <a:pt x="0" y="1605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2C3312D3-0634-4C65-5209-BB897BC3DF6A}"/>
              </a:ext>
            </a:extLst>
          </p:cNvPr>
          <p:cNvSpPr/>
          <p:nvPr/>
        </p:nvSpPr>
        <p:spPr>
          <a:xfrm>
            <a:off x="6145740" y="9628166"/>
            <a:ext cx="942199" cy="941021"/>
          </a:xfrm>
          <a:custGeom>
            <a:avLst/>
            <a:gdLst/>
            <a:ahLst/>
            <a:cxnLst/>
            <a:rect l="l" t="t" r="r" b="b"/>
            <a:pathLst>
              <a:path w="942199" h="941021">
                <a:moveTo>
                  <a:pt x="0" y="0"/>
                </a:moveTo>
                <a:lnTo>
                  <a:pt x="942199" y="0"/>
                </a:lnTo>
                <a:lnTo>
                  <a:pt x="942199" y="941020"/>
                </a:lnTo>
                <a:lnTo>
                  <a:pt x="0" y="94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C87B7791-13CA-F6CF-B0B4-88E0F2026AB1}"/>
              </a:ext>
            </a:extLst>
          </p:cNvPr>
          <p:cNvSpPr/>
          <p:nvPr/>
        </p:nvSpPr>
        <p:spPr>
          <a:xfrm>
            <a:off x="338818" y="8563655"/>
            <a:ext cx="1379764" cy="1379764"/>
          </a:xfrm>
          <a:custGeom>
            <a:avLst/>
            <a:gdLst/>
            <a:ahLst/>
            <a:cxnLst/>
            <a:rect l="l" t="t" r="r" b="b"/>
            <a:pathLst>
              <a:path w="1379764" h="1379764">
                <a:moveTo>
                  <a:pt x="0" y="0"/>
                </a:moveTo>
                <a:lnTo>
                  <a:pt x="1379764" y="0"/>
                </a:lnTo>
                <a:lnTo>
                  <a:pt x="1379764" y="1379765"/>
                </a:lnTo>
                <a:lnTo>
                  <a:pt x="0" y="1379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899643A6-20E7-F73B-6C2B-D0D6166F21DE}"/>
              </a:ext>
            </a:extLst>
          </p:cNvPr>
          <p:cNvSpPr txBox="1"/>
          <p:nvPr/>
        </p:nvSpPr>
        <p:spPr>
          <a:xfrm>
            <a:off x="2455840" y="340548"/>
            <a:ext cx="150333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9600" b="0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הנהגות החולקות חניונים 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02201451-61E3-25E5-EA42-17F3C2D30845}"/>
              </a:ext>
            </a:extLst>
          </p:cNvPr>
          <p:cNvSpPr/>
          <p:nvPr/>
        </p:nvSpPr>
        <p:spPr>
          <a:xfrm>
            <a:off x="762000" y="5050581"/>
            <a:ext cx="1539645" cy="3179989"/>
          </a:xfrm>
          <a:custGeom>
            <a:avLst/>
            <a:gdLst/>
            <a:ahLst/>
            <a:cxnLst/>
            <a:rect l="l" t="t" r="r" b="b"/>
            <a:pathLst>
              <a:path w="1539645" h="3179989">
                <a:moveTo>
                  <a:pt x="0" y="0"/>
                </a:moveTo>
                <a:lnTo>
                  <a:pt x="1539645" y="0"/>
                </a:lnTo>
                <a:lnTo>
                  <a:pt x="1539645" y="3179989"/>
                </a:lnTo>
                <a:lnTo>
                  <a:pt x="0" y="31799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32" name="תמונה 31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28A49464-9457-D177-46D2-B8347ACA48F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02823" y="-935087"/>
            <a:ext cx="2064473" cy="4128946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4966176-793F-3A3B-22DF-CA0BA774DE50}"/>
              </a:ext>
            </a:extLst>
          </p:cNvPr>
          <p:cNvSpPr txBox="1"/>
          <p:nvPr/>
        </p:nvSpPr>
        <p:spPr>
          <a:xfrm>
            <a:off x="1040559" y="2780270"/>
            <a:ext cx="16629982" cy="4201471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תיאום ציפיות מקדים, וידוא שכל הנהגה מכירה את גבולות הגזרה שלה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שיתוף פעולה עם הנהגות עוקבות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he-IL" sz="48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מפגשים במסלולים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he-IL" sz="48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he-IL" sz="3200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just" rtl="1">
              <a:lnSpc>
                <a:spcPct val="150000"/>
              </a:lnSpc>
            </a:pPr>
            <a:endParaRPr lang="he-IL" sz="3200" b="1" dirty="0">
              <a:solidFill>
                <a:srgbClr val="1F867A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4646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A0AA4-8956-25A2-2EBD-3C1DA31A0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6E21BB2-D33F-E103-BC43-07CBED2A307E}"/>
              </a:ext>
            </a:extLst>
          </p:cNvPr>
          <p:cNvGrpSpPr/>
          <p:nvPr/>
        </p:nvGrpSpPr>
        <p:grpSpPr>
          <a:xfrm>
            <a:off x="0" y="1259562"/>
            <a:ext cx="18288000" cy="9464292"/>
            <a:chOff x="0" y="0"/>
            <a:chExt cx="2833290" cy="105767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1CF4B71-A446-6C6C-BFCA-2D10DDA1761A}"/>
                </a:ext>
              </a:extLst>
            </p:cNvPr>
            <p:cNvSpPr/>
            <p:nvPr/>
          </p:nvSpPr>
          <p:spPr>
            <a:xfrm>
              <a:off x="0" y="0"/>
              <a:ext cx="2833290" cy="1057679"/>
            </a:xfrm>
            <a:custGeom>
              <a:avLst/>
              <a:gdLst/>
              <a:ahLst/>
              <a:cxnLst/>
              <a:rect l="l" t="t" r="r" b="b"/>
              <a:pathLst>
                <a:path w="2833290" h="1057679">
                  <a:moveTo>
                    <a:pt x="0" y="0"/>
                  </a:moveTo>
                  <a:lnTo>
                    <a:pt x="2833290" y="0"/>
                  </a:lnTo>
                  <a:lnTo>
                    <a:pt x="2833290" y="1057679"/>
                  </a:lnTo>
                  <a:lnTo>
                    <a:pt x="0" y="1057679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3925DD12-826B-FCB2-58B9-1313F8116363}"/>
              </a:ext>
            </a:extLst>
          </p:cNvPr>
          <p:cNvSpPr/>
          <p:nvPr/>
        </p:nvSpPr>
        <p:spPr>
          <a:xfrm rot="-5400000">
            <a:off x="-636558" y="2874397"/>
            <a:ext cx="1273116" cy="771826"/>
          </a:xfrm>
          <a:custGeom>
            <a:avLst/>
            <a:gdLst/>
            <a:ahLst/>
            <a:cxnLst/>
            <a:rect l="l" t="t" r="r" b="b"/>
            <a:pathLst>
              <a:path w="1273116" h="771826">
                <a:moveTo>
                  <a:pt x="0" y="0"/>
                </a:moveTo>
                <a:lnTo>
                  <a:pt x="1273116" y="0"/>
                </a:lnTo>
                <a:lnTo>
                  <a:pt x="1273116" y="771826"/>
                </a:lnTo>
                <a:lnTo>
                  <a:pt x="0" y="771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288915F-55FF-2A38-0B82-9D0F5645AFBA}"/>
              </a:ext>
            </a:extLst>
          </p:cNvPr>
          <p:cNvSpPr/>
          <p:nvPr/>
        </p:nvSpPr>
        <p:spPr>
          <a:xfrm>
            <a:off x="16831914" y="-261165"/>
            <a:ext cx="1832633" cy="1855830"/>
          </a:xfrm>
          <a:custGeom>
            <a:avLst/>
            <a:gdLst/>
            <a:ahLst/>
            <a:cxnLst/>
            <a:rect l="l" t="t" r="r" b="b"/>
            <a:pathLst>
              <a:path w="1832633" h="1855830">
                <a:moveTo>
                  <a:pt x="0" y="0"/>
                </a:moveTo>
                <a:lnTo>
                  <a:pt x="1832633" y="0"/>
                </a:lnTo>
                <a:lnTo>
                  <a:pt x="1832633" y="1855830"/>
                </a:lnTo>
                <a:lnTo>
                  <a:pt x="0" y="1855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2D7A29F-3430-8BCA-6C5E-A8C4F5B1949B}"/>
              </a:ext>
            </a:extLst>
          </p:cNvPr>
          <p:cNvSpPr/>
          <p:nvPr/>
        </p:nvSpPr>
        <p:spPr>
          <a:xfrm>
            <a:off x="17347191" y="3631906"/>
            <a:ext cx="940809" cy="940809"/>
          </a:xfrm>
          <a:custGeom>
            <a:avLst/>
            <a:gdLst/>
            <a:ahLst/>
            <a:cxnLst/>
            <a:rect l="l" t="t" r="r" b="b"/>
            <a:pathLst>
              <a:path w="940809" h="940809">
                <a:moveTo>
                  <a:pt x="0" y="0"/>
                </a:moveTo>
                <a:lnTo>
                  <a:pt x="940809" y="0"/>
                </a:lnTo>
                <a:lnTo>
                  <a:pt x="940809" y="940809"/>
                </a:lnTo>
                <a:lnTo>
                  <a:pt x="0" y="940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B4F053A-C777-AC5A-A32A-0CCAF005AC7D}"/>
              </a:ext>
            </a:extLst>
          </p:cNvPr>
          <p:cNvSpPr/>
          <p:nvPr/>
        </p:nvSpPr>
        <p:spPr>
          <a:xfrm>
            <a:off x="-755233" y="-547851"/>
            <a:ext cx="1783933" cy="1576551"/>
          </a:xfrm>
          <a:custGeom>
            <a:avLst/>
            <a:gdLst/>
            <a:ahLst/>
            <a:cxnLst/>
            <a:rect l="l" t="t" r="r" b="b"/>
            <a:pathLst>
              <a:path w="1783933" h="1576551">
                <a:moveTo>
                  <a:pt x="0" y="0"/>
                </a:moveTo>
                <a:lnTo>
                  <a:pt x="1783933" y="0"/>
                </a:lnTo>
                <a:lnTo>
                  <a:pt x="1783933" y="1576551"/>
                </a:lnTo>
                <a:lnTo>
                  <a:pt x="0" y="15765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C967C92-7D6C-A31A-2886-2C9303A1B51F}"/>
              </a:ext>
            </a:extLst>
          </p:cNvPr>
          <p:cNvSpPr txBox="1"/>
          <p:nvPr/>
        </p:nvSpPr>
        <p:spPr>
          <a:xfrm>
            <a:off x="1871987" y="1511204"/>
            <a:ext cx="1411664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he-IL" sz="100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  <a:p>
            <a:pPr algn="ctr"/>
            <a:r>
              <a:rPr lang="he-IL" sz="120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תרחישים חינוכיים</a:t>
            </a:r>
            <a:endParaRPr lang="he-IL" sz="12000" b="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9" name="תמונה 8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816B0BE7-CC0F-024D-429E-9A9414E66F0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210854" y="3846044"/>
            <a:ext cx="3438905" cy="687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20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0F805A-2AC1-336C-CF7B-0E5A29345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BF0826E-78D6-D255-97C1-811BFA69C134}"/>
              </a:ext>
            </a:extLst>
          </p:cNvPr>
          <p:cNvGrpSpPr/>
          <p:nvPr/>
        </p:nvGrpSpPr>
        <p:grpSpPr>
          <a:xfrm>
            <a:off x="0" y="2056430"/>
            <a:ext cx="21821062" cy="10051401"/>
            <a:chOff x="-604326" y="-367256"/>
            <a:chExt cx="3732467" cy="212832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16C6E19-DDC5-095B-2634-3EE84090ACB2}"/>
                </a:ext>
              </a:extLst>
            </p:cNvPr>
            <p:cNvSpPr/>
            <p:nvPr/>
          </p:nvSpPr>
          <p:spPr>
            <a:xfrm>
              <a:off x="-604326" y="-367256"/>
              <a:ext cx="3128141" cy="1761067"/>
            </a:xfrm>
            <a:custGeom>
              <a:avLst/>
              <a:gdLst/>
              <a:ahLst/>
              <a:cxnLst/>
              <a:rect l="l" t="t" r="r" b="b"/>
              <a:pathLst>
                <a:path w="3128141" h="1761067">
                  <a:moveTo>
                    <a:pt x="0" y="0"/>
                  </a:moveTo>
                  <a:lnTo>
                    <a:pt x="3128141" y="0"/>
                  </a:lnTo>
                  <a:lnTo>
                    <a:pt x="3128141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4444AEB-C997-E166-FC78-1809E25F1F4B}"/>
                </a:ext>
              </a:extLst>
            </p:cNvPr>
            <p:cNvSpPr txBox="1"/>
            <p:nvPr/>
          </p:nvSpPr>
          <p:spPr>
            <a:xfrm>
              <a:off x="0" y="-57150"/>
              <a:ext cx="3128141" cy="1818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2259B853-037A-8119-E0D9-75C4903D8B94}"/>
              </a:ext>
            </a:extLst>
          </p:cNvPr>
          <p:cNvSpPr/>
          <p:nvPr/>
        </p:nvSpPr>
        <p:spPr>
          <a:xfrm>
            <a:off x="12888611" y="3600450"/>
            <a:ext cx="5399389" cy="6686550"/>
          </a:xfrm>
          <a:custGeom>
            <a:avLst/>
            <a:gdLst/>
            <a:ahLst/>
            <a:cxnLst/>
            <a:rect l="l" t="t" r="r" b="b"/>
            <a:pathLst>
              <a:path w="5399389" h="6686550">
                <a:moveTo>
                  <a:pt x="0" y="0"/>
                </a:moveTo>
                <a:lnTo>
                  <a:pt x="5399389" y="0"/>
                </a:lnTo>
                <a:lnTo>
                  <a:pt x="5399389" y="6686550"/>
                </a:lnTo>
                <a:lnTo>
                  <a:pt x="0" y="66865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76F4071F-0D24-B2EB-60CC-0147472BDF15}"/>
              </a:ext>
            </a:extLst>
          </p:cNvPr>
          <p:cNvSpPr/>
          <p:nvPr/>
        </p:nvSpPr>
        <p:spPr>
          <a:xfrm>
            <a:off x="7696200" y="9719774"/>
            <a:ext cx="979299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55257CB3-49F6-6BE2-297F-551C8766E2D5}"/>
              </a:ext>
            </a:extLst>
          </p:cNvPr>
          <p:cNvSpPr/>
          <p:nvPr/>
        </p:nvSpPr>
        <p:spPr>
          <a:xfrm>
            <a:off x="17351144" y="1028700"/>
            <a:ext cx="1822533" cy="1605348"/>
          </a:xfrm>
          <a:custGeom>
            <a:avLst/>
            <a:gdLst/>
            <a:ahLst/>
            <a:cxnLst/>
            <a:rect l="l" t="t" r="r" b="b"/>
            <a:pathLst>
              <a:path w="1822533" h="1605348">
                <a:moveTo>
                  <a:pt x="0" y="0"/>
                </a:moveTo>
                <a:lnTo>
                  <a:pt x="1822533" y="0"/>
                </a:lnTo>
                <a:lnTo>
                  <a:pt x="1822533" y="1605348"/>
                </a:lnTo>
                <a:lnTo>
                  <a:pt x="0" y="1605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22BB2D4-99D1-2A70-FA91-DD7BEA08D4F1}"/>
              </a:ext>
            </a:extLst>
          </p:cNvPr>
          <p:cNvSpPr/>
          <p:nvPr/>
        </p:nvSpPr>
        <p:spPr>
          <a:xfrm>
            <a:off x="6145740" y="9628166"/>
            <a:ext cx="942199" cy="941021"/>
          </a:xfrm>
          <a:custGeom>
            <a:avLst/>
            <a:gdLst/>
            <a:ahLst/>
            <a:cxnLst/>
            <a:rect l="l" t="t" r="r" b="b"/>
            <a:pathLst>
              <a:path w="942199" h="941021">
                <a:moveTo>
                  <a:pt x="0" y="0"/>
                </a:moveTo>
                <a:lnTo>
                  <a:pt x="942199" y="0"/>
                </a:lnTo>
                <a:lnTo>
                  <a:pt x="942199" y="941020"/>
                </a:lnTo>
                <a:lnTo>
                  <a:pt x="0" y="94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EE175043-93F7-B4E8-05DE-28B0F3BFA8C7}"/>
              </a:ext>
            </a:extLst>
          </p:cNvPr>
          <p:cNvSpPr/>
          <p:nvPr/>
        </p:nvSpPr>
        <p:spPr>
          <a:xfrm>
            <a:off x="338818" y="8563655"/>
            <a:ext cx="1379764" cy="1379764"/>
          </a:xfrm>
          <a:custGeom>
            <a:avLst/>
            <a:gdLst/>
            <a:ahLst/>
            <a:cxnLst/>
            <a:rect l="l" t="t" r="r" b="b"/>
            <a:pathLst>
              <a:path w="1379764" h="1379764">
                <a:moveTo>
                  <a:pt x="0" y="0"/>
                </a:moveTo>
                <a:lnTo>
                  <a:pt x="1379764" y="0"/>
                </a:lnTo>
                <a:lnTo>
                  <a:pt x="1379764" y="1379765"/>
                </a:lnTo>
                <a:lnTo>
                  <a:pt x="0" y="1379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E071267B-CBB5-0652-9BFB-29BA788FF8F7}"/>
              </a:ext>
            </a:extLst>
          </p:cNvPr>
          <p:cNvSpPr txBox="1"/>
          <p:nvPr/>
        </p:nvSpPr>
        <p:spPr>
          <a:xfrm>
            <a:off x="2455840" y="340548"/>
            <a:ext cx="150333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96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ערב הטיול</a:t>
            </a:r>
            <a:endParaRPr lang="he-IL" sz="96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D9FD9E71-3BB8-8772-675A-779093B3E4D9}"/>
              </a:ext>
            </a:extLst>
          </p:cNvPr>
          <p:cNvSpPr/>
          <p:nvPr/>
        </p:nvSpPr>
        <p:spPr>
          <a:xfrm>
            <a:off x="762000" y="5050581"/>
            <a:ext cx="1539645" cy="3179989"/>
          </a:xfrm>
          <a:custGeom>
            <a:avLst/>
            <a:gdLst/>
            <a:ahLst/>
            <a:cxnLst/>
            <a:rect l="l" t="t" r="r" b="b"/>
            <a:pathLst>
              <a:path w="1539645" h="3179989">
                <a:moveTo>
                  <a:pt x="0" y="0"/>
                </a:moveTo>
                <a:lnTo>
                  <a:pt x="1539645" y="0"/>
                </a:lnTo>
                <a:lnTo>
                  <a:pt x="1539645" y="3179989"/>
                </a:lnTo>
                <a:lnTo>
                  <a:pt x="0" y="31799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32" name="תמונה 31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A8494093-FAB9-9C7F-FA4D-6F752B192C6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02823" y="-935087"/>
            <a:ext cx="2064473" cy="4128946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27B863A-7599-418A-DF22-A6259426DB1D}"/>
              </a:ext>
            </a:extLst>
          </p:cNvPr>
          <p:cNvSpPr txBox="1"/>
          <p:nvPr/>
        </p:nvSpPr>
        <p:spPr>
          <a:xfrm>
            <a:off x="1040559" y="2780270"/>
            <a:ext cx="16629982" cy="8239500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marL="342900" indent="-342900" algn="r" rtl="1" fontAlgn="base">
              <a:lnSpc>
                <a:spcPct val="130000"/>
              </a:lnSpc>
              <a:spcBef>
                <a:spcPct val="20000"/>
              </a:spcBef>
              <a:buFontTx/>
              <a:buChar char="-"/>
            </a:pPr>
            <a:r>
              <a:rPr lang="he-IL" sz="32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מדריכה של שבט בונבון, מגיעה אלייך וטוענת כי חניך שלה בשם דני שיתף אותה כי חניך משתלב משבט איקס בשם רוני, אמר לו שהוא מוצא חן בעיניו. </a:t>
            </a:r>
          </a:p>
          <a:p>
            <a:pPr marL="342900" indent="-342900" algn="r" rtl="1" fontAlgn="base">
              <a:lnSpc>
                <a:spcPct val="130000"/>
              </a:lnSpc>
              <a:spcBef>
                <a:spcPct val="20000"/>
              </a:spcBef>
              <a:buFontTx/>
              <a:buChar char="-"/>
            </a:pPr>
            <a:r>
              <a:rPr lang="he-IL" sz="32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דני אמר לו שהוא לא מעוניין והלך ממנו. לאחר מכן, רוני ניסה להתקרב לדני בכל הזדמנות – הגיע לקבוצה בזמן פעולות, בישול, נכנס לאוהל של בני הגדוד ועוד.</a:t>
            </a:r>
          </a:p>
          <a:p>
            <a:pPr marL="342900" indent="-342900" algn="r" rtl="1" fontAlgn="base">
              <a:lnSpc>
                <a:spcPct val="130000"/>
              </a:lnSpc>
              <a:spcBef>
                <a:spcPct val="20000"/>
              </a:spcBef>
              <a:buFontTx/>
              <a:buChar char="-"/>
            </a:pPr>
            <a:r>
              <a:rPr lang="he-IL" sz="32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החניך לא מרגיש בנוח </a:t>
            </a:r>
            <a:r>
              <a:rPr lang="he-IL" sz="3200" dirty="0" err="1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איתו</a:t>
            </a:r>
            <a:r>
              <a:rPr lang="he-IL" sz="32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 ושיתף את אמא שלו. אמא שלו התקשרה לראש השבט ומבקשת לשלוח את רוני הביתה כי הוא פוגע במרחב הבטוח של דני. </a:t>
            </a:r>
            <a:r>
              <a:rPr lang="en-US" sz="32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​</a:t>
            </a:r>
            <a:endParaRPr lang="he-IL" sz="3200" dirty="0">
              <a:solidFill>
                <a:srgbClr val="FFFFFF"/>
              </a:solidFill>
              <a:latin typeface="Assistant" pitchFamily="2" charset="-79"/>
              <a:cs typeface="Assistant" pitchFamily="2" charset="-79"/>
            </a:endParaRPr>
          </a:p>
          <a:p>
            <a:pPr marL="342900" indent="-342900" algn="r" rtl="1" fontAlgn="base">
              <a:lnSpc>
                <a:spcPct val="130000"/>
              </a:lnSpc>
              <a:spcBef>
                <a:spcPct val="20000"/>
              </a:spcBef>
              <a:buFontTx/>
              <a:buChar char="-"/>
            </a:pPr>
            <a:r>
              <a:rPr lang="he-IL" sz="3200" b="1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מה בעייתי בסיטואציה?</a:t>
            </a:r>
            <a:r>
              <a:rPr lang="en-US" sz="3200" b="1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​</a:t>
            </a:r>
          </a:p>
          <a:p>
            <a:pPr marL="342900" indent="-342900" algn="r" rtl="1" fontAlgn="base">
              <a:lnSpc>
                <a:spcPct val="130000"/>
              </a:lnSpc>
              <a:spcBef>
                <a:spcPct val="20000"/>
              </a:spcBef>
              <a:buFontTx/>
              <a:buChar char="-"/>
            </a:pPr>
            <a:r>
              <a:rPr lang="he-IL" sz="3200" b="1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כיצד נרצה לפעול? </a:t>
            </a:r>
            <a:r>
              <a:rPr lang="en-US" sz="3200" b="1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​</a:t>
            </a:r>
          </a:p>
          <a:p>
            <a:pPr marL="342900" indent="-342900" algn="r" rtl="1" fontAlgn="base">
              <a:lnSpc>
                <a:spcPct val="130000"/>
              </a:lnSpc>
              <a:spcBef>
                <a:spcPct val="20000"/>
              </a:spcBef>
              <a:buFontTx/>
              <a:buChar char="-"/>
            </a:pPr>
            <a:r>
              <a:rPr lang="he-IL" sz="3200" b="1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מה הכלים שעומדים לרשותנו בסיטואציה כזו?</a:t>
            </a:r>
            <a:r>
              <a:rPr lang="en-US" sz="3200" b="1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​</a:t>
            </a:r>
          </a:p>
          <a:p>
            <a:pPr marL="342900" indent="-342900" algn="r" rtl="1" fontAlgn="base">
              <a:lnSpc>
                <a:spcPct val="130000"/>
              </a:lnSpc>
              <a:spcBef>
                <a:spcPct val="20000"/>
              </a:spcBef>
              <a:buFontTx/>
              <a:buChar char="-"/>
            </a:pPr>
            <a:r>
              <a:rPr lang="he-IL" sz="3200" b="1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מה אני יכול/ה לעשות היום על מנת להימנע מסיטואציה כזו?</a:t>
            </a:r>
            <a:endParaRPr lang="he-IL" sz="3200" dirty="0">
              <a:solidFill>
                <a:srgbClr val="FFFFFF"/>
              </a:solidFill>
              <a:latin typeface="Assistant" pitchFamily="2" charset="-79"/>
              <a:cs typeface="Assistant" pitchFamily="2" charset="-79"/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he-IL" sz="3200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just" rtl="1">
              <a:lnSpc>
                <a:spcPct val="150000"/>
              </a:lnSpc>
            </a:pPr>
            <a:endParaRPr lang="he-IL" sz="3200" b="1" dirty="0">
              <a:solidFill>
                <a:srgbClr val="1F867A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4445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20ED1B-9768-8151-E654-EB38D6748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014022E-82DF-7228-16B2-D679793FA390}"/>
              </a:ext>
            </a:extLst>
          </p:cNvPr>
          <p:cNvGrpSpPr/>
          <p:nvPr/>
        </p:nvGrpSpPr>
        <p:grpSpPr>
          <a:xfrm>
            <a:off x="0" y="2056430"/>
            <a:ext cx="21821062" cy="10051401"/>
            <a:chOff x="-604326" y="-367256"/>
            <a:chExt cx="3732467" cy="212832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9E86705-14FC-C9D9-B7E3-8927EA454946}"/>
                </a:ext>
              </a:extLst>
            </p:cNvPr>
            <p:cNvSpPr/>
            <p:nvPr/>
          </p:nvSpPr>
          <p:spPr>
            <a:xfrm>
              <a:off x="-604326" y="-367256"/>
              <a:ext cx="3128141" cy="1761067"/>
            </a:xfrm>
            <a:custGeom>
              <a:avLst/>
              <a:gdLst/>
              <a:ahLst/>
              <a:cxnLst/>
              <a:rect l="l" t="t" r="r" b="b"/>
              <a:pathLst>
                <a:path w="3128141" h="1761067">
                  <a:moveTo>
                    <a:pt x="0" y="0"/>
                  </a:moveTo>
                  <a:lnTo>
                    <a:pt x="3128141" y="0"/>
                  </a:lnTo>
                  <a:lnTo>
                    <a:pt x="3128141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7F6172B-733C-1909-7167-414F1CA1A375}"/>
                </a:ext>
              </a:extLst>
            </p:cNvPr>
            <p:cNvSpPr txBox="1"/>
            <p:nvPr/>
          </p:nvSpPr>
          <p:spPr>
            <a:xfrm>
              <a:off x="0" y="-57150"/>
              <a:ext cx="3128141" cy="1818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CE784705-DB18-AE51-4AA2-CB55EC3B1B9D}"/>
              </a:ext>
            </a:extLst>
          </p:cNvPr>
          <p:cNvSpPr/>
          <p:nvPr/>
        </p:nvSpPr>
        <p:spPr>
          <a:xfrm>
            <a:off x="12888611" y="3600450"/>
            <a:ext cx="5399389" cy="6686550"/>
          </a:xfrm>
          <a:custGeom>
            <a:avLst/>
            <a:gdLst/>
            <a:ahLst/>
            <a:cxnLst/>
            <a:rect l="l" t="t" r="r" b="b"/>
            <a:pathLst>
              <a:path w="5399389" h="6686550">
                <a:moveTo>
                  <a:pt x="0" y="0"/>
                </a:moveTo>
                <a:lnTo>
                  <a:pt x="5399389" y="0"/>
                </a:lnTo>
                <a:lnTo>
                  <a:pt x="5399389" y="6686550"/>
                </a:lnTo>
                <a:lnTo>
                  <a:pt x="0" y="66865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31BDD09E-DC38-478C-ABFF-FD591B8D1300}"/>
              </a:ext>
            </a:extLst>
          </p:cNvPr>
          <p:cNvSpPr/>
          <p:nvPr/>
        </p:nvSpPr>
        <p:spPr>
          <a:xfrm>
            <a:off x="7696200" y="9719774"/>
            <a:ext cx="979299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5F0E2B31-A338-5FF6-66B6-E535D01CCFD8}"/>
              </a:ext>
            </a:extLst>
          </p:cNvPr>
          <p:cNvSpPr/>
          <p:nvPr/>
        </p:nvSpPr>
        <p:spPr>
          <a:xfrm>
            <a:off x="17351144" y="1028700"/>
            <a:ext cx="1822533" cy="1605348"/>
          </a:xfrm>
          <a:custGeom>
            <a:avLst/>
            <a:gdLst/>
            <a:ahLst/>
            <a:cxnLst/>
            <a:rect l="l" t="t" r="r" b="b"/>
            <a:pathLst>
              <a:path w="1822533" h="1605348">
                <a:moveTo>
                  <a:pt x="0" y="0"/>
                </a:moveTo>
                <a:lnTo>
                  <a:pt x="1822533" y="0"/>
                </a:lnTo>
                <a:lnTo>
                  <a:pt x="1822533" y="1605348"/>
                </a:lnTo>
                <a:lnTo>
                  <a:pt x="0" y="1605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CF0BC444-C92C-0379-283F-DBAC0E57A20D}"/>
              </a:ext>
            </a:extLst>
          </p:cNvPr>
          <p:cNvSpPr/>
          <p:nvPr/>
        </p:nvSpPr>
        <p:spPr>
          <a:xfrm>
            <a:off x="6145740" y="9628166"/>
            <a:ext cx="942199" cy="941021"/>
          </a:xfrm>
          <a:custGeom>
            <a:avLst/>
            <a:gdLst/>
            <a:ahLst/>
            <a:cxnLst/>
            <a:rect l="l" t="t" r="r" b="b"/>
            <a:pathLst>
              <a:path w="942199" h="941021">
                <a:moveTo>
                  <a:pt x="0" y="0"/>
                </a:moveTo>
                <a:lnTo>
                  <a:pt x="942199" y="0"/>
                </a:lnTo>
                <a:lnTo>
                  <a:pt x="942199" y="941020"/>
                </a:lnTo>
                <a:lnTo>
                  <a:pt x="0" y="94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5DA8516B-7445-4E4D-7D65-3558E4B4E14D}"/>
              </a:ext>
            </a:extLst>
          </p:cNvPr>
          <p:cNvSpPr/>
          <p:nvPr/>
        </p:nvSpPr>
        <p:spPr>
          <a:xfrm>
            <a:off x="338818" y="8563655"/>
            <a:ext cx="1379764" cy="1379764"/>
          </a:xfrm>
          <a:custGeom>
            <a:avLst/>
            <a:gdLst/>
            <a:ahLst/>
            <a:cxnLst/>
            <a:rect l="l" t="t" r="r" b="b"/>
            <a:pathLst>
              <a:path w="1379764" h="1379764">
                <a:moveTo>
                  <a:pt x="0" y="0"/>
                </a:moveTo>
                <a:lnTo>
                  <a:pt x="1379764" y="0"/>
                </a:lnTo>
                <a:lnTo>
                  <a:pt x="1379764" y="1379765"/>
                </a:lnTo>
                <a:lnTo>
                  <a:pt x="0" y="1379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85AE3CC5-989E-D8DB-5518-60347977E29D}"/>
              </a:ext>
            </a:extLst>
          </p:cNvPr>
          <p:cNvSpPr txBox="1"/>
          <p:nvPr/>
        </p:nvSpPr>
        <p:spPr>
          <a:xfrm>
            <a:off x="2455840" y="340548"/>
            <a:ext cx="150333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96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במהלך טיול ההכנה</a:t>
            </a:r>
            <a:endParaRPr lang="he-IL" sz="96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BC7D026A-9F10-69FA-AEED-E2EFDED1563A}"/>
              </a:ext>
            </a:extLst>
          </p:cNvPr>
          <p:cNvSpPr/>
          <p:nvPr/>
        </p:nvSpPr>
        <p:spPr>
          <a:xfrm>
            <a:off x="762000" y="5050581"/>
            <a:ext cx="1539645" cy="3179989"/>
          </a:xfrm>
          <a:custGeom>
            <a:avLst/>
            <a:gdLst/>
            <a:ahLst/>
            <a:cxnLst/>
            <a:rect l="l" t="t" r="r" b="b"/>
            <a:pathLst>
              <a:path w="1539645" h="3179989">
                <a:moveTo>
                  <a:pt x="0" y="0"/>
                </a:moveTo>
                <a:lnTo>
                  <a:pt x="1539645" y="0"/>
                </a:lnTo>
                <a:lnTo>
                  <a:pt x="1539645" y="3179989"/>
                </a:lnTo>
                <a:lnTo>
                  <a:pt x="0" y="31799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32" name="תמונה 31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E4831486-E86E-8D87-7039-0C9C22ABE94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02823" y="-935087"/>
            <a:ext cx="2064473" cy="4128946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3776B2C-B9AC-8EED-8A2C-9887656BEBCA}"/>
              </a:ext>
            </a:extLst>
          </p:cNvPr>
          <p:cNvSpPr txBox="1"/>
          <p:nvPr/>
        </p:nvSpPr>
        <p:spPr>
          <a:xfrm>
            <a:off x="1094347" y="2656954"/>
            <a:ext cx="16629982" cy="4918591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marL="457200" indent="-457200" algn="r" rtl="1" fontAlgn="base">
              <a:lnSpc>
                <a:spcPct val="130000"/>
              </a:lnSpc>
              <a:spcBef>
                <a:spcPct val="20000"/>
              </a:spcBef>
              <a:buFontTx/>
              <a:buChar char="-"/>
            </a:pPr>
            <a:r>
              <a:rPr lang="he-IL" sz="3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צוות המדריכים/</a:t>
            </a:r>
            <a:r>
              <a:rPr lang="he-IL" sz="3400" dirty="0" err="1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ות</a:t>
            </a:r>
            <a:r>
              <a:rPr lang="he-IL" sz="3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 משבט "</a:t>
            </a:r>
            <a:r>
              <a:rPr lang="he-IL" sz="3400" dirty="0" err="1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קפצוצים</a:t>
            </a:r>
            <a:r>
              <a:rPr lang="he-IL" sz="3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" וצוות המדריכים משבט "לולבים" "עקצו" זה את זה פעמים רבות על רקע אירועים שהתקיימו בטיול חנוכה בין השבטים.</a:t>
            </a:r>
          </a:p>
          <a:p>
            <a:pPr marL="457200" indent="-457200" algn="r" rtl="1" fontAlgn="base">
              <a:lnSpc>
                <a:spcPct val="130000"/>
              </a:lnSpc>
              <a:spcBef>
                <a:spcPct val="20000"/>
              </a:spcBef>
              <a:buFontTx/>
              <a:buChar char="-"/>
            </a:pPr>
            <a:r>
              <a:rPr lang="he-IL" sz="3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שני השבטים נמצאים בטורים שונים, ושניהם יוצאים לטיול ללא המרכזים/</a:t>
            </a:r>
            <a:r>
              <a:rPr lang="he-IL" sz="3400" dirty="0" err="1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ות</a:t>
            </a:r>
            <a:r>
              <a:rPr lang="he-IL" sz="3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 הבוגרים/</a:t>
            </a:r>
            <a:r>
              <a:rPr lang="he-IL" sz="3400" dirty="0" err="1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ות</a:t>
            </a:r>
            <a:r>
              <a:rPr lang="he-IL" sz="3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.</a:t>
            </a:r>
          </a:p>
          <a:p>
            <a:pPr marL="457200" indent="-457200" algn="r" rtl="1" fontAlgn="base">
              <a:lnSpc>
                <a:spcPct val="130000"/>
              </a:lnSpc>
              <a:spcBef>
                <a:spcPct val="20000"/>
              </a:spcBef>
              <a:buFontTx/>
              <a:buChar char="-"/>
            </a:pPr>
            <a:r>
              <a:rPr lang="he-IL" sz="3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לאחר טיול ההכנה עלתה מצד </a:t>
            </a:r>
            <a:r>
              <a:rPr lang="he-IL" sz="3400" dirty="0" err="1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הרשג"דית</a:t>
            </a:r>
            <a:r>
              <a:rPr lang="he-IL" sz="3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 בשבט "</a:t>
            </a:r>
            <a:r>
              <a:rPr lang="he-IL" sz="3400" dirty="0" err="1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קפצוצים</a:t>
            </a:r>
            <a:r>
              <a:rPr lang="he-IL" sz="3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" בקשה להפריד פיזית עד כמה שניתן בין השבטים בטיול הביצוע כיוון שיש שמועות שהחניכים/</a:t>
            </a:r>
            <a:r>
              <a:rPr lang="he-IL" sz="3400" dirty="0" err="1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ות</a:t>
            </a:r>
            <a:r>
              <a:rPr lang="he-IL" sz="3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 משבט "לולבים" מתכננים/</a:t>
            </a:r>
            <a:r>
              <a:rPr lang="he-IL" sz="3400" dirty="0" err="1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ות</a:t>
            </a:r>
            <a:r>
              <a:rPr lang="he-IL" sz="3400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 לגנוב מהם/ן ציוד.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endParaRPr lang="he-IL" sz="3600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just" rtl="1">
              <a:lnSpc>
                <a:spcPct val="150000"/>
              </a:lnSpc>
            </a:pPr>
            <a:endParaRPr lang="he-IL" sz="3200" b="1" dirty="0">
              <a:solidFill>
                <a:srgbClr val="1F867A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AA92D03-4566-35D8-8B3D-2BB9E316C4E2}"/>
              </a:ext>
            </a:extLst>
          </p:cNvPr>
          <p:cNvSpPr txBox="1"/>
          <p:nvPr/>
        </p:nvSpPr>
        <p:spPr>
          <a:xfrm>
            <a:off x="6814283" y="6366454"/>
            <a:ext cx="10910046" cy="3071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 fontAlgn="base">
              <a:lnSpc>
                <a:spcPct val="130000"/>
              </a:lnSpc>
              <a:spcBef>
                <a:spcPct val="20000"/>
              </a:spcBef>
              <a:buFontTx/>
              <a:buChar char="-"/>
            </a:pPr>
            <a:r>
              <a:rPr lang="he-IL" sz="3400" b="1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מה בעייתי בסיטואציה?</a:t>
            </a:r>
            <a:r>
              <a:rPr lang="en-US" sz="3400" b="1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​</a:t>
            </a:r>
          </a:p>
          <a:p>
            <a:pPr marL="342900" indent="-342900" algn="r" rtl="1" fontAlgn="base">
              <a:lnSpc>
                <a:spcPct val="130000"/>
              </a:lnSpc>
              <a:spcBef>
                <a:spcPct val="20000"/>
              </a:spcBef>
              <a:buFontTx/>
              <a:buChar char="-"/>
            </a:pPr>
            <a:r>
              <a:rPr lang="he-IL" sz="3400" b="1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כיצד נרצה לפעול? </a:t>
            </a:r>
            <a:r>
              <a:rPr lang="en-US" sz="3400" b="1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​</a:t>
            </a:r>
          </a:p>
          <a:p>
            <a:pPr marL="342900" indent="-342900" algn="r" rtl="1" fontAlgn="base">
              <a:lnSpc>
                <a:spcPct val="130000"/>
              </a:lnSpc>
              <a:spcBef>
                <a:spcPct val="20000"/>
              </a:spcBef>
              <a:buFontTx/>
              <a:buChar char="-"/>
            </a:pPr>
            <a:r>
              <a:rPr lang="he-IL" sz="3400" b="1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מה הכלים שעומדים לרשותנו בסיטואציה כזו?</a:t>
            </a:r>
            <a:r>
              <a:rPr lang="en-US" sz="3400" b="1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​</a:t>
            </a:r>
          </a:p>
          <a:p>
            <a:pPr marL="342900" indent="-342900" algn="r" rtl="1" fontAlgn="base">
              <a:lnSpc>
                <a:spcPct val="130000"/>
              </a:lnSpc>
              <a:spcBef>
                <a:spcPct val="20000"/>
              </a:spcBef>
              <a:buFontTx/>
              <a:buChar char="-"/>
            </a:pPr>
            <a:r>
              <a:rPr lang="he-IL" sz="3400" b="1" dirty="0">
                <a:solidFill>
                  <a:srgbClr val="FFFFFF"/>
                </a:solidFill>
                <a:latin typeface="Assistant" pitchFamily="2" charset="-79"/>
                <a:cs typeface="Assistant" pitchFamily="2" charset="-79"/>
              </a:rPr>
              <a:t>מה אני יכול/ה לעשות היום על מנת להימנע מסיטואציה כזו?</a:t>
            </a:r>
          </a:p>
        </p:txBody>
      </p:sp>
    </p:spTree>
    <p:extLst>
      <p:ext uri="{BB962C8B-B14F-4D97-AF65-F5344CB8AC3E}">
        <p14:creationId xmlns:p14="http://schemas.microsoft.com/office/powerpoint/2010/main" val="1550366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3C6B0-EEE5-8E73-05FE-696B00D80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B8BA183-7DFB-C9B3-870D-BD429965BD3C}"/>
              </a:ext>
            </a:extLst>
          </p:cNvPr>
          <p:cNvGrpSpPr/>
          <p:nvPr/>
        </p:nvGrpSpPr>
        <p:grpSpPr>
          <a:xfrm>
            <a:off x="0" y="1259562"/>
            <a:ext cx="18288000" cy="9464292"/>
            <a:chOff x="0" y="0"/>
            <a:chExt cx="2833290" cy="105767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BCA5A30-40CF-C88C-8C36-5CDE2EE6CBED}"/>
                </a:ext>
              </a:extLst>
            </p:cNvPr>
            <p:cNvSpPr/>
            <p:nvPr/>
          </p:nvSpPr>
          <p:spPr>
            <a:xfrm>
              <a:off x="0" y="0"/>
              <a:ext cx="2833290" cy="1057679"/>
            </a:xfrm>
            <a:custGeom>
              <a:avLst/>
              <a:gdLst/>
              <a:ahLst/>
              <a:cxnLst/>
              <a:rect l="l" t="t" r="r" b="b"/>
              <a:pathLst>
                <a:path w="2833290" h="1057679">
                  <a:moveTo>
                    <a:pt x="0" y="0"/>
                  </a:moveTo>
                  <a:lnTo>
                    <a:pt x="2833290" y="0"/>
                  </a:lnTo>
                  <a:lnTo>
                    <a:pt x="2833290" y="1057679"/>
                  </a:lnTo>
                  <a:lnTo>
                    <a:pt x="0" y="1057679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24DF858F-C731-BE5D-8666-48D9A8F79CC6}"/>
              </a:ext>
            </a:extLst>
          </p:cNvPr>
          <p:cNvSpPr/>
          <p:nvPr/>
        </p:nvSpPr>
        <p:spPr>
          <a:xfrm rot="-5400000">
            <a:off x="-636558" y="2874397"/>
            <a:ext cx="1273116" cy="771826"/>
          </a:xfrm>
          <a:custGeom>
            <a:avLst/>
            <a:gdLst/>
            <a:ahLst/>
            <a:cxnLst/>
            <a:rect l="l" t="t" r="r" b="b"/>
            <a:pathLst>
              <a:path w="1273116" h="771826">
                <a:moveTo>
                  <a:pt x="0" y="0"/>
                </a:moveTo>
                <a:lnTo>
                  <a:pt x="1273116" y="0"/>
                </a:lnTo>
                <a:lnTo>
                  <a:pt x="1273116" y="771826"/>
                </a:lnTo>
                <a:lnTo>
                  <a:pt x="0" y="771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A8221FB-CA65-A3AA-D92E-042A29600DB7}"/>
              </a:ext>
            </a:extLst>
          </p:cNvPr>
          <p:cNvSpPr/>
          <p:nvPr/>
        </p:nvSpPr>
        <p:spPr>
          <a:xfrm>
            <a:off x="16831914" y="-261165"/>
            <a:ext cx="1832633" cy="1855830"/>
          </a:xfrm>
          <a:custGeom>
            <a:avLst/>
            <a:gdLst/>
            <a:ahLst/>
            <a:cxnLst/>
            <a:rect l="l" t="t" r="r" b="b"/>
            <a:pathLst>
              <a:path w="1832633" h="1855830">
                <a:moveTo>
                  <a:pt x="0" y="0"/>
                </a:moveTo>
                <a:lnTo>
                  <a:pt x="1832633" y="0"/>
                </a:lnTo>
                <a:lnTo>
                  <a:pt x="1832633" y="1855830"/>
                </a:lnTo>
                <a:lnTo>
                  <a:pt x="0" y="1855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42EF315-6818-D411-546D-DA78306892A6}"/>
              </a:ext>
            </a:extLst>
          </p:cNvPr>
          <p:cNvSpPr/>
          <p:nvPr/>
        </p:nvSpPr>
        <p:spPr>
          <a:xfrm>
            <a:off x="17347191" y="3631906"/>
            <a:ext cx="940809" cy="940809"/>
          </a:xfrm>
          <a:custGeom>
            <a:avLst/>
            <a:gdLst/>
            <a:ahLst/>
            <a:cxnLst/>
            <a:rect l="l" t="t" r="r" b="b"/>
            <a:pathLst>
              <a:path w="940809" h="940809">
                <a:moveTo>
                  <a:pt x="0" y="0"/>
                </a:moveTo>
                <a:lnTo>
                  <a:pt x="940809" y="0"/>
                </a:lnTo>
                <a:lnTo>
                  <a:pt x="940809" y="940809"/>
                </a:lnTo>
                <a:lnTo>
                  <a:pt x="0" y="940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0893521-7006-A43D-E93A-42ECB4E8594C}"/>
              </a:ext>
            </a:extLst>
          </p:cNvPr>
          <p:cNvSpPr/>
          <p:nvPr/>
        </p:nvSpPr>
        <p:spPr>
          <a:xfrm>
            <a:off x="-755233" y="-547851"/>
            <a:ext cx="1783933" cy="1576551"/>
          </a:xfrm>
          <a:custGeom>
            <a:avLst/>
            <a:gdLst/>
            <a:ahLst/>
            <a:cxnLst/>
            <a:rect l="l" t="t" r="r" b="b"/>
            <a:pathLst>
              <a:path w="1783933" h="1576551">
                <a:moveTo>
                  <a:pt x="0" y="0"/>
                </a:moveTo>
                <a:lnTo>
                  <a:pt x="1783933" y="0"/>
                </a:lnTo>
                <a:lnTo>
                  <a:pt x="1783933" y="1576551"/>
                </a:lnTo>
                <a:lnTo>
                  <a:pt x="0" y="15765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1033101-8AF9-AFCD-29AC-31C25FCCA825}"/>
              </a:ext>
            </a:extLst>
          </p:cNvPr>
          <p:cNvSpPr txBox="1"/>
          <p:nvPr/>
        </p:nvSpPr>
        <p:spPr>
          <a:xfrm>
            <a:off x="1871987" y="1511204"/>
            <a:ext cx="1411664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he-IL" sz="100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  <a:p>
            <a:pPr algn="ctr"/>
            <a:r>
              <a:rPr lang="he-IL" sz="120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בהצלחה!</a:t>
            </a:r>
            <a:endParaRPr lang="he-IL" sz="12000" b="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9" name="תמונה 8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6410453F-4331-3948-B9A5-A99BDB3EF5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210854" y="3846044"/>
            <a:ext cx="3438905" cy="687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5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0016" y="-361737"/>
            <a:ext cx="2307113" cy="2093705"/>
          </a:xfrm>
          <a:custGeom>
            <a:avLst/>
            <a:gdLst/>
            <a:ahLst/>
            <a:cxnLst/>
            <a:rect l="l" t="t" r="r" b="b"/>
            <a:pathLst>
              <a:path w="2307113" h="2093705">
                <a:moveTo>
                  <a:pt x="0" y="0"/>
                </a:moveTo>
                <a:lnTo>
                  <a:pt x="2307113" y="0"/>
                </a:lnTo>
                <a:lnTo>
                  <a:pt x="2307113" y="2093705"/>
                </a:lnTo>
                <a:lnTo>
                  <a:pt x="0" y="2093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-1357560" flipV="1">
            <a:off x="227754" y="9136784"/>
            <a:ext cx="2343456" cy="1174400"/>
          </a:xfrm>
          <a:custGeom>
            <a:avLst/>
            <a:gdLst/>
            <a:ahLst/>
            <a:cxnLst/>
            <a:rect l="l" t="t" r="r" b="b"/>
            <a:pathLst>
              <a:path w="2343456" h="1174400">
                <a:moveTo>
                  <a:pt x="0" y="1174400"/>
                </a:moveTo>
                <a:lnTo>
                  <a:pt x="2343456" y="1174400"/>
                </a:lnTo>
                <a:lnTo>
                  <a:pt x="2343456" y="0"/>
                </a:lnTo>
                <a:lnTo>
                  <a:pt x="0" y="0"/>
                </a:lnTo>
                <a:lnTo>
                  <a:pt x="0" y="117440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7285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9576267" flipV="1">
            <a:off x="-570804" y="7898401"/>
            <a:ext cx="2343456" cy="1174400"/>
          </a:xfrm>
          <a:custGeom>
            <a:avLst/>
            <a:gdLst/>
            <a:ahLst/>
            <a:cxnLst/>
            <a:rect l="l" t="t" r="r" b="b"/>
            <a:pathLst>
              <a:path w="2343456" h="1174400">
                <a:moveTo>
                  <a:pt x="0" y="1174400"/>
                </a:moveTo>
                <a:lnTo>
                  <a:pt x="2343456" y="1174400"/>
                </a:lnTo>
                <a:lnTo>
                  <a:pt x="2343456" y="0"/>
                </a:lnTo>
                <a:lnTo>
                  <a:pt x="0" y="0"/>
                </a:lnTo>
                <a:lnTo>
                  <a:pt x="0" y="117440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7285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he-IL"/>
          </a:p>
        </p:txBody>
      </p:sp>
      <p:sp>
        <p:nvSpPr>
          <p:cNvPr id="6" name="Freeform 6"/>
          <p:cNvSpPr/>
          <p:nvPr/>
        </p:nvSpPr>
        <p:spPr>
          <a:xfrm>
            <a:off x="16718849" y="338818"/>
            <a:ext cx="1379764" cy="1379764"/>
          </a:xfrm>
          <a:custGeom>
            <a:avLst/>
            <a:gdLst/>
            <a:ahLst/>
            <a:cxnLst/>
            <a:rect l="l" t="t" r="r" b="b"/>
            <a:pathLst>
              <a:path w="1379764" h="1379764">
                <a:moveTo>
                  <a:pt x="0" y="0"/>
                </a:moveTo>
                <a:lnTo>
                  <a:pt x="1379765" y="0"/>
                </a:lnTo>
                <a:lnTo>
                  <a:pt x="1379765" y="1379764"/>
                </a:lnTo>
                <a:lnTo>
                  <a:pt x="0" y="13797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Freeform 7"/>
          <p:cNvSpPr/>
          <p:nvPr/>
        </p:nvSpPr>
        <p:spPr>
          <a:xfrm>
            <a:off x="2793605" y="8557495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576FE8B-2104-5742-B634-809EAE9B3A35}"/>
              </a:ext>
            </a:extLst>
          </p:cNvPr>
          <p:cNvSpPr txBox="1"/>
          <p:nvPr/>
        </p:nvSpPr>
        <p:spPr>
          <a:xfrm>
            <a:off x="3220878" y="426687"/>
            <a:ext cx="120155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0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פריסת ההנהגות</a:t>
            </a:r>
            <a:endParaRPr lang="he-IL" sz="10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</p:txBody>
      </p:sp>
      <p:grpSp>
        <p:nvGrpSpPr>
          <p:cNvPr id="57" name="Group 12">
            <a:extLst>
              <a:ext uri="{FF2B5EF4-FFF2-40B4-BE49-F238E27FC236}">
                <a16:creationId xmlns:a16="http://schemas.microsoft.com/office/drawing/2014/main" id="{C8CAEE1D-1C28-C120-8D8C-DA7C6C1E68B7}"/>
              </a:ext>
            </a:extLst>
          </p:cNvPr>
          <p:cNvGrpSpPr/>
          <p:nvPr/>
        </p:nvGrpSpPr>
        <p:grpSpPr>
          <a:xfrm>
            <a:off x="11128248" y="2270408"/>
            <a:ext cx="3450462" cy="5875897"/>
            <a:chOff x="0" y="-38100"/>
            <a:chExt cx="1383315" cy="1872276"/>
          </a:xfrm>
        </p:grpSpPr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BC0E9E6E-8428-2979-7046-5AE99CEBDED1}"/>
                </a:ext>
              </a:extLst>
            </p:cNvPr>
            <p:cNvSpPr/>
            <p:nvPr/>
          </p:nvSpPr>
          <p:spPr>
            <a:xfrm>
              <a:off x="244389" y="27784"/>
              <a:ext cx="1138926" cy="1806392"/>
            </a:xfrm>
            <a:custGeom>
              <a:avLst/>
              <a:gdLst/>
              <a:ahLst/>
              <a:cxnLst/>
              <a:rect l="l" t="t" r="r" b="b"/>
              <a:pathLst>
                <a:path w="1138926" h="1806392">
                  <a:moveTo>
                    <a:pt x="62661" y="0"/>
                  </a:moveTo>
                  <a:lnTo>
                    <a:pt x="1076265" y="0"/>
                  </a:lnTo>
                  <a:cubicBezTo>
                    <a:pt x="1092884" y="0"/>
                    <a:pt x="1108822" y="6602"/>
                    <a:pt x="1120573" y="18353"/>
                  </a:cubicBezTo>
                  <a:cubicBezTo>
                    <a:pt x="1132324" y="30104"/>
                    <a:pt x="1138926" y="46042"/>
                    <a:pt x="1138926" y="62661"/>
                  </a:cubicBezTo>
                  <a:lnTo>
                    <a:pt x="1138926" y="1743731"/>
                  </a:lnTo>
                  <a:cubicBezTo>
                    <a:pt x="1138926" y="1760350"/>
                    <a:pt x="1132324" y="1776288"/>
                    <a:pt x="1120573" y="1788039"/>
                  </a:cubicBezTo>
                  <a:cubicBezTo>
                    <a:pt x="1108822" y="1799790"/>
                    <a:pt x="1092884" y="1806392"/>
                    <a:pt x="1076265" y="1806392"/>
                  </a:cubicBezTo>
                  <a:lnTo>
                    <a:pt x="62661" y="1806392"/>
                  </a:lnTo>
                  <a:cubicBezTo>
                    <a:pt x="28054" y="1806392"/>
                    <a:pt x="0" y="1778338"/>
                    <a:pt x="0" y="1743731"/>
                  </a:cubicBezTo>
                  <a:lnTo>
                    <a:pt x="0" y="62661"/>
                  </a:lnTo>
                  <a:cubicBezTo>
                    <a:pt x="0" y="28054"/>
                    <a:pt x="28054" y="0"/>
                    <a:pt x="62661" y="0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9" name="TextBox 14">
              <a:extLst>
                <a:ext uri="{FF2B5EF4-FFF2-40B4-BE49-F238E27FC236}">
                  <a16:creationId xmlns:a16="http://schemas.microsoft.com/office/drawing/2014/main" id="{DD8DD9FD-9448-F791-D497-BDF410A86677}"/>
                </a:ext>
              </a:extLst>
            </p:cNvPr>
            <p:cNvSpPr txBox="1"/>
            <p:nvPr/>
          </p:nvSpPr>
          <p:spPr>
            <a:xfrm>
              <a:off x="0" y="-38100"/>
              <a:ext cx="1138926" cy="1844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5"/>
                </a:lnSpc>
              </a:pPr>
              <a:endParaRPr/>
            </a:p>
          </p:txBody>
        </p:sp>
      </p:grpSp>
      <p:grpSp>
        <p:nvGrpSpPr>
          <p:cNvPr id="60" name="Group 12">
            <a:extLst>
              <a:ext uri="{FF2B5EF4-FFF2-40B4-BE49-F238E27FC236}">
                <a16:creationId xmlns:a16="http://schemas.microsoft.com/office/drawing/2014/main" id="{D18831C6-FC3D-58F7-2B96-88096A2D5232}"/>
              </a:ext>
            </a:extLst>
          </p:cNvPr>
          <p:cNvGrpSpPr/>
          <p:nvPr/>
        </p:nvGrpSpPr>
        <p:grpSpPr>
          <a:xfrm>
            <a:off x="8436982" y="2357604"/>
            <a:ext cx="2840872" cy="5788701"/>
            <a:chOff x="0" y="-38100"/>
            <a:chExt cx="1138926" cy="1844492"/>
          </a:xfrm>
        </p:grpSpPr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5D4496EA-43B5-B54F-4EB1-37B4F28BA264}"/>
                </a:ext>
              </a:extLst>
            </p:cNvPr>
            <p:cNvSpPr/>
            <p:nvPr/>
          </p:nvSpPr>
          <p:spPr>
            <a:xfrm>
              <a:off x="0" y="0"/>
              <a:ext cx="1138926" cy="1806392"/>
            </a:xfrm>
            <a:custGeom>
              <a:avLst/>
              <a:gdLst/>
              <a:ahLst/>
              <a:cxnLst/>
              <a:rect l="l" t="t" r="r" b="b"/>
              <a:pathLst>
                <a:path w="1138926" h="1806392">
                  <a:moveTo>
                    <a:pt x="62661" y="0"/>
                  </a:moveTo>
                  <a:lnTo>
                    <a:pt x="1076265" y="0"/>
                  </a:lnTo>
                  <a:cubicBezTo>
                    <a:pt x="1092884" y="0"/>
                    <a:pt x="1108822" y="6602"/>
                    <a:pt x="1120573" y="18353"/>
                  </a:cubicBezTo>
                  <a:cubicBezTo>
                    <a:pt x="1132324" y="30104"/>
                    <a:pt x="1138926" y="46042"/>
                    <a:pt x="1138926" y="62661"/>
                  </a:cubicBezTo>
                  <a:lnTo>
                    <a:pt x="1138926" y="1743731"/>
                  </a:lnTo>
                  <a:cubicBezTo>
                    <a:pt x="1138926" y="1760350"/>
                    <a:pt x="1132324" y="1776288"/>
                    <a:pt x="1120573" y="1788039"/>
                  </a:cubicBezTo>
                  <a:cubicBezTo>
                    <a:pt x="1108822" y="1799790"/>
                    <a:pt x="1092884" y="1806392"/>
                    <a:pt x="1076265" y="1806392"/>
                  </a:cubicBezTo>
                  <a:lnTo>
                    <a:pt x="62661" y="1806392"/>
                  </a:lnTo>
                  <a:cubicBezTo>
                    <a:pt x="28054" y="1806392"/>
                    <a:pt x="0" y="1778338"/>
                    <a:pt x="0" y="1743731"/>
                  </a:cubicBezTo>
                  <a:lnTo>
                    <a:pt x="0" y="62661"/>
                  </a:lnTo>
                  <a:cubicBezTo>
                    <a:pt x="0" y="28054"/>
                    <a:pt x="28054" y="0"/>
                    <a:pt x="62661" y="0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2" name="TextBox 14">
              <a:extLst>
                <a:ext uri="{FF2B5EF4-FFF2-40B4-BE49-F238E27FC236}">
                  <a16:creationId xmlns:a16="http://schemas.microsoft.com/office/drawing/2014/main" id="{F1C9E529-0F93-6D03-0D5E-144D2331D216}"/>
                </a:ext>
              </a:extLst>
            </p:cNvPr>
            <p:cNvSpPr txBox="1"/>
            <p:nvPr/>
          </p:nvSpPr>
          <p:spPr>
            <a:xfrm>
              <a:off x="0" y="-38100"/>
              <a:ext cx="1138926" cy="1844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5"/>
                </a:lnSpc>
              </a:pPr>
              <a:endParaRPr/>
            </a:p>
          </p:txBody>
        </p:sp>
      </p:grpSp>
      <p:grpSp>
        <p:nvGrpSpPr>
          <p:cNvPr id="63" name="Group 12">
            <a:extLst>
              <a:ext uri="{FF2B5EF4-FFF2-40B4-BE49-F238E27FC236}">
                <a16:creationId xmlns:a16="http://schemas.microsoft.com/office/drawing/2014/main" id="{74D8A593-D69D-DDF5-7225-8410EA643BC1}"/>
              </a:ext>
            </a:extLst>
          </p:cNvPr>
          <p:cNvGrpSpPr/>
          <p:nvPr/>
        </p:nvGrpSpPr>
        <p:grpSpPr>
          <a:xfrm>
            <a:off x="15049636" y="2405462"/>
            <a:ext cx="2840872" cy="5669129"/>
            <a:chOff x="0" y="0"/>
            <a:chExt cx="1138926" cy="1806392"/>
          </a:xfrm>
        </p:grpSpPr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AF6113F4-7133-DEF0-DD6B-21167112C3D0}"/>
                </a:ext>
              </a:extLst>
            </p:cNvPr>
            <p:cNvSpPr/>
            <p:nvPr/>
          </p:nvSpPr>
          <p:spPr>
            <a:xfrm>
              <a:off x="0" y="0"/>
              <a:ext cx="1138926" cy="1806392"/>
            </a:xfrm>
            <a:custGeom>
              <a:avLst/>
              <a:gdLst/>
              <a:ahLst/>
              <a:cxnLst/>
              <a:rect l="l" t="t" r="r" b="b"/>
              <a:pathLst>
                <a:path w="1138926" h="1806392">
                  <a:moveTo>
                    <a:pt x="62661" y="0"/>
                  </a:moveTo>
                  <a:lnTo>
                    <a:pt x="1076265" y="0"/>
                  </a:lnTo>
                  <a:cubicBezTo>
                    <a:pt x="1092884" y="0"/>
                    <a:pt x="1108822" y="6602"/>
                    <a:pt x="1120573" y="18353"/>
                  </a:cubicBezTo>
                  <a:cubicBezTo>
                    <a:pt x="1132324" y="30104"/>
                    <a:pt x="1138926" y="46042"/>
                    <a:pt x="1138926" y="62661"/>
                  </a:cubicBezTo>
                  <a:lnTo>
                    <a:pt x="1138926" y="1743731"/>
                  </a:lnTo>
                  <a:cubicBezTo>
                    <a:pt x="1138926" y="1760350"/>
                    <a:pt x="1132324" y="1776288"/>
                    <a:pt x="1120573" y="1788039"/>
                  </a:cubicBezTo>
                  <a:cubicBezTo>
                    <a:pt x="1108822" y="1799790"/>
                    <a:pt x="1092884" y="1806392"/>
                    <a:pt x="1076265" y="1806392"/>
                  </a:cubicBezTo>
                  <a:lnTo>
                    <a:pt x="62661" y="1806392"/>
                  </a:lnTo>
                  <a:cubicBezTo>
                    <a:pt x="28054" y="1806392"/>
                    <a:pt x="0" y="1778338"/>
                    <a:pt x="0" y="1743731"/>
                  </a:cubicBezTo>
                  <a:lnTo>
                    <a:pt x="0" y="62661"/>
                  </a:lnTo>
                  <a:cubicBezTo>
                    <a:pt x="0" y="28054"/>
                    <a:pt x="28054" y="0"/>
                    <a:pt x="62661" y="0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65" name="TextBox 14">
              <a:extLst>
                <a:ext uri="{FF2B5EF4-FFF2-40B4-BE49-F238E27FC236}">
                  <a16:creationId xmlns:a16="http://schemas.microsoft.com/office/drawing/2014/main" id="{E5D0803F-781B-37C1-C2F5-A1EC8F007264}"/>
                </a:ext>
              </a:extLst>
            </p:cNvPr>
            <p:cNvSpPr txBox="1"/>
            <p:nvPr/>
          </p:nvSpPr>
          <p:spPr>
            <a:xfrm>
              <a:off x="0" y="-38100"/>
              <a:ext cx="1138926" cy="1844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5"/>
                </a:lnSpc>
              </a:pPr>
              <a:endParaRPr/>
            </a:p>
          </p:txBody>
        </p:sp>
      </p:grpSp>
      <p:sp>
        <p:nvSpPr>
          <p:cNvPr id="70" name="AutoShape 2">
            <a:extLst>
              <a:ext uri="{FF2B5EF4-FFF2-40B4-BE49-F238E27FC236}">
                <a16:creationId xmlns:a16="http://schemas.microsoft.com/office/drawing/2014/main" id="{19CDD76F-4E4B-DB83-63CA-3000093DFE49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 flipV="1">
            <a:off x="9296399" y="-89559"/>
            <a:ext cx="5080659" cy="508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84EEB466-07ED-ADC8-C557-29A66F5BD7F7}"/>
              </a:ext>
            </a:extLst>
          </p:cNvPr>
          <p:cNvGrpSpPr/>
          <p:nvPr/>
        </p:nvGrpSpPr>
        <p:grpSpPr>
          <a:xfrm>
            <a:off x="3130425" y="2357604"/>
            <a:ext cx="4923883" cy="5788701"/>
            <a:chOff x="0" y="-38100"/>
            <a:chExt cx="1974020" cy="1844492"/>
          </a:xfrm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D2D5EE12-6C33-FE95-E0C3-A6ACECF38F75}"/>
                </a:ext>
              </a:extLst>
            </p:cNvPr>
            <p:cNvSpPr/>
            <p:nvPr/>
          </p:nvSpPr>
          <p:spPr>
            <a:xfrm>
              <a:off x="835094" y="-7283"/>
              <a:ext cx="1138926" cy="1806392"/>
            </a:xfrm>
            <a:custGeom>
              <a:avLst/>
              <a:gdLst/>
              <a:ahLst/>
              <a:cxnLst/>
              <a:rect l="l" t="t" r="r" b="b"/>
              <a:pathLst>
                <a:path w="1138926" h="1806392">
                  <a:moveTo>
                    <a:pt x="62661" y="0"/>
                  </a:moveTo>
                  <a:lnTo>
                    <a:pt x="1076265" y="0"/>
                  </a:lnTo>
                  <a:cubicBezTo>
                    <a:pt x="1092884" y="0"/>
                    <a:pt x="1108822" y="6602"/>
                    <a:pt x="1120573" y="18353"/>
                  </a:cubicBezTo>
                  <a:cubicBezTo>
                    <a:pt x="1132324" y="30104"/>
                    <a:pt x="1138926" y="46042"/>
                    <a:pt x="1138926" y="62661"/>
                  </a:cubicBezTo>
                  <a:lnTo>
                    <a:pt x="1138926" y="1743731"/>
                  </a:lnTo>
                  <a:cubicBezTo>
                    <a:pt x="1138926" y="1760350"/>
                    <a:pt x="1132324" y="1776288"/>
                    <a:pt x="1120573" y="1788039"/>
                  </a:cubicBezTo>
                  <a:cubicBezTo>
                    <a:pt x="1108822" y="1799790"/>
                    <a:pt x="1092884" y="1806392"/>
                    <a:pt x="1076265" y="1806392"/>
                  </a:cubicBezTo>
                  <a:lnTo>
                    <a:pt x="62661" y="1806392"/>
                  </a:lnTo>
                  <a:cubicBezTo>
                    <a:pt x="28054" y="1806392"/>
                    <a:pt x="0" y="1778338"/>
                    <a:pt x="0" y="1743731"/>
                  </a:cubicBezTo>
                  <a:lnTo>
                    <a:pt x="0" y="62661"/>
                  </a:lnTo>
                  <a:cubicBezTo>
                    <a:pt x="0" y="28054"/>
                    <a:pt x="28054" y="0"/>
                    <a:pt x="62661" y="0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D1E7C49D-BDDD-DF95-7BF8-C9D872196503}"/>
                </a:ext>
              </a:extLst>
            </p:cNvPr>
            <p:cNvSpPr txBox="1"/>
            <p:nvPr/>
          </p:nvSpPr>
          <p:spPr>
            <a:xfrm>
              <a:off x="0" y="-38100"/>
              <a:ext cx="1138926" cy="1844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5"/>
                </a:lnSpc>
              </a:pPr>
              <a:endParaRPr/>
            </a:p>
          </p:txBody>
        </p:sp>
      </p:grp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1CEE3AA1-7CE3-8420-BC42-C0C220CC4665}"/>
              </a:ext>
            </a:extLst>
          </p:cNvPr>
          <p:cNvSpPr txBox="1"/>
          <p:nvPr/>
        </p:nvSpPr>
        <p:spPr>
          <a:xfrm>
            <a:off x="15023721" y="3437326"/>
            <a:ext cx="2789217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4-5/4/25:</a:t>
            </a:r>
          </a:p>
          <a:p>
            <a:pPr algn="r"/>
            <a:r>
              <a:rPr lang="he-I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הנהגת הצוק</a:t>
            </a:r>
          </a:p>
          <a:p>
            <a:pPr algn="r"/>
            <a:r>
              <a:rPr lang="he-I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הנהגת חיפה</a:t>
            </a:r>
          </a:p>
          <a:p>
            <a:pPr algn="r"/>
            <a:r>
              <a:rPr lang="he-I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הנהגת החורש</a:t>
            </a:r>
          </a:p>
          <a:p>
            <a:pPr algn="r"/>
            <a:endParaRPr lang="he-I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itchFamily="2" charset="-79"/>
              <a:cs typeface="Assistant" pitchFamily="2" charset="-79"/>
            </a:endParaRPr>
          </a:p>
          <a:p>
            <a:pPr algn="r"/>
            <a:r>
              <a:rPr lang="he-I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8-10/4/25:</a:t>
            </a:r>
          </a:p>
          <a:p>
            <a:pPr algn="r"/>
            <a:r>
              <a:rPr lang="he-I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הנהגת ירושלים (כולל ח')</a:t>
            </a:r>
          </a:p>
          <a:p>
            <a:pPr algn="r"/>
            <a:r>
              <a:rPr lang="he-I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הנהגת יהודה (כולל ח')</a:t>
            </a:r>
          </a:p>
          <a:p>
            <a:pPr algn="r"/>
            <a:endParaRPr lang="he-I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itchFamily="2" charset="-79"/>
              <a:cs typeface="Assistant" pitchFamily="2" charset="-79"/>
            </a:endParaRPr>
          </a:p>
          <a:p>
            <a:pPr algn="r"/>
            <a:r>
              <a:rPr lang="he-I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9-10/4/25:</a:t>
            </a:r>
          </a:p>
          <a:p>
            <a:pPr algn="r"/>
            <a:r>
              <a:rPr lang="he-I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הנהגת צפון</a:t>
            </a:r>
          </a:p>
          <a:p>
            <a:pPr algn="r"/>
            <a:r>
              <a:rPr lang="he-I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הנהגת דרום</a:t>
            </a:r>
          </a:p>
          <a:p>
            <a:pPr algn="r"/>
            <a:endParaRPr lang="he-I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itchFamily="2" charset="-79"/>
              <a:cs typeface="Assistant" pitchFamily="2" charset="-79"/>
            </a:endParaRPr>
          </a:p>
          <a:p>
            <a:pPr algn="r"/>
            <a:r>
              <a:rPr lang="he-I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10-11/4/25:</a:t>
            </a:r>
          </a:p>
          <a:p>
            <a:pPr algn="r"/>
            <a:r>
              <a:rPr lang="he-I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הנהגת החוף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EA6BF843-9353-1D85-CCD4-08634FE233B5}"/>
              </a:ext>
            </a:extLst>
          </p:cNvPr>
          <p:cNvSpPr txBox="1"/>
          <p:nvPr/>
        </p:nvSpPr>
        <p:spPr>
          <a:xfrm>
            <a:off x="2682877" y="6082298"/>
            <a:ext cx="10189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e-IL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2D4C019D-6EED-C67B-ECE1-552A77B5C6E9}"/>
              </a:ext>
            </a:extLst>
          </p:cNvPr>
          <p:cNvSpPr txBox="1"/>
          <p:nvPr/>
        </p:nvSpPr>
        <p:spPr>
          <a:xfrm>
            <a:off x="8468833" y="3676305"/>
            <a:ext cx="2789217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 </a:t>
            </a:r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3-4/4/25:</a:t>
            </a:r>
          </a:p>
          <a:p>
            <a:pPr algn="r"/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הנהגת הבקעה</a:t>
            </a:r>
          </a:p>
          <a:p>
            <a:pPr algn="r"/>
            <a:endParaRPr lang="he-I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itchFamily="2" charset="-79"/>
              <a:cs typeface="Assistant" pitchFamily="2" charset="-79"/>
            </a:endParaRPr>
          </a:p>
          <a:p>
            <a:pPr algn="r"/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4-5/4/25: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itchFamily="2" charset="-79"/>
              <a:cs typeface="Assistant" pitchFamily="2" charset="-79"/>
            </a:endParaRPr>
          </a:p>
          <a:p>
            <a:pPr algn="r"/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הנהגת תל אביב יפו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B0A0E50A-417B-B648-8A45-3D1FEC185B2C}"/>
              </a:ext>
            </a:extLst>
          </p:cNvPr>
          <p:cNvSpPr txBox="1"/>
          <p:nvPr/>
        </p:nvSpPr>
        <p:spPr>
          <a:xfrm>
            <a:off x="5211668" y="3755653"/>
            <a:ext cx="278921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8-9/4/25:</a:t>
            </a:r>
          </a:p>
          <a:p>
            <a:pPr algn="r"/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הנהגת איילון</a:t>
            </a:r>
          </a:p>
          <a:p>
            <a:pPr algn="r"/>
            <a:endParaRPr lang="he-I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itchFamily="2" charset="-79"/>
              <a:cs typeface="Assistant" pitchFamily="2" charset="-79"/>
            </a:endParaRPr>
          </a:p>
          <a:p>
            <a:pPr algn="r"/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9-10/4/25:</a:t>
            </a:r>
          </a:p>
          <a:p>
            <a:pPr algn="r"/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הנהגת שורק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7EBDF374-AF47-6EC6-81EC-E6B74861DD72}"/>
              </a:ext>
            </a:extLst>
          </p:cNvPr>
          <p:cNvSpPr txBox="1"/>
          <p:nvPr/>
        </p:nvSpPr>
        <p:spPr>
          <a:xfrm>
            <a:off x="11632661" y="3775891"/>
            <a:ext cx="278921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 </a:t>
            </a:r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3-4/4/25:</a:t>
            </a:r>
          </a:p>
          <a:p>
            <a:pPr algn="r"/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הנהגת דן</a:t>
            </a:r>
          </a:p>
          <a:p>
            <a:pPr algn="r"/>
            <a:endParaRPr lang="he-I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itchFamily="2" charset="-79"/>
              <a:cs typeface="Assistant" pitchFamily="2" charset="-79"/>
            </a:endParaRPr>
          </a:p>
          <a:p>
            <a:pPr algn="r"/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10-11/4/25:</a:t>
            </a:r>
          </a:p>
          <a:p>
            <a:pPr algn="r"/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הנהגת רמת גן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6DB5F691-7F3A-6046-C984-E062D524EC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36348" y="51472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BB0D8DE-118D-A071-8204-21CA9AB567E9}"/>
              </a:ext>
            </a:extLst>
          </p:cNvPr>
          <p:cNvSpPr txBox="1"/>
          <p:nvPr/>
        </p:nvSpPr>
        <p:spPr>
          <a:xfrm>
            <a:off x="14652642" y="2612621"/>
            <a:ext cx="3635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b="0" cap="none" spc="0" dirty="0">
                <a:ln w="0"/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rPr>
              <a:t>יער ציפורי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2DFF0F92-B1B1-A993-9259-AE567A5307B3}"/>
              </a:ext>
            </a:extLst>
          </p:cNvPr>
          <p:cNvSpPr txBox="1"/>
          <p:nvPr/>
        </p:nvSpPr>
        <p:spPr>
          <a:xfrm>
            <a:off x="11212626" y="2606329"/>
            <a:ext cx="3635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b="0" cap="none" spc="0" dirty="0">
                <a:ln w="0"/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rPr>
              <a:t>יער חרובית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AC3AEA39-A189-D8D9-A97C-F58C77F05E8E}"/>
              </a:ext>
            </a:extLst>
          </p:cNvPr>
          <p:cNvSpPr txBox="1"/>
          <p:nvPr/>
        </p:nvSpPr>
        <p:spPr>
          <a:xfrm>
            <a:off x="8017019" y="2715208"/>
            <a:ext cx="3635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b="0" cap="none" spc="0" dirty="0">
                <a:ln w="0"/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rPr>
              <a:t>כוכב הירדן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58182260-450E-1DFF-264F-D4763425BDC2}"/>
              </a:ext>
            </a:extLst>
          </p:cNvPr>
          <p:cNvSpPr txBox="1"/>
          <p:nvPr/>
        </p:nvSpPr>
        <p:spPr>
          <a:xfrm>
            <a:off x="4905790" y="2742458"/>
            <a:ext cx="3635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b="0" cap="none" spc="0" dirty="0">
                <a:ln w="0"/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rPr>
              <a:t>גן השלושה</a:t>
            </a:r>
          </a:p>
        </p:txBody>
      </p:sp>
      <p:pic>
        <p:nvPicPr>
          <p:cNvPr id="23" name="תמונה 22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077AE112-B8F6-C081-FACB-B8F02950CA0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66739" y="6587825"/>
            <a:ext cx="2064473" cy="4128946"/>
          </a:xfrm>
          <a:prstGeom prst="rect">
            <a:avLst/>
          </a:prstGeom>
        </p:spPr>
      </p:pic>
      <p:grpSp>
        <p:nvGrpSpPr>
          <p:cNvPr id="5" name="Group 12">
            <a:extLst>
              <a:ext uri="{FF2B5EF4-FFF2-40B4-BE49-F238E27FC236}">
                <a16:creationId xmlns:a16="http://schemas.microsoft.com/office/drawing/2014/main" id="{2DC79194-4321-7FD3-AB1D-E49C3F421E56}"/>
              </a:ext>
            </a:extLst>
          </p:cNvPr>
          <p:cNvGrpSpPr/>
          <p:nvPr/>
        </p:nvGrpSpPr>
        <p:grpSpPr>
          <a:xfrm>
            <a:off x="2027926" y="2340330"/>
            <a:ext cx="2840872" cy="5788701"/>
            <a:chOff x="0" y="-38100"/>
            <a:chExt cx="1138926" cy="1844492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B952C27-A4F6-F3A8-F4A5-0A00602AE954}"/>
                </a:ext>
              </a:extLst>
            </p:cNvPr>
            <p:cNvSpPr/>
            <p:nvPr/>
          </p:nvSpPr>
          <p:spPr>
            <a:xfrm>
              <a:off x="0" y="0"/>
              <a:ext cx="1138926" cy="1806392"/>
            </a:xfrm>
            <a:custGeom>
              <a:avLst/>
              <a:gdLst/>
              <a:ahLst/>
              <a:cxnLst/>
              <a:rect l="l" t="t" r="r" b="b"/>
              <a:pathLst>
                <a:path w="1138926" h="1806392">
                  <a:moveTo>
                    <a:pt x="62661" y="0"/>
                  </a:moveTo>
                  <a:lnTo>
                    <a:pt x="1076265" y="0"/>
                  </a:lnTo>
                  <a:cubicBezTo>
                    <a:pt x="1092884" y="0"/>
                    <a:pt x="1108822" y="6602"/>
                    <a:pt x="1120573" y="18353"/>
                  </a:cubicBezTo>
                  <a:cubicBezTo>
                    <a:pt x="1132324" y="30104"/>
                    <a:pt x="1138926" y="46042"/>
                    <a:pt x="1138926" y="62661"/>
                  </a:cubicBezTo>
                  <a:lnTo>
                    <a:pt x="1138926" y="1743731"/>
                  </a:lnTo>
                  <a:cubicBezTo>
                    <a:pt x="1138926" y="1760350"/>
                    <a:pt x="1132324" y="1776288"/>
                    <a:pt x="1120573" y="1788039"/>
                  </a:cubicBezTo>
                  <a:cubicBezTo>
                    <a:pt x="1108822" y="1799790"/>
                    <a:pt x="1092884" y="1806392"/>
                    <a:pt x="1076265" y="1806392"/>
                  </a:cubicBezTo>
                  <a:lnTo>
                    <a:pt x="62661" y="1806392"/>
                  </a:lnTo>
                  <a:cubicBezTo>
                    <a:pt x="28054" y="1806392"/>
                    <a:pt x="0" y="1778338"/>
                    <a:pt x="0" y="1743731"/>
                  </a:cubicBezTo>
                  <a:lnTo>
                    <a:pt x="0" y="62661"/>
                  </a:lnTo>
                  <a:cubicBezTo>
                    <a:pt x="0" y="28054"/>
                    <a:pt x="28054" y="0"/>
                    <a:pt x="62661" y="0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2067068E-5D19-ED4F-E515-CB65DEABDF29}"/>
                </a:ext>
              </a:extLst>
            </p:cNvPr>
            <p:cNvSpPr txBox="1"/>
            <p:nvPr/>
          </p:nvSpPr>
          <p:spPr>
            <a:xfrm>
              <a:off x="0" y="-38100"/>
              <a:ext cx="1138926" cy="1844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5"/>
                </a:lnSpc>
              </a:pPr>
              <a:endParaRPr/>
            </a:p>
          </p:txBody>
        </p:sp>
      </p:grp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FCC0CCC1-9AE3-32A4-CAA3-A4FCBADD1290}"/>
              </a:ext>
            </a:extLst>
          </p:cNvPr>
          <p:cNvSpPr txBox="1"/>
          <p:nvPr/>
        </p:nvSpPr>
        <p:spPr>
          <a:xfrm>
            <a:off x="1996637" y="3676305"/>
            <a:ext cx="278921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:</a:t>
            </a:r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3-4/4/24</a:t>
            </a:r>
          </a:p>
          <a:p>
            <a:pPr algn="r"/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הנהגת דרור</a:t>
            </a:r>
          </a:p>
          <a:p>
            <a:pPr algn="r"/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יחד עם שכבות ח' של הנהגת דרור ודן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62F8146F-C18A-FCC6-1618-6140695A6B00}"/>
              </a:ext>
            </a:extLst>
          </p:cNvPr>
          <p:cNvSpPr txBox="1"/>
          <p:nvPr/>
        </p:nvSpPr>
        <p:spPr>
          <a:xfrm>
            <a:off x="1673128" y="2628042"/>
            <a:ext cx="3635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800" b="0" cap="none" spc="0" dirty="0">
                <a:ln w="0"/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rPr>
              <a:t>בר גיורא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0E6D7E28-7552-8376-AED9-D7F9F69F545B}"/>
              </a:ext>
            </a:extLst>
          </p:cNvPr>
          <p:cNvSpPr txBox="1"/>
          <p:nvPr/>
        </p:nvSpPr>
        <p:spPr>
          <a:xfrm>
            <a:off x="7987241" y="8725099"/>
            <a:ext cx="95025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32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*הנהגת השחר – מתווה פרטני בתאריכים שונים</a:t>
            </a:r>
          </a:p>
        </p:txBody>
      </p:sp>
    </p:spTree>
    <p:extLst>
      <p:ext uri="{BB962C8B-B14F-4D97-AF65-F5344CB8AC3E}">
        <p14:creationId xmlns:p14="http://schemas.microsoft.com/office/powerpoint/2010/main" val="281226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259562"/>
            <a:ext cx="18288000" cy="9464292"/>
            <a:chOff x="0" y="0"/>
            <a:chExt cx="2833290" cy="10576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3290" cy="1057679"/>
            </a:xfrm>
            <a:custGeom>
              <a:avLst/>
              <a:gdLst/>
              <a:ahLst/>
              <a:cxnLst/>
              <a:rect l="l" t="t" r="r" b="b"/>
              <a:pathLst>
                <a:path w="2833290" h="1057679">
                  <a:moveTo>
                    <a:pt x="0" y="0"/>
                  </a:moveTo>
                  <a:lnTo>
                    <a:pt x="2833290" y="0"/>
                  </a:lnTo>
                  <a:lnTo>
                    <a:pt x="2833290" y="1057679"/>
                  </a:lnTo>
                  <a:lnTo>
                    <a:pt x="0" y="1057679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4" name="Freeform 4"/>
          <p:cNvSpPr/>
          <p:nvPr/>
        </p:nvSpPr>
        <p:spPr>
          <a:xfrm rot="-5400000">
            <a:off x="-636558" y="2874397"/>
            <a:ext cx="1273116" cy="771826"/>
          </a:xfrm>
          <a:custGeom>
            <a:avLst/>
            <a:gdLst/>
            <a:ahLst/>
            <a:cxnLst/>
            <a:rect l="l" t="t" r="r" b="b"/>
            <a:pathLst>
              <a:path w="1273116" h="771826">
                <a:moveTo>
                  <a:pt x="0" y="0"/>
                </a:moveTo>
                <a:lnTo>
                  <a:pt x="1273116" y="0"/>
                </a:lnTo>
                <a:lnTo>
                  <a:pt x="1273116" y="771826"/>
                </a:lnTo>
                <a:lnTo>
                  <a:pt x="0" y="771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/>
          <p:cNvSpPr/>
          <p:nvPr/>
        </p:nvSpPr>
        <p:spPr>
          <a:xfrm>
            <a:off x="16831914" y="-261165"/>
            <a:ext cx="1832633" cy="1855830"/>
          </a:xfrm>
          <a:custGeom>
            <a:avLst/>
            <a:gdLst/>
            <a:ahLst/>
            <a:cxnLst/>
            <a:rect l="l" t="t" r="r" b="b"/>
            <a:pathLst>
              <a:path w="1832633" h="1855830">
                <a:moveTo>
                  <a:pt x="0" y="0"/>
                </a:moveTo>
                <a:lnTo>
                  <a:pt x="1832633" y="0"/>
                </a:lnTo>
                <a:lnTo>
                  <a:pt x="1832633" y="1855830"/>
                </a:lnTo>
                <a:lnTo>
                  <a:pt x="0" y="1855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Freeform 6"/>
          <p:cNvSpPr/>
          <p:nvPr/>
        </p:nvSpPr>
        <p:spPr>
          <a:xfrm>
            <a:off x="17347191" y="3631906"/>
            <a:ext cx="940809" cy="940809"/>
          </a:xfrm>
          <a:custGeom>
            <a:avLst/>
            <a:gdLst/>
            <a:ahLst/>
            <a:cxnLst/>
            <a:rect l="l" t="t" r="r" b="b"/>
            <a:pathLst>
              <a:path w="940809" h="940809">
                <a:moveTo>
                  <a:pt x="0" y="0"/>
                </a:moveTo>
                <a:lnTo>
                  <a:pt x="940809" y="0"/>
                </a:lnTo>
                <a:lnTo>
                  <a:pt x="940809" y="940809"/>
                </a:lnTo>
                <a:lnTo>
                  <a:pt x="0" y="940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Freeform 7"/>
          <p:cNvSpPr/>
          <p:nvPr/>
        </p:nvSpPr>
        <p:spPr>
          <a:xfrm>
            <a:off x="-755233" y="-547851"/>
            <a:ext cx="1783933" cy="1576551"/>
          </a:xfrm>
          <a:custGeom>
            <a:avLst/>
            <a:gdLst/>
            <a:ahLst/>
            <a:cxnLst/>
            <a:rect l="l" t="t" r="r" b="b"/>
            <a:pathLst>
              <a:path w="1783933" h="1576551">
                <a:moveTo>
                  <a:pt x="0" y="0"/>
                </a:moveTo>
                <a:lnTo>
                  <a:pt x="1783933" y="0"/>
                </a:lnTo>
                <a:lnTo>
                  <a:pt x="1783933" y="1576551"/>
                </a:lnTo>
                <a:lnTo>
                  <a:pt x="0" y="15765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7672ECD1-130E-929B-CF55-23C46E093219}"/>
              </a:ext>
            </a:extLst>
          </p:cNvPr>
          <p:cNvSpPr txBox="1"/>
          <p:nvPr/>
        </p:nvSpPr>
        <p:spPr>
          <a:xfrm>
            <a:off x="1871987" y="1402616"/>
            <a:ext cx="1411664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he-IL" sz="100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  <a:p>
            <a:pPr algn="ctr"/>
            <a:r>
              <a:rPr lang="he-IL" sz="120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חווית החניך/ה</a:t>
            </a:r>
            <a:endParaRPr lang="he-IL" sz="12000" b="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9" name="תמונה 8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F878C0DA-4FB1-8D0B-338E-9D8053F38FE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210854" y="3846044"/>
            <a:ext cx="3438905" cy="687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3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37042" y="1867711"/>
            <a:ext cx="3352800" cy="3735422"/>
            <a:chOff x="0" y="0"/>
            <a:chExt cx="364298" cy="1629393"/>
          </a:xfrm>
          <a:solidFill>
            <a:schemeClr val="accent6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64298" cy="1629393"/>
            </a:xfrm>
            <a:custGeom>
              <a:avLst/>
              <a:gdLst/>
              <a:ahLst/>
              <a:cxnLst/>
              <a:rect l="l" t="t" r="r" b="b"/>
              <a:pathLst>
                <a:path w="364298" h="1629393">
                  <a:moveTo>
                    <a:pt x="49387" y="0"/>
                  </a:moveTo>
                  <a:lnTo>
                    <a:pt x="314911" y="0"/>
                  </a:lnTo>
                  <a:cubicBezTo>
                    <a:pt x="328009" y="0"/>
                    <a:pt x="340571" y="5203"/>
                    <a:pt x="349833" y="14465"/>
                  </a:cubicBezTo>
                  <a:cubicBezTo>
                    <a:pt x="359094" y="23727"/>
                    <a:pt x="364298" y="36288"/>
                    <a:pt x="364298" y="49387"/>
                  </a:cubicBezTo>
                  <a:lnTo>
                    <a:pt x="364298" y="1580006"/>
                  </a:lnTo>
                  <a:cubicBezTo>
                    <a:pt x="364298" y="1607282"/>
                    <a:pt x="342186" y="1629393"/>
                    <a:pt x="314911" y="1629393"/>
                  </a:cubicBezTo>
                  <a:lnTo>
                    <a:pt x="49387" y="1629393"/>
                  </a:lnTo>
                  <a:cubicBezTo>
                    <a:pt x="22111" y="1629393"/>
                    <a:pt x="0" y="1607282"/>
                    <a:pt x="0" y="1580006"/>
                  </a:cubicBezTo>
                  <a:lnTo>
                    <a:pt x="0" y="49387"/>
                  </a:lnTo>
                  <a:cubicBezTo>
                    <a:pt x="0" y="22111"/>
                    <a:pt x="22111" y="0"/>
                    <a:pt x="49387" y="0"/>
                  </a:cubicBez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4" name="Freeform 4"/>
          <p:cNvSpPr/>
          <p:nvPr/>
        </p:nvSpPr>
        <p:spPr>
          <a:xfrm rot="-5400000">
            <a:off x="392142" y="4910029"/>
            <a:ext cx="1273116" cy="771826"/>
          </a:xfrm>
          <a:custGeom>
            <a:avLst/>
            <a:gdLst/>
            <a:ahLst/>
            <a:cxnLst/>
            <a:rect l="l" t="t" r="r" b="b"/>
            <a:pathLst>
              <a:path w="1273116" h="771826">
                <a:moveTo>
                  <a:pt x="0" y="0"/>
                </a:moveTo>
                <a:lnTo>
                  <a:pt x="1273116" y="0"/>
                </a:lnTo>
                <a:lnTo>
                  <a:pt x="1273116" y="771826"/>
                </a:lnTo>
                <a:lnTo>
                  <a:pt x="0" y="771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/>
          <p:cNvSpPr/>
          <p:nvPr/>
        </p:nvSpPr>
        <p:spPr>
          <a:xfrm>
            <a:off x="-767067" y="-2139909"/>
            <a:ext cx="1534135" cy="3168609"/>
          </a:xfrm>
          <a:custGeom>
            <a:avLst/>
            <a:gdLst/>
            <a:ahLst/>
            <a:cxnLst/>
            <a:rect l="l" t="t" r="r" b="b"/>
            <a:pathLst>
              <a:path w="1534135" h="3168609">
                <a:moveTo>
                  <a:pt x="0" y="0"/>
                </a:moveTo>
                <a:lnTo>
                  <a:pt x="1534134" y="0"/>
                </a:lnTo>
                <a:lnTo>
                  <a:pt x="1534134" y="3168609"/>
                </a:lnTo>
                <a:lnTo>
                  <a:pt x="0" y="31686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0255A8EA-1548-8EAC-6D39-57B924AF6C9B}"/>
              </a:ext>
            </a:extLst>
          </p:cNvPr>
          <p:cNvGrpSpPr/>
          <p:nvPr/>
        </p:nvGrpSpPr>
        <p:grpSpPr>
          <a:xfrm>
            <a:off x="8800349" y="1900430"/>
            <a:ext cx="3352800" cy="3735422"/>
            <a:chOff x="0" y="0"/>
            <a:chExt cx="364298" cy="1629393"/>
          </a:xfrm>
          <a:solidFill>
            <a:schemeClr val="accent6"/>
          </a:solid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D59FE4A4-BB27-E0E9-EAAE-DA4FC4509178}"/>
                </a:ext>
              </a:extLst>
            </p:cNvPr>
            <p:cNvSpPr/>
            <p:nvPr/>
          </p:nvSpPr>
          <p:spPr>
            <a:xfrm>
              <a:off x="0" y="0"/>
              <a:ext cx="364298" cy="1629393"/>
            </a:xfrm>
            <a:custGeom>
              <a:avLst/>
              <a:gdLst/>
              <a:ahLst/>
              <a:cxnLst/>
              <a:rect l="l" t="t" r="r" b="b"/>
              <a:pathLst>
                <a:path w="364298" h="1629393">
                  <a:moveTo>
                    <a:pt x="49387" y="0"/>
                  </a:moveTo>
                  <a:lnTo>
                    <a:pt x="314911" y="0"/>
                  </a:lnTo>
                  <a:cubicBezTo>
                    <a:pt x="328009" y="0"/>
                    <a:pt x="340571" y="5203"/>
                    <a:pt x="349833" y="14465"/>
                  </a:cubicBezTo>
                  <a:cubicBezTo>
                    <a:pt x="359094" y="23727"/>
                    <a:pt x="364298" y="36288"/>
                    <a:pt x="364298" y="49387"/>
                  </a:cubicBezTo>
                  <a:lnTo>
                    <a:pt x="364298" y="1580006"/>
                  </a:lnTo>
                  <a:cubicBezTo>
                    <a:pt x="364298" y="1607282"/>
                    <a:pt x="342186" y="1629393"/>
                    <a:pt x="314911" y="1629393"/>
                  </a:cubicBezTo>
                  <a:lnTo>
                    <a:pt x="49387" y="1629393"/>
                  </a:lnTo>
                  <a:cubicBezTo>
                    <a:pt x="22111" y="1629393"/>
                    <a:pt x="0" y="1607282"/>
                    <a:pt x="0" y="1580006"/>
                  </a:cubicBezTo>
                  <a:lnTo>
                    <a:pt x="0" y="49387"/>
                  </a:lnTo>
                  <a:cubicBezTo>
                    <a:pt x="0" y="22111"/>
                    <a:pt x="22111" y="0"/>
                    <a:pt x="49387" y="0"/>
                  </a:cubicBez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33473F89-FC72-0485-9F95-43D99571FCD5}"/>
              </a:ext>
            </a:extLst>
          </p:cNvPr>
          <p:cNvGrpSpPr/>
          <p:nvPr/>
        </p:nvGrpSpPr>
        <p:grpSpPr>
          <a:xfrm>
            <a:off x="13373014" y="1867711"/>
            <a:ext cx="3352800" cy="3735422"/>
            <a:chOff x="0" y="0"/>
            <a:chExt cx="364298" cy="1629393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AAF9840B-8928-6635-89D9-CB9934E978E0}"/>
                </a:ext>
              </a:extLst>
            </p:cNvPr>
            <p:cNvSpPr/>
            <p:nvPr/>
          </p:nvSpPr>
          <p:spPr>
            <a:xfrm>
              <a:off x="0" y="0"/>
              <a:ext cx="364298" cy="1629393"/>
            </a:xfrm>
            <a:custGeom>
              <a:avLst/>
              <a:gdLst/>
              <a:ahLst/>
              <a:cxnLst/>
              <a:rect l="l" t="t" r="r" b="b"/>
              <a:pathLst>
                <a:path w="364298" h="1629393">
                  <a:moveTo>
                    <a:pt x="49387" y="0"/>
                  </a:moveTo>
                  <a:lnTo>
                    <a:pt x="314911" y="0"/>
                  </a:lnTo>
                  <a:cubicBezTo>
                    <a:pt x="328009" y="0"/>
                    <a:pt x="340571" y="5203"/>
                    <a:pt x="349833" y="14465"/>
                  </a:cubicBezTo>
                  <a:cubicBezTo>
                    <a:pt x="359094" y="23727"/>
                    <a:pt x="364298" y="36288"/>
                    <a:pt x="364298" y="49387"/>
                  </a:cubicBezTo>
                  <a:lnTo>
                    <a:pt x="364298" y="1580006"/>
                  </a:lnTo>
                  <a:cubicBezTo>
                    <a:pt x="364298" y="1607282"/>
                    <a:pt x="342186" y="1629393"/>
                    <a:pt x="314911" y="1629393"/>
                  </a:cubicBezTo>
                  <a:lnTo>
                    <a:pt x="49387" y="1629393"/>
                  </a:lnTo>
                  <a:cubicBezTo>
                    <a:pt x="22111" y="1629393"/>
                    <a:pt x="0" y="1607282"/>
                    <a:pt x="0" y="1580006"/>
                  </a:cubicBezTo>
                  <a:lnTo>
                    <a:pt x="0" y="49387"/>
                  </a:lnTo>
                  <a:cubicBezTo>
                    <a:pt x="0" y="22111"/>
                    <a:pt x="22111" y="0"/>
                    <a:pt x="49387" y="0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he-IL" dirty="0"/>
            </a:p>
          </p:txBody>
        </p:sp>
      </p:grpSp>
      <p:grpSp>
        <p:nvGrpSpPr>
          <p:cNvPr id="18" name="Group 2">
            <a:extLst>
              <a:ext uri="{FF2B5EF4-FFF2-40B4-BE49-F238E27FC236}">
                <a16:creationId xmlns:a16="http://schemas.microsoft.com/office/drawing/2014/main" id="{1678F0E4-8733-7DFC-62F0-6032C2567BAE}"/>
              </a:ext>
            </a:extLst>
          </p:cNvPr>
          <p:cNvGrpSpPr/>
          <p:nvPr/>
        </p:nvGrpSpPr>
        <p:grpSpPr>
          <a:xfrm>
            <a:off x="6269202" y="6362700"/>
            <a:ext cx="3352800" cy="3735422"/>
            <a:chOff x="0" y="0"/>
            <a:chExt cx="364298" cy="1629393"/>
          </a:xfrm>
          <a:solidFill>
            <a:schemeClr val="accent6"/>
          </a:solidFill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455FC024-2308-2E85-A3AA-4EAB42657E73}"/>
                </a:ext>
              </a:extLst>
            </p:cNvPr>
            <p:cNvSpPr/>
            <p:nvPr/>
          </p:nvSpPr>
          <p:spPr>
            <a:xfrm>
              <a:off x="0" y="0"/>
              <a:ext cx="364298" cy="1629393"/>
            </a:xfrm>
            <a:custGeom>
              <a:avLst/>
              <a:gdLst/>
              <a:ahLst/>
              <a:cxnLst/>
              <a:rect l="l" t="t" r="r" b="b"/>
              <a:pathLst>
                <a:path w="364298" h="1629393">
                  <a:moveTo>
                    <a:pt x="49387" y="0"/>
                  </a:moveTo>
                  <a:lnTo>
                    <a:pt x="314911" y="0"/>
                  </a:lnTo>
                  <a:cubicBezTo>
                    <a:pt x="328009" y="0"/>
                    <a:pt x="340571" y="5203"/>
                    <a:pt x="349833" y="14465"/>
                  </a:cubicBezTo>
                  <a:cubicBezTo>
                    <a:pt x="359094" y="23727"/>
                    <a:pt x="364298" y="36288"/>
                    <a:pt x="364298" y="49387"/>
                  </a:cubicBezTo>
                  <a:lnTo>
                    <a:pt x="364298" y="1580006"/>
                  </a:lnTo>
                  <a:cubicBezTo>
                    <a:pt x="364298" y="1607282"/>
                    <a:pt x="342186" y="1629393"/>
                    <a:pt x="314911" y="1629393"/>
                  </a:cubicBezTo>
                  <a:lnTo>
                    <a:pt x="49387" y="1629393"/>
                  </a:lnTo>
                  <a:cubicBezTo>
                    <a:pt x="22111" y="1629393"/>
                    <a:pt x="0" y="1607282"/>
                    <a:pt x="0" y="1580006"/>
                  </a:cubicBezTo>
                  <a:lnTo>
                    <a:pt x="0" y="49387"/>
                  </a:lnTo>
                  <a:cubicBezTo>
                    <a:pt x="0" y="22111"/>
                    <a:pt x="22111" y="0"/>
                    <a:pt x="49387" y="0"/>
                  </a:cubicBez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:a16="http://schemas.microsoft.com/office/drawing/2014/main" id="{A472E54A-F875-EAD0-8DEA-4B88A0988FA0}"/>
              </a:ext>
            </a:extLst>
          </p:cNvPr>
          <p:cNvGrpSpPr/>
          <p:nvPr/>
        </p:nvGrpSpPr>
        <p:grpSpPr>
          <a:xfrm>
            <a:off x="11133270" y="6350300"/>
            <a:ext cx="3352800" cy="3735422"/>
            <a:chOff x="0" y="0"/>
            <a:chExt cx="364298" cy="1629393"/>
          </a:xfrm>
          <a:solidFill>
            <a:schemeClr val="accent6"/>
          </a:solidFill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93AE14C0-B633-9EDA-AC48-2242511D4368}"/>
                </a:ext>
              </a:extLst>
            </p:cNvPr>
            <p:cNvSpPr/>
            <p:nvPr/>
          </p:nvSpPr>
          <p:spPr>
            <a:xfrm>
              <a:off x="0" y="0"/>
              <a:ext cx="364298" cy="1629393"/>
            </a:xfrm>
            <a:custGeom>
              <a:avLst/>
              <a:gdLst/>
              <a:ahLst/>
              <a:cxnLst/>
              <a:rect l="l" t="t" r="r" b="b"/>
              <a:pathLst>
                <a:path w="364298" h="1629393">
                  <a:moveTo>
                    <a:pt x="49387" y="0"/>
                  </a:moveTo>
                  <a:lnTo>
                    <a:pt x="314911" y="0"/>
                  </a:lnTo>
                  <a:cubicBezTo>
                    <a:pt x="328009" y="0"/>
                    <a:pt x="340571" y="5203"/>
                    <a:pt x="349833" y="14465"/>
                  </a:cubicBezTo>
                  <a:cubicBezTo>
                    <a:pt x="359094" y="23727"/>
                    <a:pt x="364298" y="36288"/>
                    <a:pt x="364298" y="49387"/>
                  </a:cubicBezTo>
                  <a:lnTo>
                    <a:pt x="364298" y="1580006"/>
                  </a:lnTo>
                  <a:cubicBezTo>
                    <a:pt x="364298" y="1607282"/>
                    <a:pt x="342186" y="1629393"/>
                    <a:pt x="314911" y="1629393"/>
                  </a:cubicBezTo>
                  <a:lnTo>
                    <a:pt x="49387" y="1629393"/>
                  </a:lnTo>
                  <a:cubicBezTo>
                    <a:pt x="22111" y="1629393"/>
                    <a:pt x="0" y="1607282"/>
                    <a:pt x="0" y="1580006"/>
                  </a:cubicBezTo>
                  <a:lnTo>
                    <a:pt x="0" y="49387"/>
                  </a:lnTo>
                  <a:cubicBezTo>
                    <a:pt x="0" y="22111"/>
                    <a:pt x="22111" y="0"/>
                    <a:pt x="49387" y="0"/>
                  </a:cubicBez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923BCA1B-D38D-CE90-CF3A-327DFDA30A20}"/>
              </a:ext>
            </a:extLst>
          </p:cNvPr>
          <p:cNvSpPr txBox="1"/>
          <p:nvPr/>
        </p:nvSpPr>
        <p:spPr>
          <a:xfrm>
            <a:off x="4038200" y="1937664"/>
            <a:ext cx="363535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400" b="0" cap="none" spc="0" dirty="0">
                <a:ln w="0"/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rPr>
              <a:t>הדרכה משמעותית ברוח המסע בצופים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D5184D62-3809-9A36-6F86-A46A30007746}"/>
              </a:ext>
            </a:extLst>
          </p:cNvPr>
          <p:cNvSpPr txBox="1"/>
          <p:nvPr/>
        </p:nvSpPr>
        <p:spPr>
          <a:xfrm>
            <a:off x="8647363" y="1906887"/>
            <a:ext cx="36353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rPr>
              <a:t>הקבוצה מורכבת מפרטים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A1207017-A601-9284-BA9F-9E3CCCAF1D0C}"/>
              </a:ext>
            </a:extLst>
          </p:cNvPr>
          <p:cNvSpPr txBox="1"/>
          <p:nvPr/>
        </p:nvSpPr>
        <p:spPr>
          <a:xfrm>
            <a:off x="13204842" y="2112139"/>
            <a:ext cx="36353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rPr>
              <a:t>הקבוצה במרכז ההתרחשות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417B958B-6F0D-493A-30A0-C02E00551F3F}"/>
              </a:ext>
            </a:extLst>
          </p:cNvPr>
          <p:cNvSpPr txBox="1"/>
          <p:nvPr/>
        </p:nvSpPr>
        <p:spPr>
          <a:xfrm>
            <a:off x="5954881" y="6433869"/>
            <a:ext cx="386218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400" dirty="0">
                <a:ln w="0"/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rPr>
              <a:t>קשר מדריך/ה- חניך/ה</a:t>
            </a:r>
            <a:endParaRPr lang="he-IL" sz="3400" b="0" cap="none" spc="0" dirty="0">
              <a:ln w="0"/>
              <a:solidFill>
                <a:schemeClr val="bg1"/>
              </a:solidFill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080FDEFC-0FEE-A56A-8752-E0858947D591}"/>
              </a:ext>
            </a:extLst>
          </p:cNvPr>
          <p:cNvSpPr txBox="1"/>
          <p:nvPr/>
        </p:nvSpPr>
        <p:spPr>
          <a:xfrm>
            <a:off x="11027851" y="6396170"/>
            <a:ext cx="363535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400" dirty="0">
                <a:ln w="0"/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rPr>
              <a:t>התנסות מפתחת, מאתגרת ומותאמת</a:t>
            </a:r>
            <a:endParaRPr lang="he-IL" sz="3400" b="0" cap="none" spc="0" dirty="0">
              <a:ln w="0"/>
              <a:solidFill>
                <a:schemeClr val="bg1"/>
              </a:solidFill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72BD40F8-9A1D-9663-C96F-ED04E487C02C}"/>
              </a:ext>
            </a:extLst>
          </p:cNvPr>
          <p:cNvSpPr/>
          <p:nvPr/>
        </p:nvSpPr>
        <p:spPr>
          <a:xfrm>
            <a:off x="16864768" y="9014940"/>
            <a:ext cx="1905000" cy="1600200"/>
          </a:xfrm>
          <a:custGeom>
            <a:avLst/>
            <a:gdLst/>
            <a:ahLst/>
            <a:cxnLst/>
            <a:rect l="l" t="t" r="r" b="b"/>
            <a:pathLst>
              <a:path w="1822533" h="1605348">
                <a:moveTo>
                  <a:pt x="0" y="0"/>
                </a:moveTo>
                <a:lnTo>
                  <a:pt x="1822533" y="0"/>
                </a:lnTo>
                <a:lnTo>
                  <a:pt x="1822533" y="1605348"/>
                </a:lnTo>
                <a:lnTo>
                  <a:pt x="0" y="16053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>
              <a:solidFill>
                <a:srgbClr val="FFCA9F"/>
              </a:solidFill>
            </a:endParaRPr>
          </a:p>
        </p:txBody>
      </p:sp>
      <p:sp>
        <p:nvSpPr>
          <p:cNvPr id="31" name="Freeform 2">
            <a:extLst>
              <a:ext uri="{FF2B5EF4-FFF2-40B4-BE49-F238E27FC236}">
                <a16:creationId xmlns:a16="http://schemas.microsoft.com/office/drawing/2014/main" id="{4B0BB02C-ED19-4ABA-EBF0-749E25807FF2}"/>
              </a:ext>
            </a:extLst>
          </p:cNvPr>
          <p:cNvSpPr/>
          <p:nvPr/>
        </p:nvSpPr>
        <p:spPr>
          <a:xfrm>
            <a:off x="-358758" y="4439184"/>
            <a:ext cx="3635358" cy="6266916"/>
          </a:xfrm>
          <a:custGeom>
            <a:avLst/>
            <a:gdLst/>
            <a:ahLst/>
            <a:cxnLst/>
            <a:rect l="l" t="t" r="r" b="b"/>
            <a:pathLst>
              <a:path w="1539645" h="3179989">
                <a:moveTo>
                  <a:pt x="0" y="0"/>
                </a:moveTo>
                <a:lnTo>
                  <a:pt x="1539645" y="0"/>
                </a:lnTo>
                <a:lnTo>
                  <a:pt x="1539645" y="3179989"/>
                </a:lnTo>
                <a:lnTo>
                  <a:pt x="0" y="31799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>
              <a:solidFill>
                <a:srgbClr val="FFCA9F"/>
              </a:solidFill>
            </a:endParaRPr>
          </a:p>
        </p:txBody>
      </p:sp>
      <p:sp>
        <p:nvSpPr>
          <p:cNvPr id="29" name="Freeform 2">
            <a:extLst>
              <a:ext uri="{FF2B5EF4-FFF2-40B4-BE49-F238E27FC236}">
                <a16:creationId xmlns:a16="http://schemas.microsoft.com/office/drawing/2014/main" id="{0BCA13B7-4296-5C2A-5199-587593264D98}"/>
              </a:ext>
            </a:extLst>
          </p:cNvPr>
          <p:cNvSpPr/>
          <p:nvPr/>
        </p:nvSpPr>
        <p:spPr>
          <a:xfrm>
            <a:off x="-358758" y="-1798597"/>
            <a:ext cx="3635358" cy="6266916"/>
          </a:xfrm>
          <a:custGeom>
            <a:avLst/>
            <a:gdLst/>
            <a:ahLst/>
            <a:cxnLst/>
            <a:rect l="l" t="t" r="r" b="b"/>
            <a:pathLst>
              <a:path w="1539645" h="3179989">
                <a:moveTo>
                  <a:pt x="0" y="0"/>
                </a:moveTo>
                <a:lnTo>
                  <a:pt x="1539645" y="0"/>
                </a:lnTo>
                <a:lnTo>
                  <a:pt x="1539645" y="3179989"/>
                </a:lnTo>
                <a:lnTo>
                  <a:pt x="0" y="31799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>
              <a:solidFill>
                <a:srgbClr val="FFCA9F"/>
              </a:solidFill>
            </a:endParaRP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F2550047-1F19-9925-171E-517B6B2BEAE5}"/>
              </a:ext>
            </a:extLst>
          </p:cNvPr>
          <p:cNvSpPr txBox="1"/>
          <p:nvPr/>
        </p:nvSpPr>
        <p:spPr>
          <a:xfrm>
            <a:off x="2667000" y="471960"/>
            <a:ext cx="159223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66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עקרונות מתוך רציונל טיול ז'</a:t>
            </a:r>
            <a:endParaRPr lang="he-IL" sz="66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77D37F7B-2ACC-D8D4-2C53-AAF83D4511D4}"/>
              </a:ext>
            </a:extLst>
          </p:cNvPr>
          <p:cNvSpPr txBox="1"/>
          <p:nvPr/>
        </p:nvSpPr>
        <p:spPr>
          <a:xfrm>
            <a:off x="6296095" y="7178456"/>
            <a:ext cx="3299013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endParaRPr lang="he-IL" sz="2000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just" rtl="1"/>
            <a:r>
              <a:rPr lang="he-IL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צוותי ההדרכה יקיימו יחסים חמים וקרובים עם חניכיהם/ן, המבוססים על אהבה, אמון, אכפתיות, הבנה ונתינה. בתהליך ההכנה יקפידו על הכרות מעמיקה עם החניכים/</a:t>
            </a:r>
            <a:r>
              <a:rPr lang="he-IL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ות</a:t>
            </a:r>
            <a:r>
              <a:rPr lang="he-IL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, הציפיות והחששות שלהם/ן, במהלך הטיול יהוו דמויות משמעותיות וקשובות ויתנו מענה לאתגרים.</a:t>
            </a:r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34" name="תמונה 33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16CFD6B8-BBE2-7C6F-C3C0-B374E84BA80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88072" y="6668255"/>
            <a:ext cx="2064473" cy="4128946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EC133235-DA93-D399-6980-90FAC909271C}"/>
              </a:ext>
            </a:extLst>
          </p:cNvPr>
          <p:cNvSpPr txBox="1"/>
          <p:nvPr/>
        </p:nvSpPr>
        <p:spPr>
          <a:xfrm>
            <a:off x="4125453" y="2987032"/>
            <a:ext cx="345149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סביב שאלות הנוגעות לזהות</a:t>
            </a:r>
            <a:endParaRPr lang="he-IL" sz="2400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ctr" rtl="1"/>
            <a:r>
              <a:rPr lang="he-IL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חניכי/</a:t>
            </a:r>
            <a:r>
              <a:rPr lang="he-IL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ות</a:t>
            </a:r>
            <a:r>
              <a:rPr lang="he-IL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 שכבת ז' עוברים/</a:t>
            </a:r>
            <a:r>
              <a:rPr lang="he-IL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ות</a:t>
            </a:r>
            <a:r>
              <a:rPr lang="he-IL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 שינויים פיזיולוגיים ונפשיים, המשפיעים על תפיסת עולמו של החניך/ה, על יחסו/ה לעצמו/ה, לאחרים ולהיבטים שונים של המציאות. בנוסף, בגיל זה היכולת לחשוב באופן מורכב מתפתחת. לכן, נשאף לעסוק בהיבטים שונים של זהות החניכים/</a:t>
            </a:r>
            <a:r>
              <a:rPr lang="he-IL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ות</a:t>
            </a:r>
            <a:r>
              <a:rPr lang="he-IL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.</a:t>
            </a:r>
            <a:endParaRPr lang="he-I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A4E0F736-309F-EBE0-F1E2-CC65A2982E44}"/>
              </a:ext>
            </a:extLst>
          </p:cNvPr>
          <p:cNvSpPr txBox="1"/>
          <p:nvPr/>
        </p:nvSpPr>
        <p:spPr>
          <a:xfrm>
            <a:off x="8743976" y="2987032"/>
            <a:ext cx="3500890" cy="30777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לכל חניך/ה צרכים, כישורים ויכולות. כל חניך/ה שת/ירצה לצאת לטיול ת/יוכל לצאת לפי התאמות אישיות. עלינו לקחת זאת בחשבון ולהתאים עצמנו למגוון הצרכים בקבוצה על ידי שיחות אישיות ומשוב עצמי.</a:t>
            </a:r>
            <a:endParaRPr lang="he-IL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itchFamily="2" charset="-79"/>
              <a:cs typeface="Assistant" pitchFamily="2" charset="-79"/>
            </a:endParaRPr>
          </a:p>
          <a:p>
            <a:pPr algn="ctr" rtl="1"/>
            <a:endParaRPr lang="he-IL" sz="2000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ctr" rtl="1"/>
            <a:endParaRPr lang="he-IL" sz="2000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22F92DFD-6A43-7B24-A3C4-A8F38F01902C}"/>
              </a:ext>
            </a:extLst>
          </p:cNvPr>
          <p:cNvSpPr txBox="1"/>
          <p:nvPr/>
        </p:nvSpPr>
        <p:spPr>
          <a:xfrm>
            <a:off x="13373014" y="2916648"/>
            <a:ext cx="3299013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endParaRPr lang="he-IL" sz="2000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ctr" rtl="1"/>
            <a:r>
              <a:rPr lang="he-IL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החוויה החברתית בקבוצה, משמעות הקבוצה בטיול, ערבות הדדית אחד לשנייה בקבוצה והתרומה של כל פרט לקבוצה. התא הקבוצתי יהיה במרכז בטיול, וכלל המדריכים/</a:t>
            </a:r>
            <a:r>
              <a:rPr lang="he-IL" sz="20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ות</a:t>
            </a:r>
            <a:r>
              <a:rPr lang="he-IL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 יובילו את קבוצותיהם/ן בכל שלביו.</a:t>
            </a:r>
            <a:endParaRPr lang="he-I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01FF06FC-AE0F-2E91-ECBC-0867736252B7}"/>
              </a:ext>
            </a:extLst>
          </p:cNvPr>
          <p:cNvSpPr txBox="1"/>
          <p:nvPr/>
        </p:nvSpPr>
        <p:spPr>
          <a:xfrm>
            <a:off x="11196023" y="7417347"/>
            <a:ext cx="3299013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בהתאם למדרג הצופי</a:t>
            </a:r>
          </a:p>
          <a:p>
            <a:pPr algn="ctr" rtl="1"/>
            <a:r>
              <a:rPr lang="he-IL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ובהקפדה על חניכה של המדריכים/</a:t>
            </a:r>
            <a:r>
              <a:rPr lang="he-IL" sz="24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ות</a:t>
            </a:r>
            <a:r>
              <a:rPr lang="he-IL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 את החניכים/</a:t>
            </a:r>
            <a:r>
              <a:rPr lang="he-IL" sz="24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ות</a:t>
            </a:r>
            <a:r>
              <a:rPr lang="he-IL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itchFamily="2" charset="-79"/>
                <a:cs typeface="Assistant" pitchFamily="2" charset="-79"/>
              </a:rPr>
              <a:t> ומתן מקום לכל חניך/ה להתנסות.</a:t>
            </a:r>
            <a:endParaRPr lang="he-I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itchFamily="2" charset="-79"/>
              <a:cs typeface="Assistant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49D99-D413-3AD1-8E63-6FB72CDDA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33B8CF1-8AB2-575F-CC09-FCBF85A40281}"/>
              </a:ext>
            </a:extLst>
          </p:cNvPr>
          <p:cNvGrpSpPr/>
          <p:nvPr/>
        </p:nvGrpSpPr>
        <p:grpSpPr>
          <a:xfrm>
            <a:off x="0" y="3896868"/>
            <a:ext cx="18288000" cy="6826986"/>
            <a:chOff x="0" y="0"/>
            <a:chExt cx="2833290" cy="105767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1CF0041-B46D-EDFB-0491-03A0E5DF282D}"/>
                </a:ext>
              </a:extLst>
            </p:cNvPr>
            <p:cNvSpPr/>
            <p:nvPr/>
          </p:nvSpPr>
          <p:spPr>
            <a:xfrm>
              <a:off x="0" y="0"/>
              <a:ext cx="2833290" cy="1057679"/>
            </a:xfrm>
            <a:custGeom>
              <a:avLst/>
              <a:gdLst/>
              <a:ahLst/>
              <a:cxnLst/>
              <a:rect l="l" t="t" r="r" b="b"/>
              <a:pathLst>
                <a:path w="2833290" h="1057679">
                  <a:moveTo>
                    <a:pt x="0" y="0"/>
                  </a:moveTo>
                  <a:lnTo>
                    <a:pt x="2833290" y="0"/>
                  </a:lnTo>
                  <a:lnTo>
                    <a:pt x="2833290" y="1057679"/>
                  </a:lnTo>
                  <a:lnTo>
                    <a:pt x="0" y="1057679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FFA2DEF5-DC0C-00AE-308F-7349ED1165E3}"/>
              </a:ext>
            </a:extLst>
          </p:cNvPr>
          <p:cNvSpPr/>
          <p:nvPr/>
        </p:nvSpPr>
        <p:spPr>
          <a:xfrm rot="-5400000">
            <a:off x="-636558" y="2874397"/>
            <a:ext cx="1273116" cy="771826"/>
          </a:xfrm>
          <a:custGeom>
            <a:avLst/>
            <a:gdLst/>
            <a:ahLst/>
            <a:cxnLst/>
            <a:rect l="l" t="t" r="r" b="b"/>
            <a:pathLst>
              <a:path w="1273116" h="771826">
                <a:moveTo>
                  <a:pt x="0" y="0"/>
                </a:moveTo>
                <a:lnTo>
                  <a:pt x="1273116" y="0"/>
                </a:lnTo>
                <a:lnTo>
                  <a:pt x="1273116" y="771826"/>
                </a:lnTo>
                <a:lnTo>
                  <a:pt x="0" y="771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AF83E03-B307-EAFF-94C2-8E944C027048}"/>
              </a:ext>
            </a:extLst>
          </p:cNvPr>
          <p:cNvSpPr/>
          <p:nvPr/>
        </p:nvSpPr>
        <p:spPr>
          <a:xfrm>
            <a:off x="16831914" y="-261165"/>
            <a:ext cx="1832633" cy="1855830"/>
          </a:xfrm>
          <a:custGeom>
            <a:avLst/>
            <a:gdLst/>
            <a:ahLst/>
            <a:cxnLst/>
            <a:rect l="l" t="t" r="r" b="b"/>
            <a:pathLst>
              <a:path w="1832633" h="1855830">
                <a:moveTo>
                  <a:pt x="0" y="0"/>
                </a:moveTo>
                <a:lnTo>
                  <a:pt x="1832633" y="0"/>
                </a:lnTo>
                <a:lnTo>
                  <a:pt x="1832633" y="1855830"/>
                </a:lnTo>
                <a:lnTo>
                  <a:pt x="0" y="1855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8FF30F0-E7BB-49FA-D073-BBC152C0E163}"/>
              </a:ext>
            </a:extLst>
          </p:cNvPr>
          <p:cNvSpPr/>
          <p:nvPr/>
        </p:nvSpPr>
        <p:spPr>
          <a:xfrm>
            <a:off x="17347191" y="3631906"/>
            <a:ext cx="940809" cy="940809"/>
          </a:xfrm>
          <a:custGeom>
            <a:avLst/>
            <a:gdLst/>
            <a:ahLst/>
            <a:cxnLst/>
            <a:rect l="l" t="t" r="r" b="b"/>
            <a:pathLst>
              <a:path w="940809" h="940809">
                <a:moveTo>
                  <a:pt x="0" y="0"/>
                </a:moveTo>
                <a:lnTo>
                  <a:pt x="940809" y="0"/>
                </a:lnTo>
                <a:lnTo>
                  <a:pt x="940809" y="940809"/>
                </a:lnTo>
                <a:lnTo>
                  <a:pt x="0" y="940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B54CD3B-B83B-5E43-B4B3-35EDF76F31CB}"/>
              </a:ext>
            </a:extLst>
          </p:cNvPr>
          <p:cNvSpPr/>
          <p:nvPr/>
        </p:nvSpPr>
        <p:spPr>
          <a:xfrm>
            <a:off x="-755233" y="-547851"/>
            <a:ext cx="1783933" cy="1576551"/>
          </a:xfrm>
          <a:custGeom>
            <a:avLst/>
            <a:gdLst/>
            <a:ahLst/>
            <a:cxnLst/>
            <a:rect l="l" t="t" r="r" b="b"/>
            <a:pathLst>
              <a:path w="1783933" h="1576551">
                <a:moveTo>
                  <a:pt x="0" y="0"/>
                </a:moveTo>
                <a:lnTo>
                  <a:pt x="1783933" y="0"/>
                </a:lnTo>
                <a:lnTo>
                  <a:pt x="1783933" y="1576551"/>
                </a:lnTo>
                <a:lnTo>
                  <a:pt x="0" y="15765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6CC0863-C748-6205-767C-00AEF1482333}"/>
              </a:ext>
            </a:extLst>
          </p:cNvPr>
          <p:cNvSpPr txBox="1"/>
          <p:nvPr/>
        </p:nvSpPr>
        <p:spPr>
          <a:xfrm>
            <a:off x="2085679" y="4881647"/>
            <a:ext cx="1411664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he-IL" sz="100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  <a:p>
            <a:pPr algn="ctr"/>
            <a:r>
              <a:rPr lang="he-IL" sz="100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מה מאפיין את טיול ז'?</a:t>
            </a:r>
            <a:endParaRPr lang="he-IL" sz="10000" b="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9" name="תמונה 8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D374C371-C902-7037-0E56-D50D4D08B03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777927" y="-1542335"/>
            <a:ext cx="4732146" cy="946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A30CEF-A66B-C600-0A5B-B39F4C19F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29A58B4-C529-FF64-CAED-001BA7D1B7AB}"/>
              </a:ext>
            </a:extLst>
          </p:cNvPr>
          <p:cNvGrpSpPr/>
          <p:nvPr/>
        </p:nvGrpSpPr>
        <p:grpSpPr>
          <a:xfrm>
            <a:off x="34082" y="2006829"/>
            <a:ext cx="21821062" cy="10051401"/>
            <a:chOff x="-604326" y="-367256"/>
            <a:chExt cx="3732467" cy="212832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1805719-DD84-F5DA-B934-28E23E2A2586}"/>
                </a:ext>
              </a:extLst>
            </p:cNvPr>
            <p:cNvSpPr/>
            <p:nvPr/>
          </p:nvSpPr>
          <p:spPr>
            <a:xfrm>
              <a:off x="-604326" y="-367256"/>
              <a:ext cx="3128141" cy="1761067"/>
            </a:xfrm>
            <a:custGeom>
              <a:avLst/>
              <a:gdLst/>
              <a:ahLst/>
              <a:cxnLst/>
              <a:rect l="l" t="t" r="r" b="b"/>
              <a:pathLst>
                <a:path w="3128141" h="1761067">
                  <a:moveTo>
                    <a:pt x="0" y="0"/>
                  </a:moveTo>
                  <a:lnTo>
                    <a:pt x="3128141" y="0"/>
                  </a:lnTo>
                  <a:lnTo>
                    <a:pt x="3128141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he-IL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9776CF1-A4BF-87B7-9514-CF692FE42EB3}"/>
                </a:ext>
              </a:extLst>
            </p:cNvPr>
            <p:cNvSpPr txBox="1"/>
            <p:nvPr/>
          </p:nvSpPr>
          <p:spPr>
            <a:xfrm>
              <a:off x="0" y="-57150"/>
              <a:ext cx="3128141" cy="1818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9F0BAB0D-30AE-A088-8400-D72679B97005}"/>
              </a:ext>
            </a:extLst>
          </p:cNvPr>
          <p:cNvSpPr/>
          <p:nvPr/>
        </p:nvSpPr>
        <p:spPr>
          <a:xfrm>
            <a:off x="12888611" y="3600450"/>
            <a:ext cx="5399389" cy="6686550"/>
          </a:xfrm>
          <a:custGeom>
            <a:avLst/>
            <a:gdLst/>
            <a:ahLst/>
            <a:cxnLst/>
            <a:rect l="l" t="t" r="r" b="b"/>
            <a:pathLst>
              <a:path w="5399389" h="6686550">
                <a:moveTo>
                  <a:pt x="0" y="0"/>
                </a:moveTo>
                <a:lnTo>
                  <a:pt x="5399389" y="0"/>
                </a:lnTo>
                <a:lnTo>
                  <a:pt x="5399389" y="6686550"/>
                </a:lnTo>
                <a:lnTo>
                  <a:pt x="0" y="66865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F680B5A4-FA61-F826-BABE-E2441E4AD1CC}"/>
              </a:ext>
            </a:extLst>
          </p:cNvPr>
          <p:cNvSpPr/>
          <p:nvPr/>
        </p:nvSpPr>
        <p:spPr>
          <a:xfrm>
            <a:off x="7696200" y="9719774"/>
            <a:ext cx="979299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851DEA93-D4D0-845A-BEC1-B1B5852DD7F2}"/>
              </a:ext>
            </a:extLst>
          </p:cNvPr>
          <p:cNvSpPr/>
          <p:nvPr/>
        </p:nvSpPr>
        <p:spPr>
          <a:xfrm>
            <a:off x="17351144" y="1028700"/>
            <a:ext cx="1822533" cy="1605348"/>
          </a:xfrm>
          <a:custGeom>
            <a:avLst/>
            <a:gdLst/>
            <a:ahLst/>
            <a:cxnLst/>
            <a:rect l="l" t="t" r="r" b="b"/>
            <a:pathLst>
              <a:path w="1822533" h="1605348">
                <a:moveTo>
                  <a:pt x="0" y="0"/>
                </a:moveTo>
                <a:lnTo>
                  <a:pt x="1822533" y="0"/>
                </a:lnTo>
                <a:lnTo>
                  <a:pt x="1822533" y="1605348"/>
                </a:lnTo>
                <a:lnTo>
                  <a:pt x="0" y="1605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461DCAEE-5922-0191-47CF-3A3A6419C105}"/>
              </a:ext>
            </a:extLst>
          </p:cNvPr>
          <p:cNvSpPr/>
          <p:nvPr/>
        </p:nvSpPr>
        <p:spPr>
          <a:xfrm>
            <a:off x="6145740" y="9628166"/>
            <a:ext cx="942199" cy="941021"/>
          </a:xfrm>
          <a:custGeom>
            <a:avLst/>
            <a:gdLst/>
            <a:ahLst/>
            <a:cxnLst/>
            <a:rect l="l" t="t" r="r" b="b"/>
            <a:pathLst>
              <a:path w="942199" h="941021">
                <a:moveTo>
                  <a:pt x="0" y="0"/>
                </a:moveTo>
                <a:lnTo>
                  <a:pt x="942199" y="0"/>
                </a:lnTo>
                <a:lnTo>
                  <a:pt x="942199" y="941020"/>
                </a:lnTo>
                <a:lnTo>
                  <a:pt x="0" y="941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83DDBA34-D66B-787B-DF43-FA61E68F400F}"/>
              </a:ext>
            </a:extLst>
          </p:cNvPr>
          <p:cNvSpPr/>
          <p:nvPr/>
        </p:nvSpPr>
        <p:spPr>
          <a:xfrm>
            <a:off x="338818" y="8563655"/>
            <a:ext cx="1379764" cy="1379764"/>
          </a:xfrm>
          <a:custGeom>
            <a:avLst/>
            <a:gdLst/>
            <a:ahLst/>
            <a:cxnLst/>
            <a:rect l="l" t="t" r="r" b="b"/>
            <a:pathLst>
              <a:path w="1379764" h="1379764">
                <a:moveTo>
                  <a:pt x="0" y="0"/>
                </a:moveTo>
                <a:lnTo>
                  <a:pt x="1379764" y="0"/>
                </a:lnTo>
                <a:lnTo>
                  <a:pt x="1379764" y="1379765"/>
                </a:lnTo>
                <a:lnTo>
                  <a:pt x="0" y="1379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1DD20CBD-B19F-938D-529A-F346E30FC911}"/>
              </a:ext>
            </a:extLst>
          </p:cNvPr>
          <p:cNvSpPr txBox="1"/>
          <p:nvPr/>
        </p:nvSpPr>
        <p:spPr>
          <a:xfrm>
            <a:off x="2455840" y="340548"/>
            <a:ext cx="150333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80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מה מאפיין את טיול ז'?</a:t>
            </a:r>
            <a:endParaRPr lang="he-IL" sz="80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F07EFF56-DB85-B301-EAB5-8BE9972EB753}"/>
              </a:ext>
            </a:extLst>
          </p:cNvPr>
          <p:cNvSpPr/>
          <p:nvPr/>
        </p:nvSpPr>
        <p:spPr>
          <a:xfrm>
            <a:off x="762000" y="5050581"/>
            <a:ext cx="1539645" cy="3179989"/>
          </a:xfrm>
          <a:custGeom>
            <a:avLst/>
            <a:gdLst/>
            <a:ahLst/>
            <a:cxnLst/>
            <a:rect l="l" t="t" r="r" b="b"/>
            <a:pathLst>
              <a:path w="1539645" h="3179989">
                <a:moveTo>
                  <a:pt x="0" y="0"/>
                </a:moveTo>
                <a:lnTo>
                  <a:pt x="1539645" y="0"/>
                </a:lnTo>
                <a:lnTo>
                  <a:pt x="1539645" y="3179989"/>
                </a:lnTo>
                <a:lnTo>
                  <a:pt x="0" y="31799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32" name="תמונה 31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16CC0BC1-DC95-D53D-8C88-20FA9A40117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02823" y="-935087"/>
            <a:ext cx="2064473" cy="4128946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12FB793-382A-6C44-A18B-69D0AD547E01}"/>
              </a:ext>
            </a:extLst>
          </p:cNvPr>
          <p:cNvSpPr txBox="1"/>
          <p:nvPr/>
        </p:nvSpPr>
        <p:spPr>
          <a:xfrm>
            <a:off x="2367296" y="2694264"/>
            <a:ext cx="14934468" cy="9556783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5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קבוצות חדשות, מעורבות מגדרית. עבור שבטים רבים זה הוא הטיול הראשון בקבוצות אלה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5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אחריות ועצמאות חניכים/</a:t>
            </a:r>
            <a:r>
              <a:rPr lang="he-IL" sz="5400" dirty="0" err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ות</a:t>
            </a:r>
            <a:r>
              <a:rPr lang="he-IL" sz="5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 – לראשונה אחראיים על הקמת החניון השבטי: אוהלים, בישול וכו'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5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מפגש הנהגתי- שכבתי ראשון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5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מאפייני גיל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5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צוותי ההדרכה מנהלים את הלוגיסטיקה השבטית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r>
              <a:rPr lang="he-IL" sz="54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מדריכים מנוסים?</a:t>
            </a: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endParaRPr lang="he-IL" sz="54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endParaRPr lang="he-IL" sz="5400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  <a:defRPr/>
            </a:pPr>
            <a:endParaRPr lang="he-IL" sz="3200" b="1" dirty="0">
              <a:solidFill>
                <a:schemeClr val="bg1"/>
              </a:solidFill>
              <a:latin typeface="Assistant" pitchFamily="2" charset="-79"/>
              <a:cs typeface="Assistant" pitchFamily="2" charset="-79"/>
            </a:endParaRPr>
          </a:p>
          <a:p>
            <a:pPr algn="just" rtl="1">
              <a:lnSpc>
                <a:spcPct val="150000"/>
              </a:lnSpc>
            </a:pPr>
            <a:endParaRPr lang="he-IL" sz="3200" b="1" dirty="0">
              <a:solidFill>
                <a:srgbClr val="1F867A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492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07756-28FD-23DC-E0A5-015C6AC83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4C31019-E268-800C-C084-4B4A1E4D19F0}"/>
              </a:ext>
            </a:extLst>
          </p:cNvPr>
          <p:cNvGrpSpPr/>
          <p:nvPr/>
        </p:nvGrpSpPr>
        <p:grpSpPr>
          <a:xfrm>
            <a:off x="0" y="3896868"/>
            <a:ext cx="18288000" cy="6826986"/>
            <a:chOff x="0" y="0"/>
            <a:chExt cx="2833290" cy="105767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25D935C-9F6C-B502-2211-461C8C8ACE96}"/>
                </a:ext>
              </a:extLst>
            </p:cNvPr>
            <p:cNvSpPr/>
            <p:nvPr/>
          </p:nvSpPr>
          <p:spPr>
            <a:xfrm>
              <a:off x="0" y="0"/>
              <a:ext cx="2833290" cy="1057679"/>
            </a:xfrm>
            <a:custGeom>
              <a:avLst/>
              <a:gdLst/>
              <a:ahLst/>
              <a:cxnLst/>
              <a:rect l="l" t="t" r="r" b="b"/>
              <a:pathLst>
                <a:path w="2833290" h="1057679">
                  <a:moveTo>
                    <a:pt x="0" y="0"/>
                  </a:moveTo>
                  <a:lnTo>
                    <a:pt x="2833290" y="0"/>
                  </a:lnTo>
                  <a:lnTo>
                    <a:pt x="2833290" y="1057679"/>
                  </a:lnTo>
                  <a:lnTo>
                    <a:pt x="0" y="1057679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4E1AEF3D-385D-D085-35B0-666068AC17C4}"/>
              </a:ext>
            </a:extLst>
          </p:cNvPr>
          <p:cNvSpPr/>
          <p:nvPr/>
        </p:nvSpPr>
        <p:spPr>
          <a:xfrm rot="-5400000">
            <a:off x="-636558" y="2874397"/>
            <a:ext cx="1273116" cy="771826"/>
          </a:xfrm>
          <a:custGeom>
            <a:avLst/>
            <a:gdLst/>
            <a:ahLst/>
            <a:cxnLst/>
            <a:rect l="l" t="t" r="r" b="b"/>
            <a:pathLst>
              <a:path w="1273116" h="771826">
                <a:moveTo>
                  <a:pt x="0" y="0"/>
                </a:moveTo>
                <a:lnTo>
                  <a:pt x="1273116" y="0"/>
                </a:lnTo>
                <a:lnTo>
                  <a:pt x="1273116" y="771826"/>
                </a:lnTo>
                <a:lnTo>
                  <a:pt x="0" y="771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622F7E5-0E8D-74AB-5995-1F66132699FF}"/>
              </a:ext>
            </a:extLst>
          </p:cNvPr>
          <p:cNvSpPr/>
          <p:nvPr/>
        </p:nvSpPr>
        <p:spPr>
          <a:xfrm>
            <a:off x="16831914" y="-261165"/>
            <a:ext cx="1832633" cy="1855830"/>
          </a:xfrm>
          <a:custGeom>
            <a:avLst/>
            <a:gdLst/>
            <a:ahLst/>
            <a:cxnLst/>
            <a:rect l="l" t="t" r="r" b="b"/>
            <a:pathLst>
              <a:path w="1832633" h="1855830">
                <a:moveTo>
                  <a:pt x="0" y="0"/>
                </a:moveTo>
                <a:lnTo>
                  <a:pt x="1832633" y="0"/>
                </a:lnTo>
                <a:lnTo>
                  <a:pt x="1832633" y="1855830"/>
                </a:lnTo>
                <a:lnTo>
                  <a:pt x="0" y="1855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2935C3F-F260-92F0-64AA-C3F85635DF08}"/>
              </a:ext>
            </a:extLst>
          </p:cNvPr>
          <p:cNvSpPr/>
          <p:nvPr/>
        </p:nvSpPr>
        <p:spPr>
          <a:xfrm>
            <a:off x="17347191" y="3631906"/>
            <a:ext cx="940809" cy="940809"/>
          </a:xfrm>
          <a:custGeom>
            <a:avLst/>
            <a:gdLst/>
            <a:ahLst/>
            <a:cxnLst/>
            <a:rect l="l" t="t" r="r" b="b"/>
            <a:pathLst>
              <a:path w="940809" h="940809">
                <a:moveTo>
                  <a:pt x="0" y="0"/>
                </a:moveTo>
                <a:lnTo>
                  <a:pt x="940809" y="0"/>
                </a:lnTo>
                <a:lnTo>
                  <a:pt x="940809" y="940809"/>
                </a:lnTo>
                <a:lnTo>
                  <a:pt x="0" y="940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8B4EDB1-3FA5-6A36-3CFD-ACE2CB40ED9A}"/>
              </a:ext>
            </a:extLst>
          </p:cNvPr>
          <p:cNvSpPr/>
          <p:nvPr/>
        </p:nvSpPr>
        <p:spPr>
          <a:xfrm>
            <a:off x="-755233" y="-547851"/>
            <a:ext cx="1783933" cy="1576551"/>
          </a:xfrm>
          <a:custGeom>
            <a:avLst/>
            <a:gdLst/>
            <a:ahLst/>
            <a:cxnLst/>
            <a:rect l="l" t="t" r="r" b="b"/>
            <a:pathLst>
              <a:path w="1783933" h="1576551">
                <a:moveTo>
                  <a:pt x="0" y="0"/>
                </a:moveTo>
                <a:lnTo>
                  <a:pt x="1783933" y="0"/>
                </a:lnTo>
                <a:lnTo>
                  <a:pt x="1783933" y="1576551"/>
                </a:lnTo>
                <a:lnTo>
                  <a:pt x="0" y="15765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70131DE-A102-F0EA-2933-14C91755B5F3}"/>
              </a:ext>
            </a:extLst>
          </p:cNvPr>
          <p:cNvSpPr txBox="1"/>
          <p:nvPr/>
        </p:nvSpPr>
        <p:spPr>
          <a:xfrm>
            <a:off x="2085679" y="4881647"/>
            <a:ext cx="1411664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he-IL" sz="100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  <a:p>
            <a:pPr algn="ctr"/>
            <a:r>
              <a:rPr lang="he-IL" sz="100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איך ניצור חוויה משמעותית בטיול קצר?</a:t>
            </a:r>
            <a:endParaRPr lang="he-IL" sz="10000" b="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9" name="תמונה 8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C1E65A0B-59AE-97BB-A50C-31A88988DC2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777927" y="-1542335"/>
            <a:ext cx="4732146" cy="946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5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E6288-DF9A-669C-F1F6-1BC210C74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6ECE9EB-C9C4-E0EE-F3AE-241225F8836C}"/>
              </a:ext>
            </a:extLst>
          </p:cNvPr>
          <p:cNvGrpSpPr/>
          <p:nvPr/>
        </p:nvGrpSpPr>
        <p:grpSpPr>
          <a:xfrm>
            <a:off x="0" y="3896868"/>
            <a:ext cx="18288000" cy="6826986"/>
            <a:chOff x="0" y="0"/>
            <a:chExt cx="2833290" cy="105767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6FB23D4-8502-34A4-A65D-9DBAEBFFB44C}"/>
                </a:ext>
              </a:extLst>
            </p:cNvPr>
            <p:cNvSpPr/>
            <p:nvPr/>
          </p:nvSpPr>
          <p:spPr>
            <a:xfrm>
              <a:off x="0" y="0"/>
              <a:ext cx="2833290" cy="1057679"/>
            </a:xfrm>
            <a:custGeom>
              <a:avLst/>
              <a:gdLst/>
              <a:ahLst/>
              <a:cxnLst/>
              <a:rect l="l" t="t" r="r" b="b"/>
              <a:pathLst>
                <a:path w="2833290" h="1057679">
                  <a:moveTo>
                    <a:pt x="0" y="0"/>
                  </a:moveTo>
                  <a:lnTo>
                    <a:pt x="2833290" y="0"/>
                  </a:lnTo>
                  <a:lnTo>
                    <a:pt x="2833290" y="1057679"/>
                  </a:lnTo>
                  <a:lnTo>
                    <a:pt x="0" y="1057679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he-IL" dirty="0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64D832C3-4C79-580F-F4D5-538B5D76B632}"/>
              </a:ext>
            </a:extLst>
          </p:cNvPr>
          <p:cNvSpPr/>
          <p:nvPr/>
        </p:nvSpPr>
        <p:spPr>
          <a:xfrm rot="-5400000">
            <a:off x="-636558" y="2874397"/>
            <a:ext cx="1273116" cy="771826"/>
          </a:xfrm>
          <a:custGeom>
            <a:avLst/>
            <a:gdLst/>
            <a:ahLst/>
            <a:cxnLst/>
            <a:rect l="l" t="t" r="r" b="b"/>
            <a:pathLst>
              <a:path w="1273116" h="771826">
                <a:moveTo>
                  <a:pt x="0" y="0"/>
                </a:moveTo>
                <a:lnTo>
                  <a:pt x="1273116" y="0"/>
                </a:lnTo>
                <a:lnTo>
                  <a:pt x="1273116" y="771826"/>
                </a:lnTo>
                <a:lnTo>
                  <a:pt x="0" y="771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CBA3098-5FCC-77E3-4BE0-BE7009ABEA6D}"/>
              </a:ext>
            </a:extLst>
          </p:cNvPr>
          <p:cNvSpPr/>
          <p:nvPr/>
        </p:nvSpPr>
        <p:spPr>
          <a:xfrm>
            <a:off x="16831914" y="-261165"/>
            <a:ext cx="1832633" cy="1855830"/>
          </a:xfrm>
          <a:custGeom>
            <a:avLst/>
            <a:gdLst/>
            <a:ahLst/>
            <a:cxnLst/>
            <a:rect l="l" t="t" r="r" b="b"/>
            <a:pathLst>
              <a:path w="1832633" h="1855830">
                <a:moveTo>
                  <a:pt x="0" y="0"/>
                </a:moveTo>
                <a:lnTo>
                  <a:pt x="1832633" y="0"/>
                </a:lnTo>
                <a:lnTo>
                  <a:pt x="1832633" y="1855830"/>
                </a:lnTo>
                <a:lnTo>
                  <a:pt x="0" y="1855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0426BE3-402A-A982-0235-3DA4156B47BD}"/>
              </a:ext>
            </a:extLst>
          </p:cNvPr>
          <p:cNvSpPr/>
          <p:nvPr/>
        </p:nvSpPr>
        <p:spPr>
          <a:xfrm>
            <a:off x="17347191" y="3631906"/>
            <a:ext cx="940809" cy="940809"/>
          </a:xfrm>
          <a:custGeom>
            <a:avLst/>
            <a:gdLst/>
            <a:ahLst/>
            <a:cxnLst/>
            <a:rect l="l" t="t" r="r" b="b"/>
            <a:pathLst>
              <a:path w="940809" h="940809">
                <a:moveTo>
                  <a:pt x="0" y="0"/>
                </a:moveTo>
                <a:lnTo>
                  <a:pt x="940809" y="0"/>
                </a:lnTo>
                <a:lnTo>
                  <a:pt x="940809" y="940809"/>
                </a:lnTo>
                <a:lnTo>
                  <a:pt x="0" y="940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8985DF1-D870-EA8D-4309-821BFB6A8A9D}"/>
              </a:ext>
            </a:extLst>
          </p:cNvPr>
          <p:cNvSpPr/>
          <p:nvPr/>
        </p:nvSpPr>
        <p:spPr>
          <a:xfrm>
            <a:off x="-755233" y="-547851"/>
            <a:ext cx="1783933" cy="1576551"/>
          </a:xfrm>
          <a:custGeom>
            <a:avLst/>
            <a:gdLst/>
            <a:ahLst/>
            <a:cxnLst/>
            <a:rect l="l" t="t" r="r" b="b"/>
            <a:pathLst>
              <a:path w="1783933" h="1576551">
                <a:moveTo>
                  <a:pt x="0" y="0"/>
                </a:moveTo>
                <a:lnTo>
                  <a:pt x="1783933" y="0"/>
                </a:lnTo>
                <a:lnTo>
                  <a:pt x="1783933" y="1576551"/>
                </a:lnTo>
                <a:lnTo>
                  <a:pt x="0" y="15765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A088211-3839-5792-2F05-EA3CBB54E212}"/>
              </a:ext>
            </a:extLst>
          </p:cNvPr>
          <p:cNvSpPr txBox="1"/>
          <p:nvPr/>
        </p:nvSpPr>
        <p:spPr>
          <a:xfrm>
            <a:off x="2085679" y="4325835"/>
            <a:ext cx="1411664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he-IL" sz="1000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  <a:p>
            <a:pPr algn="ctr"/>
            <a:r>
              <a:rPr lang="he-IL" sz="100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sistant ExtraBold" pitchFamily="2" charset="-79"/>
                <a:cs typeface="Assistant ExtraBold" pitchFamily="2" charset="-79"/>
              </a:rPr>
              <a:t>איך כמנהל/ת טיול אני משפיע/ה על חווית החניך/ה בקצה?</a:t>
            </a:r>
            <a:endParaRPr lang="he-IL" sz="10000" b="0" cap="none" spc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9" name="תמונה 8" descr="תמונה שמכילה אומנות קליפיפם, גרפיקה, לוגו, גופן&#10;&#10;התיאור נוצר באופן אוטומטי">
            <a:extLst>
              <a:ext uri="{FF2B5EF4-FFF2-40B4-BE49-F238E27FC236}">
                <a16:creationId xmlns:a16="http://schemas.microsoft.com/office/drawing/2014/main" id="{AADDD4CD-E205-5233-BFF5-0E65A712BB4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2063">
                        <a14:foregroundMark x1="91750" y1="31875" x2="91750" y2="31875"/>
                        <a14:foregroundMark x1="91750" y1="31750" x2="91750" y2="31750"/>
                        <a14:foregroundMark x1="85563" y1="64625" x2="85563" y2="64625"/>
                        <a14:foregroundMark x1="61750" y1="60000" x2="61750" y2="60000"/>
                        <a14:foregroundMark x1="91875" y1="51438" x2="91875" y2="51438"/>
                        <a14:foregroundMark x1="92063" y1="51750" x2="92063" y2="5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777927" y="-1542335"/>
            <a:ext cx="4732146" cy="946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21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1833</Words>
  <Application>Microsoft Office PowerPoint</Application>
  <PresentationFormat>מותאם אישית</PresentationFormat>
  <Paragraphs>202</Paragraphs>
  <Slides>24</Slides>
  <Notes>21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30" baseType="lpstr">
      <vt:lpstr>Arial</vt:lpstr>
      <vt:lpstr>Assistant ExtraBold</vt:lpstr>
      <vt:lpstr>Calibri</vt:lpstr>
      <vt:lpstr>Aptos</vt:lpstr>
      <vt:lpstr>Assistant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עדן חי</dc:creator>
  <cp:lastModifiedBy>איה אמיתי</cp:lastModifiedBy>
  <cp:revision>2</cp:revision>
  <dcterms:created xsi:type="dcterms:W3CDTF">2006-08-16T00:00:00Z</dcterms:created>
  <dcterms:modified xsi:type="dcterms:W3CDTF">2025-01-29T15:08:18Z</dcterms:modified>
  <dc:identifier>DAGMiGL6JdE</dc:identifier>
</cp:coreProperties>
</file>