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8" r:id="rId4"/>
  </p:sldMasterIdLst>
  <p:notesMasterIdLst>
    <p:notesMasterId r:id="rId12"/>
  </p:notesMasterIdLst>
  <p:handoutMasterIdLst>
    <p:handoutMasterId r:id="rId13"/>
  </p:handoutMasterIdLst>
  <p:sldIdLst>
    <p:sldId id="325" r:id="rId5"/>
    <p:sldId id="307" r:id="rId6"/>
    <p:sldId id="341" r:id="rId7"/>
    <p:sldId id="324" r:id="rId8"/>
    <p:sldId id="338" r:id="rId9"/>
    <p:sldId id="312" r:id="rId10"/>
    <p:sldId id="3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3B3DA-21D9-4440-819C-C55C2FE69036}" v="10" dt="2025-01-26T18:48:01.868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5394" autoAdjust="0"/>
  </p:normalViewPr>
  <p:slideViewPr>
    <p:cSldViewPr snapToGrid="0">
      <p:cViewPr varScale="1">
        <p:scale>
          <a:sx n="59" d="100"/>
          <a:sy n="59" d="100"/>
        </p:scale>
        <p:origin x="1104" y="6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BD49F-35E6-6378-EF55-BC28ACAF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1CF86-D6D7-F177-AAA7-942D7ACCE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3B282-FD43-657C-96AD-6966D2F9B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E63EF-D2E6-34DC-7C54-2ADF6A822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2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713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844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438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805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7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344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53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650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424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623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73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350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870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823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430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540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5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:x:/r/sites/ogdan-portal/Shared%20Documents/%D7%A2%D7%A7%D7%A8%D7%95%D7%A0%D7%95%D7%AA%20%D7%95%D7%AA%D7%95%D7%9B%D7%9F%20%D7%97%D7%99%D7%A0%D7%95%D7%9B%D7%99/%D7%94%D7%9E%D7%A1%D7%A2%20%D7%91%D7%A6%D7%95%D7%A4%D7%99%D7%9D/%D7%94%D7%9E%D7%99%D7%A4%D7%95%D7%99%20%D7%94%D7%92%D7%93%D7%95%D7%9C%20%D7%A9%D7%9C%20%D7%94%D7%9E%D7%A1%D7%A2%20%D7%91%D7%A6%D7%95%D7%A4%D7%99%D7%9D.xlsx?d=wf2223dc54993438085ae1b5933d63272&amp;csf=1&amp;web=1&amp;e=wB8eV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zofimil.sharepoint.com/:b:/r/sites/ogdan-portal/Shared%20Documents/%D7%A2%D7%A7%D7%A8%D7%95%D7%A0%D7%95%D7%AA%20%D7%95%D7%AA%D7%95%D7%9B%D7%9F%20%D7%97%D7%99%D7%A0%D7%95%D7%9B%D7%99/%D7%A2%D7%93%D7%AA%20%D7%94%D7%A6%D7%95%D7%A4%D7%99%D7%9D/%D7%97%D7%95%D7%91%D7%A8%D7%AA%20%D7%94%D7%AA%D7%90%D7%9E%D7%AA%20%D7%94%D7%A4%D7%A2%D7%99%D7%9C%D7%95%D7%AA%20%D7%9C%D7%A6%D7%99%D7%91%D7%95%D7%A8%20%D7%94%D7%9E%D7%A1%D7%95%D7%A8%D7%AA%D7%99.pdf?csf=1&amp;web=1&amp;e=4G5Crw" TargetMode="External"/><Relationship Id="rId4" Type="http://schemas.openxmlformats.org/officeDocument/2006/relationships/hyperlink" Target="https://www.tzofim.net/copy-of-hagi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אוכלוסיות מגוונות בתנועת הצופים 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ומחוצה לה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בתנועה - המסע בצופים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229" y="1948543"/>
            <a:ext cx="5047923" cy="3755571"/>
          </a:xfrm>
        </p:spPr>
        <p:txBody>
          <a:bodyPr>
            <a:normAutofit/>
          </a:bodyPr>
          <a:lstStyle/>
          <a:p>
            <a:pPr algn="r" rtl="1"/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מסלול 1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ה' – מהם היחסים בין הרב למיעוט?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ה' – אילו חגים נחגגים בחברה הישראלית?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ו' – למה אני צריך קהילה?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ז' – מתי בפעם האחרונה עשיתי משהו בשביל מישהו?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ט' – מה קורה בצופים מחוץ לשבט שלי?</a:t>
            </a:r>
          </a:p>
          <a:p>
            <a:pPr algn="r" rtl="1"/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יב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– מה נבחר להכניס לנרטיב הלאומי שלנו ומה הושמט?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07AFC5-18E5-90AB-B175-196C90EBA9F4}"/>
              </a:ext>
            </a:extLst>
          </p:cNvPr>
          <p:cNvSpPr txBox="1">
            <a:spLocks/>
          </p:cNvSpPr>
          <p:nvPr/>
        </p:nvSpPr>
        <p:spPr>
          <a:xfrm>
            <a:off x="123999" y="2035630"/>
            <a:ext cx="5939345" cy="42018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מסלול 2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ד' – מיהו האחר בקהילה שלי?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ד' – מהי קהילה?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ז' – מה מעניין אותי במפגשים בין דתיים לחילוניים?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ז' – מה משותף ומה שונה ביני לבין אנשים אחרים בישראל?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ח' – מה אני יודע/ת על השכונה שלי?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ח' –מדוע חשוב לי להכיר בני נוער ערבים ישראלים בני גילי?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ט' – מה המשותף ומה השונה ביני לבין אנשים אחרים בישראל?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יא' - מי יכול להתגייר ומי יכול לגייר כיום?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EF37-E4E4-ADF1-F871-B1C1581E2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D4C4-B8AF-5B03-3F00-23CE7996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בתנועה - המסע בצופים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1FE4E-7175-D73B-008A-BC96E5FC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798" y="2079168"/>
            <a:ext cx="4586805" cy="4201885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מסלול 4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ו' – מהם הפערים בחברה הישראלית וכיצד הם מתבטאים בסביבתי?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ו' – יום הזיכרון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לניספים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בסודן – מי הגיע מסודן ולמה?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ו' – מהי "בעיית" העובדים הזרים?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ז' – עד כמה אנחנו מכירים את הקהילה יוצאת אתיופיה?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י' - מה המשותף ומה השונה ביני לבין אנשים אחרים בישראל?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יא' – כיצד השפיעות העליות על המבנה החברתי בישראל?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2FBB27D-9230-BEC4-457A-D0B0A11C7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62F86B-0F06-D834-7165-FD1255A69C34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952B7-1C8D-5ACE-C78F-768BA42068E2}"/>
              </a:ext>
            </a:extLst>
          </p:cNvPr>
          <p:cNvSpPr txBox="1">
            <a:spLocks/>
          </p:cNvSpPr>
          <p:nvPr/>
        </p:nvSpPr>
        <p:spPr>
          <a:xfrm>
            <a:off x="-446315" y="1900347"/>
            <a:ext cx="3548742" cy="21600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מסלול 5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ה' – מה קורה בשכונתי?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ה' – האם אני מכיר עולים?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ט' – מה עושה שבט לקהילתי?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CCC2-5260-327E-9E1B-2331C184998E}"/>
              </a:ext>
            </a:extLst>
          </p:cNvPr>
          <p:cNvSpPr txBox="1">
            <a:spLocks/>
          </p:cNvSpPr>
          <p:nvPr/>
        </p:nvSpPr>
        <p:spPr>
          <a:xfrm>
            <a:off x="7987347" y="1817911"/>
            <a:ext cx="3646434" cy="42018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מסלול 3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ו' – מאילו קבוצות מורכבת הקהילה? ומה זה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צמי"ד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ז' – מי מרכיב את החברה הישראלית?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ט' – מהי תפיסת ההכלה בתנועת הצופים?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י' – האם אני מעורב/ת חברתית?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יא' – מה משותף ומה שונה ביני לבין אנשים אחרים בישראל?</a:t>
            </a:r>
          </a:p>
        </p:txBody>
      </p:sp>
    </p:spTree>
    <p:extLst>
      <p:ext uri="{BB962C8B-B14F-4D97-AF65-F5344CB8AC3E}">
        <p14:creationId xmlns:p14="http://schemas.microsoft.com/office/powerpoint/2010/main" val="320811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EF9B2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2" y="592281"/>
            <a:ext cx="5079358" cy="32458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היכרות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עם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מסלול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המיפוי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הגדול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אתר הימים הלאומיים</a:t>
            </a:r>
            <a:br>
              <a:rPr lang="he-IL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מנחה להתאמת פעילות התנועה לציבור המסורתי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EB7D3EB-2F73-AC8B-3DE2-FD41C4A4E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6" y="0"/>
            <a:ext cx="4816587" cy="6194969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A3D42B4-3547-4F09-2603-14EB059DFE30}"/>
              </a:ext>
            </a:extLst>
          </p:cNvPr>
          <p:cNvSpPr txBox="1">
            <a:spLocks/>
          </p:cNvSpPr>
          <p:nvPr/>
        </p:nvSpPr>
        <p:spPr>
          <a:xfrm>
            <a:off x="6663571" y="4523903"/>
            <a:ext cx="4816589" cy="17939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נקודות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מבט</a:t>
            </a:r>
            <a:r>
              <a:rPr lang="he-IL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האוכלוסייה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הבדואית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וסוגי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התיישבות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בנג</a:t>
            </a:r>
            <a:r>
              <a:rPr lang="he-I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זמני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הכשרה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הקשר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בין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הקהילה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לצופים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מהי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קהילת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השבט</a:t>
            </a:r>
            <a:r>
              <a:rPr lang="he-I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F9B2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F9B2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40" y="587148"/>
            <a:ext cx="5646541" cy="849766"/>
          </a:xfrm>
        </p:spPr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דוגמאות מההנהגות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שלכםן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0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4" y="342900"/>
            <a:ext cx="9733538" cy="1325563"/>
          </a:xfrm>
        </p:spPr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ומחוץ לתנועה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403B-F6A5-4855-B204-4A9D1F5B2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מחלקת עלייה וקליטה ברשות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מתאמי קהילה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עו"ס במחלקה לשירותים חברתיים העוסק/ת בעלייה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מחזיק/ת תיק עלייה ברשות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עלייה וקליטה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גופים קהילתיים – מתנ"סים ומועדוניות הפונות לקהילה מסוימת, בית אבות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וטרני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ועוד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עמותות וחברות בת של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הערייה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שעוסקות בתחום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1" y="576263"/>
            <a:ext cx="11266714" cy="163353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מתוך המסמך של מסגרת קהילתית משמעותית: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שאלות שרצוי לשאול בעת מפגש חקר עם גופים ברשות  כחלק מחיפוש אחר מסגרת קהילתית משמעותית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A002-1BEB-AE76-169E-13071F909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5" y="2394857"/>
            <a:ext cx="11116582" cy="3679372"/>
          </a:xfrm>
        </p:spPr>
        <p:txBody>
          <a:bodyPr>
            <a:normAutofit/>
          </a:bodyPr>
          <a:lstStyle/>
          <a:p>
            <a:pPr algn="r" rtl="1" fontAlgn="base"/>
            <a:r>
              <a:rPr lang="he-I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מי שעובדים/</a:t>
            </a:r>
            <a:r>
              <a:rPr lang="he-IL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ות</a:t>
            </a:r>
            <a:r>
              <a:rPr lang="he-I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עם </a:t>
            </a:r>
            <a:r>
              <a:rPr lang="he-IL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אוכלוסיה</a:t>
            </a:r>
            <a:r>
              <a:rPr lang="he-I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מגוונת (עולים ובני/</a:t>
            </a:r>
            <a:r>
              <a:rPr lang="he-IL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ות</a:t>
            </a:r>
            <a:r>
              <a:rPr lang="he-I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עולים):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 fontAlgn="base">
              <a:buSzPts val="1000"/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איך 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אתםן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מציינים/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ות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את:  </a:t>
            </a:r>
            <a:b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חג הסיגד (קהילה אתיופית) </a:t>
            </a:r>
            <a:b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יום הזיכרון לנספים בדרך מסודן (קהילה אתיופית) </a:t>
            </a:r>
            <a:b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יום ירושלים (קהילה אתיופית) </a:t>
            </a:r>
            <a:b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נובי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גוד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(קהילה רוסית) </a:t>
            </a:r>
            <a:b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יום האישה (קהילה רוסית) </a:t>
            </a:r>
            <a:b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יום 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הוטרנים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(קהילה רוסית)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האם יש גופים ברשות המיועדים לאוכלוסייה עולה? (מרכזי קליטה, אולפנים, רווחה, בתי ספר, מתנ"סים...)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האם יש אירועים 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בהםן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נציגים/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ות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וקבוצות מהשבט יכולים/</a:t>
            </a:r>
            <a:r>
              <a:rPr lang="he-I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ות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להגיע ולהשתתף?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6BB56-E71F-413C-A17E-3C61B4BD473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CCFBFAD-0D5C-4560-A0B6-6D94F8C67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6D0E89-8FE5-4564-B75D-6D6A80E9265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OffsetVTI</Template>
  <TotalTime>0</TotalTime>
  <Words>551</Words>
  <Application>Microsoft Office PowerPoint</Application>
  <PresentationFormat>מסך רחב</PresentationFormat>
  <Paragraphs>67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6" baseType="lpstr">
      <vt:lpstr>Arial</vt:lpstr>
      <vt:lpstr>Calibri</vt:lpstr>
      <vt:lpstr>Dante</vt:lpstr>
      <vt:lpstr>Dante (Headings)2</vt:lpstr>
      <vt:lpstr>Helvetica Neue Medium</vt:lpstr>
      <vt:lpstr>Symbol</vt:lpstr>
      <vt:lpstr>Times New Roman</vt:lpstr>
      <vt:lpstr>Wingdings 2</vt:lpstr>
      <vt:lpstr>OffsetVTI</vt:lpstr>
      <vt:lpstr>אוכלוסיות מגוונות בתנועת הצופים  ומחוצה לה</vt:lpstr>
      <vt:lpstr>בתנועה - המסע בצופים</vt:lpstr>
      <vt:lpstr>בתנועה - המסע בצופים</vt:lpstr>
      <vt:lpstr>היכרות עם מסלול המיפוי הגדול אתר הימים הלאומיים מנחה להתאמת פעילות התנועה לציבור המסורתי</vt:lpstr>
      <vt:lpstr>דוגמאות מההנהגות שלכםן</vt:lpstr>
      <vt:lpstr>ומחוץ לתנועה</vt:lpstr>
      <vt:lpstr>מתוך המסמך של מסגרת קהילתית משמעותית: שאלות שרצוי לשאול בעת מפגש חקר עם גופים ברשות  כחלק מחיפוש אחר מסגרת קהילתית משמעותית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2024-01-08T20:32:41Z</dcterms:created>
  <dcterms:modified xsi:type="dcterms:W3CDTF">2025-01-26T18:48:11Z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