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</p:sldIdLst>
  <p:sldSz cx="18288000" cy="10287000"/>
  <p:notesSz cx="6858000" cy="9144000"/>
  <p:embeddedFontLst>
    <p:embeddedFont>
      <p:font typeface="Assistant" pitchFamily="2" charset="-79"/>
      <p:regular r:id="rId3"/>
      <p:bold r:id="rId4"/>
    </p:embeddedFont>
    <p:embeddedFont>
      <p:font typeface="DM Sans" pitchFamily="2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8" d="100"/>
          <a:sy n="38" d="100"/>
        </p:scale>
        <p:origin x="102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hdphoto" Target="../media/hdphoto1.wdp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48019" y="-24532"/>
            <a:ext cx="18389990" cy="10366785"/>
          </a:xfrm>
          <a:custGeom>
            <a:avLst/>
            <a:gdLst/>
            <a:ahLst/>
            <a:cxnLst/>
            <a:rect l="l" t="t" r="r" b="b"/>
            <a:pathLst>
              <a:path w="18389990" h="10366785">
                <a:moveTo>
                  <a:pt x="0" y="0"/>
                </a:moveTo>
                <a:lnTo>
                  <a:pt x="18389990" y="0"/>
                </a:lnTo>
                <a:lnTo>
                  <a:pt x="18389990" y="10366785"/>
                </a:lnTo>
                <a:lnTo>
                  <a:pt x="0" y="1036678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0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3276" t="-5026" r="-1817" b="-1600"/>
            </a:stretch>
          </a:blipFill>
        </p:spPr>
        <p:txBody>
          <a:bodyPr/>
          <a:lstStyle/>
          <a:p>
            <a:endParaRPr lang="he-IL"/>
          </a:p>
        </p:txBody>
      </p:sp>
      <p:grpSp>
        <p:nvGrpSpPr>
          <p:cNvPr id="3" name="Group 3"/>
          <p:cNvGrpSpPr/>
          <p:nvPr/>
        </p:nvGrpSpPr>
        <p:grpSpPr>
          <a:xfrm>
            <a:off x="723898" y="2982665"/>
            <a:ext cx="3928165" cy="2259092"/>
            <a:chOff x="0" y="0"/>
            <a:chExt cx="827989" cy="47617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27989" cy="476177"/>
            </a:xfrm>
            <a:custGeom>
              <a:avLst/>
              <a:gdLst/>
              <a:ahLst/>
              <a:cxnLst/>
              <a:rect l="l" t="t" r="r" b="b"/>
              <a:pathLst>
                <a:path w="827989" h="476177">
                  <a:moveTo>
                    <a:pt x="461490" y="0"/>
                  </a:moveTo>
                  <a:cubicBezTo>
                    <a:pt x="470405" y="0"/>
                    <a:pt x="479374" y="0"/>
                    <a:pt x="488272" y="0"/>
                  </a:cubicBezTo>
                  <a:cubicBezTo>
                    <a:pt x="559210" y="7882"/>
                    <a:pt x="603543" y="34121"/>
                    <a:pt x="623736" y="77055"/>
                  </a:cubicBezTo>
                  <a:cubicBezTo>
                    <a:pt x="742003" y="71329"/>
                    <a:pt x="827989" y="152512"/>
                    <a:pt x="775586" y="232189"/>
                  </a:cubicBezTo>
                  <a:cubicBezTo>
                    <a:pt x="793012" y="248931"/>
                    <a:pt x="807550" y="267659"/>
                    <a:pt x="812800" y="292796"/>
                  </a:cubicBezTo>
                  <a:cubicBezTo>
                    <a:pt x="812800" y="299996"/>
                    <a:pt x="812800" y="307180"/>
                    <a:pt x="812800" y="314379"/>
                  </a:cubicBezTo>
                  <a:cubicBezTo>
                    <a:pt x="797154" y="378354"/>
                    <a:pt x="729827" y="421584"/>
                    <a:pt x="619295" y="409946"/>
                  </a:cubicBezTo>
                  <a:cubicBezTo>
                    <a:pt x="590856" y="442794"/>
                    <a:pt x="540252" y="476177"/>
                    <a:pt x="461507" y="471592"/>
                  </a:cubicBezTo>
                  <a:cubicBezTo>
                    <a:pt x="420804" y="469436"/>
                    <a:pt x="392488" y="456945"/>
                    <a:pt x="367697" y="441770"/>
                  </a:cubicBezTo>
                  <a:cubicBezTo>
                    <a:pt x="341584" y="454384"/>
                    <a:pt x="313304" y="464284"/>
                    <a:pt x="272443" y="464393"/>
                  </a:cubicBezTo>
                  <a:cubicBezTo>
                    <a:pt x="177910" y="464579"/>
                    <a:pt x="114672" y="415982"/>
                    <a:pt x="113139" y="349323"/>
                  </a:cubicBezTo>
                  <a:cubicBezTo>
                    <a:pt x="52367" y="333729"/>
                    <a:pt x="11206" y="304620"/>
                    <a:pt x="0" y="254811"/>
                  </a:cubicBezTo>
                  <a:cubicBezTo>
                    <a:pt x="0" y="247612"/>
                    <a:pt x="0" y="240397"/>
                    <a:pt x="0" y="233228"/>
                  </a:cubicBezTo>
                  <a:cubicBezTo>
                    <a:pt x="12369" y="183871"/>
                    <a:pt x="51292" y="152868"/>
                    <a:pt x="116099" y="139726"/>
                  </a:cubicBezTo>
                  <a:cubicBezTo>
                    <a:pt x="112205" y="56465"/>
                    <a:pt x="241837" y="4438"/>
                    <a:pt x="348333" y="41119"/>
                  </a:cubicBezTo>
                  <a:cubicBezTo>
                    <a:pt x="373689" y="22980"/>
                    <a:pt x="409562" y="3196"/>
                    <a:pt x="461490" y="0"/>
                  </a:cubicBezTo>
                  <a:close/>
                </a:path>
              </a:pathLst>
            </a:custGeom>
            <a:solidFill>
              <a:srgbClr val="FFC1CD"/>
            </a:solidFill>
          </p:spPr>
          <p:txBody>
            <a:bodyPr/>
            <a:lstStyle/>
            <a:p>
              <a:endParaRPr lang="he-IL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391058" y="95858"/>
              <a:ext cx="419627" cy="785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600"/>
                </a:lnSpc>
              </a:pPr>
              <a:r>
                <a:rPr lang="he-IL" sz="2000" dirty="0">
                  <a:solidFill>
                    <a:srgbClr val="754C28"/>
                  </a:solidFill>
                  <a:latin typeface="Assistant" pitchFamily="2" charset="-79"/>
                  <a:ea typeface="DM Sans"/>
                  <a:cs typeface="Assistant" pitchFamily="2" charset="-79"/>
                  <a:sym typeface="DM Sans"/>
                </a:rPr>
                <a:t>מצב אידיאלי:</a:t>
              </a:r>
              <a:endParaRPr lang="en-US" sz="2000" dirty="0">
                <a:solidFill>
                  <a:srgbClr val="754C28"/>
                </a:solidFill>
                <a:latin typeface="Assistant" pitchFamily="2" charset="-79"/>
                <a:ea typeface="DM Sans"/>
                <a:cs typeface="Assistant" pitchFamily="2" charset="-79"/>
                <a:sym typeface="DM Sans"/>
                <a:hlinkClick r:id="" action="ppaction://noaction"/>
              </a:endParaRPr>
            </a:p>
          </p:txBody>
        </p:sp>
      </p:grpSp>
      <p:sp>
        <p:nvSpPr>
          <p:cNvPr id="7" name="Freeform 7"/>
          <p:cNvSpPr/>
          <p:nvPr/>
        </p:nvSpPr>
        <p:spPr>
          <a:xfrm>
            <a:off x="2504197" y="7289768"/>
            <a:ext cx="3856105" cy="1972560"/>
          </a:xfrm>
          <a:custGeom>
            <a:avLst/>
            <a:gdLst/>
            <a:ahLst/>
            <a:cxnLst/>
            <a:rect l="l" t="t" r="r" b="b"/>
            <a:pathLst>
              <a:path w="812800" h="415781">
                <a:moveTo>
                  <a:pt x="812800" y="207891"/>
                </a:moveTo>
                <a:lnTo>
                  <a:pt x="609600" y="415781"/>
                </a:lnTo>
                <a:lnTo>
                  <a:pt x="203200" y="415781"/>
                </a:lnTo>
                <a:lnTo>
                  <a:pt x="0" y="207891"/>
                </a:lnTo>
                <a:lnTo>
                  <a:pt x="203200" y="0"/>
                </a:lnTo>
                <a:lnTo>
                  <a:pt x="609600" y="0"/>
                </a:lnTo>
                <a:lnTo>
                  <a:pt x="812800" y="207891"/>
                </a:lnTo>
                <a:close/>
              </a:path>
            </a:pathLst>
          </a:custGeom>
          <a:solidFill>
            <a:srgbClr val="B0E3F4"/>
          </a:solidFill>
        </p:spPr>
        <p:txBody>
          <a:bodyPr/>
          <a:lstStyle/>
          <a:p>
            <a:endParaRPr lang="he-IL"/>
          </a:p>
        </p:txBody>
      </p:sp>
      <p:sp>
        <p:nvSpPr>
          <p:cNvPr id="10" name="Freeform 10"/>
          <p:cNvSpPr/>
          <p:nvPr/>
        </p:nvSpPr>
        <p:spPr>
          <a:xfrm>
            <a:off x="7546064" y="4000500"/>
            <a:ext cx="3763165" cy="1755661"/>
          </a:xfrm>
          <a:custGeom>
            <a:avLst/>
            <a:gdLst/>
            <a:ahLst/>
            <a:cxnLst/>
            <a:rect l="l" t="t" r="r" b="b"/>
            <a:pathLst>
              <a:path w="793210" h="370063">
                <a:moveTo>
                  <a:pt x="0" y="0"/>
                </a:moveTo>
                <a:lnTo>
                  <a:pt x="793210" y="0"/>
                </a:lnTo>
                <a:lnTo>
                  <a:pt x="793210" y="370063"/>
                </a:lnTo>
                <a:lnTo>
                  <a:pt x="0" y="370063"/>
                </a:lnTo>
                <a:close/>
              </a:path>
            </a:pathLst>
          </a:custGeom>
          <a:solidFill>
            <a:srgbClr val="CEEBC6"/>
          </a:solidFill>
        </p:spPr>
        <p:txBody>
          <a:bodyPr/>
          <a:lstStyle/>
          <a:p>
            <a:endParaRPr lang="he-IL"/>
          </a:p>
        </p:txBody>
      </p:sp>
      <p:grpSp>
        <p:nvGrpSpPr>
          <p:cNvPr id="12" name="Group 12"/>
          <p:cNvGrpSpPr/>
          <p:nvPr/>
        </p:nvGrpSpPr>
        <p:grpSpPr>
          <a:xfrm>
            <a:off x="14173200" y="3556739"/>
            <a:ext cx="3700594" cy="1893663"/>
            <a:chOff x="0" y="-9525"/>
            <a:chExt cx="812800" cy="415925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812800" cy="406400"/>
            </a:xfrm>
            <a:custGeom>
              <a:avLst/>
              <a:gdLst/>
              <a:ahLst/>
              <a:cxnLst/>
              <a:rect l="l" t="t" r="r" b="b"/>
              <a:pathLst>
                <a:path w="812800" h="406400">
                  <a:moveTo>
                    <a:pt x="609600" y="0"/>
                  </a:moveTo>
                  <a:cubicBezTo>
                    <a:pt x="721824" y="0"/>
                    <a:pt x="812800" y="90976"/>
                    <a:pt x="812800" y="203200"/>
                  </a:cubicBezTo>
                  <a:cubicBezTo>
                    <a:pt x="812800" y="315424"/>
                    <a:pt x="721824" y="406400"/>
                    <a:pt x="609600" y="406400"/>
                  </a:cubicBezTo>
                  <a:lnTo>
                    <a:pt x="203200" y="406400"/>
                  </a:lnTo>
                  <a:cubicBezTo>
                    <a:pt x="90976" y="406400"/>
                    <a:pt x="0" y="315424"/>
                    <a:pt x="0" y="203200"/>
                  </a:cubicBezTo>
                  <a:cubicBezTo>
                    <a:pt x="0" y="9097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ABE"/>
            </a:solidFill>
          </p:spPr>
          <p:txBody>
            <a:bodyPr/>
            <a:lstStyle/>
            <a:p>
              <a:endParaRPr lang="he-IL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9525"/>
              <a:ext cx="812800" cy="4159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600"/>
                </a:lnSpc>
              </a:pPr>
              <a:endParaRPr lang="en-US" sz="3000" dirty="0">
                <a:solidFill>
                  <a:srgbClr val="754C28"/>
                </a:solidFill>
                <a:latin typeface="DM Sans"/>
                <a:ea typeface="DM Sans"/>
                <a:cs typeface="DM Sans"/>
                <a:sym typeface="DM Sans"/>
                <a:hlinkClick r:id="" action="ppaction://noaction"/>
              </a:endParaRPr>
            </a:p>
          </p:txBody>
        </p:sp>
      </p:grpSp>
      <p:sp>
        <p:nvSpPr>
          <p:cNvPr id="16" name="Freeform 16"/>
          <p:cNvSpPr/>
          <p:nvPr/>
        </p:nvSpPr>
        <p:spPr>
          <a:xfrm>
            <a:off x="11876370" y="7750845"/>
            <a:ext cx="3856105" cy="2088190"/>
          </a:xfrm>
          <a:custGeom>
            <a:avLst/>
            <a:gdLst/>
            <a:ahLst/>
            <a:cxnLst/>
            <a:rect l="l" t="t" r="r" b="b"/>
            <a:pathLst>
              <a:path w="812800" h="440154">
                <a:moveTo>
                  <a:pt x="406400" y="0"/>
                </a:moveTo>
                <a:lnTo>
                  <a:pt x="463617" y="24446"/>
                </a:lnTo>
                <a:lnTo>
                  <a:pt x="531984" y="10771"/>
                </a:lnTo>
                <a:lnTo>
                  <a:pt x="572451" y="43596"/>
                </a:lnTo>
                <a:lnTo>
                  <a:pt x="645276" y="42031"/>
                </a:lnTo>
                <a:lnTo>
                  <a:pt x="665032" y="80021"/>
                </a:lnTo>
                <a:lnTo>
                  <a:pt x="735184" y="90719"/>
                </a:lnTo>
                <a:lnTo>
                  <a:pt x="732295" y="130156"/>
                </a:lnTo>
                <a:lnTo>
                  <a:pt x="792909" y="152070"/>
                </a:lnTo>
                <a:lnTo>
                  <a:pt x="767657" y="189092"/>
                </a:lnTo>
                <a:lnTo>
                  <a:pt x="812800" y="220077"/>
                </a:lnTo>
                <a:lnTo>
                  <a:pt x="767657" y="251062"/>
                </a:lnTo>
                <a:lnTo>
                  <a:pt x="792909" y="288084"/>
                </a:lnTo>
                <a:lnTo>
                  <a:pt x="732295" y="309999"/>
                </a:lnTo>
                <a:lnTo>
                  <a:pt x="735184" y="349435"/>
                </a:lnTo>
                <a:lnTo>
                  <a:pt x="665032" y="360133"/>
                </a:lnTo>
                <a:lnTo>
                  <a:pt x="645276" y="398123"/>
                </a:lnTo>
                <a:lnTo>
                  <a:pt x="572451" y="396558"/>
                </a:lnTo>
                <a:lnTo>
                  <a:pt x="531984" y="429383"/>
                </a:lnTo>
                <a:lnTo>
                  <a:pt x="463617" y="415708"/>
                </a:lnTo>
                <a:lnTo>
                  <a:pt x="406400" y="440154"/>
                </a:lnTo>
                <a:lnTo>
                  <a:pt x="349183" y="415708"/>
                </a:lnTo>
                <a:lnTo>
                  <a:pt x="280816" y="429383"/>
                </a:lnTo>
                <a:lnTo>
                  <a:pt x="240349" y="396558"/>
                </a:lnTo>
                <a:lnTo>
                  <a:pt x="167524" y="398123"/>
                </a:lnTo>
                <a:lnTo>
                  <a:pt x="147768" y="360133"/>
                </a:lnTo>
                <a:lnTo>
                  <a:pt x="77616" y="349435"/>
                </a:lnTo>
                <a:lnTo>
                  <a:pt x="80505" y="309999"/>
                </a:lnTo>
                <a:lnTo>
                  <a:pt x="19891" y="288084"/>
                </a:lnTo>
                <a:lnTo>
                  <a:pt x="45143" y="251062"/>
                </a:lnTo>
                <a:lnTo>
                  <a:pt x="0" y="220077"/>
                </a:lnTo>
                <a:lnTo>
                  <a:pt x="45143" y="189092"/>
                </a:lnTo>
                <a:lnTo>
                  <a:pt x="19891" y="152070"/>
                </a:lnTo>
                <a:lnTo>
                  <a:pt x="80505" y="130156"/>
                </a:lnTo>
                <a:lnTo>
                  <a:pt x="77616" y="90719"/>
                </a:lnTo>
                <a:lnTo>
                  <a:pt x="147768" y="80021"/>
                </a:lnTo>
                <a:lnTo>
                  <a:pt x="167524" y="42031"/>
                </a:lnTo>
                <a:lnTo>
                  <a:pt x="240349" y="43596"/>
                </a:lnTo>
                <a:lnTo>
                  <a:pt x="280816" y="10771"/>
                </a:lnTo>
                <a:lnTo>
                  <a:pt x="349183" y="24446"/>
                </a:lnTo>
                <a:lnTo>
                  <a:pt x="406400" y="0"/>
                </a:lnTo>
                <a:close/>
              </a:path>
            </a:pathLst>
          </a:custGeom>
          <a:solidFill>
            <a:srgbClr val="E3D0F4"/>
          </a:solidFill>
        </p:spPr>
        <p:txBody>
          <a:bodyPr/>
          <a:lstStyle/>
          <a:p>
            <a:endParaRPr lang="he-IL"/>
          </a:p>
        </p:txBody>
      </p:sp>
      <p:sp>
        <p:nvSpPr>
          <p:cNvPr id="18" name="Freeform 18"/>
          <p:cNvSpPr/>
          <p:nvPr/>
        </p:nvSpPr>
        <p:spPr>
          <a:xfrm rot="3074234">
            <a:off x="6951162" y="5919183"/>
            <a:ext cx="553745" cy="1781052"/>
          </a:xfrm>
          <a:custGeom>
            <a:avLst/>
            <a:gdLst/>
            <a:ahLst/>
            <a:cxnLst/>
            <a:rect l="l" t="t" r="r" b="b"/>
            <a:pathLst>
              <a:path w="553745" h="1781052">
                <a:moveTo>
                  <a:pt x="0" y="0"/>
                </a:moveTo>
                <a:lnTo>
                  <a:pt x="553746" y="0"/>
                </a:lnTo>
                <a:lnTo>
                  <a:pt x="553746" y="1781052"/>
                </a:lnTo>
                <a:lnTo>
                  <a:pt x="0" y="178105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19" name="Freeform 19"/>
          <p:cNvSpPr/>
          <p:nvPr/>
        </p:nvSpPr>
        <p:spPr>
          <a:xfrm rot="-9602705">
            <a:off x="1284822" y="5761991"/>
            <a:ext cx="1679217" cy="1624261"/>
          </a:xfrm>
          <a:custGeom>
            <a:avLst/>
            <a:gdLst/>
            <a:ahLst/>
            <a:cxnLst/>
            <a:rect l="l" t="t" r="r" b="b"/>
            <a:pathLst>
              <a:path w="1679217" h="1624261">
                <a:moveTo>
                  <a:pt x="0" y="0"/>
                </a:moveTo>
                <a:lnTo>
                  <a:pt x="1679217" y="0"/>
                </a:lnTo>
                <a:lnTo>
                  <a:pt x="1679217" y="1624261"/>
                </a:lnTo>
                <a:lnTo>
                  <a:pt x="0" y="162426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 dirty="0"/>
          </a:p>
        </p:txBody>
      </p:sp>
      <p:sp>
        <p:nvSpPr>
          <p:cNvPr id="20" name="Freeform 20"/>
          <p:cNvSpPr/>
          <p:nvPr/>
        </p:nvSpPr>
        <p:spPr>
          <a:xfrm rot="10290472">
            <a:off x="14436398" y="5756529"/>
            <a:ext cx="1813211" cy="1635187"/>
          </a:xfrm>
          <a:custGeom>
            <a:avLst/>
            <a:gdLst/>
            <a:ahLst/>
            <a:cxnLst/>
            <a:rect l="l" t="t" r="r" b="b"/>
            <a:pathLst>
              <a:path w="1813211" h="1635187">
                <a:moveTo>
                  <a:pt x="0" y="0"/>
                </a:moveTo>
                <a:lnTo>
                  <a:pt x="1813211" y="0"/>
                </a:lnTo>
                <a:lnTo>
                  <a:pt x="1813211" y="1635186"/>
                </a:lnTo>
                <a:lnTo>
                  <a:pt x="0" y="163518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24" name="Freeform 24"/>
          <p:cNvSpPr/>
          <p:nvPr/>
        </p:nvSpPr>
        <p:spPr>
          <a:xfrm rot="2295744">
            <a:off x="12016401" y="3794315"/>
            <a:ext cx="1449627" cy="1560264"/>
          </a:xfrm>
          <a:custGeom>
            <a:avLst/>
            <a:gdLst/>
            <a:ahLst/>
            <a:cxnLst/>
            <a:rect l="l" t="t" r="r" b="b"/>
            <a:pathLst>
              <a:path w="1449627" h="1560264">
                <a:moveTo>
                  <a:pt x="0" y="0"/>
                </a:moveTo>
                <a:lnTo>
                  <a:pt x="1449627" y="0"/>
                </a:lnTo>
                <a:lnTo>
                  <a:pt x="1449627" y="1560264"/>
                </a:lnTo>
                <a:lnTo>
                  <a:pt x="0" y="156026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25" name="TextBox 25"/>
          <p:cNvSpPr txBox="1"/>
          <p:nvPr/>
        </p:nvSpPr>
        <p:spPr>
          <a:xfrm>
            <a:off x="15343002" y="161223"/>
            <a:ext cx="1954321" cy="9660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549"/>
              </a:lnSpc>
            </a:pPr>
            <a:r>
              <a:rPr lang="he-IL" sz="4400" b="1" dirty="0">
                <a:solidFill>
                  <a:srgbClr val="754C28"/>
                </a:solidFill>
                <a:latin typeface="Assistant" pitchFamily="2" charset="-79"/>
                <a:ea typeface="Bubblebody Neue Ultra-Bold"/>
                <a:cs typeface="Assistant" pitchFamily="2" charset="-79"/>
                <a:sym typeface="Bubblebody Neue Ultra-Bold"/>
              </a:rPr>
              <a:t>שבט:</a:t>
            </a:r>
            <a:endParaRPr lang="en-US" sz="4400" b="1" dirty="0">
              <a:solidFill>
                <a:srgbClr val="754C28"/>
              </a:solidFill>
              <a:latin typeface="Assistant" pitchFamily="2" charset="-79"/>
              <a:ea typeface="Bubblebody Neue Ultra-Bold"/>
              <a:cs typeface="Assistant" pitchFamily="2" charset="-79"/>
              <a:sym typeface="Bubblebody Neue Ultra-Bold"/>
            </a:endParaRPr>
          </a:p>
        </p:txBody>
      </p:sp>
      <p:sp>
        <p:nvSpPr>
          <p:cNvPr id="32" name="TextBox 25">
            <a:extLst>
              <a:ext uri="{FF2B5EF4-FFF2-40B4-BE49-F238E27FC236}">
                <a16:creationId xmlns:a16="http://schemas.microsoft.com/office/drawing/2014/main" id="{1FDE308E-42A9-907A-A9CE-C0CDEF6D2FB1}"/>
              </a:ext>
            </a:extLst>
          </p:cNvPr>
          <p:cNvSpPr txBox="1"/>
          <p:nvPr/>
        </p:nvSpPr>
        <p:spPr>
          <a:xfrm>
            <a:off x="13012261" y="982791"/>
            <a:ext cx="4661483" cy="9660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549"/>
              </a:lnSpc>
            </a:pPr>
            <a:r>
              <a:rPr lang="he-IL" sz="4400" b="1" dirty="0">
                <a:solidFill>
                  <a:srgbClr val="754C28"/>
                </a:solidFill>
                <a:latin typeface="Assistant" pitchFamily="2" charset="-79"/>
                <a:ea typeface="Bubblebody Neue Ultra-Bold"/>
                <a:cs typeface="Assistant" pitchFamily="2" charset="-79"/>
                <a:sym typeface="Bubblebody Neue Ultra-Bold"/>
              </a:rPr>
              <a:t>על מה לא נוותר?</a:t>
            </a:r>
            <a:endParaRPr lang="en-US" sz="4400" b="1" dirty="0">
              <a:solidFill>
                <a:srgbClr val="754C28"/>
              </a:solidFill>
              <a:latin typeface="Assistant" pitchFamily="2" charset="-79"/>
              <a:ea typeface="Bubblebody Neue Ultra-Bold"/>
              <a:cs typeface="Assistant" pitchFamily="2" charset="-79"/>
              <a:sym typeface="Bubblebody Neue Ultra-Bold"/>
            </a:endParaRPr>
          </a:p>
        </p:txBody>
      </p:sp>
      <p:sp>
        <p:nvSpPr>
          <p:cNvPr id="33" name="TextBox 25">
            <a:extLst>
              <a:ext uri="{FF2B5EF4-FFF2-40B4-BE49-F238E27FC236}">
                <a16:creationId xmlns:a16="http://schemas.microsoft.com/office/drawing/2014/main" id="{5ED4EF9B-3511-7BDD-C48A-B4A30336F00A}"/>
              </a:ext>
            </a:extLst>
          </p:cNvPr>
          <p:cNvSpPr txBox="1"/>
          <p:nvPr/>
        </p:nvSpPr>
        <p:spPr>
          <a:xfrm>
            <a:off x="13401733" y="1693166"/>
            <a:ext cx="4661483" cy="9660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549"/>
              </a:lnSpc>
            </a:pPr>
            <a:r>
              <a:rPr lang="he-IL" sz="4400" b="1" dirty="0">
                <a:solidFill>
                  <a:srgbClr val="754C28"/>
                </a:solidFill>
                <a:latin typeface="Assistant" pitchFamily="2" charset="-79"/>
                <a:ea typeface="Bubblebody Neue Ultra-Bold"/>
                <a:cs typeface="Assistant" pitchFamily="2" charset="-79"/>
                <a:sym typeface="Bubblebody Neue Ultra-Bold"/>
              </a:rPr>
              <a:t>על מה נוותר?</a:t>
            </a:r>
            <a:endParaRPr lang="en-US" sz="4400" b="1" dirty="0">
              <a:solidFill>
                <a:srgbClr val="754C28"/>
              </a:solidFill>
              <a:latin typeface="Assistant" pitchFamily="2" charset="-79"/>
              <a:ea typeface="Bubblebody Neue Ultra-Bold"/>
              <a:cs typeface="Assistant" pitchFamily="2" charset="-79"/>
              <a:sym typeface="Bubblebody Neue Ultra-Bold"/>
            </a:endParaRPr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35FC18E2-1E0B-547A-0931-244ED249E366}"/>
              </a:ext>
            </a:extLst>
          </p:cNvPr>
          <p:cNvSpPr txBox="1"/>
          <p:nvPr/>
        </p:nvSpPr>
        <p:spPr>
          <a:xfrm rot="4089725">
            <a:off x="1544952" y="6308830"/>
            <a:ext cx="1990804" cy="372863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600"/>
              </a:lnSpc>
            </a:pPr>
            <a:r>
              <a:rPr lang="he-IL" sz="2000" dirty="0">
                <a:solidFill>
                  <a:srgbClr val="754C28"/>
                </a:solidFill>
                <a:latin typeface="Assistant" pitchFamily="2" charset="-79"/>
                <a:ea typeface="DM Sans"/>
                <a:cs typeface="Assistant" pitchFamily="2" charset="-79"/>
                <a:sym typeface="DM Sans"/>
              </a:rPr>
              <a:t>ואם לא</a:t>
            </a:r>
            <a:endParaRPr lang="en-US" sz="2000" dirty="0">
              <a:solidFill>
                <a:srgbClr val="754C28"/>
              </a:solidFill>
              <a:latin typeface="Assistant" pitchFamily="2" charset="-79"/>
              <a:ea typeface="DM Sans"/>
              <a:cs typeface="Assistant" pitchFamily="2" charset="-79"/>
              <a:sym typeface="DM Sans"/>
              <a:hlinkClick r:id="" action="ppaction://noaction"/>
            </a:endParaRPr>
          </a:p>
        </p:txBody>
      </p:sp>
      <p:sp>
        <p:nvSpPr>
          <p:cNvPr id="35" name="TextBox 5">
            <a:extLst>
              <a:ext uri="{FF2B5EF4-FFF2-40B4-BE49-F238E27FC236}">
                <a16:creationId xmlns:a16="http://schemas.microsoft.com/office/drawing/2014/main" id="{CFA2854B-AA67-A98A-4762-DC925E5603D5}"/>
              </a:ext>
            </a:extLst>
          </p:cNvPr>
          <p:cNvSpPr txBox="1"/>
          <p:nvPr/>
        </p:nvSpPr>
        <p:spPr>
          <a:xfrm rot="19297174">
            <a:off x="5878331" y="6387690"/>
            <a:ext cx="1990804" cy="372863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600"/>
              </a:lnSpc>
            </a:pPr>
            <a:r>
              <a:rPr lang="he-IL" sz="2000" dirty="0">
                <a:solidFill>
                  <a:srgbClr val="754C28"/>
                </a:solidFill>
                <a:latin typeface="Assistant" pitchFamily="2" charset="-79"/>
                <a:ea typeface="DM Sans"/>
                <a:cs typeface="Assistant" pitchFamily="2" charset="-79"/>
                <a:sym typeface="DM Sans"/>
              </a:rPr>
              <a:t>ואם לא</a:t>
            </a:r>
            <a:endParaRPr lang="en-US" sz="2000" dirty="0">
              <a:solidFill>
                <a:srgbClr val="754C28"/>
              </a:solidFill>
              <a:latin typeface="Assistant" pitchFamily="2" charset="-79"/>
              <a:ea typeface="DM Sans"/>
              <a:cs typeface="Assistant" pitchFamily="2" charset="-79"/>
              <a:sym typeface="DM Sans"/>
              <a:hlinkClick r:id="" action="ppaction://noaction"/>
            </a:endParaRPr>
          </a:p>
        </p:txBody>
      </p:sp>
      <p:sp>
        <p:nvSpPr>
          <p:cNvPr id="36" name="TextBox 5">
            <a:extLst>
              <a:ext uri="{FF2B5EF4-FFF2-40B4-BE49-F238E27FC236}">
                <a16:creationId xmlns:a16="http://schemas.microsoft.com/office/drawing/2014/main" id="{536B3778-1FFF-E6F7-05BB-1D5A19F092E7}"/>
              </a:ext>
            </a:extLst>
          </p:cNvPr>
          <p:cNvSpPr txBox="1"/>
          <p:nvPr/>
        </p:nvSpPr>
        <p:spPr>
          <a:xfrm rot="21331618">
            <a:off x="11700503" y="3877458"/>
            <a:ext cx="1990804" cy="372863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600"/>
              </a:lnSpc>
            </a:pPr>
            <a:r>
              <a:rPr lang="he-IL" sz="2000" dirty="0">
                <a:solidFill>
                  <a:srgbClr val="754C28"/>
                </a:solidFill>
                <a:latin typeface="Assistant" pitchFamily="2" charset="-79"/>
                <a:ea typeface="DM Sans"/>
                <a:cs typeface="Assistant" pitchFamily="2" charset="-79"/>
                <a:sym typeface="DM Sans"/>
              </a:rPr>
              <a:t>ואם לא</a:t>
            </a:r>
            <a:endParaRPr lang="en-US" sz="2000" dirty="0">
              <a:solidFill>
                <a:srgbClr val="754C28"/>
              </a:solidFill>
              <a:latin typeface="Assistant" pitchFamily="2" charset="-79"/>
              <a:ea typeface="DM Sans"/>
              <a:cs typeface="Assistant" pitchFamily="2" charset="-79"/>
              <a:sym typeface="DM Sans"/>
              <a:hlinkClick r:id="" action="ppaction://noaction"/>
            </a:endParaRPr>
          </a:p>
        </p:txBody>
      </p:sp>
      <p:sp>
        <p:nvSpPr>
          <p:cNvPr id="37" name="TextBox 5">
            <a:extLst>
              <a:ext uri="{FF2B5EF4-FFF2-40B4-BE49-F238E27FC236}">
                <a16:creationId xmlns:a16="http://schemas.microsoft.com/office/drawing/2014/main" id="{B7821040-4E9E-D163-9A0B-88FC3A645096}"/>
              </a:ext>
            </a:extLst>
          </p:cNvPr>
          <p:cNvSpPr txBox="1"/>
          <p:nvPr/>
        </p:nvSpPr>
        <p:spPr>
          <a:xfrm rot="18044073">
            <a:off x="13263251" y="5935282"/>
            <a:ext cx="1990804" cy="372863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600"/>
              </a:lnSpc>
            </a:pPr>
            <a:r>
              <a:rPr lang="he-IL" sz="2000" dirty="0">
                <a:solidFill>
                  <a:srgbClr val="754C28"/>
                </a:solidFill>
                <a:latin typeface="Assistant" pitchFamily="2" charset="-79"/>
                <a:ea typeface="DM Sans"/>
                <a:cs typeface="Assistant" pitchFamily="2" charset="-79"/>
                <a:sym typeface="DM Sans"/>
              </a:rPr>
              <a:t>ואם לא</a:t>
            </a:r>
            <a:endParaRPr lang="en-US" sz="2000" dirty="0">
              <a:solidFill>
                <a:srgbClr val="754C28"/>
              </a:solidFill>
              <a:latin typeface="Assistant" pitchFamily="2" charset="-79"/>
              <a:ea typeface="DM Sans"/>
              <a:cs typeface="Assistant" pitchFamily="2" charset="-79"/>
              <a:sym typeface="DM Sans"/>
              <a:hlinkClick r:id="" action="ppaction://noaction"/>
            </a:endParaRPr>
          </a:p>
        </p:txBody>
      </p:sp>
      <p:pic>
        <p:nvPicPr>
          <p:cNvPr id="1026" name="Picture 2" descr="הצופים העבריים – ויקיפדיה">
            <a:extLst>
              <a:ext uri="{FF2B5EF4-FFF2-40B4-BE49-F238E27FC236}">
                <a16:creationId xmlns:a16="http://schemas.microsoft.com/office/drawing/2014/main" id="{567041DF-2355-1AD9-0416-ED20CEC59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4412" b="96324" l="2703" r="93514">
                        <a14:foregroundMark x1="45946" y1="4779" x2="49730" y2="7721"/>
                        <a14:foregroundMark x1="92973" y1="18750" x2="92973" y2="18750"/>
                        <a14:foregroundMark x1="94054" y1="50000" x2="94054" y2="50000"/>
                        <a14:foregroundMark x1="45946" y1="90441" x2="45946" y2="90441"/>
                        <a14:foregroundMark x1="52432" y1="96324" x2="52432" y2="96324"/>
                        <a14:foregroundMark x1="49730" y1="94485" x2="49730" y2="94485"/>
                        <a14:foregroundMark x1="5405" y1="57353" x2="5405" y2="57353"/>
                        <a14:foregroundMark x1="2703" y1="51471" x2="2703" y2="514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73" y="109414"/>
            <a:ext cx="176212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22</Words>
  <Application>Microsoft Office PowerPoint</Application>
  <PresentationFormat>מותאם אישית</PresentationFormat>
  <Paragraphs>8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Calibri</vt:lpstr>
      <vt:lpstr>DM Sans</vt:lpstr>
      <vt:lpstr>Assistant</vt:lpstr>
      <vt:lpstr>Arial</vt:lpstr>
      <vt:lpstr>Office Theme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Dana</dc:creator>
  <cp:lastModifiedBy>Klein Danna</cp:lastModifiedBy>
  <cp:revision>2</cp:revision>
  <dcterms:created xsi:type="dcterms:W3CDTF">2006-08-16T00:00:00Z</dcterms:created>
  <dcterms:modified xsi:type="dcterms:W3CDTF">2024-10-28T22:12:31Z</dcterms:modified>
  <dc:identifier>DAGU5ZRNTJw</dc:identifier>
</cp:coreProperties>
</file>