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66" r:id="rId8"/>
    <p:sldId id="262" r:id="rId9"/>
    <p:sldId id="267" r:id="rId10"/>
    <p:sldId id="260" r:id="rId1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C69451-03C1-4B94-A1A3-0140CFD78344}" v="31" dt="2024-10-29T15:14:01.541"/>
    <p1510:client id="{F3B44866-B959-CCEF-71F7-405A2C581982}" v="2109" dt="2024-10-29T15:02:17.0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איתי ברטוב" userId="f737b9de-d88e-49d0-8572-5a671752ca5b" providerId="ADAL" clId="{9FC69451-03C1-4B94-A1A3-0140CFD78344}"/>
    <pc:docChg chg="undo custSel addSld modSld sldOrd">
      <pc:chgData name="איתי ברטוב" userId="f737b9de-d88e-49d0-8572-5a671752ca5b" providerId="ADAL" clId="{9FC69451-03C1-4B94-A1A3-0140CFD78344}" dt="2024-10-29T15:14:01.541" v="1150" actId="20577"/>
      <pc:docMkLst>
        <pc:docMk/>
      </pc:docMkLst>
      <pc:sldChg chg="modSp mod">
        <pc:chgData name="איתי ברטוב" userId="f737b9de-d88e-49d0-8572-5a671752ca5b" providerId="ADAL" clId="{9FC69451-03C1-4B94-A1A3-0140CFD78344}" dt="2024-10-29T09:19:24.413" v="962" actId="122"/>
        <pc:sldMkLst>
          <pc:docMk/>
          <pc:sldMk cId="449560902" sldId="257"/>
        </pc:sldMkLst>
        <pc:spChg chg="mod">
          <ac:chgData name="איתי ברטוב" userId="f737b9de-d88e-49d0-8572-5a671752ca5b" providerId="ADAL" clId="{9FC69451-03C1-4B94-A1A3-0140CFD78344}" dt="2024-10-29T09:19:24.413" v="962" actId="122"/>
          <ac:spMkLst>
            <pc:docMk/>
            <pc:sldMk cId="449560902" sldId="257"/>
            <ac:spMk id="4" creationId="{15A352F3-DA47-955C-5718-8ED7425C28D1}"/>
          </ac:spMkLst>
        </pc:spChg>
        <pc:spChg chg="mod">
          <ac:chgData name="איתי ברטוב" userId="f737b9de-d88e-49d0-8572-5a671752ca5b" providerId="ADAL" clId="{9FC69451-03C1-4B94-A1A3-0140CFD78344}" dt="2024-10-29T09:04:36.416" v="312" actId="14"/>
          <ac:spMkLst>
            <pc:docMk/>
            <pc:sldMk cId="449560902" sldId="257"/>
            <ac:spMk id="5" creationId="{6A4EF643-34B4-AF30-B4D8-4CEA49F519F9}"/>
          </ac:spMkLst>
        </pc:spChg>
      </pc:sldChg>
      <pc:sldChg chg="modSp add mod">
        <pc:chgData name="איתי ברטוב" userId="f737b9de-d88e-49d0-8572-5a671752ca5b" providerId="ADAL" clId="{9FC69451-03C1-4B94-A1A3-0140CFD78344}" dt="2024-10-29T09:19:27.313" v="963" actId="122"/>
        <pc:sldMkLst>
          <pc:docMk/>
          <pc:sldMk cId="3755000139" sldId="258"/>
        </pc:sldMkLst>
        <pc:spChg chg="mod">
          <ac:chgData name="איתי ברטוב" userId="f737b9de-d88e-49d0-8572-5a671752ca5b" providerId="ADAL" clId="{9FC69451-03C1-4B94-A1A3-0140CFD78344}" dt="2024-10-29T09:19:27.313" v="963" actId="122"/>
          <ac:spMkLst>
            <pc:docMk/>
            <pc:sldMk cId="3755000139" sldId="258"/>
            <ac:spMk id="4" creationId="{4D0A2902-DA16-AF72-560A-7F94D51DDC41}"/>
          </ac:spMkLst>
        </pc:spChg>
        <pc:spChg chg="mod">
          <ac:chgData name="איתי ברטוב" userId="f737b9de-d88e-49d0-8572-5a671752ca5b" providerId="ADAL" clId="{9FC69451-03C1-4B94-A1A3-0140CFD78344}" dt="2024-10-29T09:09:33.730" v="838" actId="20577"/>
          <ac:spMkLst>
            <pc:docMk/>
            <pc:sldMk cId="3755000139" sldId="258"/>
            <ac:spMk id="5" creationId="{EFFB93AB-6CA0-835D-C426-ED3E8C350D66}"/>
          </ac:spMkLst>
        </pc:spChg>
      </pc:sldChg>
      <pc:sldChg chg="modSp add mod">
        <pc:chgData name="איתי ברטוב" userId="f737b9de-d88e-49d0-8572-5a671752ca5b" providerId="ADAL" clId="{9FC69451-03C1-4B94-A1A3-0140CFD78344}" dt="2024-10-29T09:20:11.981" v="1069"/>
        <pc:sldMkLst>
          <pc:docMk/>
          <pc:sldMk cId="1778406226" sldId="259"/>
        </pc:sldMkLst>
        <pc:spChg chg="mod">
          <ac:chgData name="איתי ברטוב" userId="f737b9de-d88e-49d0-8572-5a671752ca5b" providerId="ADAL" clId="{9FC69451-03C1-4B94-A1A3-0140CFD78344}" dt="2024-10-29T09:19:30.380" v="964" actId="122"/>
          <ac:spMkLst>
            <pc:docMk/>
            <pc:sldMk cId="1778406226" sldId="259"/>
            <ac:spMk id="4" creationId="{E2BF5D4C-2AFD-50F8-02E7-F927494B1FC0}"/>
          </ac:spMkLst>
        </pc:spChg>
        <pc:spChg chg="mod">
          <ac:chgData name="איתי ברטוב" userId="f737b9de-d88e-49d0-8572-5a671752ca5b" providerId="ADAL" clId="{9FC69451-03C1-4B94-A1A3-0140CFD78344}" dt="2024-10-29T09:20:11.981" v="1069"/>
          <ac:spMkLst>
            <pc:docMk/>
            <pc:sldMk cId="1778406226" sldId="259"/>
            <ac:spMk id="5" creationId="{FCA39B29-D861-EC2E-177F-778F35AA5357}"/>
          </ac:spMkLst>
        </pc:spChg>
      </pc:sldChg>
      <pc:sldChg chg="addSp delSp modSp add mod ord">
        <pc:chgData name="איתי ברטוב" userId="f737b9de-d88e-49d0-8572-5a671752ca5b" providerId="ADAL" clId="{9FC69451-03C1-4B94-A1A3-0140CFD78344}" dt="2024-10-29T09:23:30.534" v="1119" actId="20577"/>
        <pc:sldMkLst>
          <pc:docMk/>
          <pc:sldMk cId="1857144481" sldId="260"/>
        </pc:sldMkLst>
        <pc:spChg chg="add del mod">
          <ac:chgData name="איתי ברטוב" userId="f737b9de-d88e-49d0-8572-5a671752ca5b" providerId="ADAL" clId="{9FC69451-03C1-4B94-A1A3-0140CFD78344}" dt="2024-10-29T09:22:48.097" v="1077" actId="478"/>
          <ac:spMkLst>
            <pc:docMk/>
            <pc:sldMk cId="1857144481" sldId="260"/>
            <ac:spMk id="3" creationId="{E92AFC14-E9C0-9331-3A7A-D04341F196E5}"/>
          </ac:spMkLst>
        </pc:spChg>
        <pc:spChg chg="mod">
          <ac:chgData name="איתי ברטוב" userId="f737b9de-d88e-49d0-8572-5a671752ca5b" providerId="ADAL" clId="{9FC69451-03C1-4B94-A1A3-0140CFD78344}" dt="2024-10-29T09:23:30.534" v="1119" actId="20577"/>
          <ac:spMkLst>
            <pc:docMk/>
            <pc:sldMk cId="1857144481" sldId="260"/>
            <ac:spMk id="4" creationId="{CF900593-8992-9C35-E889-1F1D9A90DB13}"/>
          </ac:spMkLst>
        </pc:spChg>
        <pc:spChg chg="del">
          <ac:chgData name="איתי ברטוב" userId="f737b9de-d88e-49d0-8572-5a671752ca5b" providerId="ADAL" clId="{9FC69451-03C1-4B94-A1A3-0140CFD78344}" dt="2024-10-29T09:22:43.054" v="1076" actId="478"/>
          <ac:spMkLst>
            <pc:docMk/>
            <pc:sldMk cId="1857144481" sldId="260"/>
            <ac:spMk id="5" creationId="{CF945883-B5CA-E904-2ACE-983DD94C00D0}"/>
          </ac:spMkLst>
        </pc:spChg>
        <pc:picChg chg="mod">
          <ac:chgData name="איתי ברטוב" userId="f737b9de-d88e-49d0-8572-5a671752ca5b" providerId="ADAL" clId="{9FC69451-03C1-4B94-A1A3-0140CFD78344}" dt="2024-10-29T09:22:51.664" v="1079" actId="1076"/>
          <ac:picMkLst>
            <pc:docMk/>
            <pc:sldMk cId="1857144481" sldId="260"/>
            <ac:picMk id="6" creationId="{5E900923-1ED1-D4E5-5ED0-643E7C6C2C9D}"/>
          </ac:picMkLst>
        </pc:picChg>
      </pc:sldChg>
      <pc:sldChg chg="modSp mod">
        <pc:chgData name="איתי ברטוב" userId="f737b9de-d88e-49d0-8572-5a671752ca5b" providerId="ADAL" clId="{9FC69451-03C1-4B94-A1A3-0140CFD78344}" dt="2024-10-29T15:13:46.813" v="1148" actId="20577"/>
        <pc:sldMkLst>
          <pc:docMk/>
          <pc:sldMk cId="2257275164" sldId="266"/>
        </pc:sldMkLst>
        <pc:spChg chg="mod">
          <ac:chgData name="איתי ברטוב" userId="f737b9de-d88e-49d0-8572-5a671752ca5b" providerId="ADAL" clId="{9FC69451-03C1-4B94-A1A3-0140CFD78344}" dt="2024-10-29T15:13:46.813" v="1148" actId="20577"/>
          <ac:spMkLst>
            <pc:docMk/>
            <pc:sldMk cId="2257275164" sldId="266"/>
            <ac:spMk id="8" creationId="{7CBA5580-5929-911E-9C4A-4131B91B4402}"/>
          </ac:spMkLst>
        </pc:spChg>
      </pc:sldChg>
      <pc:sldChg chg="modSp mod">
        <pc:chgData name="איתי ברטוב" userId="f737b9de-d88e-49d0-8572-5a671752ca5b" providerId="ADAL" clId="{9FC69451-03C1-4B94-A1A3-0140CFD78344}" dt="2024-10-29T15:14:01.541" v="1150" actId="20577"/>
        <pc:sldMkLst>
          <pc:docMk/>
          <pc:sldMk cId="1456258172" sldId="267"/>
        </pc:sldMkLst>
        <pc:spChg chg="mod">
          <ac:chgData name="איתי ברטוב" userId="f737b9de-d88e-49d0-8572-5a671752ca5b" providerId="ADAL" clId="{9FC69451-03C1-4B94-A1A3-0140CFD78344}" dt="2024-10-29T15:14:01.541" v="1150" actId="20577"/>
          <ac:spMkLst>
            <pc:docMk/>
            <pc:sldMk cId="1456258172" sldId="267"/>
            <ac:spMk id="5" creationId="{FCA39B29-D861-EC2E-177F-778F35AA5357}"/>
          </ac:spMkLst>
        </pc:spChg>
      </pc:sldChg>
    </pc:docChg>
  </pc:docChgLst>
  <pc:docChgLst>
    <pc:chgData name="איל ורדי" userId="S::vardi@zofim.org.il::7d0dc3d4-9e2e-4f30-a157-801839c1aefd" providerId="AD" clId="Web-{F3B44866-B959-CCEF-71F7-405A2C581982}"/>
    <pc:docChg chg="addSld delSld modSld">
      <pc:chgData name="איל ורדי" userId="S::vardi@zofim.org.il::7d0dc3d4-9e2e-4f30-a157-801839c1aefd" providerId="AD" clId="Web-{F3B44866-B959-CCEF-71F7-405A2C581982}" dt="2024-10-29T15:02:17.005" v="2101" actId="14100"/>
      <pc:docMkLst>
        <pc:docMk/>
      </pc:docMkLst>
      <pc:sldChg chg="add del">
        <pc:chgData name="איל ורדי" userId="S::vardi@zofim.org.il::7d0dc3d4-9e2e-4f30-a157-801839c1aefd" providerId="AD" clId="Web-{F3B44866-B959-CCEF-71F7-405A2C581982}" dt="2024-10-29T14:34:14.680" v="1"/>
        <pc:sldMkLst>
          <pc:docMk/>
          <pc:sldMk cId="1778406226" sldId="259"/>
        </pc:sldMkLst>
      </pc:sldChg>
      <pc:sldChg chg="modSp add replId">
        <pc:chgData name="איל ורדי" userId="S::vardi@zofim.org.il::7d0dc3d4-9e2e-4f30-a157-801839c1aefd" providerId="AD" clId="Web-{F3B44866-B959-CCEF-71F7-405A2C581982}" dt="2024-10-29T15:02:17.005" v="2101" actId="14100"/>
        <pc:sldMkLst>
          <pc:docMk/>
          <pc:sldMk cId="2738905129" sldId="261"/>
        </pc:sldMkLst>
        <pc:spChg chg="mod">
          <ac:chgData name="איל ורדי" userId="S::vardi@zofim.org.il::7d0dc3d4-9e2e-4f30-a157-801839c1aefd" providerId="AD" clId="Web-{F3B44866-B959-CCEF-71F7-405A2C581982}" dt="2024-10-29T15:02:17.005" v="2101" actId="14100"/>
          <ac:spMkLst>
            <pc:docMk/>
            <pc:sldMk cId="2738905129" sldId="261"/>
            <ac:spMk id="4" creationId="{E2BF5D4C-2AFD-50F8-02E7-F927494B1FC0}"/>
          </ac:spMkLst>
        </pc:spChg>
        <pc:spChg chg="mod">
          <ac:chgData name="איל ורדי" userId="S::vardi@zofim.org.il::7d0dc3d4-9e2e-4f30-a157-801839c1aefd" providerId="AD" clId="Web-{F3B44866-B959-CCEF-71F7-405A2C581982}" dt="2024-10-29T15:01:49.051" v="2054" actId="20577"/>
          <ac:spMkLst>
            <pc:docMk/>
            <pc:sldMk cId="2738905129" sldId="261"/>
            <ac:spMk id="5" creationId="{FCA39B29-D861-EC2E-177F-778F35AA5357}"/>
          </ac:spMkLst>
        </pc:spChg>
        <pc:picChg chg="mod">
          <ac:chgData name="איל ורדי" userId="S::vardi@zofim.org.il::7d0dc3d4-9e2e-4f30-a157-801839c1aefd" providerId="AD" clId="Web-{F3B44866-B959-CCEF-71F7-405A2C581982}" dt="2024-10-29T15:02:11.614" v="2100" actId="1076"/>
          <ac:picMkLst>
            <pc:docMk/>
            <pc:sldMk cId="2738905129" sldId="261"/>
            <ac:picMk id="6" creationId="{DE4E9505-8D04-EC03-BEF4-EE753677D6C8}"/>
          </ac:picMkLst>
        </pc:picChg>
      </pc:sldChg>
      <pc:sldChg chg="modSp add replId">
        <pc:chgData name="איל ורדי" userId="S::vardi@zofim.org.il::7d0dc3d4-9e2e-4f30-a157-801839c1aefd" providerId="AD" clId="Web-{F3B44866-B959-CCEF-71F7-405A2C581982}" dt="2024-10-29T14:54:47.489" v="1402" actId="20577"/>
        <pc:sldMkLst>
          <pc:docMk/>
          <pc:sldMk cId="3634716494" sldId="262"/>
        </pc:sldMkLst>
        <pc:spChg chg="mod">
          <ac:chgData name="איל ורדי" userId="S::vardi@zofim.org.il::7d0dc3d4-9e2e-4f30-a157-801839c1aefd" providerId="AD" clId="Web-{F3B44866-B959-CCEF-71F7-405A2C581982}" dt="2024-10-29T14:51:56.967" v="1236" actId="20577"/>
          <ac:spMkLst>
            <pc:docMk/>
            <pc:sldMk cId="3634716494" sldId="262"/>
            <ac:spMk id="4" creationId="{E2BF5D4C-2AFD-50F8-02E7-F927494B1FC0}"/>
          </ac:spMkLst>
        </pc:spChg>
        <pc:spChg chg="mod">
          <ac:chgData name="איל ורדי" userId="S::vardi@zofim.org.il::7d0dc3d4-9e2e-4f30-a157-801839c1aefd" providerId="AD" clId="Web-{F3B44866-B959-CCEF-71F7-405A2C581982}" dt="2024-10-29T14:54:47.489" v="1402" actId="20577"/>
          <ac:spMkLst>
            <pc:docMk/>
            <pc:sldMk cId="3634716494" sldId="262"/>
            <ac:spMk id="5" creationId="{FCA39B29-D861-EC2E-177F-778F35AA5357}"/>
          </ac:spMkLst>
        </pc:spChg>
      </pc:sldChg>
      <pc:sldChg chg="modSp add del replId">
        <pc:chgData name="איל ורדי" userId="S::vardi@zofim.org.il::7d0dc3d4-9e2e-4f30-a157-801839c1aefd" providerId="AD" clId="Web-{F3B44866-B959-CCEF-71F7-405A2C581982}" dt="2024-10-29T14:54:21.019" v="1393"/>
        <pc:sldMkLst>
          <pc:docMk/>
          <pc:sldMk cId="1688993888" sldId="263"/>
        </pc:sldMkLst>
        <pc:spChg chg="mod">
          <ac:chgData name="איל ורדי" userId="S::vardi@zofim.org.il::7d0dc3d4-9e2e-4f30-a157-801839c1aefd" providerId="AD" clId="Web-{F3B44866-B959-CCEF-71F7-405A2C581982}" dt="2024-10-29T14:53:29.439" v="1319" actId="20577"/>
          <ac:spMkLst>
            <pc:docMk/>
            <pc:sldMk cId="1688993888" sldId="263"/>
            <ac:spMk id="5" creationId="{FCA39B29-D861-EC2E-177F-778F35AA5357}"/>
          </ac:spMkLst>
        </pc:spChg>
        <pc:picChg chg="mod">
          <ac:chgData name="איל ורדי" userId="S::vardi@zofim.org.il::7d0dc3d4-9e2e-4f30-a157-801839c1aefd" providerId="AD" clId="Web-{F3B44866-B959-CCEF-71F7-405A2C581982}" dt="2024-10-29T14:35:44.105" v="121" actId="1076"/>
          <ac:picMkLst>
            <pc:docMk/>
            <pc:sldMk cId="1688993888" sldId="263"/>
            <ac:picMk id="6" creationId="{DE4E9505-8D04-EC03-BEF4-EE753677D6C8}"/>
          </ac:picMkLst>
        </pc:picChg>
      </pc:sldChg>
      <pc:sldChg chg="add del replId">
        <pc:chgData name="איל ורדי" userId="S::vardi@zofim.org.il::7d0dc3d4-9e2e-4f30-a157-801839c1aefd" providerId="AD" clId="Web-{F3B44866-B959-CCEF-71F7-405A2C581982}" dt="2024-10-29T14:54:24.066" v="1394"/>
        <pc:sldMkLst>
          <pc:docMk/>
          <pc:sldMk cId="212415956" sldId="264"/>
        </pc:sldMkLst>
      </pc:sldChg>
      <pc:sldChg chg="addSp delSp modSp add replId">
        <pc:chgData name="איל ורדי" userId="S::vardi@zofim.org.il::7d0dc3d4-9e2e-4f30-a157-801839c1aefd" providerId="AD" clId="Web-{F3B44866-B959-CCEF-71F7-405A2C581982}" dt="2024-10-29T14:48:28.179" v="1005" actId="20577"/>
        <pc:sldMkLst>
          <pc:docMk/>
          <pc:sldMk cId="3024616703" sldId="265"/>
        </pc:sldMkLst>
        <pc:spChg chg="add del mod">
          <ac:chgData name="איל ורדי" userId="S::vardi@zofim.org.il::7d0dc3d4-9e2e-4f30-a157-801839c1aefd" providerId="AD" clId="Web-{F3B44866-B959-CCEF-71F7-405A2C581982}" dt="2024-10-29T14:39:56.020" v="340"/>
          <ac:spMkLst>
            <pc:docMk/>
            <pc:sldMk cId="3024616703" sldId="265"/>
            <ac:spMk id="3" creationId="{EB72FC66-4A1D-5E3E-F62B-F90CBBE1D3BA}"/>
          </ac:spMkLst>
        </pc:spChg>
        <pc:spChg chg="mod">
          <ac:chgData name="איל ורדי" userId="S::vardi@zofim.org.il::7d0dc3d4-9e2e-4f30-a157-801839c1aefd" providerId="AD" clId="Web-{F3B44866-B959-CCEF-71F7-405A2C581982}" dt="2024-10-29T14:39:29.488" v="337" actId="20577"/>
          <ac:spMkLst>
            <pc:docMk/>
            <pc:sldMk cId="3024616703" sldId="265"/>
            <ac:spMk id="4" creationId="{E2BF5D4C-2AFD-50F8-02E7-F927494B1FC0}"/>
          </ac:spMkLst>
        </pc:spChg>
        <pc:spChg chg="mod">
          <ac:chgData name="איל ורדי" userId="S::vardi@zofim.org.il::7d0dc3d4-9e2e-4f30-a157-801839c1aefd" providerId="AD" clId="Web-{F3B44866-B959-CCEF-71F7-405A2C581982}" dt="2024-10-29T14:39:23.066" v="317" actId="20577"/>
          <ac:spMkLst>
            <pc:docMk/>
            <pc:sldMk cId="3024616703" sldId="265"/>
            <ac:spMk id="5" creationId="{FCA39B29-D861-EC2E-177F-778F35AA5357}"/>
          </ac:spMkLst>
        </pc:spChg>
        <pc:spChg chg="add mod">
          <ac:chgData name="איל ורדי" userId="S::vardi@zofim.org.il::7d0dc3d4-9e2e-4f30-a157-801839c1aefd" providerId="AD" clId="Web-{F3B44866-B959-CCEF-71F7-405A2C581982}" dt="2024-10-29T14:48:28.179" v="1005" actId="20577"/>
          <ac:spMkLst>
            <pc:docMk/>
            <pc:sldMk cId="3024616703" sldId="265"/>
            <ac:spMk id="8" creationId="{7CBA5580-5929-911E-9C4A-4131B91B4402}"/>
          </ac:spMkLst>
        </pc:spChg>
      </pc:sldChg>
      <pc:sldChg chg="modSp add replId">
        <pc:chgData name="איל ורדי" userId="S::vardi@zofim.org.il::7d0dc3d4-9e2e-4f30-a157-801839c1aefd" providerId="AD" clId="Web-{F3B44866-B959-CCEF-71F7-405A2C581982}" dt="2024-10-29T14:51:19.560" v="1220" actId="20577"/>
        <pc:sldMkLst>
          <pc:docMk/>
          <pc:sldMk cId="2257275164" sldId="266"/>
        </pc:sldMkLst>
        <pc:spChg chg="mod">
          <ac:chgData name="איל ורדי" userId="S::vardi@zofim.org.il::7d0dc3d4-9e2e-4f30-a157-801839c1aefd" providerId="AD" clId="Web-{F3B44866-B959-CCEF-71F7-405A2C581982}" dt="2024-10-29T14:51:19.560" v="1220" actId="20577"/>
          <ac:spMkLst>
            <pc:docMk/>
            <pc:sldMk cId="2257275164" sldId="266"/>
            <ac:spMk id="8" creationId="{7CBA5580-5929-911E-9C4A-4131B91B4402}"/>
          </ac:spMkLst>
        </pc:spChg>
      </pc:sldChg>
      <pc:sldChg chg="modSp add replId">
        <pc:chgData name="איל ורדי" userId="S::vardi@zofim.org.il::7d0dc3d4-9e2e-4f30-a157-801839c1aefd" providerId="AD" clId="Web-{F3B44866-B959-CCEF-71F7-405A2C581982}" dt="2024-10-29T15:01:39.410" v="2053" actId="20577"/>
        <pc:sldMkLst>
          <pc:docMk/>
          <pc:sldMk cId="1456258172" sldId="267"/>
        </pc:sldMkLst>
        <pc:spChg chg="mod">
          <ac:chgData name="איל ורדי" userId="S::vardi@zofim.org.il::7d0dc3d4-9e2e-4f30-a157-801839c1aefd" providerId="AD" clId="Web-{F3B44866-B959-CCEF-71F7-405A2C581982}" dt="2024-10-29T14:57:14.713" v="1507" actId="20577"/>
          <ac:spMkLst>
            <pc:docMk/>
            <pc:sldMk cId="1456258172" sldId="267"/>
            <ac:spMk id="4" creationId="{E2BF5D4C-2AFD-50F8-02E7-F927494B1FC0}"/>
          </ac:spMkLst>
        </pc:spChg>
        <pc:spChg chg="mod">
          <ac:chgData name="איל ורדי" userId="S::vardi@zofim.org.il::7d0dc3d4-9e2e-4f30-a157-801839c1aefd" providerId="AD" clId="Web-{F3B44866-B959-CCEF-71F7-405A2C581982}" dt="2024-10-29T15:01:39.410" v="2053" actId="20577"/>
          <ac:spMkLst>
            <pc:docMk/>
            <pc:sldMk cId="1456258172" sldId="267"/>
            <ac:spMk id="5" creationId="{FCA39B29-D861-EC2E-177F-778F35AA5357}"/>
          </ac:spMkLst>
        </pc:spChg>
      </pc:sldChg>
      <pc:sldChg chg="add del replId">
        <pc:chgData name="איל ורדי" userId="S::vardi@zofim.org.il::7d0dc3d4-9e2e-4f30-a157-801839c1aefd" providerId="AD" clId="Web-{F3B44866-B959-CCEF-71F7-405A2C581982}" dt="2024-10-29T14:55:49.866" v="1474"/>
        <pc:sldMkLst>
          <pc:docMk/>
          <pc:sldMk cId="2425266108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690C631-1690-820E-76D4-4BA49B7601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5CC5104-35D1-5F5C-D974-0CD13F3616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207EA7C-3270-7131-3AC0-711F47350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C439-37FC-41E2-B636-C59E4DEA9048}" type="datetimeFigureOut">
              <a:rPr lang="he-IL" smtClean="0"/>
              <a:t>כ"ז/תשרי/תשפ"ה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9A18323-35FA-0CD9-7220-5B40029BB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3777F84-832C-DF00-5FB6-CFDABD17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B3CD-52F5-4C21-8F54-D31EBF6475D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2251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7DEE266-892A-770C-FCB1-60CE4297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AFC4A86A-A040-7868-6DE4-5DD71A509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BE38E81-7D89-51F4-0412-92ED46710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C439-37FC-41E2-B636-C59E4DEA9048}" type="datetimeFigureOut">
              <a:rPr lang="he-IL" smtClean="0"/>
              <a:t>כ"ז/תשרי/תשפ"ה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3464852-2A3C-8B0D-1F1A-209D67E9A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21B9277-12C6-AAF1-C5D9-F1626637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B3CD-52F5-4C21-8F54-D31EBF6475D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6932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B912F6A4-F30D-FCAF-3A6A-911A516344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C12CAA96-A892-6A89-CEBD-6C857ED956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711E35E-2C9C-310F-254C-88F3EFC7B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C439-37FC-41E2-B636-C59E4DEA9048}" type="datetimeFigureOut">
              <a:rPr lang="he-IL" smtClean="0"/>
              <a:t>כ"ז/תשרי/תשפ"ה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3F55935-DE5D-6286-760C-49E6430FC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AE3909D-2188-D71B-9EFF-7273C6C2D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B3CD-52F5-4C21-8F54-D31EBF6475D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04389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5AB28EA-008E-5450-D46C-D57D21D95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E12033C-C8E9-AEBA-CA42-EDF2FE860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B1F8FD6-0D91-BAA4-B3E6-331A0599B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C439-37FC-41E2-B636-C59E4DEA9048}" type="datetimeFigureOut">
              <a:rPr lang="he-IL" smtClean="0"/>
              <a:t>כ"ז/תשרי/תשפ"ה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582C96C-7891-1B21-90D9-6897F4512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948E6D2-4B71-1AE9-9115-2A9A82303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B3CD-52F5-4C21-8F54-D31EBF6475D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83839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056B66-A1ED-5BC2-FC0F-FDAC13137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D7E1BF45-E5E6-84D4-40E5-F86C678E2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8E25B93-007D-4984-4399-E7B63469D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C439-37FC-41E2-B636-C59E4DEA9048}" type="datetimeFigureOut">
              <a:rPr lang="he-IL" smtClean="0"/>
              <a:t>כ"ז/תשרי/תשפ"ה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E8491B3-2CB4-99BF-6866-FFFB75C22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C359355-B156-246C-FD6A-B8A88DEBC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B3CD-52F5-4C21-8F54-D31EBF6475D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59552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95237D3-7718-891B-60AA-E98CAF57B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4CEE15E-2CDD-282C-104F-375F015472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FF916B4-4264-448D-319E-187013B51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87EAF786-807A-DFA4-493F-9585AA715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C439-37FC-41E2-B636-C59E4DEA9048}" type="datetimeFigureOut">
              <a:rPr lang="he-IL" smtClean="0"/>
              <a:t>כ"ז/תשרי/תשפ"ה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FE0B8DF2-2F15-884B-12E8-7B74EC207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7518DE5-134B-B6D2-A45E-87724FEAD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B3CD-52F5-4C21-8F54-D31EBF6475D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6095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2C3D4F6-7867-5ADD-0C6E-E5A9478DC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E1FACEE-D775-2FFC-0A0C-1AF8C0A1F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E856157-DCBA-7841-E2C5-B1EC3A301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6AA78FA6-DA51-C3B6-F228-B7CF4A3CC8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52802D67-95AD-EE57-85CF-CCF306C8F3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27FBBC61-9CB1-8958-8BF9-0A1653F63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C439-37FC-41E2-B636-C59E4DEA9048}" type="datetimeFigureOut">
              <a:rPr lang="he-IL" smtClean="0"/>
              <a:t>כ"ז/תשרי/תשפ"ה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665AE8CC-2FAE-8736-958B-18EB28AE6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FDC9CB09-D265-756D-5754-68186DAEC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B3CD-52F5-4C21-8F54-D31EBF6475D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487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BF86DA0-C2E2-A218-6861-67AAFFDFD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F7884C7F-90F3-8CD1-B4A2-8E5AFB6C9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C439-37FC-41E2-B636-C59E4DEA9048}" type="datetimeFigureOut">
              <a:rPr lang="he-IL" smtClean="0"/>
              <a:t>כ"ז/תשרי/תשפ"ה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9517F18B-EA24-48D7-9F9F-2DE5DF8EE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1005D0E7-C6F1-B072-4714-C7B29B99E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B3CD-52F5-4C21-8F54-D31EBF6475D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11485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C1EC75ED-BA87-66BE-AB1D-5FC76F548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C439-37FC-41E2-B636-C59E4DEA9048}" type="datetimeFigureOut">
              <a:rPr lang="he-IL" smtClean="0"/>
              <a:t>כ"ז/תשרי/תשפ"ה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D52FA7BB-35DF-B091-840A-3EA7BFBEA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6641819-F31D-53B5-2DB4-C030E9EBC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B3CD-52F5-4C21-8F54-D31EBF6475D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13226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15B370E-2D4D-7B3C-ED01-FA7E55390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9782729-06BC-E114-1E79-A3C37BE7A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72D103DF-0396-C90E-782F-8B162E758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26391069-BAED-93FF-DAC4-E86ECF0E2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C439-37FC-41E2-B636-C59E4DEA9048}" type="datetimeFigureOut">
              <a:rPr lang="he-IL" smtClean="0"/>
              <a:t>כ"ז/תשרי/תשפ"ה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0DE2617-6035-C61E-7065-970FE9222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1EAE2369-6988-3B2B-A081-CCE868F1E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B3CD-52F5-4C21-8F54-D31EBF6475D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7332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ADA89B8-DE46-0C82-C54E-F5285B649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2C93ADB8-D4F3-28C5-7599-2FE99FD4BB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DAB9DF62-D906-48B6-6B8E-FCB6F84E6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01896076-33E8-E4A6-8E63-C47DEB465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C439-37FC-41E2-B636-C59E4DEA9048}" type="datetimeFigureOut">
              <a:rPr lang="he-IL" smtClean="0"/>
              <a:t>כ"ז/תשרי/תשפ"ה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5E9A080-2BBF-04C3-00AB-0CB572750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4E0CF77C-01FA-18E6-B93D-DE88B377A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B3CD-52F5-4C21-8F54-D31EBF6475D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03997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EC864DA8-814A-9CBC-DC82-CBBB83256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2CD2953-8F85-17C4-EA3D-981A20390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17B5C03-E802-B973-9952-C69D864AC7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17C439-37FC-41E2-B636-C59E4DEA9048}" type="datetimeFigureOut">
              <a:rPr lang="he-IL" smtClean="0"/>
              <a:t>כ"ז/תשרי/תשפ"ה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8FBE7F7-7467-EAED-4C7B-FD3A455682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2D3B163-F95E-B11E-0C49-5D5365EF6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54B3CD-52F5-4C21-8F54-D31EBF6475D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63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מסלולי טיול בצפון הנגב | מסלולים וטיולים למשפחות ומסלולים מאתגרים. טיולי  הליכה">
            <a:extLst>
              <a:ext uri="{FF2B5EF4-FFF2-40B4-BE49-F238E27FC236}">
                <a16:creationId xmlns:a16="http://schemas.microsoft.com/office/drawing/2014/main" id="{FEF4FAC1-93A5-F11A-EEEE-096E0F156C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92" b="9083"/>
          <a:stretch/>
        </p:blipFill>
        <p:spPr bwMode="auto">
          <a:xfrm>
            <a:off x="0" y="0"/>
            <a:ext cx="12104015" cy="7418948"/>
          </a:xfrm>
          <a:prstGeom prst="rect">
            <a:avLst/>
          </a:prstGeom>
          <a:noFill/>
          <a:effectLst>
            <a:outerShdw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כותרת 3">
            <a:extLst>
              <a:ext uri="{FF2B5EF4-FFF2-40B4-BE49-F238E27FC236}">
                <a16:creationId xmlns:a16="http://schemas.microsoft.com/office/drawing/2014/main" id="{63B318C3-0097-1BA1-BFE9-D838DD62F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207" y="141861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e-IL" sz="7300">
                <a:latin typeface="Alef" panose="00000500000000000000" pitchFamily="2" charset="-79"/>
                <a:cs typeface="Alef" panose="00000500000000000000" pitchFamily="2" charset="-79"/>
              </a:rPr>
              <a:t>מוכנות לחנוכה 2024</a:t>
            </a:r>
            <a:br>
              <a:rPr lang="he-IL">
                <a:latin typeface="Alef" panose="00000500000000000000" pitchFamily="2" charset="-79"/>
                <a:cs typeface="Alef" panose="00000500000000000000" pitchFamily="2" charset="-79"/>
              </a:rPr>
            </a:br>
            <a:r>
              <a:rPr lang="he-IL">
                <a:latin typeface="Alef" panose="00000500000000000000" pitchFamily="2" charset="-79"/>
                <a:cs typeface="Alef" panose="00000500000000000000" pitchFamily="2" charset="-79"/>
              </a:rPr>
              <a:t>רכזי/ות מפעלים וארגון</a:t>
            </a:r>
          </a:p>
        </p:txBody>
      </p:sp>
      <p:pic>
        <p:nvPicPr>
          <p:cNvPr id="16" name="Picture 4" descr="תוצאת תמונה עבור הבטחה ירושלים צופים">
            <a:extLst>
              <a:ext uri="{FF2B5EF4-FFF2-40B4-BE49-F238E27FC236}">
                <a16:creationId xmlns:a16="http://schemas.microsoft.com/office/drawing/2014/main" id="{57C25BD1-3A3D-9DA4-80AC-488859930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731" y="3060414"/>
            <a:ext cx="1544970" cy="367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665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80D2B-51A9-5081-C6C6-7F21B1B3E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5E900923-1ED1-D4E5-5ED0-643E7C6C2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416" y="-87662"/>
            <a:ext cx="9144000" cy="6858000"/>
          </a:xfrm>
          <a:prstGeom prst="rect">
            <a:avLst/>
          </a:prstGeom>
        </p:spPr>
      </p:pic>
      <p:sp>
        <p:nvSpPr>
          <p:cNvPr id="4" name="כותרת 3">
            <a:extLst>
              <a:ext uri="{FF2B5EF4-FFF2-40B4-BE49-F238E27FC236}">
                <a16:creationId xmlns:a16="http://schemas.microsoft.com/office/drawing/2014/main" id="{CF900593-8992-9C35-E889-1F1D9A90D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616" y="2678557"/>
            <a:ext cx="10515600" cy="1325563"/>
          </a:xfrm>
        </p:spPr>
        <p:txBody>
          <a:bodyPr/>
          <a:lstStyle/>
          <a:p>
            <a:pPr algn="ctr"/>
            <a:r>
              <a:rPr lang="he-IL">
                <a:latin typeface="Alef" panose="00000500000000000000" pitchFamily="2" charset="-79"/>
                <a:cs typeface="Alef" panose="00000500000000000000" pitchFamily="2" charset="-79"/>
              </a:rPr>
              <a:t>שאלות?</a:t>
            </a:r>
          </a:p>
        </p:txBody>
      </p:sp>
    </p:spTree>
    <p:extLst>
      <p:ext uri="{BB962C8B-B14F-4D97-AF65-F5344CB8AC3E}">
        <p14:creationId xmlns:p14="http://schemas.microsoft.com/office/powerpoint/2010/main" val="1857144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CBAA5-50C2-5B68-4078-9D22B1FBE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02330704-B72F-FB0F-6789-3634F44C4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384" y="0"/>
            <a:ext cx="9144000" cy="6858000"/>
          </a:xfrm>
          <a:prstGeom prst="rect">
            <a:avLst/>
          </a:prstGeom>
        </p:spPr>
      </p:pic>
      <p:sp>
        <p:nvSpPr>
          <p:cNvPr id="4" name="כותרת 3">
            <a:extLst>
              <a:ext uri="{FF2B5EF4-FFF2-40B4-BE49-F238E27FC236}">
                <a16:creationId xmlns:a16="http://schemas.microsoft.com/office/drawing/2014/main" id="{15A352F3-DA47-955C-5718-8ED7425C2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>
                <a:latin typeface="Alef" panose="00000500000000000000" pitchFamily="2" charset="-79"/>
                <a:cs typeface="Alef" panose="00000500000000000000" pitchFamily="2" charset="-79"/>
              </a:rPr>
              <a:t>תהליך מקדים - הנהגה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6A4EF643-34B4-AF30-B4D8-4CEA49F51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6464"/>
            <a:ext cx="10515600" cy="4750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>
                <a:latin typeface="Alef" panose="00000500000000000000" pitchFamily="2" charset="-79"/>
                <a:cs typeface="Alef" panose="00000500000000000000" pitchFamily="2" charset="-79"/>
              </a:rPr>
              <a:t>נגזרות מאישור התוכניות:</a:t>
            </a:r>
          </a:p>
          <a:p>
            <a:pPr lvl="1"/>
            <a:r>
              <a:rPr lang="he-IL">
                <a:latin typeface="Alef" panose="00000500000000000000" pitchFamily="2" charset="-79"/>
                <a:cs typeface="Alef" panose="00000500000000000000" pitchFamily="2" charset="-79"/>
              </a:rPr>
              <a:t>לוגיסטיקה - </a:t>
            </a:r>
          </a:p>
          <a:p>
            <a:pPr lvl="2"/>
            <a:r>
              <a:rPr lang="he-IL">
                <a:latin typeface="Alef" panose="00000500000000000000" pitchFamily="2" charset="-79"/>
                <a:cs typeface="Alef" panose="00000500000000000000" pitchFamily="2" charset="-79"/>
              </a:rPr>
              <a:t>נגישות בחניון.</a:t>
            </a:r>
          </a:p>
          <a:p>
            <a:pPr lvl="2"/>
            <a:r>
              <a:rPr lang="he-IL">
                <a:latin typeface="Alef" panose="00000500000000000000" pitchFamily="2" charset="-79"/>
                <a:cs typeface="Alef" panose="00000500000000000000" pitchFamily="2" charset="-79"/>
              </a:rPr>
              <a:t>מסלולים – תיאום טיולים.</a:t>
            </a:r>
          </a:p>
          <a:p>
            <a:pPr lvl="2"/>
            <a:r>
              <a:rPr lang="he-IL">
                <a:latin typeface="Alef" panose="00000500000000000000" pitchFamily="2" charset="-79"/>
                <a:cs typeface="Alef" panose="00000500000000000000" pitchFamily="2" charset="-79"/>
              </a:rPr>
              <a:t>היסעים.</a:t>
            </a:r>
          </a:p>
          <a:p>
            <a:pPr lvl="2"/>
            <a:r>
              <a:rPr lang="he-IL">
                <a:latin typeface="Alef" panose="00000500000000000000" pitchFamily="2" charset="-79"/>
                <a:cs typeface="Alef" panose="00000500000000000000" pitchFamily="2" charset="-79"/>
              </a:rPr>
              <a:t>מפת חניון הנהגתית – מיקומי שבטים.</a:t>
            </a:r>
          </a:p>
          <a:p>
            <a:pPr lvl="2"/>
            <a:r>
              <a:rPr lang="he-IL">
                <a:latin typeface="Alef" panose="00000500000000000000" pitchFamily="2" charset="-79"/>
                <a:cs typeface="Alef" panose="00000500000000000000" pitchFamily="2" charset="-79"/>
              </a:rPr>
              <a:t>ציוד – מכולה הנהגתית.</a:t>
            </a:r>
          </a:p>
          <a:p>
            <a:pPr lvl="1"/>
            <a:r>
              <a:rPr lang="he-IL">
                <a:latin typeface="Alef" panose="00000500000000000000" pitchFamily="2" charset="-79"/>
                <a:cs typeface="Alef" panose="00000500000000000000" pitchFamily="2" charset="-79"/>
              </a:rPr>
              <a:t>ניהול – </a:t>
            </a:r>
          </a:p>
          <a:p>
            <a:pPr lvl="2"/>
            <a:r>
              <a:rPr lang="he-IL">
                <a:latin typeface="Alef" panose="00000500000000000000" pitchFamily="2" charset="-79"/>
                <a:cs typeface="Alef" panose="00000500000000000000" pitchFamily="2" charset="-79"/>
              </a:rPr>
              <a:t>הכשרת כ"א – מפגשים מקדימים.</a:t>
            </a:r>
          </a:p>
          <a:p>
            <a:pPr lvl="2"/>
            <a:r>
              <a:rPr lang="he-IL">
                <a:latin typeface="Alef" panose="00000500000000000000" pitchFamily="2" charset="-79"/>
                <a:cs typeface="Alef" panose="00000500000000000000" pitchFamily="2" charset="-79"/>
              </a:rPr>
              <a:t>פגישות תיאום ציפיות עם ראשי טור ושמיניות.</a:t>
            </a:r>
          </a:p>
          <a:p>
            <a:pPr lvl="1"/>
            <a:r>
              <a:rPr lang="he-IL">
                <a:latin typeface="Alef" panose="00000500000000000000" pitchFamily="2" charset="-79"/>
                <a:cs typeface="Alef" panose="00000500000000000000" pitchFamily="2" charset="-79"/>
              </a:rPr>
              <a:t>תקציב –</a:t>
            </a:r>
          </a:p>
          <a:p>
            <a:pPr lvl="2"/>
            <a:r>
              <a:rPr lang="he-IL">
                <a:latin typeface="Alef" panose="00000500000000000000" pitchFamily="2" charset="-79"/>
                <a:cs typeface="Alef" panose="00000500000000000000" pitchFamily="2" charset="-79"/>
              </a:rPr>
              <a:t>מה כולל תקציב המעטפת? (חיצוניים, סדנא הנהגתית, הוצאות חפ"ק וכו')</a:t>
            </a:r>
          </a:p>
          <a:p>
            <a:pPr lvl="2"/>
            <a:r>
              <a:rPr lang="he-IL">
                <a:latin typeface="Alef" panose="00000500000000000000" pitchFamily="2" charset="-79"/>
                <a:cs typeface="Alef" panose="00000500000000000000" pitchFamily="2" charset="-79"/>
              </a:rPr>
              <a:t>מה שורת המפעל </a:t>
            </a:r>
            <a:r>
              <a:rPr lang="he-IL" err="1">
                <a:latin typeface="Alef" panose="00000500000000000000" pitchFamily="2" charset="-79"/>
                <a:cs typeface="Alef" panose="00000500000000000000" pitchFamily="2" charset="-79"/>
              </a:rPr>
              <a:t>בצופינט</a:t>
            </a:r>
            <a:r>
              <a:rPr lang="he-IL">
                <a:latin typeface="Alef" panose="00000500000000000000" pitchFamily="2" charset="-79"/>
                <a:cs typeface="Alef" panose="00000500000000000000" pitchFamily="2" charset="-79"/>
              </a:rPr>
              <a:t>? תכנון מול ביצוע תקציב שנתי.</a:t>
            </a:r>
          </a:p>
          <a:p>
            <a:pPr lvl="2"/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914400" lvl="2" indent="0">
              <a:buNone/>
            </a:pPr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2"/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49560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22AF7-5EFA-2E08-ADE2-647BFC06C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3AC2FEC2-4864-E899-DFF6-A88145CE9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384" y="0"/>
            <a:ext cx="9144000" cy="6858000"/>
          </a:xfrm>
          <a:prstGeom prst="rect">
            <a:avLst/>
          </a:prstGeom>
        </p:spPr>
      </p:pic>
      <p:sp>
        <p:nvSpPr>
          <p:cNvPr id="4" name="כותרת 3">
            <a:extLst>
              <a:ext uri="{FF2B5EF4-FFF2-40B4-BE49-F238E27FC236}">
                <a16:creationId xmlns:a16="http://schemas.microsoft.com/office/drawing/2014/main" id="{4D0A2902-DA16-AF72-560A-7F94D51DD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>
                <a:latin typeface="Alef" panose="00000500000000000000" pitchFamily="2" charset="-79"/>
                <a:cs typeface="Alef" panose="00000500000000000000" pitchFamily="2" charset="-79"/>
              </a:rPr>
              <a:t>תהליך מקדים - שבטים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EFFB93AB-6CA0-835D-C426-ED3E8C350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6464"/>
            <a:ext cx="10515600" cy="4750499"/>
          </a:xfrm>
        </p:spPr>
        <p:txBody>
          <a:bodyPr>
            <a:normAutofit lnSpcReduction="10000"/>
          </a:bodyPr>
          <a:lstStyle/>
          <a:p>
            <a:pPr lvl="1"/>
            <a:r>
              <a:rPr lang="he-IL">
                <a:latin typeface="Alef" panose="00000500000000000000" pitchFamily="2" charset="-79"/>
                <a:cs typeface="Alef" panose="00000500000000000000" pitchFamily="2" charset="-79"/>
              </a:rPr>
              <a:t>לוגיסטיקה - </a:t>
            </a:r>
          </a:p>
          <a:p>
            <a:pPr lvl="2"/>
            <a:r>
              <a:rPr lang="he-IL">
                <a:latin typeface="Alef" panose="00000500000000000000" pitchFamily="2" charset="-79"/>
                <a:cs typeface="Alef" panose="00000500000000000000" pitchFamily="2" charset="-79"/>
              </a:rPr>
              <a:t>צרכים מיוחדים? עדה, צמי"ד אלרגיות וכו'.</a:t>
            </a:r>
          </a:p>
          <a:p>
            <a:pPr lvl="2"/>
            <a:r>
              <a:rPr lang="he-IL">
                <a:latin typeface="Alef" panose="00000500000000000000" pitchFamily="2" charset="-79"/>
                <a:cs typeface="Alef" panose="00000500000000000000" pitchFamily="2" charset="-79"/>
              </a:rPr>
              <a:t>צרכים לוגיסטיים לימי מנהיגות - מקום לינה, אופי הבישול.</a:t>
            </a:r>
          </a:p>
          <a:p>
            <a:pPr lvl="2"/>
            <a:r>
              <a:rPr lang="he-IL">
                <a:latin typeface="Alef" panose="00000500000000000000" pitchFamily="2" charset="-79"/>
                <a:cs typeface="Alef" panose="00000500000000000000" pitchFamily="2" charset="-79"/>
              </a:rPr>
              <a:t>ציוד שבטי – בדיקת הציוד והכשרה על בניית אוהל.</a:t>
            </a:r>
          </a:p>
          <a:p>
            <a:pPr lvl="2"/>
            <a:r>
              <a:rPr lang="he-IL">
                <a:latin typeface="Alef" panose="00000500000000000000" pitchFamily="2" charset="-79"/>
                <a:cs typeface="Alef" panose="00000500000000000000" pitchFamily="2" charset="-79"/>
              </a:rPr>
              <a:t>כללי המשחק בחניון.</a:t>
            </a:r>
          </a:p>
          <a:p>
            <a:pPr lvl="2"/>
            <a:r>
              <a:rPr lang="he-IL">
                <a:latin typeface="Alef" panose="00000500000000000000" pitchFamily="2" charset="-79"/>
                <a:cs typeface="Alef" panose="00000500000000000000" pitchFamily="2" charset="-79"/>
              </a:rPr>
              <a:t>טבלת היסעים.</a:t>
            </a:r>
          </a:p>
          <a:p>
            <a:pPr lvl="2"/>
            <a:r>
              <a:rPr lang="he-IL">
                <a:latin typeface="Alef" panose="00000500000000000000" pitchFamily="2" charset="-79"/>
                <a:cs typeface="Alef" panose="00000500000000000000" pitchFamily="2" charset="-79"/>
              </a:rPr>
              <a:t>תפריט.</a:t>
            </a:r>
          </a:p>
          <a:p>
            <a:pPr lvl="1"/>
            <a:r>
              <a:rPr lang="he-IL">
                <a:latin typeface="Alef" panose="00000500000000000000" pitchFamily="2" charset="-79"/>
                <a:cs typeface="Alef" panose="00000500000000000000" pitchFamily="2" charset="-79"/>
              </a:rPr>
              <a:t>ניהול – </a:t>
            </a:r>
          </a:p>
          <a:p>
            <a:pPr lvl="2"/>
            <a:r>
              <a:rPr lang="he-IL">
                <a:latin typeface="Alef" panose="00000500000000000000" pitchFamily="2" charset="-79"/>
                <a:cs typeface="Alef" panose="00000500000000000000" pitchFamily="2" charset="-79"/>
              </a:rPr>
              <a:t>הכשרת כ"א – תדריך, מכתב לוגיסטי, </a:t>
            </a:r>
            <a:r>
              <a:rPr lang="he-IL" b="1">
                <a:latin typeface="Alef" panose="00000500000000000000" pitchFamily="2" charset="-79"/>
                <a:cs typeface="Alef" panose="00000500000000000000" pitchFamily="2" charset="-79"/>
              </a:rPr>
              <a:t>חיצוניים</a:t>
            </a:r>
            <a:r>
              <a:rPr lang="he-IL">
                <a:latin typeface="Alef" panose="00000500000000000000" pitchFamily="2" charset="-79"/>
                <a:cs typeface="Alef" panose="00000500000000000000" pitchFamily="2" charset="-79"/>
              </a:rPr>
              <a:t>.</a:t>
            </a:r>
          </a:p>
          <a:p>
            <a:pPr lvl="2"/>
            <a:r>
              <a:rPr lang="he-IL">
                <a:latin typeface="Alef" panose="00000500000000000000" pitchFamily="2" charset="-79"/>
                <a:cs typeface="Alef" panose="00000500000000000000" pitchFamily="2" charset="-79"/>
              </a:rPr>
              <a:t>טיול שמיניות – הפרדה ניהולית ותהליך מקביל.</a:t>
            </a:r>
          </a:p>
          <a:p>
            <a:pPr lvl="2"/>
            <a:r>
              <a:rPr lang="he-IL">
                <a:latin typeface="Alef" panose="00000500000000000000" pitchFamily="2" charset="-79"/>
                <a:cs typeface="Alef" panose="00000500000000000000" pitchFamily="2" charset="-79"/>
              </a:rPr>
              <a:t>ועדות – מהי המעטפת </a:t>
            </a:r>
            <a:r>
              <a:rPr lang="he-IL" err="1">
                <a:latin typeface="Alef" panose="00000500000000000000" pitchFamily="2" charset="-79"/>
                <a:cs typeface="Alef" panose="00000500000000000000" pitchFamily="2" charset="-79"/>
              </a:rPr>
              <a:t>ההנהגתית</a:t>
            </a:r>
            <a:r>
              <a:rPr lang="he-IL">
                <a:latin typeface="Alef" panose="00000500000000000000" pitchFamily="2" charset="-79"/>
                <a:cs typeface="Alef" panose="00000500000000000000" pitchFamily="2" charset="-79"/>
              </a:rPr>
              <a:t>?</a:t>
            </a:r>
          </a:p>
          <a:p>
            <a:pPr lvl="1"/>
            <a:r>
              <a:rPr lang="he-IL">
                <a:latin typeface="Alef" panose="00000500000000000000" pitchFamily="2" charset="-79"/>
                <a:cs typeface="Alef" panose="00000500000000000000" pitchFamily="2" charset="-79"/>
              </a:rPr>
              <a:t>תקציב –</a:t>
            </a:r>
          </a:p>
          <a:p>
            <a:pPr lvl="2"/>
            <a:r>
              <a:rPr lang="he-IL">
                <a:latin typeface="Alef" panose="00000500000000000000" pitchFamily="2" charset="-79"/>
                <a:cs typeface="Alef" panose="00000500000000000000" pitchFamily="2" charset="-79"/>
              </a:rPr>
              <a:t>כמה נשאר בשבט - אוכל</a:t>
            </a:r>
          </a:p>
          <a:p>
            <a:pPr lvl="2"/>
            <a:r>
              <a:rPr lang="he-IL">
                <a:latin typeface="Alef" panose="00000500000000000000" pitchFamily="2" charset="-79"/>
                <a:cs typeface="Alef" panose="00000500000000000000" pitchFamily="2" charset="-79"/>
              </a:rPr>
              <a:t>מה שורת המפעל </a:t>
            </a:r>
            <a:r>
              <a:rPr lang="he-IL" err="1">
                <a:latin typeface="Alef" panose="00000500000000000000" pitchFamily="2" charset="-79"/>
                <a:cs typeface="Alef" panose="00000500000000000000" pitchFamily="2" charset="-79"/>
              </a:rPr>
              <a:t>בצופינט</a:t>
            </a:r>
            <a:r>
              <a:rPr lang="he-IL">
                <a:latin typeface="Alef" panose="00000500000000000000" pitchFamily="2" charset="-79"/>
                <a:cs typeface="Alef" panose="00000500000000000000" pitchFamily="2" charset="-79"/>
              </a:rPr>
              <a:t>? תכנון מול ביצוע תקציב שנתי.</a:t>
            </a:r>
          </a:p>
          <a:p>
            <a:pPr lvl="2"/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914400" lvl="2" indent="0">
              <a:buNone/>
            </a:pPr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2"/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55000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F12D6-4B3B-A82A-61A3-0E3C86D5B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DE4E9505-8D04-EC03-BEF4-EE753677D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384" y="0"/>
            <a:ext cx="9144000" cy="6858000"/>
          </a:xfrm>
          <a:prstGeom prst="rect">
            <a:avLst/>
          </a:prstGeom>
        </p:spPr>
      </p:pic>
      <p:sp>
        <p:nvSpPr>
          <p:cNvPr id="4" name="כותרת 3">
            <a:extLst>
              <a:ext uri="{FF2B5EF4-FFF2-40B4-BE49-F238E27FC236}">
                <a16:creationId xmlns:a16="http://schemas.microsoft.com/office/drawing/2014/main" id="{E2BF5D4C-2AFD-50F8-02E7-F927494B1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>
                <a:latin typeface="Alef" panose="00000500000000000000" pitchFamily="2" charset="-79"/>
                <a:cs typeface="Alef" panose="00000500000000000000" pitchFamily="2" charset="-79"/>
              </a:rPr>
              <a:t>ביטחון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FCA39B29-D861-EC2E-177F-778F35AA5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6464"/>
            <a:ext cx="10515600" cy="4750499"/>
          </a:xfrm>
        </p:spPr>
        <p:txBody>
          <a:bodyPr>
            <a:normAutofit/>
          </a:bodyPr>
          <a:lstStyle/>
          <a:p>
            <a:pPr lvl="1"/>
            <a:r>
              <a:rPr lang="he-IL">
                <a:latin typeface="Alef" panose="00000500000000000000" pitchFamily="2" charset="-79"/>
                <a:cs typeface="Alef" panose="00000500000000000000" pitchFamily="2" charset="-79"/>
              </a:rPr>
              <a:t>יום מנהיגות – לפי מוקד טבע – ובידוע קב"ט </a:t>
            </a:r>
            <a:r>
              <a:rPr lang="he-IL" err="1">
                <a:latin typeface="Alef" panose="00000500000000000000" pitchFamily="2" charset="-79"/>
                <a:cs typeface="Alef" panose="00000500000000000000" pitchFamily="2" charset="-79"/>
              </a:rPr>
              <a:t>ישובי</a:t>
            </a:r>
            <a:r>
              <a:rPr lang="he-IL">
                <a:latin typeface="Alef" panose="00000500000000000000" pitchFamily="2" charset="-79"/>
                <a:cs typeface="Alef" panose="00000500000000000000" pitchFamily="2" charset="-79"/>
              </a:rPr>
              <a:t>/עירוני.</a:t>
            </a:r>
          </a:p>
          <a:p>
            <a:pPr lvl="1"/>
            <a:r>
              <a:rPr lang="he-IL">
                <a:latin typeface="Alef" panose="00000500000000000000" pitchFamily="2" charset="-79"/>
                <a:cs typeface="Alef" panose="00000500000000000000" pitchFamily="2" charset="-79"/>
              </a:rPr>
              <a:t>מנהל/ת האבטחה בחניון הינו/ה רכז/ת המפעלים או מי מטעמו/ה.</a:t>
            </a:r>
          </a:p>
          <a:p>
            <a:pPr lvl="1"/>
            <a:r>
              <a:rPr lang="he-IL">
                <a:latin typeface="Alef" panose="00000500000000000000" pitchFamily="2" charset="-79"/>
                <a:cs typeface="Alef" panose="00000500000000000000" pitchFamily="2" charset="-79"/>
              </a:rPr>
              <a:t>יום חניון – אבטחת יום.</a:t>
            </a:r>
          </a:p>
          <a:p>
            <a:pPr lvl="1"/>
            <a:r>
              <a:rPr lang="he-IL">
                <a:latin typeface="Alef" panose="00000500000000000000" pitchFamily="2" charset="-79"/>
                <a:cs typeface="Alef" panose="00000500000000000000" pitchFamily="2" charset="-79"/>
              </a:rPr>
              <a:t>פק"מ – תנועתי פר חניון.</a:t>
            </a:r>
          </a:p>
          <a:p>
            <a:pPr lvl="2"/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914400" lvl="2" indent="0">
              <a:buNone/>
            </a:pPr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2"/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78406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F12D6-4B3B-A82A-61A3-0E3C86D5B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DE4E9505-8D04-EC03-BEF4-EE753677D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384" y="0"/>
            <a:ext cx="9144000" cy="6858000"/>
          </a:xfrm>
          <a:prstGeom prst="rect">
            <a:avLst/>
          </a:prstGeom>
        </p:spPr>
      </p:pic>
      <p:sp>
        <p:nvSpPr>
          <p:cNvPr id="4" name="כותרת 3">
            <a:extLst>
              <a:ext uri="{FF2B5EF4-FFF2-40B4-BE49-F238E27FC236}">
                <a16:creationId xmlns:a16="http://schemas.microsoft.com/office/drawing/2014/main" id="{E2BF5D4C-2AFD-50F8-02E7-F927494B1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09213"/>
          </a:xfrm>
        </p:spPr>
        <p:txBody>
          <a:bodyPr>
            <a:normAutofit/>
          </a:bodyPr>
          <a:lstStyle/>
          <a:p>
            <a:pPr algn="ctr"/>
            <a:r>
              <a:rPr lang="he-IL">
                <a:latin typeface="Alef"/>
                <a:cs typeface="Alef"/>
              </a:rPr>
              <a:t>אגף תפעול ורכש</a:t>
            </a:r>
            <a:br>
              <a:rPr lang="he-IL">
                <a:latin typeface="Alef"/>
                <a:cs typeface="Alef"/>
              </a:rPr>
            </a:br>
            <a:br>
              <a:rPr lang="he-IL">
                <a:latin typeface="Alef"/>
                <a:cs typeface="Alef"/>
              </a:rPr>
            </a:br>
            <a:r>
              <a:rPr lang="he-IL">
                <a:latin typeface="Alef"/>
                <a:cs typeface="Alef"/>
              </a:rPr>
              <a:t>המעטפת בחנוכה דרום 2024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FCA39B29-D861-EC2E-177F-778F35AA5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6464"/>
            <a:ext cx="10515600" cy="4750499"/>
          </a:xfrm>
        </p:spPr>
        <p:txBody>
          <a:bodyPr vert="horz" lIns="91440" tIns="45720" rIns="91440" bIns="45720" rtlCol="1" anchor="t">
            <a:normAutofit/>
          </a:bodyPr>
          <a:lstStyle/>
          <a:p>
            <a:pPr lvl="1"/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1"/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2"/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914400" lvl="2" indent="0">
              <a:buNone/>
            </a:pPr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2"/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38905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F12D6-4B3B-A82A-61A3-0E3C86D5B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DE4E9505-8D04-EC03-BEF4-EE753677D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384" y="0"/>
            <a:ext cx="9144000" cy="6858000"/>
          </a:xfrm>
          <a:prstGeom prst="rect">
            <a:avLst/>
          </a:prstGeom>
        </p:spPr>
      </p:pic>
      <p:sp>
        <p:nvSpPr>
          <p:cNvPr id="4" name="כותרת 3">
            <a:extLst>
              <a:ext uri="{FF2B5EF4-FFF2-40B4-BE49-F238E27FC236}">
                <a16:creationId xmlns:a16="http://schemas.microsoft.com/office/drawing/2014/main" id="{E2BF5D4C-2AFD-50F8-02E7-F927494B1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>
                <a:latin typeface="Alef"/>
                <a:cs typeface="Alef"/>
              </a:rPr>
              <a:t>החניון בחנוכה דרום 2024</a:t>
            </a:r>
            <a:endParaRPr lang="he-IL"/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FCA39B29-D861-EC2E-177F-778F35AA5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6464"/>
            <a:ext cx="10515600" cy="4750499"/>
          </a:xfrm>
        </p:spPr>
        <p:txBody>
          <a:bodyPr vert="horz" lIns="91440" tIns="45720" rIns="91440" bIns="45720" rtlCol="1" anchor="t">
            <a:normAutofit/>
          </a:bodyPr>
          <a:lstStyle/>
          <a:p>
            <a:pPr lvl="1"/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1"/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2"/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914400" lvl="2" indent="0">
              <a:buNone/>
            </a:pPr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2"/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8" name="מציין מיקום תוכן 4">
            <a:extLst>
              <a:ext uri="{FF2B5EF4-FFF2-40B4-BE49-F238E27FC236}">
                <a16:creationId xmlns:a16="http://schemas.microsoft.com/office/drawing/2014/main" id="{7CBA5580-5929-911E-9C4A-4131B91B4402}"/>
              </a:ext>
            </a:extLst>
          </p:cNvPr>
          <p:cNvSpPr txBox="1">
            <a:spLocks/>
          </p:cNvSpPr>
          <p:nvPr/>
        </p:nvSpPr>
        <p:spPr>
          <a:xfrm>
            <a:off x="990600" y="1578864"/>
            <a:ext cx="10515600" cy="4750499"/>
          </a:xfrm>
          <a:prstGeom prst="rect">
            <a:avLst/>
          </a:prstGeom>
        </p:spPr>
        <p:txBody>
          <a:bodyPr vert="horz" lIns="91440" tIns="45720" rIns="91440" bIns="45720" rtlCol="1" anchor="t">
            <a:normAutofit fontScale="92500" lnSpcReduction="2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he-IL" b="1" u="sng">
                <a:latin typeface="Alef"/>
                <a:cs typeface="Alef"/>
              </a:rPr>
              <a:t>באחריות האגף</a:t>
            </a:r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1"/>
            <a:r>
              <a:rPr lang="he-IL">
                <a:latin typeface="Alef"/>
                <a:cs typeface="Alef"/>
              </a:rPr>
              <a:t>אוהלי קונסטרוקציה</a:t>
            </a:r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1"/>
            <a:r>
              <a:rPr lang="he-IL">
                <a:latin typeface="Alef"/>
                <a:cs typeface="Alef"/>
              </a:rPr>
              <a:t>מיטות שדה + מזרנים</a:t>
            </a:r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1"/>
            <a:r>
              <a:rPr lang="he-IL">
                <a:latin typeface="Alef"/>
                <a:cs typeface="Alef"/>
              </a:rPr>
              <a:t>מחצלות, שולחנות, כיסאות וספסלים</a:t>
            </a:r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1"/>
            <a:r>
              <a:rPr lang="he-IL">
                <a:latin typeface="Alef"/>
                <a:cs typeface="Alef"/>
              </a:rPr>
              <a:t>דגלים ומוטות </a:t>
            </a:r>
            <a:r>
              <a:rPr lang="he-IL" err="1">
                <a:latin typeface="Alef"/>
                <a:cs typeface="Alef"/>
              </a:rPr>
              <a:t>לתליה</a:t>
            </a:r>
            <a:endParaRPr lang="he-IL" err="1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1"/>
            <a:r>
              <a:rPr lang="he-IL">
                <a:latin typeface="Alef"/>
                <a:cs typeface="Alef"/>
              </a:rPr>
              <a:t>פחי אשפה קטנים לפיזור בחניון</a:t>
            </a:r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1"/>
            <a:r>
              <a:rPr lang="he-IL" err="1">
                <a:latin typeface="Alef"/>
                <a:cs typeface="Alef"/>
              </a:rPr>
              <a:t>אלבד</a:t>
            </a:r>
            <a:r>
              <a:rPr lang="he-IL">
                <a:latin typeface="Alef"/>
                <a:cs typeface="Alef"/>
              </a:rPr>
              <a:t>, </a:t>
            </a:r>
            <a:r>
              <a:rPr lang="he-IL" err="1">
                <a:latin typeface="Alef"/>
                <a:cs typeface="Alef"/>
              </a:rPr>
              <a:t>פוליטילן</a:t>
            </a:r>
            <a:endParaRPr lang="he-IL" err="1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1"/>
            <a:r>
              <a:rPr lang="he-IL">
                <a:latin typeface="Alef"/>
                <a:cs typeface="Alef"/>
              </a:rPr>
              <a:t>ציוד חירום: מגפון + סוללות, אפודים זוהרים, </a:t>
            </a:r>
            <a:r>
              <a:rPr lang="he-IL" err="1">
                <a:latin typeface="Alef"/>
                <a:cs typeface="Alef"/>
              </a:rPr>
              <a:t>סטיקלייטים</a:t>
            </a:r>
            <a:r>
              <a:rPr lang="he-IL">
                <a:latin typeface="Alef"/>
                <a:cs typeface="Alef"/>
              </a:rPr>
              <a:t> ומים חירום</a:t>
            </a:r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1"/>
            <a:r>
              <a:rPr lang="he-IL">
                <a:latin typeface="Alef"/>
                <a:cs typeface="Alef"/>
              </a:rPr>
              <a:t>כלי עבודה: פטיש 5, את חפירה, טוריה, הלמניה, חולץ + בזנטים</a:t>
            </a:r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1"/>
            <a:r>
              <a:rPr lang="he-IL">
                <a:latin typeface="Alef"/>
                <a:cs typeface="Alef"/>
              </a:rPr>
              <a:t>ציוד טכני: ארגז כלים למנהלן, חוט ברזל, </a:t>
            </a:r>
            <a:r>
              <a:rPr lang="he-IL" err="1">
                <a:latin typeface="Alef"/>
                <a:cs typeface="Alef"/>
              </a:rPr>
              <a:t>סס"ל</a:t>
            </a:r>
            <a:r>
              <a:rPr lang="he-IL">
                <a:latin typeface="Alef"/>
                <a:cs typeface="Alef"/>
              </a:rPr>
              <a:t>, חבל 4, </a:t>
            </a:r>
            <a:r>
              <a:rPr lang="he-IL" err="1">
                <a:latin typeface="Alef"/>
                <a:cs typeface="Alef"/>
              </a:rPr>
              <a:t>קיפרים</a:t>
            </a:r>
            <a:r>
              <a:rPr lang="he-IL">
                <a:latin typeface="Alef"/>
                <a:cs typeface="Alef"/>
              </a:rPr>
              <a:t>.</a:t>
            </a:r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1"/>
            <a:r>
              <a:rPr lang="he-IL">
                <a:latin typeface="Alef"/>
                <a:cs typeface="Alef"/>
              </a:rPr>
              <a:t>גז: כירה כפולה ובלוני גז</a:t>
            </a:r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1"/>
            <a:r>
              <a:rPr lang="he-IL">
                <a:latin typeface="Alef"/>
                <a:cs typeface="Alef"/>
              </a:rPr>
              <a:t>עמדת </a:t>
            </a:r>
            <a:r>
              <a:rPr lang="he-IL" err="1">
                <a:latin typeface="Alef"/>
                <a:cs typeface="Alef"/>
              </a:rPr>
              <a:t>הג"ס</a:t>
            </a:r>
            <a:r>
              <a:rPr lang="he-IL">
                <a:latin typeface="Alef"/>
                <a:cs typeface="Alef"/>
              </a:rPr>
              <a:t> לגנרטור</a:t>
            </a:r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1"/>
            <a:r>
              <a:rPr lang="he-IL">
                <a:latin typeface="Alef"/>
                <a:cs typeface="Alef"/>
              </a:rPr>
              <a:t>שילוט: הכוונה לחניון, מפה, אין כניסה, אין מעבר, אשפה, נוזל חם.</a:t>
            </a:r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1"/>
            <a:r>
              <a:rPr lang="he-IL">
                <a:latin typeface="Alef"/>
                <a:cs typeface="Alef"/>
              </a:rPr>
              <a:t>חשמל: עמודי תאורה, פרוז'קטורים, </a:t>
            </a:r>
            <a:r>
              <a:rPr lang="he-IL" err="1">
                <a:latin typeface="Alef"/>
                <a:cs typeface="Alef"/>
              </a:rPr>
              <a:t>גרילנדות</a:t>
            </a:r>
            <a:r>
              <a:rPr lang="he-IL">
                <a:latin typeface="Alef"/>
                <a:cs typeface="Alef"/>
              </a:rPr>
              <a:t>, מפצלים, מאריכים, עמדת תאורת חירום, תאורה לאוהל וארגז טעינה.</a:t>
            </a:r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1"/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1"/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2"/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914400" lvl="2" indent="0">
              <a:buNone/>
            </a:pPr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2"/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24616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F12D6-4B3B-A82A-61A3-0E3C86D5B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DE4E9505-8D04-EC03-BEF4-EE753677D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384" y="0"/>
            <a:ext cx="9144000" cy="6858000"/>
          </a:xfrm>
          <a:prstGeom prst="rect">
            <a:avLst/>
          </a:prstGeom>
        </p:spPr>
      </p:pic>
      <p:sp>
        <p:nvSpPr>
          <p:cNvPr id="4" name="כותרת 3">
            <a:extLst>
              <a:ext uri="{FF2B5EF4-FFF2-40B4-BE49-F238E27FC236}">
                <a16:creationId xmlns:a16="http://schemas.microsoft.com/office/drawing/2014/main" id="{E2BF5D4C-2AFD-50F8-02E7-F927494B1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>
                <a:latin typeface="Alef"/>
                <a:cs typeface="Alef"/>
              </a:rPr>
              <a:t>החניון בחנוכה דרום 2024</a:t>
            </a:r>
            <a:endParaRPr lang="he-IL"/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FCA39B29-D861-EC2E-177F-778F35AA5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6464"/>
            <a:ext cx="10515600" cy="4750499"/>
          </a:xfrm>
        </p:spPr>
        <p:txBody>
          <a:bodyPr vert="horz" lIns="91440" tIns="45720" rIns="91440" bIns="45720" rtlCol="1" anchor="t">
            <a:normAutofit/>
          </a:bodyPr>
          <a:lstStyle/>
          <a:p>
            <a:pPr lvl="1"/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1"/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2"/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914400" lvl="2" indent="0">
              <a:buNone/>
            </a:pPr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2"/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8" name="מציין מיקום תוכן 4">
            <a:extLst>
              <a:ext uri="{FF2B5EF4-FFF2-40B4-BE49-F238E27FC236}">
                <a16:creationId xmlns:a16="http://schemas.microsoft.com/office/drawing/2014/main" id="{7CBA5580-5929-911E-9C4A-4131B91B4402}"/>
              </a:ext>
            </a:extLst>
          </p:cNvPr>
          <p:cNvSpPr txBox="1">
            <a:spLocks/>
          </p:cNvSpPr>
          <p:nvPr/>
        </p:nvSpPr>
        <p:spPr>
          <a:xfrm>
            <a:off x="990600" y="1578864"/>
            <a:ext cx="10515600" cy="4750499"/>
          </a:xfrm>
          <a:prstGeom prst="rect">
            <a:avLst/>
          </a:prstGeom>
        </p:spPr>
        <p:txBody>
          <a:bodyPr vert="horz" lIns="91440" tIns="45720" rIns="91440" bIns="45720" rtlCol="1" anchor="t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he-IL" b="1" u="sng">
                <a:latin typeface="Alef"/>
                <a:cs typeface="Alef"/>
              </a:rPr>
              <a:t>באחריות ההנהגה</a:t>
            </a:r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1"/>
            <a:r>
              <a:rPr lang="he-IL">
                <a:latin typeface="Alef"/>
                <a:cs typeface="Alef"/>
              </a:rPr>
              <a:t>ציוד בישול למנהלה</a:t>
            </a:r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1"/>
            <a:r>
              <a:rPr lang="he-IL">
                <a:latin typeface="Alef"/>
                <a:cs typeface="Alef"/>
              </a:rPr>
              <a:t>ציוד בישול לשבטים</a:t>
            </a:r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1"/>
            <a:r>
              <a:rPr lang="he-IL">
                <a:latin typeface="Alef"/>
                <a:cs typeface="Alef"/>
              </a:rPr>
              <a:t>עמדות </a:t>
            </a:r>
            <a:r>
              <a:rPr lang="he-IL" err="1">
                <a:latin typeface="Alef"/>
                <a:cs typeface="Alef"/>
              </a:rPr>
              <a:t>הג"ס</a:t>
            </a:r>
            <a:r>
              <a:rPr lang="he-IL">
                <a:latin typeface="Alef"/>
                <a:cs typeface="Alef"/>
              </a:rPr>
              <a:t> בהתאם להוראות מחלקת בטיחות</a:t>
            </a:r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1"/>
            <a:r>
              <a:rPr lang="he-IL">
                <a:latin typeface="Alef"/>
                <a:cs typeface="Alef"/>
              </a:rPr>
              <a:t>כלי אוכל</a:t>
            </a:r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1"/>
            <a:r>
              <a:rPr lang="he-IL">
                <a:latin typeface="Alef"/>
                <a:cs typeface="Alef"/>
              </a:rPr>
              <a:t>ציוד </a:t>
            </a:r>
            <a:r>
              <a:rPr lang="he-IL" err="1">
                <a:latin typeface="Alef"/>
                <a:cs typeface="Alef"/>
              </a:rPr>
              <a:t>נקיון</a:t>
            </a:r>
            <a:r>
              <a:rPr lang="he-IL">
                <a:latin typeface="Alef"/>
                <a:cs typeface="Alef"/>
              </a:rPr>
              <a:t> - כולל שקיות אשפה</a:t>
            </a:r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1"/>
            <a:r>
              <a:rPr lang="he-IL">
                <a:latin typeface="Alef"/>
                <a:cs typeface="Alef"/>
              </a:rPr>
              <a:t>ציוד לינה לשבטים</a:t>
            </a:r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1"/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1"/>
            <a:r>
              <a:rPr lang="he-IL">
                <a:latin typeface="Alef"/>
                <a:cs typeface="Alef"/>
              </a:rPr>
              <a:t>מומלץ להביא </a:t>
            </a:r>
            <a:r>
              <a:rPr lang="he-IL" err="1">
                <a:latin typeface="Alef"/>
                <a:cs typeface="Alef"/>
              </a:rPr>
              <a:t>גזיבו</a:t>
            </a:r>
            <a:r>
              <a:rPr lang="he-IL">
                <a:latin typeface="Alef"/>
                <a:cs typeface="Alef"/>
              </a:rPr>
              <a:t> לפינת עישון, ציוד חשמל </a:t>
            </a:r>
            <a:r>
              <a:rPr lang="he-IL" err="1">
                <a:latin typeface="Alef"/>
                <a:cs typeface="Alef"/>
              </a:rPr>
              <a:t>ספייר</a:t>
            </a:r>
            <a:r>
              <a:rPr lang="he-IL">
                <a:latin typeface="Alef"/>
                <a:cs typeface="Alef"/>
              </a:rPr>
              <a:t>, וכל מה שיעשה לכם את הטיול יותר נעים. (במגבלות ההובלה)</a:t>
            </a:r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1"/>
            <a:r>
              <a:rPr lang="he-IL">
                <a:latin typeface="Alef"/>
                <a:cs typeface="Alef"/>
              </a:rPr>
              <a:t>אין להביא גופי חימום (מפזרי חום ומיחמים)</a:t>
            </a:r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1"/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1"/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2"/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914400" lvl="2" indent="0">
              <a:buNone/>
            </a:pPr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2"/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57275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F12D6-4B3B-A82A-61A3-0E3C86D5B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DE4E9505-8D04-EC03-BEF4-EE753677D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384" y="0"/>
            <a:ext cx="9144000" cy="6858000"/>
          </a:xfrm>
          <a:prstGeom prst="rect">
            <a:avLst/>
          </a:prstGeom>
        </p:spPr>
      </p:pic>
      <p:sp>
        <p:nvSpPr>
          <p:cNvPr id="4" name="כותרת 3">
            <a:extLst>
              <a:ext uri="{FF2B5EF4-FFF2-40B4-BE49-F238E27FC236}">
                <a16:creationId xmlns:a16="http://schemas.microsoft.com/office/drawing/2014/main" id="{E2BF5D4C-2AFD-50F8-02E7-F927494B1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>
                <a:latin typeface="Alef"/>
                <a:cs typeface="Alef"/>
              </a:rPr>
              <a:t>תיאום ציפיות</a:t>
            </a:r>
            <a:endParaRPr lang="he-IL"/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FCA39B29-D861-EC2E-177F-778F35AA5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6464"/>
            <a:ext cx="10515600" cy="4750499"/>
          </a:xfrm>
        </p:spPr>
        <p:txBody>
          <a:bodyPr vert="horz" lIns="91440" tIns="45720" rIns="91440" bIns="45720" rtlCol="1" anchor="t">
            <a:normAutofit/>
          </a:bodyPr>
          <a:lstStyle/>
          <a:p>
            <a:pPr lvl="1"/>
            <a:r>
              <a:rPr lang="he-IL">
                <a:latin typeface="Alef"/>
                <a:cs typeface="Alef"/>
              </a:rPr>
              <a:t>ציוד</a:t>
            </a:r>
          </a:p>
          <a:p>
            <a:pPr lvl="1"/>
            <a:r>
              <a:rPr lang="he-IL">
                <a:latin typeface="Alef"/>
                <a:cs typeface="Alef"/>
              </a:rPr>
              <a:t>רכבים</a:t>
            </a:r>
          </a:p>
          <a:p>
            <a:pPr lvl="1"/>
            <a:r>
              <a:rPr lang="he-IL">
                <a:latin typeface="Alef"/>
                <a:cs typeface="Alef"/>
              </a:rPr>
              <a:t>אירוח בחניון</a:t>
            </a:r>
          </a:p>
          <a:p>
            <a:pPr lvl="1"/>
            <a:r>
              <a:rPr lang="he-IL">
                <a:latin typeface="Alef"/>
                <a:cs typeface="Alef"/>
              </a:rPr>
              <a:t>קבלת חניון מהאגף</a:t>
            </a:r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1"/>
            <a:r>
              <a:rPr lang="he-IL">
                <a:latin typeface="Alef"/>
                <a:cs typeface="Alef"/>
              </a:rPr>
              <a:t>החלפה בין ההנהגות בחניון</a:t>
            </a:r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1"/>
            <a:r>
              <a:rPr lang="he-IL">
                <a:latin typeface="Alef"/>
                <a:cs typeface="Alef"/>
              </a:rPr>
              <a:t>זיכוי חניון מול האגף</a:t>
            </a:r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1"/>
            <a:r>
              <a:rPr lang="he-IL">
                <a:latin typeface="Alef"/>
                <a:cs typeface="Alef"/>
              </a:rPr>
              <a:t>תיאום בין הנהגות החולקות ומחליפות בחניון</a:t>
            </a:r>
          </a:p>
          <a:p>
            <a:pPr lvl="1"/>
            <a:r>
              <a:rPr lang="he-IL">
                <a:latin typeface="Alef"/>
                <a:cs typeface="Alef"/>
              </a:rPr>
              <a:t>תפקיד רכז המפעלים בחנוכה דרום 2024</a:t>
            </a:r>
          </a:p>
          <a:p>
            <a:pPr lvl="1"/>
            <a:r>
              <a:rPr lang="he-IL">
                <a:latin typeface="Alef"/>
                <a:cs typeface="Alef"/>
              </a:rPr>
              <a:t>עבודה מול ספקים</a:t>
            </a:r>
            <a:endParaRPr lang="en-US">
              <a:latin typeface="Alef"/>
              <a:cs typeface="Alef"/>
            </a:endParaRPr>
          </a:p>
          <a:p>
            <a:pPr lvl="1"/>
            <a:r>
              <a:rPr lang="he-IL">
                <a:latin typeface="Alef"/>
                <a:cs typeface="Alef"/>
              </a:rPr>
              <a:t>עבודה מול האגף</a:t>
            </a:r>
            <a:endParaRPr lang="en-US">
              <a:latin typeface="Alef"/>
              <a:cs typeface="Alef"/>
            </a:endParaRPr>
          </a:p>
          <a:p>
            <a:pPr lvl="1"/>
            <a:r>
              <a:rPr lang="he-IL">
                <a:latin typeface="Alef"/>
                <a:cs typeface="Alef"/>
              </a:rPr>
              <a:t>דגשים שלכם</a:t>
            </a:r>
          </a:p>
          <a:p>
            <a:pPr lvl="1"/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1"/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2"/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914400" lvl="2" indent="0">
              <a:buNone/>
            </a:pPr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2"/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34716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F12D6-4B3B-A82A-61A3-0E3C86D5B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DE4E9505-8D04-EC03-BEF4-EE753677D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384" y="0"/>
            <a:ext cx="9144000" cy="6858000"/>
          </a:xfrm>
          <a:prstGeom prst="rect">
            <a:avLst/>
          </a:prstGeom>
        </p:spPr>
      </p:pic>
      <p:sp>
        <p:nvSpPr>
          <p:cNvPr id="4" name="כותרת 3">
            <a:extLst>
              <a:ext uri="{FF2B5EF4-FFF2-40B4-BE49-F238E27FC236}">
                <a16:creationId xmlns:a16="http://schemas.microsoft.com/office/drawing/2014/main" id="{E2BF5D4C-2AFD-50F8-02E7-F927494B1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>
                <a:latin typeface="Alef"/>
                <a:cs typeface="Alef"/>
              </a:rPr>
              <a:t>תהליך מקדים לטיולים - תל"ג</a:t>
            </a:r>
            <a:endParaRPr lang="he-IL"/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FCA39B29-D861-EC2E-177F-778F35AA5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6464"/>
            <a:ext cx="10515600" cy="4750499"/>
          </a:xfrm>
        </p:spPr>
        <p:txBody>
          <a:bodyPr vert="horz" lIns="91440" tIns="45720" rIns="91440" bIns="45720" rtlCol="1" anchor="t">
            <a:normAutofit/>
          </a:bodyPr>
          <a:lstStyle/>
          <a:p>
            <a:pPr lvl="1"/>
            <a:r>
              <a:rPr lang="he-IL">
                <a:latin typeface="Alef"/>
                <a:cs typeface="Alef"/>
              </a:rPr>
              <a:t>ייתקים מפגש תל"ג אחד, פרונטלי בו נעבור על הנושאים הבאים:</a:t>
            </a:r>
          </a:p>
          <a:p>
            <a:pPr lvl="1"/>
            <a:r>
              <a:rPr lang="he-IL">
                <a:latin typeface="Alef"/>
                <a:cs typeface="Alef"/>
              </a:rPr>
              <a:t>היסעים - כמויות וספק</a:t>
            </a:r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1"/>
            <a:r>
              <a:rPr lang="he-IL">
                <a:latin typeface="Alef"/>
                <a:cs typeface="Alef"/>
              </a:rPr>
              <a:t>אבטחה ורפואה - כמויות וספק</a:t>
            </a:r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1"/>
            <a:r>
              <a:rPr lang="he-IL">
                <a:latin typeface="Alef"/>
                <a:cs typeface="Alef"/>
              </a:rPr>
              <a:t>דרישות מיוחדות - אבטחה בנסיעות, שירותים נגישים וכו.</a:t>
            </a:r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1"/>
            <a:r>
              <a:rPr lang="he-IL">
                <a:latin typeface="Alef"/>
                <a:cs typeface="Alef"/>
              </a:rPr>
              <a:t>מנהלות בחניון: שירותים, מים, עצים, אשפה, רופא, גנרטור - מעבר על כמויות וספקים</a:t>
            </a:r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1"/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1"/>
            <a:r>
              <a:rPr lang="he-IL">
                <a:latin typeface="Alef"/>
                <a:cs typeface="Alef"/>
              </a:rPr>
              <a:t>עדכון כמויות לאחר סגירת הרשמה - זום / שיחת טלפון / פרונטלי (למי שמעוניין)</a:t>
            </a:r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1"/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1"/>
            <a:r>
              <a:rPr lang="he-IL">
                <a:latin typeface="Alef"/>
                <a:cs typeface="Alef"/>
              </a:rPr>
              <a:t>יתקיים מפגש עם ההנהגות בחניונים בשיתוף מחלקת מפעלים וארגון</a:t>
            </a:r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1"/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1"/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2"/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914400" lvl="2" indent="0">
              <a:buNone/>
            </a:pPr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lvl="2"/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56258172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ערכת נושא Office</vt:lpstr>
      <vt:lpstr>מוכנות לחנוכה 2024 רכזי/ות מפעלים וארגון</vt:lpstr>
      <vt:lpstr>תהליך מקדים - הנהגה</vt:lpstr>
      <vt:lpstr>תהליך מקדים - שבטים</vt:lpstr>
      <vt:lpstr>ביטחון</vt:lpstr>
      <vt:lpstr>אגף תפעול ורכש  המעטפת בחנוכה דרום 2024</vt:lpstr>
      <vt:lpstr>החניון בחנוכה דרום 2024</vt:lpstr>
      <vt:lpstr>החניון בחנוכה דרום 2024</vt:lpstr>
      <vt:lpstr>תיאום ציפיות</vt:lpstr>
      <vt:lpstr>תהליך מקדים לטיולים - תל"ג</vt:lpstr>
      <vt:lpstr>שאלות?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איתי ברטוב</dc:creator>
  <cp:revision>1</cp:revision>
  <dcterms:created xsi:type="dcterms:W3CDTF">2024-10-29T08:41:33Z</dcterms:created>
  <dcterms:modified xsi:type="dcterms:W3CDTF">2024-10-29T15:14:23Z</dcterms:modified>
</cp:coreProperties>
</file>