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4"/>
  </p:sldMasterIdLst>
  <p:sldIdLst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>
        <p:scale>
          <a:sx n="73" d="100"/>
          <a:sy n="73" d="100"/>
        </p:scale>
        <p:origin x="404" y="-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איה אמיתי" userId="05f380a9-2efc-4b0d-890a-34480815177f" providerId="ADAL" clId="{1BA85F9B-D3A2-4945-A659-6FBC07CAEEF3}"/>
    <pc:docChg chg="undo custSel addSld delSld modSld">
      <pc:chgData name="איה אמיתי" userId="05f380a9-2efc-4b0d-890a-34480815177f" providerId="ADAL" clId="{1BA85F9B-D3A2-4945-A659-6FBC07CAEEF3}" dt="2024-10-20T09:30:55.723" v="50" actId="47"/>
      <pc:docMkLst>
        <pc:docMk/>
      </pc:docMkLst>
      <pc:sldChg chg="del">
        <pc:chgData name="איה אמיתי" userId="05f380a9-2efc-4b0d-890a-34480815177f" providerId="ADAL" clId="{1BA85F9B-D3A2-4945-A659-6FBC07CAEEF3}" dt="2024-10-20T09:30:45.034" v="28" actId="47"/>
        <pc:sldMkLst>
          <pc:docMk/>
          <pc:sldMk cId="1038927348" sldId="256"/>
        </pc:sldMkLst>
      </pc:sldChg>
      <pc:sldChg chg="modSp add del mod">
        <pc:chgData name="איה אמיתי" userId="05f380a9-2efc-4b0d-890a-34480815177f" providerId="ADAL" clId="{1BA85F9B-D3A2-4945-A659-6FBC07CAEEF3}" dt="2024-10-20T09:30:55.723" v="50" actId="47"/>
        <pc:sldMkLst>
          <pc:docMk/>
          <pc:sldMk cId="1841364083" sldId="257"/>
        </pc:sldMkLst>
        <pc:spChg chg="mod">
          <ac:chgData name="איה אמיתי" userId="05f380a9-2efc-4b0d-890a-34480815177f" providerId="ADAL" clId="{1BA85F9B-D3A2-4945-A659-6FBC07CAEEF3}" dt="2024-10-20T09:30:53.197" v="49" actId="27636"/>
          <ac:spMkLst>
            <pc:docMk/>
            <pc:sldMk cId="1841364083" sldId="257"/>
            <ac:spMk id="3" creationId="{11A23927-C7BB-4A8C-827D-C1CF438579C8}"/>
          </ac:spMkLst>
        </pc:spChg>
      </pc:sldChg>
      <pc:sldChg chg="add del">
        <pc:chgData name="איה אמיתי" userId="05f380a9-2efc-4b0d-890a-34480815177f" providerId="ADAL" clId="{1BA85F9B-D3A2-4945-A659-6FBC07CAEEF3}" dt="2024-10-20T09:30:51.921" v="47" actId="47"/>
        <pc:sldMkLst>
          <pc:docMk/>
          <pc:sldMk cId="2560880196" sldId="262"/>
        </pc:sldMkLst>
      </pc:sldChg>
      <pc:sldChg chg="del">
        <pc:chgData name="איה אמיתי" userId="05f380a9-2efc-4b0d-890a-34480815177f" providerId="ADAL" clId="{1BA85F9B-D3A2-4945-A659-6FBC07CAEEF3}" dt="2024-10-20T09:30:49.228" v="44" actId="47"/>
        <pc:sldMkLst>
          <pc:docMk/>
          <pc:sldMk cId="3647410028" sldId="263"/>
        </pc:sldMkLst>
      </pc:sldChg>
      <pc:sldChg chg="del">
        <pc:chgData name="איה אמיתי" userId="05f380a9-2efc-4b0d-890a-34480815177f" providerId="ADAL" clId="{1BA85F9B-D3A2-4945-A659-6FBC07CAEEF3}" dt="2024-10-20T09:30:48.847" v="43" actId="47"/>
        <pc:sldMkLst>
          <pc:docMk/>
          <pc:sldMk cId="542342895" sldId="264"/>
        </pc:sldMkLst>
      </pc:sldChg>
      <pc:sldChg chg="del">
        <pc:chgData name="איה אמיתי" userId="05f380a9-2efc-4b0d-890a-34480815177f" providerId="ADAL" clId="{1BA85F9B-D3A2-4945-A659-6FBC07CAEEF3}" dt="2024-10-20T09:30:48.428" v="42" actId="47"/>
        <pc:sldMkLst>
          <pc:docMk/>
          <pc:sldMk cId="2595603453" sldId="265"/>
        </pc:sldMkLst>
      </pc:sldChg>
      <pc:sldChg chg="del">
        <pc:chgData name="איה אמיתי" userId="05f380a9-2efc-4b0d-890a-34480815177f" providerId="ADAL" clId="{1BA85F9B-D3A2-4945-A659-6FBC07CAEEF3}" dt="2024-10-20T09:30:48.148" v="41" actId="47"/>
        <pc:sldMkLst>
          <pc:docMk/>
          <pc:sldMk cId="3136714422" sldId="266"/>
        </pc:sldMkLst>
      </pc:sldChg>
      <pc:sldChg chg="del">
        <pc:chgData name="איה אמיתי" userId="05f380a9-2efc-4b0d-890a-34480815177f" providerId="ADAL" clId="{1BA85F9B-D3A2-4945-A659-6FBC07CAEEF3}" dt="2024-10-20T09:30:47.889" v="40" actId="47"/>
        <pc:sldMkLst>
          <pc:docMk/>
          <pc:sldMk cId="2750444653" sldId="267"/>
        </pc:sldMkLst>
      </pc:sldChg>
      <pc:sldChg chg="del">
        <pc:chgData name="איה אמיתי" userId="05f380a9-2efc-4b0d-890a-34480815177f" providerId="ADAL" clId="{1BA85F9B-D3A2-4945-A659-6FBC07CAEEF3}" dt="2024-10-20T09:30:47.628" v="39" actId="47"/>
        <pc:sldMkLst>
          <pc:docMk/>
          <pc:sldMk cId="809075046" sldId="268"/>
        </pc:sldMkLst>
      </pc:sldChg>
      <pc:sldChg chg="del">
        <pc:chgData name="איה אמיתי" userId="05f380a9-2efc-4b0d-890a-34480815177f" providerId="ADAL" clId="{1BA85F9B-D3A2-4945-A659-6FBC07CAEEF3}" dt="2024-10-20T09:30:47.414" v="38" actId="47"/>
        <pc:sldMkLst>
          <pc:docMk/>
          <pc:sldMk cId="3127466933" sldId="269"/>
        </pc:sldMkLst>
      </pc:sldChg>
      <pc:sldChg chg="del">
        <pc:chgData name="איה אמיתי" userId="05f380a9-2efc-4b0d-890a-34480815177f" providerId="ADAL" clId="{1BA85F9B-D3A2-4945-A659-6FBC07CAEEF3}" dt="2024-10-20T09:30:47.012" v="37" actId="47"/>
        <pc:sldMkLst>
          <pc:docMk/>
          <pc:sldMk cId="747364459" sldId="270"/>
        </pc:sldMkLst>
      </pc:sldChg>
      <pc:sldChg chg="del">
        <pc:chgData name="איה אמיתי" userId="05f380a9-2efc-4b0d-890a-34480815177f" providerId="ADAL" clId="{1BA85F9B-D3A2-4945-A659-6FBC07CAEEF3}" dt="2024-10-20T09:30:46.667" v="36" actId="47"/>
        <pc:sldMkLst>
          <pc:docMk/>
          <pc:sldMk cId="1244341770" sldId="271"/>
        </pc:sldMkLst>
      </pc:sldChg>
      <pc:sldChg chg="del">
        <pc:chgData name="איה אמיתי" userId="05f380a9-2efc-4b0d-890a-34480815177f" providerId="ADAL" clId="{1BA85F9B-D3A2-4945-A659-6FBC07CAEEF3}" dt="2024-10-20T09:30:46.374" v="35" actId="47"/>
        <pc:sldMkLst>
          <pc:docMk/>
          <pc:sldMk cId="3531292158" sldId="272"/>
        </pc:sldMkLst>
      </pc:sldChg>
      <pc:sldChg chg="del">
        <pc:chgData name="איה אמיתי" userId="05f380a9-2efc-4b0d-890a-34480815177f" providerId="ADAL" clId="{1BA85F9B-D3A2-4945-A659-6FBC07CAEEF3}" dt="2024-10-20T09:30:46.143" v="34" actId="47"/>
        <pc:sldMkLst>
          <pc:docMk/>
          <pc:sldMk cId="2281752897" sldId="273"/>
        </pc:sldMkLst>
      </pc:sldChg>
      <pc:sldChg chg="del">
        <pc:chgData name="איה אמיתי" userId="05f380a9-2efc-4b0d-890a-34480815177f" providerId="ADAL" clId="{1BA85F9B-D3A2-4945-A659-6FBC07CAEEF3}" dt="2024-10-20T09:30:45.945" v="33" actId="47"/>
        <pc:sldMkLst>
          <pc:docMk/>
          <pc:sldMk cId="3978799796" sldId="274"/>
        </pc:sldMkLst>
      </pc:sldChg>
      <pc:sldChg chg="del">
        <pc:chgData name="איה אמיתי" userId="05f380a9-2efc-4b0d-890a-34480815177f" providerId="ADAL" clId="{1BA85F9B-D3A2-4945-A659-6FBC07CAEEF3}" dt="2024-10-20T09:30:45.719" v="32" actId="47"/>
        <pc:sldMkLst>
          <pc:docMk/>
          <pc:sldMk cId="2500875821" sldId="275"/>
        </pc:sldMkLst>
      </pc:sldChg>
      <pc:sldChg chg="del">
        <pc:chgData name="איה אמיתי" userId="05f380a9-2efc-4b0d-890a-34480815177f" providerId="ADAL" clId="{1BA85F9B-D3A2-4945-A659-6FBC07CAEEF3}" dt="2024-10-20T09:30:45.545" v="31" actId="47"/>
        <pc:sldMkLst>
          <pc:docMk/>
          <pc:sldMk cId="3841742932" sldId="276"/>
        </pc:sldMkLst>
      </pc:sldChg>
      <pc:sldChg chg="del">
        <pc:chgData name="איה אמיתי" userId="05f380a9-2efc-4b0d-890a-34480815177f" providerId="ADAL" clId="{1BA85F9B-D3A2-4945-A659-6FBC07CAEEF3}" dt="2024-10-20T09:30:45.353" v="30" actId="47"/>
        <pc:sldMkLst>
          <pc:docMk/>
          <pc:sldMk cId="2119348966" sldId="277"/>
        </pc:sldMkLst>
      </pc:sldChg>
      <pc:sldChg chg="del">
        <pc:chgData name="איה אמיתי" userId="05f380a9-2efc-4b0d-890a-34480815177f" providerId="ADAL" clId="{1BA85F9B-D3A2-4945-A659-6FBC07CAEEF3}" dt="2024-10-20T09:30:45.205" v="29" actId="47"/>
        <pc:sldMkLst>
          <pc:docMk/>
          <pc:sldMk cId="90068630" sldId="278"/>
        </pc:sldMkLst>
      </pc:sldChg>
      <pc:sldChg chg="del">
        <pc:chgData name="איה אמיתי" userId="05f380a9-2efc-4b0d-890a-34480815177f" providerId="ADAL" clId="{1BA85F9B-D3A2-4945-A659-6FBC07CAEEF3}" dt="2024-10-20T09:30:44.882" v="27" actId="47"/>
        <pc:sldMkLst>
          <pc:docMk/>
          <pc:sldMk cId="2798336980" sldId="279"/>
        </pc:sldMkLst>
      </pc:sldChg>
      <pc:sldChg chg="del">
        <pc:chgData name="איה אמיתי" userId="05f380a9-2efc-4b0d-890a-34480815177f" providerId="ADAL" clId="{1BA85F9B-D3A2-4945-A659-6FBC07CAEEF3}" dt="2024-10-20T09:30:44.774" v="26" actId="47"/>
        <pc:sldMkLst>
          <pc:docMk/>
          <pc:sldMk cId="4153137720" sldId="280"/>
        </pc:sldMkLst>
      </pc:sldChg>
      <pc:sldChg chg="del">
        <pc:chgData name="איה אמיתי" userId="05f380a9-2efc-4b0d-890a-34480815177f" providerId="ADAL" clId="{1BA85F9B-D3A2-4945-A659-6FBC07CAEEF3}" dt="2024-10-20T09:30:44.619" v="25" actId="47"/>
        <pc:sldMkLst>
          <pc:docMk/>
          <pc:sldMk cId="2067667773" sldId="281"/>
        </pc:sldMkLst>
      </pc:sldChg>
      <pc:sldChg chg="del">
        <pc:chgData name="איה אמיתי" userId="05f380a9-2efc-4b0d-890a-34480815177f" providerId="ADAL" clId="{1BA85F9B-D3A2-4945-A659-6FBC07CAEEF3}" dt="2024-10-20T09:30:44.426" v="24" actId="47"/>
        <pc:sldMkLst>
          <pc:docMk/>
          <pc:sldMk cId="3554224568" sldId="282"/>
        </pc:sldMkLst>
      </pc:sldChg>
      <pc:sldChg chg="del">
        <pc:chgData name="איה אמיתי" userId="05f380a9-2efc-4b0d-890a-34480815177f" providerId="ADAL" clId="{1BA85F9B-D3A2-4945-A659-6FBC07CAEEF3}" dt="2024-10-20T09:30:44.247" v="23" actId="47"/>
        <pc:sldMkLst>
          <pc:docMk/>
          <pc:sldMk cId="4095070535" sldId="283"/>
        </pc:sldMkLst>
      </pc:sldChg>
      <pc:sldChg chg="del">
        <pc:chgData name="איה אמיתי" userId="05f380a9-2efc-4b0d-890a-34480815177f" providerId="ADAL" clId="{1BA85F9B-D3A2-4945-A659-6FBC07CAEEF3}" dt="2024-10-20T09:30:44.060" v="22" actId="47"/>
        <pc:sldMkLst>
          <pc:docMk/>
          <pc:sldMk cId="115831544" sldId="284"/>
        </pc:sldMkLst>
      </pc:sldChg>
      <pc:sldChg chg="del">
        <pc:chgData name="איה אמיתי" userId="05f380a9-2efc-4b0d-890a-34480815177f" providerId="ADAL" clId="{1BA85F9B-D3A2-4945-A659-6FBC07CAEEF3}" dt="2024-10-20T09:30:43.816" v="21" actId="47"/>
        <pc:sldMkLst>
          <pc:docMk/>
          <pc:sldMk cId="4204307227" sldId="285"/>
        </pc:sldMkLst>
      </pc:sldChg>
      <pc:sldChg chg="del">
        <pc:chgData name="איה אמיתי" userId="05f380a9-2efc-4b0d-890a-34480815177f" providerId="ADAL" clId="{1BA85F9B-D3A2-4945-A659-6FBC07CAEEF3}" dt="2024-10-20T09:30:43.511" v="20" actId="47"/>
        <pc:sldMkLst>
          <pc:docMk/>
          <pc:sldMk cId="3935918874" sldId="286"/>
        </pc:sldMkLst>
      </pc:sldChg>
      <pc:sldChg chg="del">
        <pc:chgData name="איה אמיתי" userId="05f380a9-2efc-4b0d-890a-34480815177f" providerId="ADAL" clId="{1BA85F9B-D3A2-4945-A659-6FBC07CAEEF3}" dt="2024-10-20T09:30:42.510" v="19" actId="47"/>
        <pc:sldMkLst>
          <pc:docMk/>
          <pc:sldMk cId="2711811493" sldId="287"/>
        </pc:sldMkLst>
      </pc:sldChg>
      <pc:sldChg chg="del">
        <pc:chgData name="איה אמיתי" userId="05f380a9-2efc-4b0d-890a-34480815177f" providerId="ADAL" clId="{1BA85F9B-D3A2-4945-A659-6FBC07CAEEF3}" dt="2024-10-20T09:30:42.238" v="18" actId="47"/>
        <pc:sldMkLst>
          <pc:docMk/>
          <pc:sldMk cId="1625735917" sldId="288"/>
        </pc:sldMkLst>
      </pc:sldChg>
      <pc:sldChg chg="del">
        <pc:chgData name="איה אמיתי" userId="05f380a9-2efc-4b0d-890a-34480815177f" providerId="ADAL" clId="{1BA85F9B-D3A2-4945-A659-6FBC07CAEEF3}" dt="2024-10-20T09:30:42.034" v="17" actId="47"/>
        <pc:sldMkLst>
          <pc:docMk/>
          <pc:sldMk cId="1377689306" sldId="289"/>
        </pc:sldMkLst>
      </pc:sldChg>
      <pc:sldChg chg="del">
        <pc:chgData name="איה אמיתי" userId="05f380a9-2efc-4b0d-890a-34480815177f" providerId="ADAL" clId="{1BA85F9B-D3A2-4945-A659-6FBC07CAEEF3}" dt="2024-10-20T09:30:41.851" v="16" actId="47"/>
        <pc:sldMkLst>
          <pc:docMk/>
          <pc:sldMk cId="0" sldId="290"/>
        </pc:sldMkLst>
      </pc:sldChg>
      <pc:sldChg chg="del">
        <pc:chgData name="איה אמיתי" userId="05f380a9-2efc-4b0d-890a-34480815177f" providerId="ADAL" clId="{1BA85F9B-D3A2-4945-A659-6FBC07CAEEF3}" dt="2024-10-20T09:30:41.662" v="15" actId="47"/>
        <pc:sldMkLst>
          <pc:docMk/>
          <pc:sldMk cId="0" sldId="291"/>
        </pc:sldMkLst>
      </pc:sldChg>
      <pc:sldChg chg="del">
        <pc:chgData name="איה אמיתי" userId="05f380a9-2efc-4b0d-890a-34480815177f" providerId="ADAL" clId="{1BA85F9B-D3A2-4945-A659-6FBC07CAEEF3}" dt="2024-10-20T09:30:41.330" v="14" actId="47"/>
        <pc:sldMkLst>
          <pc:docMk/>
          <pc:sldMk cId="0" sldId="292"/>
        </pc:sldMkLst>
      </pc:sldChg>
      <pc:sldChg chg="del">
        <pc:chgData name="איה אמיתי" userId="05f380a9-2efc-4b0d-890a-34480815177f" providerId="ADAL" clId="{1BA85F9B-D3A2-4945-A659-6FBC07CAEEF3}" dt="2024-10-20T09:30:41.098" v="13" actId="47"/>
        <pc:sldMkLst>
          <pc:docMk/>
          <pc:sldMk cId="0" sldId="293"/>
        </pc:sldMkLst>
      </pc:sldChg>
      <pc:sldChg chg="del">
        <pc:chgData name="איה אמיתי" userId="05f380a9-2efc-4b0d-890a-34480815177f" providerId="ADAL" clId="{1BA85F9B-D3A2-4945-A659-6FBC07CAEEF3}" dt="2024-10-20T09:30:40.921" v="12" actId="47"/>
        <pc:sldMkLst>
          <pc:docMk/>
          <pc:sldMk cId="0" sldId="294"/>
        </pc:sldMkLst>
      </pc:sldChg>
      <pc:sldChg chg="del">
        <pc:chgData name="איה אמיתי" userId="05f380a9-2efc-4b0d-890a-34480815177f" providerId="ADAL" clId="{1BA85F9B-D3A2-4945-A659-6FBC07CAEEF3}" dt="2024-10-20T09:30:40.471" v="11" actId="47"/>
        <pc:sldMkLst>
          <pc:docMk/>
          <pc:sldMk cId="0" sldId="295"/>
        </pc:sldMkLst>
      </pc:sldChg>
      <pc:sldChg chg="del">
        <pc:chgData name="איה אמיתי" userId="05f380a9-2efc-4b0d-890a-34480815177f" providerId="ADAL" clId="{1BA85F9B-D3A2-4945-A659-6FBC07CAEEF3}" dt="2024-10-20T09:30:40.321" v="10" actId="47"/>
        <pc:sldMkLst>
          <pc:docMk/>
          <pc:sldMk cId="0" sldId="296"/>
        </pc:sldMkLst>
      </pc:sldChg>
      <pc:sldChg chg="del">
        <pc:chgData name="איה אמיתי" userId="05f380a9-2efc-4b0d-890a-34480815177f" providerId="ADAL" clId="{1BA85F9B-D3A2-4945-A659-6FBC07CAEEF3}" dt="2024-10-20T09:30:40.179" v="9" actId="47"/>
        <pc:sldMkLst>
          <pc:docMk/>
          <pc:sldMk cId="0" sldId="297"/>
        </pc:sldMkLst>
      </pc:sldChg>
      <pc:sldChg chg="del">
        <pc:chgData name="איה אמיתי" userId="05f380a9-2efc-4b0d-890a-34480815177f" providerId="ADAL" clId="{1BA85F9B-D3A2-4945-A659-6FBC07CAEEF3}" dt="2024-10-20T09:30:40.021" v="8" actId="47"/>
        <pc:sldMkLst>
          <pc:docMk/>
          <pc:sldMk cId="0" sldId="298"/>
        </pc:sldMkLst>
      </pc:sldChg>
      <pc:sldChg chg="del">
        <pc:chgData name="איה אמיתי" userId="05f380a9-2efc-4b0d-890a-34480815177f" providerId="ADAL" clId="{1BA85F9B-D3A2-4945-A659-6FBC07CAEEF3}" dt="2024-10-20T09:30:39.897" v="7" actId="47"/>
        <pc:sldMkLst>
          <pc:docMk/>
          <pc:sldMk cId="0" sldId="299"/>
        </pc:sldMkLst>
      </pc:sldChg>
      <pc:sldChg chg="del">
        <pc:chgData name="איה אמיתי" userId="05f380a9-2efc-4b0d-890a-34480815177f" providerId="ADAL" clId="{1BA85F9B-D3A2-4945-A659-6FBC07CAEEF3}" dt="2024-10-20T09:30:39.700" v="6" actId="47"/>
        <pc:sldMkLst>
          <pc:docMk/>
          <pc:sldMk cId="0" sldId="300"/>
        </pc:sldMkLst>
      </pc:sldChg>
      <pc:sldChg chg="del">
        <pc:chgData name="איה אמיתי" userId="05f380a9-2efc-4b0d-890a-34480815177f" providerId="ADAL" clId="{1BA85F9B-D3A2-4945-A659-6FBC07CAEEF3}" dt="2024-10-20T09:30:39.572" v="5" actId="47"/>
        <pc:sldMkLst>
          <pc:docMk/>
          <pc:sldMk cId="0" sldId="301"/>
        </pc:sldMkLst>
      </pc:sldChg>
      <pc:sldChg chg="del">
        <pc:chgData name="איה אמיתי" userId="05f380a9-2efc-4b0d-890a-34480815177f" providerId="ADAL" clId="{1BA85F9B-D3A2-4945-A659-6FBC07CAEEF3}" dt="2024-10-20T09:30:39.362" v="4" actId="47"/>
        <pc:sldMkLst>
          <pc:docMk/>
          <pc:sldMk cId="0" sldId="302"/>
        </pc:sldMkLst>
      </pc:sldChg>
      <pc:sldChg chg="del">
        <pc:chgData name="איה אמיתי" userId="05f380a9-2efc-4b0d-890a-34480815177f" providerId="ADAL" clId="{1BA85F9B-D3A2-4945-A659-6FBC07CAEEF3}" dt="2024-10-20T09:30:39.140" v="3" actId="47"/>
        <pc:sldMkLst>
          <pc:docMk/>
          <pc:sldMk cId="0" sldId="303"/>
        </pc:sldMkLst>
      </pc:sldChg>
      <pc:sldChg chg="del">
        <pc:chgData name="איה אמיתי" userId="05f380a9-2efc-4b0d-890a-34480815177f" providerId="ADAL" clId="{1BA85F9B-D3A2-4945-A659-6FBC07CAEEF3}" dt="2024-10-20T09:30:38.941" v="2" actId="47"/>
        <pc:sldMkLst>
          <pc:docMk/>
          <pc:sldMk cId="0" sldId="304"/>
        </pc:sldMkLst>
      </pc:sldChg>
      <pc:sldChg chg="del">
        <pc:chgData name="איה אמיתי" userId="05f380a9-2efc-4b0d-890a-34480815177f" providerId="ADAL" clId="{1BA85F9B-D3A2-4945-A659-6FBC07CAEEF3}" dt="2024-10-20T09:30:38.198" v="1" actId="47"/>
        <pc:sldMkLst>
          <pc:docMk/>
          <pc:sldMk cId="0" sldId="305"/>
        </pc:sldMkLst>
      </pc:sldChg>
      <pc:sldChg chg="del">
        <pc:chgData name="איה אמיתי" userId="05f380a9-2efc-4b0d-890a-34480815177f" providerId="ADAL" clId="{1BA85F9B-D3A2-4945-A659-6FBC07CAEEF3}" dt="2024-10-20T09:30:37.889" v="0" actId="47"/>
        <pc:sldMkLst>
          <pc:docMk/>
          <pc:sldMk cId="3915594976" sldId="306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DDF12E-0455-49E1-9A48-0EA995A4DE4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6394375-C366-495D-884C-B897BBC18142}">
      <dgm:prSet/>
      <dgm:spPr/>
      <dgm:t>
        <a:bodyPr/>
        <a:lstStyle/>
        <a:p>
          <a:pPr rtl="1"/>
          <a:r>
            <a:rPr lang="he-IL" b="1" i="0" dirty="0">
              <a:ln>
                <a:solidFill>
                  <a:schemeClr val="accent2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rPr>
            <a:t>חווית החניך - למידה מתוך התנסות</a:t>
          </a:r>
          <a:endParaRPr lang="he-IL" dirty="0">
            <a:ln>
              <a:solidFill>
                <a:schemeClr val="accent2"/>
              </a:solidFill>
            </a:ln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cs typeface="Calibri"/>
          </a:endParaRPr>
        </a:p>
      </dgm:t>
    </dgm:pt>
    <dgm:pt modelId="{53DE639B-566C-4985-B0A1-8990BC41D5A6}" type="parTrans" cxnId="{BFD58C17-F42E-4968-887B-CEB427709CFE}">
      <dgm:prSet/>
      <dgm:spPr/>
      <dgm:t>
        <a:bodyPr/>
        <a:lstStyle/>
        <a:p>
          <a:pPr rtl="1"/>
          <a:endParaRPr lang="he-IL"/>
        </a:p>
      </dgm:t>
    </dgm:pt>
    <dgm:pt modelId="{A270A1C7-FA96-419F-A401-523CFB30294A}" type="sibTrans" cxnId="{BFD58C17-F42E-4968-887B-CEB427709CFE}">
      <dgm:prSet/>
      <dgm:spPr/>
      <dgm:t>
        <a:bodyPr/>
        <a:lstStyle/>
        <a:p>
          <a:pPr rtl="1"/>
          <a:endParaRPr lang="he-IL"/>
        </a:p>
      </dgm:t>
    </dgm:pt>
    <dgm:pt modelId="{28E1F2CF-7007-4E9A-B71E-8C07C122FFD7}">
      <dgm:prSet custT="1"/>
      <dgm:spPr/>
      <dgm:t>
        <a:bodyPr/>
        <a:lstStyle/>
        <a:p>
          <a:pPr algn="ctr" rtl="1">
            <a:buNone/>
          </a:pPr>
          <a:r>
            <a:rPr lang="he-IL" sz="3600" b="0" i="0" dirty="0">
              <a:latin typeface="Calibri" panose="020F0502020204030204" pitchFamily="34" charset="0"/>
              <a:cs typeface="Calibri" panose="020F0502020204030204" pitchFamily="34" charset="0"/>
            </a:rPr>
            <a:t>הדרכה טובה תותיר בחניך תחושות שייכות, משמעות, מסוגלות והנאה.</a:t>
          </a:r>
          <a:endParaRPr lang="he-IL" sz="36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3E4EF63-9546-4763-A3F5-40982BB98B67}" type="parTrans" cxnId="{786291E7-55D7-4004-AE16-64BEE5E541E5}">
      <dgm:prSet/>
      <dgm:spPr/>
      <dgm:t>
        <a:bodyPr/>
        <a:lstStyle/>
        <a:p>
          <a:pPr rtl="1"/>
          <a:endParaRPr lang="he-IL"/>
        </a:p>
      </dgm:t>
    </dgm:pt>
    <dgm:pt modelId="{B4DA1B6D-13AA-4901-8D77-7D48F7EA193B}" type="sibTrans" cxnId="{786291E7-55D7-4004-AE16-64BEE5E541E5}">
      <dgm:prSet/>
      <dgm:spPr/>
      <dgm:t>
        <a:bodyPr/>
        <a:lstStyle/>
        <a:p>
          <a:pPr rtl="1"/>
          <a:endParaRPr lang="he-IL"/>
        </a:p>
      </dgm:t>
    </dgm:pt>
    <dgm:pt modelId="{CD98086C-C086-4B11-8D05-D8E8186D1F7E}">
      <dgm:prSet custT="1"/>
      <dgm:spPr/>
      <dgm:t>
        <a:bodyPr/>
        <a:lstStyle/>
        <a:p>
          <a:pPr algn="ctr" rtl="1">
            <a:buNone/>
          </a:pPr>
          <a:r>
            <a:rPr lang="he-IL" sz="3600" b="0" i="0" dirty="0">
              <a:latin typeface="Calibri" panose="020F0502020204030204" pitchFamily="34" charset="0"/>
              <a:cs typeface="Calibri" panose="020F0502020204030204" pitchFamily="34" charset="0"/>
            </a:rPr>
            <a:t>כדי להשיג זאת על החניך להיות פעיל, ומכאן שמן של הפעולות. חניך הצופים עוסק בתחומים שחשובים לו, מקבל על עצמו אחריות, עומד באתגרים וחווה חוויות הצלחה</a:t>
          </a:r>
        </a:p>
      </dgm:t>
    </dgm:pt>
    <dgm:pt modelId="{08357BE2-CF3C-4FDC-B792-54556EF6A978}" type="parTrans" cxnId="{B23E2EA4-9743-48DD-AB0A-BEA94DED9D91}">
      <dgm:prSet/>
      <dgm:spPr/>
      <dgm:t>
        <a:bodyPr/>
        <a:lstStyle/>
        <a:p>
          <a:pPr rtl="1"/>
          <a:endParaRPr lang="he-IL"/>
        </a:p>
      </dgm:t>
    </dgm:pt>
    <dgm:pt modelId="{15D35773-13ED-460D-A318-B48EF1C16262}" type="sibTrans" cxnId="{B23E2EA4-9743-48DD-AB0A-BEA94DED9D91}">
      <dgm:prSet/>
      <dgm:spPr/>
      <dgm:t>
        <a:bodyPr/>
        <a:lstStyle/>
        <a:p>
          <a:pPr rtl="1"/>
          <a:endParaRPr lang="he-IL"/>
        </a:p>
      </dgm:t>
    </dgm:pt>
    <dgm:pt modelId="{2EBA2EE1-3727-4474-8C79-4728E267389A}" type="pres">
      <dgm:prSet presAssocID="{05DDF12E-0455-49E1-9A48-0EA995A4DE4E}" presName="Name0" presStyleCnt="0">
        <dgm:presLayoutVars>
          <dgm:dir/>
          <dgm:animLvl val="lvl"/>
          <dgm:resizeHandles val="exact"/>
        </dgm:presLayoutVars>
      </dgm:prSet>
      <dgm:spPr/>
    </dgm:pt>
    <dgm:pt modelId="{BB09CE26-D8ED-423A-B2C6-1F5FBA543694}" type="pres">
      <dgm:prSet presAssocID="{46394375-C366-495D-884C-B897BBC18142}" presName="composite" presStyleCnt="0"/>
      <dgm:spPr/>
    </dgm:pt>
    <dgm:pt modelId="{D5FF3912-2934-4FCF-B08B-CC69FAC98715}" type="pres">
      <dgm:prSet presAssocID="{46394375-C366-495D-884C-B897BBC1814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0FA8626E-1D04-44B6-B25C-F8FF88530F45}" type="pres">
      <dgm:prSet presAssocID="{46394375-C366-495D-884C-B897BBC1814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BFD58C17-F42E-4968-887B-CEB427709CFE}" srcId="{05DDF12E-0455-49E1-9A48-0EA995A4DE4E}" destId="{46394375-C366-495D-884C-B897BBC18142}" srcOrd="0" destOrd="0" parTransId="{53DE639B-566C-4985-B0A1-8990BC41D5A6}" sibTransId="{A270A1C7-FA96-419F-A401-523CFB30294A}"/>
    <dgm:cxn modelId="{76C71F51-BA8F-41D9-A8C9-4F5AAF12666A}" type="presOf" srcId="{05DDF12E-0455-49E1-9A48-0EA995A4DE4E}" destId="{2EBA2EE1-3727-4474-8C79-4728E267389A}" srcOrd="0" destOrd="0" presId="urn:microsoft.com/office/officeart/2005/8/layout/hList1"/>
    <dgm:cxn modelId="{0384CC57-3ECA-4C2A-A37D-530652EBF634}" type="presOf" srcId="{28E1F2CF-7007-4E9A-B71E-8C07C122FFD7}" destId="{0FA8626E-1D04-44B6-B25C-F8FF88530F45}" srcOrd="0" destOrd="0" presId="urn:microsoft.com/office/officeart/2005/8/layout/hList1"/>
    <dgm:cxn modelId="{1D95DF8B-E1A4-4E48-BB4C-43961BE828DD}" type="presOf" srcId="{CD98086C-C086-4B11-8D05-D8E8186D1F7E}" destId="{0FA8626E-1D04-44B6-B25C-F8FF88530F45}" srcOrd="0" destOrd="1" presId="urn:microsoft.com/office/officeart/2005/8/layout/hList1"/>
    <dgm:cxn modelId="{B23E2EA4-9743-48DD-AB0A-BEA94DED9D91}" srcId="{46394375-C366-495D-884C-B897BBC18142}" destId="{CD98086C-C086-4B11-8D05-D8E8186D1F7E}" srcOrd="1" destOrd="0" parTransId="{08357BE2-CF3C-4FDC-B792-54556EF6A978}" sibTransId="{15D35773-13ED-460D-A318-B48EF1C16262}"/>
    <dgm:cxn modelId="{4806E6A8-6E4F-4D25-BFA2-10F86788888B}" type="presOf" srcId="{46394375-C366-495D-884C-B897BBC18142}" destId="{D5FF3912-2934-4FCF-B08B-CC69FAC98715}" srcOrd="0" destOrd="0" presId="urn:microsoft.com/office/officeart/2005/8/layout/hList1"/>
    <dgm:cxn modelId="{786291E7-55D7-4004-AE16-64BEE5E541E5}" srcId="{46394375-C366-495D-884C-B897BBC18142}" destId="{28E1F2CF-7007-4E9A-B71E-8C07C122FFD7}" srcOrd="0" destOrd="0" parTransId="{83E4EF63-9546-4763-A3F5-40982BB98B67}" sibTransId="{B4DA1B6D-13AA-4901-8D77-7D48F7EA193B}"/>
    <dgm:cxn modelId="{08352F5E-8A95-407E-A930-C9DDA0FEFF58}" type="presParOf" srcId="{2EBA2EE1-3727-4474-8C79-4728E267389A}" destId="{BB09CE26-D8ED-423A-B2C6-1F5FBA543694}" srcOrd="0" destOrd="0" presId="urn:microsoft.com/office/officeart/2005/8/layout/hList1"/>
    <dgm:cxn modelId="{95DEB052-7324-4771-8F41-3D0673C11322}" type="presParOf" srcId="{BB09CE26-D8ED-423A-B2C6-1F5FBA543694}" destId="{D5FF3912-2934-4FCF-B08B-CC69FAC98715}" srcOrd="0" destOrd="0" presId="urn:microsoft.com/office/officeart/2005/8/layout/hList1"/>
    <dgm:cxn modelId="{A7B1982B-BE13-4714-B2AC-FF9CCB00949E}" type="presParOf" srcId="{BB09CE26-D8ED-423A-B2C6-1F5FBA543694}" destId="{0FA8626E-1D04-44B6-B25C-F8FF88530F4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DDF12E-0455-49E1-9A48-0EA995A4DE4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6394375-C366-495D-884C-B897BBC18142}">
      <dgm:prSet/>
      <dgm:spPr/>
      <dgm:t>
        <a:bodyPr/>
        <a:lstStyle/>
        <a:p>
          <a:pPr algn="ctr" rtl="1"/>
          <a:r>
            <a:rPr lang="he-IL" b="1" dirty="0">
              <a:ln>
                <a:solidFill>
                  <a:schemeClr val="accent2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rPr>
            <a:t>דמות המדריך</a:t>
          </a:r>
          <a:endParaRPr lang="he-IL" b="1" i="0" u="none" strike="noStrike" cap="none" baseline="0" noProof="0" dirty="0">
            <a:ln>
              <a:solidFill>
                <a:schemeClr val="accent2"/>
              </a:solidFill>
            </a:ln>
            <a:solidFill>
              <a:srgbClr val="01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cs typeface="Calibri"/>
          </a:endParaRPr>
        </a:p>
      </dgm:t>
    </dgm:pt>
    <dgm:pt modelId="{53DE639B-566C-4985-B0A1-8990BC41D5A6}" type="parTrans" cxnId="{BFD58C17-F42E-4968-887B-CEB427709CFE}">
      <dgm:prSet/>
      <dgm:spPr/>
      <dgm:t>
        <a:bodyPr/>
        <a:lstStyle/>
        <a:p>
          <a:pPr rtl="1"/>
          <a:endParaRPr lang="he-IL"/>
        </a:p>
      </dgm:t>
    </dgm:pt>
    <dgm:pt modelId="{A270A1C7-FA96-419F-A401-523CFB30294A}" type="sibTrans" cxnId="{BFD58C17-F42E-4968-887B-CEB427709CFE}">
      <dgm:prSet/>
      <dgm:spPr/>
      <dgm:t>
        <a:bodyPr/>
        <a:lstStyle/>
        <a:p>
          <a:pPr rtl="1"/>
          <a:endParaRPr lang="he-IL"/>
        </a:p>
      </dgm:t>
    </dgm:pt>
    <dgm:pt modelId="{28E1F2CF-7007-4E9A-B71E-8C07C122FFD7}">
      <dgm:prSet custT="1"/>
      <dgm:spPr/>
      <dgm:t>
        <a:bodyPr/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he-IL" sz="36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מדוגמה אישית לאישיות לדוגמה.</a:t>
          </a:r>
        </a:p>
      </dgm:t>
    </dgm:pt>
    <dgm:pt modelId="{83E4EF63-9546-4763-A3F5-40982BB98B67}" type="parTrans" cxnId="{786291E7-55D7-4004-AE16-64BEE5E541E5}">
      <dgm:prSet/>
      <dgm:spPr/>
      <dgm:t>
        <a:bodyPr/>
        <a:lstStyle/>
        <a:p>
          <a:pPr rtl="1"/>
          <a:endParaRPr lang="he-IL"/>
        </a:p>
      </dgm:t>
    </dgm:pt>
    <dgm:pt modelId="{B4DA1B6D-13AA-4901-8D77-7D48F7EA193B}" type="sibTrans" cxnId="{786291E7-55D7-4004-AE16-64BEE5E541E5}">
      <dgm:prSet/>
      <dgm:spPr/>
      <dgm:t>
        <a:bodyPr/>
        <a:lstStyle/>
        <a:p>
          <a:pPr rtl="1"/>
          <a:endParaRPr lang="he-IL"/>
        </a:p>
      </dgm:t>
    </dgm:pt>
    <dgm:pt modelId="{E97DF06C-A2C3-4052-8108-22204E79811B}">
      <dgm:prSet custT="1"/>
      <dgm:spPr/>
      <dgm:t>
        <a:bodyPr/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he-IL" sz="36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העיקרון קובע כי ההשפעה החינוכית הגדולה ביותר מתרחשת מהסתכלות על המדריך ועל אופן התנהגותו ולאו דווקא מדברים שהמדריך אומר.</a:t>
          </a:r>
        </a:p>
      </dgm:t>
    </dgm:pt>
    <dgm:pt modelId="{ACB7313E-63E1-4021-8A29-5155DB21FD73}" type="parTrans" cxnId="{E0F3CA7E-F3B8-4668-9C29-0C9E1FADBD56}">
      <dgm:prSet/>
      <dgm:spPr/>
      <dgm:t>
        <a:bodyPr/>
        <a:lstStyle/>
        <a:p>
          <a:pPr rtl="1"/>
          <a:endParaRPr lang="he-IL"/>
        </a:p>
      </dgm:t>
    </dgm:pt>
    <dgm:pt modelId="{999D7475-7284-4BD9-A82F-768F19E4EB8B}" type="sibTrans" cxnId="{E0F3CA7E-F3B8-4668-9C29-0C9E1FADBD56}">
      <dgm:prSet/>
      <dgm:spPr/>
      <dgm:t>
        <a:bodyPr/>
        <a:lstStyle/>
        <a:p>
          <a:pPr rtl="1"/>
          <a:endParaRPr lang="he-IL"/>
        </a:p>
      </dgm:t>
    </dgm:pt>
    <dgm:pt modelId="{035F0D6A-2822-46B3-A1E0-DD79F64E774A}">
      <dgm:prSet custT="1"/>
      <dgm:spPr/>
      <dgm:t>
        <a:bodyPr/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he-IL" sz="36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הדרכה טובה נשענת על מדריך שמתנהג בדיוק כפי שהוא מצפה מחניכיו להתנהג: "היה מי שאתה מחנך את חניכיך להיות".</a:t>
          </a:r>
        </a:p>
      </dgm:t>
    </dgm:pt>
    <dgm:pt modelId="{BC956289-6135-4C2C-A4A2-58D195AAED10}" type="parTrans" cxnId="{A66574C6-0FA1-4BF6-A004-E787B06093ED}">
      <dgm:prSet/>
      <dgm:spPr/>
      <dgm:t>
        <a:bodyPr/>
        <a:lstStyle/>
        <a:p>
          <a:pPr rtl="1"/>
          <a:endParaRPr lang="he-IL"/>
        </a:p>
      </dgm:t>
    </dgm:pt>
    <dgm:pt modelId="{448FD21C-B3D5-4CE0-8140-F891DF325950}" type="sibTrans" cxnId="{A66574C6-0FA1-4BF6-A004-E787B06093ED}">
      <dgm:prSet/>
      <dgm:spPr/>
      <dgm:t>
        <a:bodyPr/>
        <a:lstStyle/>
        <a:p>
          <a:pPr rtl="1"/>
          <a:endParaRPr lang="he-IL"/>
        </a:p>
      </dgm:t>
    </dgm:pt>
    <dgm:pt modelId="{2EBA2EE1-3727-4474-8C79-4728E267389A}" type="pres">
      <dgm:prSet presAssocID="{05DDF12E-0455-49E1-9A48-0EA995A4DE4E}" presName="Name0" presStyleCnt="0">
        <dgm:presLayoutVars>
          <dgm:dir/>
          <dgm:animLvl val="lvl"/>
          <dgm:resizeHandles val="exact"/>
        </dgm:presLayoutVars>
      </dgm:prSet>
      <dgm:spPr/>
    </dgm:pt>
    <dgm:pt modelId="{BB09CE26-D8ED-423A-B2C6-1F5FBA543694}" type="pres">
      <dgm:prSet presAssocID="{46394375-C366-495D-884C-B897BBC18142}" presName="composite" presStyleCnt="0"/>
      <dgm:spPr/>
    </dgm:pt>
    <dgm:pt modelId="{D5FF3912-2934-4FCF-B08B-CC69FAC98715}" type="pres">
      <dgm:prSet presAssocID="{46394375-C366-495D-884C-B897BBC1814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0FA8626E-1D04-44B6-B25C-F8FF88530F45}" type="pres">
      <dgm:prSet presAssocID="{46394375-C366-495D-884C-B897BBC1814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BFD58C17-F42E-4968-887B-CEB427709CFE}" srcId="{05DDF12E-0455-49E1-9A48-0EA995A4DE4E}" destId="{46394375-C366-495D-884C-B897BBC18142}" srcOrd="0" destOrd="0" parTransId="{53DE639B-566C-4985-B0A1-8990BC41D5A6}" sibTransId="{A270A1C7-FA96-419F-A401-523CFB30294A}"/>
    <dgm:cxn modelId="{95BCE667-1FCA-4460-86FD-33020C386DB1}" type="presOf" srcId="{E97DF06C-A2C3-4052-8108-22204E79811B}" destId="{0FA8626E-1D04-44B6-B25C-F8FF88530F45}" srcOrd="0" destOrd="1" presId="urn:microsoft.com/office/officeart/2005/8/layout/hList1"/>
    <dgm:cxn modelId="{76C71F51-BA8F-41D9-A8C9-4F5AAF12666A}" type="presOf" srcId="{05DDF12E-0455-49E1-9A48-0EA995A4DE4E}" destId="{2EBA2EE1-3727-4474-8C79-4728E267389A}" srcOrd="0" destOrd="0" presId="urn:microsoft.com/office/officeart/2005/8/layout/hList1"/>
    <dgm:cxn modelId="{0384CC57-3ECA-4C2A-A37D-530652EBF634}" type="presOf" srcId="{28E1F2CF-7007-4E9A-B71E-8C07C122FFD7}" destId="{0FA8626E-1D04-44B6-B25C-F8FF88530F45}" srcOrd="0" destOrd="0" presId="urn:microsoft.com/office/officeart/2005/8/layout/hList1"/>
    <dgm:cxn modelId="{E0F3CA7E-F3B8-4668-9C29-0C9E1FADBD56}" srcId="{46394375-C366-495D-884C-B897BBC18142}" destId="{E97DF06C-A2C3-4052-8108-22204E79811B}" srcOrd="1" destOrd="0" parTransId="{ACB7313E-63E1-4021-8A29-5155DB21FD73}" sibTransId="{999D7475-7284-4BD9-A82F-768F19E4EB8B}"/>
    <dgm:cxn modelId="{4806E6A8-6E4F-4D25-BFA2-10F86788888B}" type="presOf" srcId="{46394375-C366-495D-884C-B897BBC18142}" destId="{D5FF3912-2934-4FCF-B08B-CC69FAC98715}" srcOrd="0" destOrd="0" presId="urn:microsoft.com/office/officeart/2005/8/layout/hList1"/>
    <dgm:cxn modelId="{2FD35BB1-1964-46AD-A0B1-CF28535C04C5}" type="presOf" srcId="{035F0D6A-2822-46B3-A1E0-DD79F64E774A}" destId="{0FA8626E-1D04-44B6-B25C-F8FF88530F45}" srcOrd="0" destOrd="2" presId="urn:microsoft.com/office/officeart/2005/8/layout/hList1"/>
    <dgm:cxn modelId="{A66574C6-0FA1-4BF6-A004-E787B06093ED}" srcId="{46394375-C366-495D-884C-B897BBC18142}" destId="{035F0D6A-2822-46B3-A1E0-DD79F64E774A}" srcOrd="2" destOrd="0" parTransId="{BC956289-6135-4C2C-A4A2-58D195AAED10}" sibTransId="{448FD21C-B3D5-4CE0-8140-F891DF325950}"/>
    <dgm:cxn modelId="{786291E7-55D7-4004-AE16-64BEE5E541E5}" srcId="{46394375-C366-495D-884C-B897BBC18142}" destId="{28E1F2CF-7007-4E9A-B71E-8C07C122FFD7}" srcOrd="0" destOrd="0" parTransId="{83E4EF63-9546-4763-A3F5-40982BB98B67}" sibTransId="{B4DA1B6D-13AA-4901-8D77-7D48F7EA193B}"/>
    <dgm:cxn modelId="{08352F5E-8A95-407E-A930-C9DDA0FEFF58}" type="presParOf" srcId="{2EBA2EE1-3727-4474-8C79-4728E267389A}" destId="{BB09CE26-D8ED-423A-B2C6-1F5FBA543694}" srcOrd="0" destOrd="0" presId="urn:microsoft.com/office/officeart/2005/8/layout/hList1"/>
    <dgm:cxn modelId="{95DEB052-7324-4771-8F41-3D0673C11322}" type="presParOf" srcId="{BB09CE26-D8ED-423A-B2C6-1F5FBA543694}" destId="{D5FF3912-2934-4FCF-B08B-CC69FAC98715}" srcOrd="0" destOrd="0" presId="urn:microsoft.com/office/officeart/2005/8/layout/hList1"/>
    <dgm:cxn modelId="{A7B1982B-BE13-4714-B2AC-FF9CCB00949E}" type="presParOf" srcId="{BB09CE26-D8ED-423A-B2C6-1F5FBA543694}" destId="{0FA8626E-1D04-44B6-B25C-F8FF88530F4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DDF12E-0455-49E1-9A48-0EA995A4DE4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6394375-C366-495D-884C-B897BBC18142}">
      <dgm:prSet/>
      <dgm:spPr/>
      <dgm:t>
        <a:bodyPr/>
        <a:lstStyle/>
        <a:p>
          <a:pPr rtl="1"/>
          <a:r>
            <a:rPr lang="he-IL" b="1" dirty="0">
              <a:ln>
                <a:solidFill>
                  <a:schemeClr val="accent2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rPr>
            <a:t>קשר מדריך- חניך</a:t>
          </a:r>
          <a:endParaRPr lang="he-IL" b="1" i="0" u="none" strike="noStrike" cap="none" baseline="0" noProof="0" dirty="0">
            <a:ln>
              <a:solidFill>
                <a:schemeClr val="accent2"/>
              </a:solidFill>
            </a:ln>
            <a:solidFill>
              <a:srgbClr val="01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cs typeface="Calibri"/>
          </a:endParaRPr>
        </a:p>
      </dgm:t>
    </dgm:pt>
    <dgm:pt modelId="{53DE639B-566C-4985-B0A1-8990BC41D5A6}" type="parTrans" cxnId="{BFD58C17-F42E-4968-887B-CEB427709CFE}">
      <dgm:prSet/>
      <dgm:spPr/>
      <dgm:t>
        <a:bodyPr/>
        <a:lstStyle/>
        <a:p>
          <a:pPr rtl="1"/>
          <a:endParaRPr lang="he-IL"/>
        </a:p>
      </dgm:t>
    </dgm:pt>
    <dgm:pt modelId="{A270A1C7-FA96-419F-A401-523CFB30294A}" type="sibTrans" cxnId="{BFD58C17-F42E-4968-887B-CEB427709CFE}">
      <dgm:prSet/>
      <dgm:spPr/>
      <dgm:t>
        <a:bodyPr/>
        <a:lstStyle/>
        <a:p>
          <a:pPr rtl="1"/>
          <a:endParaRPr lang="he-IL"/>
        </a:p>
      </dgm:t>
    </dgm:pt>
    <dgm:pt modelId="{28E1F2CF-7007-4E9A-B71E-8C07C122FFD7}">
      <dgm:prSet custT="1"/>
      <dgm:spPr/>
      <dgm:t>
        <a:bodyPr/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he-IL" sz="36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העיקרון קובע כי הדרכה משמעותית מבוססת על יחסים חמים וקרובים בין המדריך לחניכיו.</a:t>
          </a:r>
        </a:p>
      </dgm:t>
    </dgm:pt>
    <dgm:pt modelId="{83E4EF63-9546-4763-A3F5-40982BB98B67}" type="parTrans" cxnId="{786291E7-55D7-4004-AE16-64BEE5E541E5}">
      <dgm:prSet/>
      <dgm:spPr/>
      <dgm:t>
        <a:bodyPr/>
        <a:lstStyle/>
        <a:p>
          <a:pPr rtl="1"/>
          <a:endParaRPr lang="he-IL"/>
        </a:p>
      </dgm:t>
    </dgm:pt>
    <dgm:pt modelId="{B4DA1B6D-13AA-4901-8D77-7D48F7EA193B}" type="sibTrans" cxnId="{786291E7-55D7-4004-AE16-64BEE5E541E5}">
      <dgm:prSet/>
      <dgm:spPr/>
      <dgm:t>
        <a:bodyPr/>
        <a:lstStyle/>
        <a:p>
          <a:pPr rtl="1"/>
          <a:endParaRPr lang="he-IL"/>
        </a:p>
      </dgm:t>
    </dgm:pt>
    <dgm:pt modelId="{952FA945-ED5A-4262-BF42-F899C3B821FF}">
      <dgm:prSet custT="1"/>
      <dgm:spPr/>
      <dgm:t>
        <a:bodyPr/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he-IL" sz="36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יחסים המבוססים על אמון, אכפתיות, הבנה אהבה ונתינה. הדרכה כזו, היא הדרכה שנעשית בסביבה בה המדריך הוא "מדריך" במלוא מובן המילה ולא רק "מעביר הפעולות".</a:t>
          </a:r>
        </a:p>
      </dgm:t>
    </dgm:pt>
    <dgm:pt modelId="{153A5598-8753-4866-85DA-124302DF127D}" type="parTrans" cxnId="{4DC31F81-9CF1-400F-BDE6-7A737442E8E3}">
      <dgm:prSet/>
      <dgm:spPr/>
      <dgm:t>
        <a:bodyPr/>
        <a:lstStyle/>
        <a:p>
          <a:pPr rtl="1"/>
          <a:endParaRPr lang="he-IL"/>
        </a:p>
      </dgm:t>
    </dgm:pt>
    <dgm:pt modelId="{E2D15018-B61E-4C36-8F8E-6D0001CBB39A}" type="sibTrans" cxnId="{4DC31F81-9CF1-400F-BDE6-7A737442E8E3}">
      <dgm:prSet/>
      <dgm:spPr/>
      <dgm:t>
        <a:bodyPr/>
        <a:lstStyle/>
        <a:p>
          <a:pPr rtl="1"/>
          <a:endParaRPr lang="he-IL"/>
        </a:p>
      </dgm:t>
    </dgm:pt>
    <dgm:pt modelId="{2EBA2EE1-3727-4474-8C79-4728E267389A}" type="pres">
      <dgm:prSet presAssocID="{05DDF12E-0455-49E1-9A48-0EA995A4DE4E}" presName="Name0" presStyleCnt="0">
        <dgm:presLayoutVars>
          <dgm:dir/>
          <dgm:animLvl val="lvl"/>
          <dgm:resizeHandles val="exact"/>
        </dgm:presLayoutVars>
      </dgm:prSet>
      <dgm:spPr/>
    </dgm:pt>
    <dgm:pt modelId="{BB09CE26-D8ED-423A-B2C6-1F5FBA543694}" type="pres">
      <dgm:prSet presAssocID="{46394375-C366-495D-884C-B897BBC18142}" presName="composite" presStyleCnt="0"/>
      <dgm:spPr/>
    </dgm:pt>
    <dgm:pt modelId="{D5FF3912-2934-4FCF-B08B-CC69FAC98715}" type="pres">
      <dgm:prSet presAssocID="{46394375-C366-495D-884C-B897BBC1814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0FA8626E-1D04-44B6-B25C-F8FF88530F45}" type="pres">
      <dgm:prSet presAssocID="{46394375-C366-495D-884C-B897BBC1814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BFD58C17-F42E-4968-887B-CEB427709CFE}" srcId="{05DDF12E-0455-49E1-9A48-0EA995A4DE4E}" destId="{46394375-C366-495D-884C-B897BBC18142}" srcOrd="0" destOrd="0" parTransId="{53DE639B-566C-4985-B0A1-8990BC41D5A6}" sibTransId="{A270A1C7-FA96-419F-A401-523CFB30294A}"/>
    <dgm:cxn modelId="{76C71F51-BA8F-41D9-A8C9-4F5AAF12666A}" type="presOf" srcId="{05DDF12E-0455-49E1-9A48-0EA995A4DE4E}" destId="{2EBA2EE1-3727-4474-8C79-4728E267389A}" srcOrd="0" destOrd="0" presId="urn:microsoft.com/office/officeart/2005/8/layout/hList1"/>
    <dgm:cxn modelId="{0384CC57-3ECA-4C2A-A37D-530652EBF634}" type="presOf" srcId="{28E1F2CF-7007-4E9A-B71E-8C07C122FFD7}" destId="{0FA8626E-1D04-44B6-B25C-F8FF88530F45}" srcOrd="0" destOrd="0" presId="urn:microsoft.com/office/officeart/2005/8/layout/hList1"/>
    <dgm:cxn modelId="{4DC31F81-9CF1-400F-BDE6-7A737442E8E3}" srcId="{46394375-C366-495D-884C-B897BBC18142}" destId="{952FA945-ED5A-4262-BF42-F899C3B821FF}" srcOrd="1" destOrd="0" parTransId="{153A5598-8753-4866-85DA-124302DF127D}" sibTransId="{E2D15018-B61E-4C36-8F8E-6D0001CBB39A}"/>
    <dgm:cxn modelId="{4806E6A8-6E4F-4D25-BFA2-10F86788888B}" type="presOf" srcId="{46394375-C366-495D-884C-B897BBC18142}" destId="{D5FF3912-2934-4FCF-B08B-CC69FAC98715}" srcOrd="0" destOrd="0" presId="urn:microsoft.com/office/officeart/2005/8/layout/hList1"/>
    <dgm:cxn modelId="{1B065BB4-38F7-4DB8-857B-0AE018B796C4}" type="presOf" srcId="{952FA945-ED5A-4262-BF42-F899C3B821FF}" destId="{0FA8626E-1D04-44B6-B25C-F8FF88530F45}" srcOrd="0" destOrd="1" presId="urn:microsoft.com/office/officeart/2005/8/layout/hList1"/>
    <dgm:cxn modelId="{786291E7-55D7-4004-AE16-64BEE5E541E5}" srcId="{46394375-C366-495D-884C-B897BBC18142}" destId="{28E1F2CF-7007-4E9A-B71E-8C07C122FFD7}" srcOrd="0" destOrd="0" parTransId="{83E4EF63-9546-4763-A3F5-40982BB98B67}" sibTransId="{B4DA1B6D-13AA-4901-8D77-7D48F7EA193B}"/>
    <dgm:cxn modelId="{08352F5E-8A95-407E-A930-C9DDA0FEFF58}" type="presParOf" srcId="{2EBA2EE1-3727-4474-8C79-4728E267389A}" destId="{BB09CE26-D8ED-423A-B2C6-1F5FBA543694}" srcOrd="0" destOrd="0" presId="urn:microsoft.com/office/officeart/2005/8/layout/hList1"/>
    <dgm:cxn modelId="{95DEB052-7324-4771-8F41-3D0673C11322}" type="presParOf" srcId="{BB09CE26-D8ED-423A-B2C6-1F5FBA543694}" destId="{D5FF3912-2934-4FCF-B08B-CC69FAC98715}" srcOrd="0" destOrd="0" presId="urn:microsoft.com/office/officeart/2005/8/layout/hList1"/>
    <dgm:cxn modelId="{A7B1982B-BE13-4714-B2AC-FF9CCB00949E}" type="presParOf" srcId="{BB09CE26-D8ED-423A-B2C6-1F5FBA543694}" destId="{0FA8626E-1D04-44B6-B25C-F8FF88530F4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5DDF12E-0455-49E1-9A48-0EA995A4DE4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6394375-C366-495D-884C-B897BBC18142}">
      <dgm:prSet/>
      <dgm:spPr/>
      <dgm:t>
        <a:bodyPr/>
        <a:lstStyle/>
        <a:p>
          <a:pPr rtl="1"/>
          <a:r>
            <a:rPr lang="he-IL" b="1" dirty="0">
              <a:ln>
                <a:solidFill>
                  <a:schemeClr val="accent2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rPr>
            <a:t>תוכן מותאם ומתפתח</a:t>
          </a:r>
          <a:endParaRPr lang="he-IL" b="1" i="0" u="none" strike="noStrike" cap="none" baseline="0" noProof="0" dirty="0">
            <a:ln>
              <a:solidFill>
                <a:schemeClr val="accent2"/>
              </a:solidFill>
            </a:ln>
            <a:solidFill>
              <a:srgbClr val="01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cs typeface="Calibri"/>
          </a:endParaRPr>
        </a:p>
      </dgm:t>
    </dgm:pt>
    <dgm:pt modelId="{53DE639B-566C-4985-B0A1-8990BC41D5A6}" type="parTrans" cxnId="{BFD58C17-F42E-4968-887B-CEB427709CFE}">
      <dgm:prSet/>
      <dgm:spPr/>
      <dgm:t>
        <a:bodyPr/>
        <a:lstStyle/>
        <a:p>
          <a:pPr rtl="1"/>
          <a:endParaRPr lang="he-IL"/>
        </a:p>
      </dgm:t>
    </dgm:pt>
    <dgm:pt modelId="{A270A1C7-FA96-419F-A401-523CFB30294A}" type="sibTrans" cxnId="{BFD58C17-F42E-4968-887B-CEB427709CFE}">
      <dgm:prSet/>
      <dgm:spPr/>
      <dgm:t>
        <a:bodyPr/>
        <a:lstStyle/>
        <a:p>
          <a:pPr rtl="1"/>
          <a:endParaRPr lang="he-IL"/>
        </a:p>
      </dgm:t>
    </dgm:pt>
    <dgm:pt modelId="{28E1F2CF-7007-4E9A-B71E-8C07C122FFD7}">
      <dgm:prSet custT="1"/>
      <dgm:spPr/>
      <dgm:t>
        <a:bodyPr/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he-IL" sz="36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העיקרון קובע כי הדרכה טובה כוללת תוכן איכותי וערכי, שמכוון לחשיבה מעמיקה וביקורתית על נושאים מגוונים ולגיבוש דעה. הלמידה במסע הינה מתמשכת וספירלית, באופן שמותאם לגיל ולקבוצה.</a:t>
          </a:r>
        </a:p>
      </dgm:t>
    </dgm:pt>
    <dgm:pt modelId="{83E4EF63-9546-4763-A3F5-40982BB98B67}" type="parTrans" cxnId="{786291E7-55D7-4004-AE16-64BEE5E541E5}">
      <dgm:prSet/>
      <dgm:spPr/>
      <dgm:t>
        <a:bodyPr/>
        <a:lstStyle/>
        <a:p>
          <a:pPr rtl="1"/>
          <a:endParaRPr lang="he-IL"/>
        </a:p>
      </dgm:t>
    </dgm:pt>
    <dgm:pt modelId="{B4DA1B6D-13AA-4901-8D77-7D48F7EA193B}" type="sibTrans" cxnId="{786291E7-55D7-4004-AE16-64BEE5E541E5}">
      <dgm:prSet/>
      <dgm:spPr/>
      <dgm:t>
        <a:bodyPr/>
        <a:lstStyle/>
        <a:p>
          <a:pPr rtl="1"/>
          <a:endParaRPr lang="he-IL"/>
        </a:p>
      </dgm:t>
    </dgm:pt>
    <dgm:pt modelId="{2EBA2EE1-3727-4474-8C79-4728E267389A}" type="pres">
      <dgm:prSet presAssocID="{05DDF12E-0455-49E1-9A48-0EA995A4DE4E}" presName="Name0" presStyleCnt="0">
        <dgm:presLayoutVars>
          <dgm:dir/>
          <dgm:animLvl val="lvl"/>
          <dgm:resizeHandles val="exact"/>
        </dgm:presLayoutVars>
      </dgm:prSet>
      <dgm:spPr/>
    </dgm:pt>
    <dgm:pt modelId="{BB09CE26-D8ED-423A-B2C6-1F5FBA543694}" type="pres">
      <dgm:prSet presAssocID="{46394375-C366-495D-884C-B897BBC18142}" presName="composite" presStyleCnt="0"/>
      <dgm:spPr/>
    </dgm:pt>
    <dgm:pt modelId="{D5FF3912-2934-4FCF-B08B-CC69FAC98715}" type="pres">
      <dgm:prSet presAssocID="{46394375-C366-495D-884C-B897BBC1814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0FA8626E-1D04-44B6-B25C-F8FF88530F45}" type="pres">
      <dgm:prSet presAssocID="{46394375-C366-495D-884C-B897BBC1814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BFD58C17-F42E-4968-887B-CEB427709CFE}" srcId="{05DDF12E-0455-49E1-9A48-0EA995A4DE4E}" destId="{46394375-C366-495D-884C-B897BBC18142}" srcOrd="0" destOrd="0" parTransId="{53DE639B-566C-4985-B0A1-8990BC41D5A6}" sibTransId="{A270A1C7-FA96-419F-A401-523CFB30294A}"/>
    <dgm:cxn modelId="{76C71F51-BA8F-41D9-A8C9-4F5AAF12666A}" type="presOf" srcId="{05DDF12E-0455-49E1-9A48-0EA995A4DE4E}" destId="{2EBA2EE1-3727-4474-8C79-4728E267389A}" srcOrd="0" destOrd="0" presId="urn:microsoft.com/office/officeart/2005/8/layout/hList1"/>
    <dgm:cxn modelId="{0384CC57-3ECA-4C2A-A37D-530652EBF634}" type="presOf" srcId="{28E1F2CF-7007-4E9A-B71E-8C07C122FFD7}" destId="{0FA8626E-1D04-44B6-B25C-F8FF88530F45}" srcOrd="0" destOrd="0" presId="urn:microsoft.com/office/officeart/2005/8/layout/hList1"/>
    <dgm:cxn modelId="{4806E6A8-6E4F-4D25-BFA2-10F86788888B}" type="presOf" srcId="{46394375-C366-495D-884C-B897BBC18142}" destId="{D5FF3912-2934-4FCF-B08B-CC69FAC98715}" srcOrd="0" destOrd="0" presId="urn:microsoft.com/office/officeart/2005/8/layout/hList1"/>
    <dgm:cxn modelId="{786291E7-55D7-4004-AE16-64BEE5E541E5}" srcId="{46394375-C366-495D-884C-B897BBC18142}" destId="{28E1F2CF-7007-4E9A-B71E-8C07C122FFD7}" srcOrd="0" destOrd="0" parTransId="{83E4EF63-9546-4763-A3F5-40982BB98B67}" sibTransId="{B4DA1B6D-13AA-4901-8D77-7D48F7EA193B}"/>
    <dgm:cxn modelId="{08352F5E-8A95-407E-A930-C9DDA0FEFF58}" type="presParOf" srcId="{2EBA2EE1-3727-4474-8C79-4728E267389A}" destId="{BB09CE26-D8ED-423A-B2C6-1F5FBA543694}" srcOrd="0" destOrd="0" presId="urn:microsoft.com/office/officeart/2005/8/layout/hList1"/>
    <dgm:cxn modelId="{95DEB052-7324-4771-8F41-3D0673C11322}" type="presParOf" srcId="{BB09CE26-D8ED-423A-B2C6-1F5FBA543694}" destId="{D5FF3912-2934-4FCF-B08B-CC69FAC98715}" srcOrd="0" destOrd="0" presId="urn:microsoft.com/office/officeart/2005/8/layout/hList1"/>
    <dgm:cxn modelId="{A7B1982B-BE13-4714-B2AC-FF9CCB00949E}" type="presParOf" srcId="{BB09CE26-D8ED-423A-B2C6-1F5FBA543694}" destId="{0FA8626E-1D04-44B6-B25C-F8FF88530F4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5DDF12E-0455-49E1-9A48-0EA995A4DE4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6394375-C366-495D-884C-B897BBC18142}">
      <dgm:prSet/>
      <dgm:spPr/>
      <dgm:t>
        <a:bodyPr/>
        <a:lstStyle/>
        <a:p>
          <a:pPr rtl="1"/>
          <a:r>
            <a:rPr lang="he-IL" b="1" dirty="0">
              <a:ln>
                <a:solidFill>
                  <a:schemeClr val="accent2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rPr>
            <a:t>אופן העברת הפעולה</a:t>
          </a:r>
          <a:endParaRPr lang="he-IL" b="1" i="0" u="none" strike="noStrike" cap="none" baseline="0" noProof="0" dirty="0">
            <a:ln>
              <a:solidFill>
                <a:schemeClr val="accent2"/>
              </a:solidFill>
            </a:ln>
            <a:solidFill>
              <a:srgbClr val="01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cs typeface="Calibri"/>
          </a:endParaRPr>
        </a:p>
      </dgm:t>
    </dgm:pt>
    <dgm:pt modelId="{53DE639B-566C-4985-B0A1-8990BC41D5A6}" type="parTrans" cxnId="{BFD58C17-F42E-4968-887B-CEB427709CFE}">
      <dgm:prSet/>
      <dgm:spPr/>
      <dgm:t>
        <a:bodyPr/>
        <a:lstStyle/>
        <a:p>
          <a:pPr rtl="1"/>
          <a:endParaRPr lang="he-IL"/>
        </a:p>
      </dgm:t>
    </dgm:pt>
    <dgm:pt modelId="{A270A1C7-FA96-419F-A401-523CFB30294A}" type="sibTrans" cxnId="{BFD58C17-F42E-4968-887B-CEB427709CFE}">
      <dgm:prSet/>
      <dgm:spPr/>
      <dgm:t>
        <a:bodyPr/>
        <a:lstStyle/>
        <a:p>
          <a:pPr rtl="1"/>
          <a:endParaRPr lang="he-IL"/>
        </a:p>
      </dgm:t>
    </dgm:pt>
    <dgm:pt modelId="{28E1F2CF-7007-4E9A-B71E-8C07C122FFD7}">
      <dgm:prSet custT="1"/>
      <dgm:spPr/>
      <dgm:t>
        <a:bodyPr/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he-IL" sz="36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העיקרון קובע כי הדרכה טובה נשענת על יכולתו של המדריך להעביר את הפעולה בצורה מעניינת ומעודדת דיון פורה בו נשמעים כל המשתתפים.</a:t>
          </a:r>
        </a:p>
      </dgm:t>
    </dgm:pt>
    <dgm:pt modelId="{83E4EF63-9546-4763-A3F5-40982BB98B67}" type="parTrans" cxnId="{786291E7-55D7-4004-AE16-64BEE5E541E5}">
      <dgm:prSet/>
      <dgm:spPr/>
      <dgm:t>
        <a:bodyPr/>
        <a:lstStyle/>
        <a:p>
          <a:pPr rtl="1"/>
          <a:endParaRPr lang="he-IL"/>
        </a:p>
      </dgm:t>
    </dgm:pt>
    <dgm:pt modelId="{B4DA1B6D-13AA-4901-8D77-7D48F7EA193B}" type="sibTrans" cxnId="{786291E7-55D7-4004-AE16-64BEE5E541E5}">
      <dgm:prSet/>
      <dgm:spPr/>
      <dgm:t>
        <a:bodyPr/>
        <a:lstStyle/>
        <a:p>
          <a:pPr rtl="1"/>
          <a:endParaRPr lang="he-IL"/>
        </a:p>
      </dgm:t>
    </dgm:pt>
    <dgm:pt modelId="{B815B519-6374-4572-A03D-E27DF36382AC}">
      <dgm:prSet custT="1"/>
      <dgm:spPr/>
      <dgm:t>
        <a:bodyPr/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he-IL" sz="36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כמו כן על הדרכה להיות מותאמת למצב הקבוצה, להזדמנויות החינוכיות שנוצרות בה ולמציאות ההדרכתית המשתנה. </a:t>
          </a:r>
        </a:p>
      </dgm:t>
    </dgm:pt>
    <dgm:pt modelId="{6C26DFE0-1359-4B0C-BA0B-C7446EF29012}" type="parTrans" cxnId="{F9208D38-9609-4778-9DF7-EE8EEC118825}">
      <dgm:prSet/>
      <dgm:spPr/>
      <dgm:t>
        <a:bodyPr/>
        <a:lstStyle/>
        <a:p>
          <a:pPr rtl="1"/>
          <a:endParaRPr lang="he-IL"/>
        </a:p>
      </dgm:t>
    </dgm:pt>
    <dgm:pt modelId="{C9A3B953-18C0-4854-9CD8-2F546DE10541}" type="sibTrans" cxnId="{F9208D38-9609-4778-9DF7-EE8EEC118825}">
      <dgm:prSet/>
      <dgm:spPr/>
      <dgm:t>
        <a:bodyPr/>
        <a:lstStyle/>
        <a:p>
          <a:pPr rtl="1"/>
          <a:endParaRPr lang="he-IL"/>
        </a:p>
      </dgm:t>
    </dgm:pt>
    <dgm:pt modelId="{2EBA2EE1-3727-4474-8C79-4728E267389A}" type="pres">
      <dgm:prSet presAssocID="{05DDF12E-0455-49E1-9A48-0EA995A4DE4E}" presName="Name0" presStyleCnt="0">
        <dgm:presLayoutVars>
          <dgm:dir/>
          <dgm:animLvl val="lvl"/>
          <dgm:resizeHandles val="exact"/>
        </dgm:presLayoutVars>
      </dgm:prSet>
      <dgm:spPr/>
    </dgm:pt>
    <dgm:pt modelId="{BB09CE26-D8ED-423A-B2C6-1F5FBA543694}" type="pres">
      <dgm:prSet presAssocID="{46394375-C366-495D-884C-B897BBC18142}" presName="composite" presStyleCnt="0"/>
      <dgm:spPr/>
    </dgm:pt>
    <dgm:pt modelId="{D5FF3912-2934-4FCF-B08B-CC69FAC98715}" type="pres">
      <dgm:prSet presAssocID="{46394375-C366-495D-884C-B897BBC1814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0FA8626E-1D04-44B6-B25C-F8FF88530F45}" type="pres">
      <dgm:prSet presAssocID="{46394375-C366-495D-884C-B897BBC1814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BFD58C17-F42E-4968-887B-CEB427709CFE}" srcId="{05DDF12E-0455-49E1-9A48-0EA995A4DE4E}" destId="{46394375-C366-495D-884C-B897BBC18142}" srcOrd="0" destOrd="0" parTransId="{53DE639B-566C-4985-B0A1-8990BC41D5A6}" sibTransId="{A270A1C7-FA96-419F-A401-523CFB30294A}"/>
    <dgm:cxn modelId="{F9208D38-9609-4778-9DF7-EE8EEC118825}" srcId="{46394375-C366-495D-884C-B897BBC18142}" destId="{B815B519-6374-4572-A03D-E27DF36382AC}" srcOrd="1" destOrd="0" parTransId="{6C26DFE0-1359-4B0C-BA0B-C7446EF29012}" sibTransId="{C9A3B953-18C0-4854-9CD8-2F546DE10541}"/>
    <dgm:cxn modelId="{76C71F51-BA8F-41D9-A8C9-4F5AAF12666A}" type="presOf" srcId="{05DDF12E-0455-49E1-9A48-0EA995A4DE4E}" destId="{2EBA2EE1-3727-4474-8C79-4728E267389A}" srcOrd="0" destOrd="0" presId="urn:microsoft.com/office/officeart/2005/8/layout/hList1"/>
    <dgm:cxn modelId="{0384CC57-3ECA-4C2A-A37D-530652EBF634}" type="presOf" srcId="{28E1F2CF-7007-4E9A-B71E-8C07C122FFD7}" destId="{0FA8626E-1D04-44B6-B25C-F8FF88530F45}" srcOrd="0" destOrd="0" presId="urn:microsoft.com/office/officeart/2005/8/layout/hList1"/>
    <dgm:cxn modelId="{CC6F24A2-DDF3-44A9-BB39-274C1767C3F8}" type="presOf" srcId="{B815B519-6374-4572-A03D-E27DF36382AC}" destId="{0FA8626E-1D04-44B6-B25C-F8FF88530F45}" srcOrd="0" destOrd="1" presId="urn:microsoft.com/office/officeart/2005/8/layout/hList1"/>
    <dgm:cxn modelId="{4806E6A8-6E4F-4D25-BFA2-10F86788888B}" type="presOf" srcId="{46394375-C366-495D-884C-B897BBC18142}" destId="{D5FF3912-2934-4FCF-B08B-CC69FAC98715}" srcOrd="0" destOrd="0" presId="urn:microsoft.com/office/officeart/2005/8/layout/hList1"/>
    <dgm:cxn modelId="{786291E7-55D7-4004-AE16-64BEE5E541E5}" srcId="{46394375-C366-495D-884C-B897BBC18142}" destId="{28E1F2CF-7007-4E9A-B71E-8C07C122FFD7}" srcOrd="0" destOrd="0" parTransId="{83E4EF63-9546-4763-A3F5-40982BB98B67}" sibTransId="{B4DA1B6D-13AA-4901-8D77-7D48F7EA193B}"/>
    <dgm:cxn modelId="{08352F5E-8A95-407E-A930-C9DDA0FEFF58}" type="presParOf" srcId="{2EBA2EE1-3727-4474-8C79-4728E267389A}" destId="{BB09CE26-D8ED-423A-B2C6-1F5FBA543694}" srcOrd="0" destOrd="0" presId="urn:microsoft.com/office/officeart/2005/8/layout/hList1"/>
    <dgm:cxn modelId="{95DEB052-7324-4771-8F41-3D0673C11322}" type="presParOf" srcId="{BB09CE26-D8ED-423A-B2C6-1F5FBA543694}" destId="{D5FF3912-2934-4FCF-B08B-CC69FAC98715}" srcOrd="0" destOrd="0" presId="urn:microsoft.com/office/officeart/2005/8/layout/hList1"/>
    <dgm:cxn modelId="{A7B1982B-BE13-4714-B2AC-FF9CCB00949E}" type="presParOf" srcId="{BB09CE26-D8ED-423A-B2C6-1F5FBA543694}" destId="{0FA8626E-1D04-44B6-B25C-F8FF88530F4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F3912-2934-4FCF-B08B-CC69FAC98715}">
      <dsp:nvSpPr>
        <dsp:cNvPr id="0" name=""/>
        <dsp:cNvSpPr/>
      </dsp:nvSpPr>
      <dsp:spPr>
        <a:xfrm>
          <a:off x="0" y="96087"/>
          <a:ext cx="9183189" cy="149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9824" tIns="211328" rIns="369824" bIns="211328" numCol="1" spcCol="1270" anchor="ctr" anchorCtr="0">
          <a:noAutofit/>
        </a:bodyPr>
        <a:lstStyle/>
        <a:p>
          <a:pPr marL="0" lvl="0" indent="0" algn="ctr" defTabSz="2311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5200" b="1" i="0" kern="1200" dirty="0">
              <a:ln>
                <a:solidFill>
                  <a:schemeClr val="accent2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rPr>
            <a:t>חווית החניך - למידה מתוך התנסות</a:t>
          </a:r>
          <a:endParaRPr lang="he-IL" sz="5200" kern="1200" dirty="0">
            <a:ln>
              <a:solidFill>
                <a:schemeClr val="accent2"/>
              </a:solidFill>
            </a:ln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cs typeface="Calibri"/>
          </a:endParaRPr>
        </a:p>
      </dsp:txBody>
      <dsp:txXfrm>
        <a:off x="0" y="96087"/>
        <a:ext cx="9183189" cy="1497600"/>
      </dsp:txXfrm>
    </dsp:sp>
    <dsp:sp modelId="{0FA8626E-1D04-44B6-B25C-F8FF88530F45}">
      <dsp:nvSpPr>
        <dsp:cNvPr id="0" name=""/>
        <dsp:cNvSpPr/>
      </dsp:nvSpPr>
      <dsp:spPr>
        <a:xfrm>
          <a:off x="0" y="1593687"/>
          <a:ext cx="9183189" cy="36398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he-IL" sz="3600" b="0" i="0" kern="1200" dirty="0">
              <a:latin typeface="Calibri" panose="020F0502020204030204" pitchFamily="34" charset="0"/>
              <a:cs typeface="Calibri" panose="020F0502020204030204" pitchFamily="34" charset="0"/>
            </a:rPr>
            <a:t>הדרכה טובה תותיר בחניך תחושות שייכות, משמעות, מסוגלות והנאה.</a:t>
          </a:r>
          <a:endParaRPr lang="he-IL" sz="36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he-IL" sz="3600" b="0" i="0" kern="1200" dirty="0">
              <a:latin typeface="Calibri" panose="020F0502020204030204" pitchFamily="34" charset="0"/>
              <a:cs typeface="Calibri" panose="020F0502020204030204" pitchFamily="34" charset="0"/>
            </a:rPr>
            <a:t>כדי להשיג זאת על החניך להיות פעיל, ומכאן שמן של הפעולות. חניך הצופים עוסק בתחומים שחשובים לו, מקבל על עצמו אחריות, עומד באתגרים וחווה חוויות הצלחה</a:t>
          </a:r>
        </a:p>
      </dsp:txBody>
      <dsp:txXfrm>
        <a:off x="0" y="1593687"/>
        <a:ext cx="9183189" cy="36398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F3912-2934-4FCF-B08B-CC69FAC98715}">
      <dsp:nvSpPr>
        <dsp:cNvPr id="0" name=""/>
        <dsp:cNvSpPr/>
      </dsp:nvSpPr>
      <dsp:spPr>
        <a:xfrm>
          <a:off x="0" y="2622"/>
          <a:ext cx="9183189" cy="115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162560" rIns="284480" bIns="162560" numCol="1" spcCol="1270" anchor="ctr" anchorCtr="0">
          <a:noAutofit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000" b="1" kern="1200" dirty="0">
              <a:ln>
                <a:solidFill>
                  <a:schemeClr val="accent2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rPr>
            <a:t>דמות המדריך</a:t>
          </a:r>
          <a:endParaRPr lang="he-IL" sz="4000" b="1" i="0" u="none" strike="noStrike" kern="1200" cap="none" baseline="0" noProof="0" dirty="0">
            <a:ln>
              <a:solidFill>
                <a:schemeClr val="accent2"/>
              </a:solidFill>
            </a:ln>
            <a:solidFill>
              <a:srgbClr val="01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cs typeface="Calibri"/>
          </a:endParaRPr>
        </a:p>
      </dsp:txBody>
      <dsp:txXfrm>
        <a:off x="0" y="2622"/>
        <a:ext cx="9183189" cy="1152000"/>
      </dsp:txXfrm>
    </dsp:sp>
    <dsp:sp modelId="{0FA8626E-1D04-44B6-B25C-F8FF88530F45}">
      <dsp:nvSpPr>
        <dsp:cNvPr id="0" name=""/>
        <dsp:cNvSpPr/>
      </dsp:nvSpPr>
      <dsp:spPr>
        <a:xfrm>
          <a:off x="0" y="1154622"/>
          <a:ext cx="9183189" cy="4172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he-IL" sz="36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מדוגמה אישית לאישיות לדוגמה.</a:t>
          </a:r>
        </a:p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he-IL" sz="36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העיקרון קובע כי ההשפעה החינוכית הגדולה ביותר מתרחשת מהסתכלות על המדריך ועל אופן התנהגותו ולאו דווקא מדברים שהמדריך אומר.</a:t>
          </a:r>
        </a:p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he-IL" sz="36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הדרכה טובה נשענת על מדריך שמתנהג בדיוק כפי שהוא מצפה מחניכיו להתנהג: "היה מי שאתה מחנך את חניכיך להיות".</a:t>
          </a:r>
        </a:p>
      </dsp:txBody>
      <dsp:txXfrm>
        <a:off x="0" y="1154622"/>
        <a:ext cx="9183189" cy="41723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F3912-2934-4FCF-B08B-CC69FAC98715}">
      <dsp:nvSpPr>
        <dsp:cNvPr id="0" name=""/>
        <dsp:cNvSpPr/>
      </dsp:nvSpPr>
      <dsp:spPr>
        <a:xfrm>
          <a:off x="0" y="38510"/>
          <a:ext cx="9183189" cy="1670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496" tIns="235712" rIns="412496" bIns="235712" numCol="1" spcCol="1270" anchor="ctr" anchorCtr="0">
          <a:noAutofit/>
        </a:bodyPr>
        <a:lstStyle/>
        <a:p>
          <a:pPr marL="0" lvl="0" indent="0" algn="ctr" defTabSz="2578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5800" b="1" kern="1200" dirty="0">
              <a:ln>
                <a:solidFill>
                  <a:schemeClr val="accent2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rPr>
            <a:t>קשר מדריך- חניך</a:t>
          </a:r>
          <a:endParaRPr lang="he-IL" sz="5800" b="1" i="0" u="none" strike="noStrike" kern="1200" cap="none" baseline="0" noProof="0" dirty="0">
            <a:ln>
              <a:solidFill>
                <a:schemeClr val="accent2"/>
              </a:solidFill>
            </a:ln>
            <a:solidFill>
              <a:srgbClr val="01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cs typeface="Calibri"/>
          </a:endParaRPr>
        </a:p>
      </dsp:txBody>
      <dsp:txXfrm>
        <a:off x="0" y="38510"/>
        <a:ext cx="9183189" cy="1670400"/>
      </dsp:txXfrm>
    </dsp:sp>
    <dsp:sp modelId="{0FA8626E-1D04-44B6-B25C-F8FF88530F45}">
      <dsp:nvSpPr>
        <dsp:cNvPr id="0" name=""/>
        <dsp:cNvSpPr/>
      </dsp:nvSpPr>
      <dsp:spPr>
        <a:xfrm>
          <a:off x="0" y="1708910"/>
          <a:ext cx="9183189" cy="35822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he-IL" sz="36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העיקרון קובע כי הדרכה משמעותית מבוססת על יחסים חמים וקרובים בין המדריך לחניכיו.</a:t>
          </a:r>
        </a:p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he-IL" sz="36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יחסים המבוססים על אמון, אכפתיות, הבנה אהבה ונתינה. הדרכה כזו, היא הדרכה שנעשית בסביבה בה המדריך הוא "מדריך" במלוא מובן המילה ולא רק "מעביר הפעולות".</a:t>
          </a:r>
        </a:p>
      </dsp:txBody>
      <dsp:txXfrm>
        <a:off x="0" y="1708910"/>
        <a:ext cx="9183189" cy="35822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F3912-2934-4FCF-B08B-CC69FAC98715}">
      <dsp:nvSpPr>
        <dsp:cNvPr id="0" name=""/>
        <dsp:cNvSpPr/>
      </dsp:nvSpPr>
      <dsp:spPr>
        <a:xfrm>
          <a:off x="0" y="301422"/>
          <a:ext cx="9183189" cy="1872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264160" rIns="462280" bIns="26416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6500" b="1" kern="1200" dirty="0">
              <a:ln>
                <a:solidFill>
                  <a:schemeClr val="accent2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rPr>
            <a:t>תוכן מותאם ומתפתח</a:t>
          </a:r>
          <a:endParaRPr lang="he-IL" sz="6500" b="1" i="0" u="none" strike="noStrike" kern="1200" cap="none" baseline="0" noProof="0" dirty="0">
            <a:ln>
              <a:solidFill>
                <a:schemeClr val="accent2"/>
              </a:solidFill>
            </a:ln>
            <a:solidFill>
              <a:srgbClr val="01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cs typeface="Calibri"/>
          </a:endParaRPr>
        </a:p>
      </dsp:txBody>
      <dsp:txXfrm>
        <a:off x="0" y="301422"/>
        <a:ext cx="9183189" cy="1872000"/>
      </dsp:txXfrm>
    </dsp:sp>
    <dsp:sp modelId="{0FA8626E-1D04-44B6-B25C-F8FF88530F45}">
      <dsp:nvSpPr>
        <dsp:cNvPr id="0" name=""/>
        <dsp:cNvSpPr/>
      </dsp:nvSpPr>
      <dsp:spPr>
        <a:xfrm>
          <a:off x="0" y="2173422"/>
          <a:ext cx="9183189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he-IL" sz="36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העיקרון קובע כי הדרכה טובה כוללת תוכן איכותי וערכי, שמכוון לחשיבה מעמיקה וביקורתית על נושאים מגוונים ולגיבוש דעה. הלמידה במסע הינה מתמשכת וספירלית, באופן שמותאם לגיל ולקבוצה.</a:t>
          </a:r>
        </a:p>
      </dsp:txBody>
      <dsp:txXfrm>
        <a:off x="0" y="2173422"/>
        <a:ext cx="9183189" cy="2854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FF3912-2934-4FCF-B08B-CC69FAC98715}">
      <dsp:nvSpPr>
        <dsp:cNvPr id="0" name=""/>
        <dsp:cNvSpPr/>
      </dsp:nvSpPr>
      <dsp:spPr>
        <a:xfrm>
          <a:off x="0" y="38510"/>
          <a:ext cx="9183189" cy="1670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496" tIns="235712" rIns="412496" bIns="235712" numCol="1" spcCol="1270" anchor="ctr" anchorCtr="0">
          <a:noAutofit/>
        </a:bodyPr>
        <a:lstStyle/>
        <a:p>
          <a:pPr marL="0" lvl="0" indent="0" algn="ctr" defTabSz="2578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5800" b="1" kern="1200" dirty="0">
              <a:ln>
                <a:solidFill>
                  <a:schemeClr val="accent2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rPr>
            <a:t>אופן העברת הפעולה</a:t>
          </a:r>
          <a:endParaRPr lang="he-IL" sz="5800" b="1" i="0" u="none" strike="noStrike" kern="1200" cap="none" baseline="0" noProof="0" dirty="0">
            <a:ln>
              <a:solidFill>
                <a:schemeClr val="accent2"/>
              </a:solidFill>
            </a:ln>
            <a:solidFill>
              <a:srgbClr val="01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libri"/>
            <a:cs typeface="Calibri"/>
          </a:endParaRPr>
        </a:p>
      </dsp:txBody>
      <dsp:txXfrm>
        <a:off x="0" y="38510"/>
        <a:ext cx="9183189" cy="1670400"/>
      </dsp:txXfrm>
    </dsp:sp>
    <dsp:sp modelId="{0FA8626E-1D04-44B6-B25C-F8FF88530F45}">
      <dsp:nvSpPr>
        <dsp:cNvPr id="0" name=""/>
        <dsp:cNvSpPr/>
      </dsp:nvSpPr>
      <dsp:spPr>
        <a:xfrm>
          <a:off x="0" y="1708910"/>
          <a:ext cx="9183189" cy="358222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he-IL" sz="36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העיקרון קובע כי הדרכה טובה נשענת על יכולתו של המדריך להעביר את הפעולה בצורה מעניינת ומעודדת דיון פורה בו נשמעים כל המשתתפים.</a:t>
          </a:r>
        </a:p>
        <a:p>
          <a:pPr marL="285750" lvl="1" indent="-285750" algn="ctr" defTabSz="1600200" rtl="1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r>
            <a:rPr lang="he-IL" sz="3600" b="0" i="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כמו כן על הדרכה להיות מותאמת למצב הקבוצה, להזדמנויות החינוכיות שנוצרות בה ולמציאות ההדרכתית המשתנה. </a:t>
          </a:r>
        </a:p>
      </dsp:txBody>
      <dsp:txXfrm>
        <a:off x="0" y="1708910"/>
        <a:ext cx="9183189" cy="35822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16FEA54-20C1-4DD9-A064-78951E878335}" type="datetimeFigureOut">
              <a:rPr lang="he-IL" smtClean="0"/>
              <a:t>י"ח/תשרי/תשפ"ה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7050BFF-FC34-4120-AC8F-CB84D05D6E13}" type="slidenum">
              <a:rPr lang="he-IL" smtClean="0"/>
              <a:t>‹#›</a:t>
            </a:fld>
            <a:endParaRPr lang="he-I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00167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EA54-20C1-4DD9-A064-78951E878335}" type="datetimeFigureOut">
              <a:rPr lang="he-IL" smtClean="0"/>
              <a:t>י"ח/תשרי/תשפ"ה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0BFF-FC34-4120-AC8F-CB84D05D6E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3184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EA54-20C1-4DD9-A064-78951E878335}" type="datetimeFigureOut">
              <a:rPr lang="he-IL" smtClean="0"/>
              <a:t>י"ח/תשרי/תשפ"ה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0BFF-FC34-4120-AC8F-CB84D05D6E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15166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EA54-20C1-4DD9-A064-78951E878335}" type="datetimeFigureOut">
              <a:rPr lang="he-IL" smtClean="0"/>
              <a:t>י"ח/תשרי/תשפ"ה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0BFF-FC34-4120-AC8F-CB84D05D6E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56870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16FEA54-20C1-4DD9-A064-78951E878335}" type="datetimeFigureOut">
              <a:rPr lang="he-IL" smtClean="0"/>
              <a:t>י"ח/תשרי/תשפ"ה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7050BFF-FC34-4120-AC8F-CB84D05D6E13}" type="slidenum">
              <a:rPr lang="he-IL" smtClean="0"/>
              <a:t>‹#›</a:t>
            </a:fld>
            <a:endParaRPr lang="he-I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703189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EA54-20C1-4DD9-A064-78951E878335}" type="datetimeFigureOut">
              <a:rPr lang="he-IL" smtClean="0"/>
              <a:t>י"ח/תשרי/תשפ"ה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0BFF-FC34-4120-AC8F-CB84D05D6E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107796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EA54-20C1-4DD9-A064-78951E878335}" type="datetimeFigureOut">
              <a:rPr lang="he-IL" smtClean="0"/>
              <a:t>י"ח/תשרי/תשפ"ה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0BFF-FC34-4120-AC8F-CB84D05D6E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90661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EA54-20C1-4DD9-A064-78951E878335}" type="datetimeFigureOut">
              <a:rPr lang="he-IL" smtClean="0"/>
              <a:t>י"ח/תשרי/תשפ"ה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0BFF-FC34-4120-AC8F-CB84D05D6E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855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EA54-20C1-4DD9-A064-78951E878335}" type="datetimeFigureOut">
              <a:rPr lang="he-IL" smtClean="0"/>
              <a:t>י"ח/תשרי/תשפ"ה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50BFF-FC34-4120-AC8F-CB84D05D6E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6986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16FEA54-20C1-4DD9-A064-78951E878335}" type="datetimeFigureOut">
              <a:rPr lang="he-IL" smtClean="0"/>
              <a:t>י"ח/תשרי/תשפ"ה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17050BFF-FC34-4120-AC8F-CB84D05D6E13}" type="slidenum">
              <a:rPr lang="he-IL" smtClean="0"/>
              <a:t>‹#›</a:t>
            </a:fld>
            <a:endParaRPr lang="he-I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752582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16FEA54-20C1-4DD9-A064-78951E878335}" type="datetimeFigureOut">
              <a:rPr lang="he-IL" smtClean="0"/>
              <a:t>י"ח/תשרי/תשפ"ה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17050BFF-FC34-4120-AC8F-CB84D05D6E1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591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16FEA54-20C1-4DD9-A064-78951E878335}" type="datetimeFigureOut">
              <a:rPr lang="he-IL" smtClean="0"/>
              <a:t>י"ח/תשרי/תשפ"ה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7050BFF-FC34-4120-AC8F-CB84D05D6E13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70022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דיאגרמה 2">
            <a:extLst>
              <a:ext uri="{FF2B5EF4-FFF2-40B4-BE49-F238E27FC236}">
                <a16:creationId xmlns:a16="http://schemas.microsoft.com/office/drawing/2014/main" id="{C64FB7C0-9FE3-4A00-8796-A8CD66C7EE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2143409"/>
              </p:ext>
            </p:extLst>
          </p:nvPr>
        </p:nvGraphicFramePr>
        <p:xfrm>
          <a:off x="2784323" y="527110"/>
          <a:ext cx="9183189" cy="5329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תמונה 6">
            <a:extLst>
              <a:ext uri="{FF2B5EF4-FFF2-40B4-BE49-F238E27FC236}">
                <a16:creationId xmlns:a16="http://schemas.microsoft.com/office/drawing/2014/main" id="{9F472F47-1ED2-4ADB-9BB2-8028FA727E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61581" y="5394960"/>
            <a:ext cx="1397726" cy="139772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88474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דיאגרמה 2">
            <a:extLst>
              <a:ext uri="{FF2B5EF4-FFF2-40B4-BE49-F238E27FC236}">
                <a16:creationId xmlns:a16="http://schemas.microsoft.com/office/drawing/2014/main" id="{C64FB7C0-9FE3-4A00-8796-A8CD66C7EE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0934085"/>
              </p:ext>
            </p:extLst>
          </p:nvPr>
        </p:nvGraphicFramePr>
        <p:xfrm>
          <a:off x="1632856" y="764177"/>
          <a:ext cx="9183189" cy="5329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תמונה 6">
            <a:extLst>
              <a:ext uri="{FF2B5EF4-FFF2-40B4-BE49-F238E27FC236}">
                <a16:creationId xmlns:a16="http://schemas.microsoft.com/office/drawing/2014/main" id="{9F472F47-1ED2-4ADB-9BB2-8028FA727E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61581" y="5394960"/>
            <a:ext cx="1397726" cy="139772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61428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דיאגרמה 2">
            <a:extLst>
              <a:ext uri="{FF2B5EF4-FFF2-40B4-BE49-F238E27FC236}">
                <a16:creationId xmlns:a16="http://schemas.microsoft.com/office/drawing/2014/main" id="{C64FB7C0-9FE3-4A00-8796-A8CD66C7EE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9636108"/>
              </p:ext>
            </p:extLst>
          </p:nvPr>
        </p:nvGraphicFramePr>
        <p:xfrm>
          <a:off x="1632856" y="764177"/>
          <a:ext cx="9183189" cy="5329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תמונה 6">
            <a:extLst>
              <a:ext uri="{FF2B5EF4-FFF2-40B4-BE49-F238E27FC236}">
                <a16:creationId xmlns:a16="http://schemas.microsoft.com/office/drawing/2014/main" id="{9F472F47-1ED2-4ADB-9BB2-8028FA727E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61581" y="5394960"/>
            <a:ext cx="1397726" cy="139772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494408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דיאגרמה 2">
            <a:extLst>
              <a:ext uri="{FF2B5EF4-FFF2-40B4-BE49-F238E27FC236}">
                <a16:creationId xmlns:a16="http://schemas.microsoft.com/office/drawing/2014/main" id="{C64FB7C0-9FE3-4A00-8796-A8CD66C7EE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0032700"/>
              </p:ext>
            </p:extLst>
          </p:nvPr>
        </p:nvGraphicFramePr>
        <p:xfrm>
          <a:off x="1632856" y="764177"/>
          <a:ext cx="9183189" cy="5329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תמונה 6">
            <a:extLst>
              <a:ext uri="{FF2B5EF4-FFF2-40B4-BE49-F238E27FC236}">
                <a16:creationId xmlns:a16="http://schemas.microsoft.com/office/drawing/2014/main" id="{9F472F47-1ED2-4ADB-9BB2-8028FA727E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61581" y="5394960"/>
            <a:ext cx="1397726" cy="139772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802488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דיאגרמה 2">
            <a:extLst>
              <a:ext uri="{FF2B5EF4-FFF2-40B4-BE49-F238E27FC236}">
                <a16:creationId xmlns:a16="http://schemas.microsoft.com/office/drawing/2014/main" id="{C64FB7C0-9FE3-4A00-8796-A8CD66C7EE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6916739"/>
              </p:ext>
            </p:extLst>
          </p:nvPr>
        </p:nvGraphicFramePr>
        <p:xfrm>
          <a:off x="1632856" y="764177"/>
          <a:ext cx="9183189" cy="5329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תמונה 6">
            <a:extLst>
              <a:ext uri="{FF2B5EF4-FFF2-40B4-BE49-F238E27FC236}">
                <a16:creationId xmlns:a16="http://schemas.microsoft.com/office/drawing/2014/main" id="{9F472F47-1ED2-4ADB-9BB2-8028FA727E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461581" y="5394960"/>
            <a:ext cx="1397726" cy="139772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560880196"/>
      </p:ext>
    </p:extLst>
  </p:cSld>
  <p:clrMapOvr>
    <a:masterClrMapping/>
  </p:clrMapOvr>
</p:sld>
</file>

<file path=ppt/theme/theme1.xml><?xml version="1.0" encoding="utf-8"?>
<a:theme xmlns:a="http://schemas.openxmlformats.org/drawingml/2006/main" name="תג">
  <a:themeElements>
    <a:clrScheme name="תג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תג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תג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fca03d8-63cb-4a5b-8d40-71871d7a4d0d" xsi:nil="true"/>
    <lcf76f155ced4ddcb4097134ff3c332f xmlns="24d890b0-07f7-4991-b9bf-05c038527ff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3EBD8D7EF078F64A962746B762952EAD" ma:contentTypeVersion="15" ma:contentTypeDescription="צור מסמך חדש." ma:contentTypeScope="" ma:versionID="5a3ab8864662313ff3254a177c4e2861">
  <xsd:schema xmlns:xsd="http://www.w3.org/2001/XMLSchema" xmlns:xs="http://www.w3.org/2001/XMLSchema" xmlns:p="http://schemas.microsoft.com/office/2006/metadata/properties" xmlns:ns2="24d890b0-07f7-4991-b9bf-05c038527ff2" xmlns:ns3="9fca03d8-63cb-4a5b-8d40-71871d7a4d0d" targetNamespace="http://schemas.microsoft.com/office/2006/metadata/properties" ma:root="true" ma:fieldsID="86161a26fbae46f16b3efcca29d56a27" ns2:_="" ns3:_="">
    <xsd:import namespace="24d890b0-07f7-4991-b9bf-05c038527ff2"/>
    <xsd:import namespace="9fca03d8-63cb-4a5b-8d40-71871d7a4d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d890b0-07f7-4991-b9bf-05c038527f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תגיות תמונה" ma:readOnly="false" ma:fieldId="{5cf76f15-5ced-4ddc-b409-7134ff3c332f}" ma:taxonomyMulti="true" ma:sspId="fa3f92bc-9766-4592-b175-16d32597bf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ca03d8-63cb-4a5b-8d40-71871d7a4d0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משותף עם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משותף עם פרטים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be5862-2275-4450-bae6-185565e846f6}" ma:internalName="TaxCatchAll" ma:showField="CatchAllData" ma:web="9fca03d8-63cb-4a5b-8d40-71871d7a4d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41B5C1-B4A5-414F-8A27-55B35442ED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A7E94B-D61C-4F10-8139-470DEEF52C5B}">
  <ds:schemaRefs>
    <ds:schemaRef ds:uri="http://purl.org/dc/terms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ddadb016-9a16-4a77-a8db-614812c3846a"/>
    <ds:schemaRef ds:uri="204276bf-0bd1-44dd-9ddf-5bf54e18e97c"/>
    <ds:schemaRef ds:uri="9fca03d8-63cb-4a5b-8d40-71871d7a4d0d"/>
    <ds:schemaRef ds:uri="24d890b0-07f7-4991-b9bf-05c038527ff2"/>
  </ds:schemaRefs>
</ds:datastoreItem>
</file>

<file path=customXml/itemProps3.xml><?xml version="1.0" encoding="utf-8"?>
<ds:datastoreItem xmlns:ds="http://schemas.openxmlformats.org/officeDocument/2006/customXml" ds:itemID="{6B2A2BCF-BB4D-48C1-B633-14C05BA3B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d890b0-07f7-4991-b9bf-05c038527ff2"/>
    <ds:schemaRef ds:uri="9fca03d8-63cb-4a5b-8d40-71871d7a4d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תג</Template>
  <TotalTime>62</TotalTime>
  <Words>224</Words>
  <Application>Microsoft Office PowerPoint</Application>
  <PresentationFormat>מסך רחב</PresentationFormat>
  <Paragraphs>15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10" baseType="lpstr">
      <vt:lpstr>Arial</vt:lpstr>
      <vt:lpstr>Calibri</vt:lpstr>
      <vt:lpstr>Gill Sans MT</vt:lpstr>
      <vt:lpstr>Impact</vt:lpstr>
      <vt:lpstr>תג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שובל פלצ'י</dc:creator>
  <cp:lastModifiedBy>איה אמיתי</cp:lastModifiedBy>
  <cp:revision>16</cp:revision>
  <dcterms:created xsi:type="dcterms:W3CDTF">2020-08-10T08:01:43Z</dcterms:created>
  <dcterms:modified xsi:type="dcterms:W3CDTF">2024-10-20T09:30:56Z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0x0101003EBD8D7EF078F64A962746B762952EAD</vt:lpwstr>
  </property>
</Properties>
</file>