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180.xml" ContentType="application/vnd.openxmlformats-officedocument.presentationml.slide+xml"/>
  <Override PartName="/ppt/slides/slide190.xml" ContentType="application/vnd.openxmlformats-officedocument.presentationml.slide+xml"/>
  <Override PartName="/ppt/slides/slide260.xml" ContentType="application/vnd.openxmlformats-officedocument.presentationml.slide+xml"/>
  <Override PartName="/ppt/slideLayouts/slideLayout2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319" r:id="rId5"/>
    <p:sldId id="549" r:id="rId6"/>
    <p:sldId id="550" r:id="rId7"/>
    <p:sldId id="551" r:id="rId8"/>
    <p:sldId id="553" r:id="rId9"/>
    <p:sldId id="281" r:id="rId10"/>
    <p:sldId id="298" r:id="rId11"/>
    <p:sldId id="297" r:id="rId12"/>
    <p:sldId id="299" r:id="rId13"/>
    <p:sldId id="282" r:id="rId14"/>
    <p:sldId id="558" r:id="rId15"/>
    <p:sldId id="283" r:id="rId16"/>
    <p:sldId id="564" r:id="rId17"/>
    <p:sldId id="335" r:id="rId18"/>
    <p:sldId id="285" r:id="rId19"/>
    <p:sldId id="559" r:id="rId20"/>
    <p:sldId id="331" r:id="rId21"/>
    <p:sldId id="332" r:id="rId22"/>
    <p:sldId id="288" r:id="rId23"/>
    <p:sldId id="287" r:id="rId24"/>
    <p:sldId id="292" r:id="rId25"/>
    <p:sldId id="336" r:id="rId26"/>
    <p:sldId id="560" r:id="rId27"/>
    <p:sldId id="546" r:id="rId28"/>
    <p:sldId id="548" r:id="rId29"/>
    <p:sldId id="562" r:id="rId30"/>
    <p:sldId id="557" r:id="rId31"/>
    <p:sldId id="563" r:id="rId32"/>
    <p:sldId id="317" r:id="rId33"/>
    <p:sldId id="315" r:id="rId34"/>
    <p:sldId id="561" r:id="rId35"/>
    <p:sldId id="266" r:id="rId36"/>
    <p:sldId id="294" r:id="rId37"/>
    <p:sldId id="295" r:id="rId38"/>
  </p:sldIdLst>
  <p:sldSz cx="9144000" cy="6858000" type="screen4x3"/>
  <p:notesSz cx="6797675" cy="9926638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איל נוסובסקי" initials="אנ" lastIdx="0" clrIdx="0">
    <p:extLst>
      <p:ext uri="{19B8F6BF-5375-455C-9EA6-DF929625EA0E}">
        <p15:presenceInfo xmlns:p15="http://schemas.microsoft.com/office/powerpoint/2012/main" userId="S::eyaln@zofim.org.il::7034bd16-d1a7-45d9-b02a-7679b25191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372B"/>
    <a:srgbClr val="2F2C25"/>
    <a:srgbClr val="333399"/>
    <a:srgbClr val="F6F1E7"/>
    <a:srgbClr val="BBE0E3"/>
    <a:srgbClr val="FF0000"/>
    <a:srgbClr val="BEC6DB"/>
    <a:srgbClr val="BDC3DD"/>
    <a:srgbClr val="B7B5A9"/>
    <a:srgbClr val="B9B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A12562-6C69-4BF7-91E4-370161D91ACF}" v="2" dt="2024-10-30T20:38:16.748"/>
    <p1510:client id="{F13C6D6E-751E-3B9C-4A1C-AB07D15EEBBA}" v="1" dt="2024-10-30T06:00:32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סגנון ביניים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74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52016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74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fld id="{F0E8A01A-4608-4D6D-BAFF-0C2B4333A13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68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86308F5-1BFB-46CD-9DBF-C1749EC4976F}" type="datetimeFigureOut">
              <a:rPr lang="he-IL" smtClean="0"/>
              <a:pPr/>
              <a:t>ב'/חשון/תשפ"ה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2016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7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10401CA-CF59-4515-963D-5375150DF8F0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4551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401CA-CF59-4515-963D-5375150DF8F0}" type="slidenum">
              <a:rPr lang="he-IL" smtClean="0"/>
              <a:pPr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8204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401CA-CF59-4515-963D-5375150DF8F0}" type="slidenum">
              <a:rPr lang="he-IL" smtClean="0"/>
              <a:pPr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06868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401CA-CF59-4515-963D-5375150DF8F0}" type="slidenum">
              <a:rPr lang="he-IL" smtClean="0"/>
              <a:pPr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658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9050A-C3D1-9BD3-6BD8-489091326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C2F363BF-2FDF-3956-BC06-C9A0F1258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9FB2B6EA-ABE5-CE35-B430-3D8C04E19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3A567F0-C925-1CE7-97A3-E507F1699B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401CA-CF59-4515-963D-5375150DF8F0}" type="slidenum">
              <a:rPr lang="he-IL" smtClean="0"/>
              <a:pPr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916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401CA-CF59-4515-963D-5375150DF8F0}" type="slidenum">
              <a:rPr lang="he-IL" smtClean="0"/>
              <a:pPr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973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401CA-CF59-4515-963D-5375150DF8F0}" type="slidenum">
              <a:rPr lang="he-IL" smtClean="0"/>
              <a:pPr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8133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401CA-CF59-4515-963D-5375150DF8F0}" type="slidenum">
              <a:rPr lang="he-IL" smtClean="0"/>
              <a:pPr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7585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B1D90-791D-4B31-AA5D-DD6755EC438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245BE-602B-42E8-818B-0EE5919F0D44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245BE-602B-42E8-818B-0EE5919F0D44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BD6BA-FE06-41D2-B55D-A18B8A6CB68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BD6BA-FE06-41D2-B55D-A18B8A6CB68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B1D90-791D-4B31-AA5D-DD6755EC438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B5C3B-03F0-458F-BE93-BB067C24C2E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B5C3B-03F0-458F-BE93-BB067C24C2E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6BDC8-2711-491B-B6FA-62F5D31C7A6C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6BDC8-2711-491B-B6FA-62F5D31C7A6C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D5A50-CB92-4128-8C9D-5BAFB14EF4E9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D5A50-CB92-4128-8C9D-5BAFB14EF4E9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EDA60-2453-4FF2-BB88-E048FE25D45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EDA60-2453-4FF2-BB88-E048FE25D45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D52A2-D080-4D91-8B34-54F9D24E1B8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D52A2-D080-4D91-8B34-54F9D24E1B8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6FA98-CAFA-46E8-BD23-D16ADE883F4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6FA98-CAFA-46E8-BD23-D16ADE883F4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1DFD7-BCCF-409B-B577-6B2AB60E525C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1DFD7-BCCF-409B-B577-6B2AB60E525C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9F469-3218-4DEA-8683-1960311FF82D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9F469-3218-4DEA-8683-1960311FF82D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29E7832F-36F2-4DAB-99DD-50B5333D81A2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29E7832F-36F2-4DAB-99DD-50B5333D81A2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hyperlink" Target="file:///C:\Users\eyaln\Downloads\&#1514;&#1504;&#1493;&#1506;&#1514;%20&#1492;&#1510;&#1493;&#1508;&#1497;&#1501;%20-%20&#1504;&#1493;&#1492;&#1500;%20&#1512;&#1499;&#1489;%20&#1489;&#1496;&#1497;&#1495;&#1493;&#1514;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ofimil-my.sharepoint.com/personal/eyaln_zofim_org_il/Documents/&#1514;&#1497;&#1511;&#1497;&#1497;&#1514;%20&#1513;&#1497;&#1514;&#1493;&#1507;%20&#1502;&#1495;&#1500;&#1511;&#1514;%20&#1489;&#1496;&#1497;&#1495;&#1493;&#1514;/&#1502;&#1508;&#1506;&#1500;&#1497;&#1501;%20&#1514;&#1504;&#1493;&#1506;&#1514;&#1497;&#1497;&#1501;/&#1495;&#1504;&#1493;&#1499;&#1492;/&#1495;&#1504;&#1493;&#1499;&#1492;%20%2024/&#1511;&#1489;&#1510;&#1497;&#1501;%20&#1504;&#1500;&#1493;&#1493;&#1497;&#1501;/&#1514;&#1504;&#1493;&#1506;&#1514;%20&#1492;&#1510;&#1493;&#1508;&#1497;&#1501;%20-%20&#1504;&#1493;&#1492;&#1500;%20&#1512;&#1499;&#1489;%20&#1489;&#1496;&#1497;&#1495;&#1493;&#1514;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f273458e-3f7d-485c-9b7f-59908f1cb0a5.filesusr.com/ugd/3d6320_174631eb47d444e3b5db60cdcf1a5eaa.pdf" TargetMode="External"/><Relationship Id="rId7" Type="http://schemas.openxmlformats.org/officeDocument/2006/relationships/image" Target="../media/image3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42.jfif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hyperlink" Target="https://f273458e-3f7d-485c-9b7f-59908f1cb0a5.filesusr.com/ugd/3d6320_174631eb47d444e3b5db60cdcf1a5eaa.pdf" TargetMode="Externa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slide" Target="slide180.xml"/><Relationship Id="rId18" Type="http://schemas.openxmlformats.org/officeDocument/2006/relationships/image" Target="../media/image53.png"/><Relationship Id="rId3" Type="http://schemas.openxmlformats.org/officeDocument/2006/relationships/image" Target="../media/image47.png"/><Relationship Id="rId21" Type="http://schemas.openxmlformats.org/officeDocument/2006/relationships/image" Target="../media/image56.png"/><Relationship Id="rId7" Type="http://schemas.openxmlformats.org/officeDocument/2006/relationships/image" Target="../media/image51.png"/><Relationship Id="rId17" Type="http://schemas.openxmlformats.org/officeDocument/2006/relationships/image" Target="../media/image590.png"/><Relationship Id="rId2" Type="http://schemas.openxmlformats.org/officeDocument/2006/relationships/image" Target="../media/image46.png"/><Relationship Id="rId16" Type="http://schemas.openxmlformats.org/officeDocument/2006/relationships/slide" Target="slide190.xml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5" Type="http://schemas.openxmlformats.org/officeDocument/2006/relationships/image" Target="../media/image52.png"/><Relationship Id="rId19" Type="http://schemas.openxmlformats.org/officeDocument/2006/relationships/image" Target="../media/image54.png"/><Relationship Id="rId4" Type="http://schemas.openxmlformats.org/officeDocument/2006/relationships/image" Target="../media/image48.svg"/><Relationship Id="rId14" Type="http://schemas.openxmlformats.org/officeDocument/2006/relationships/image" Target="../media/image580.png"/><Relationship Id="rId22" Type="http://schemas.openxmlformats.org/officeDocument/2006/relationships/image" Target="../media/image6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s://zofimsafety.wixsite.com/safetyfiles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69.png"/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12" Type="http://schemas.openxmlformats.org/officeDocument/2006/relationships/hyperlink" Target="&#1514;&#1495;&#1511;&#1497;&#1512;%20&#1492;&#1514;&#1500;&#1511;&#1495;&#1493;&#1514;%20&#1505;&#1497;&#1512;-%20&#1492;&#1510;&#1490;&#1492;%20&#1500;&#1510;&#1493;&#1493;&#1514;&#1497;%20&#1492;&#1492;&#1504;&#1492;&#1490;&#1493;&#1514;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microsoft.com/office/2007/relationships/hdphoto" Target="../media/hdphoto2.wdp"/><Relationship Id="rId5" Type="http://schemas.openxmlformats.org/officeDocument/2006/relationships/hyperlink" Target="file:///C:\Users\eyaln\Dropbox\&#1514;&#1497;&#1511;&#1497;&#1493;&#1514;%20&#1502;&#1513;&#1493;&#1514;&#1508;&#1493;&#1514;\&#1514;&#1497;&#1511;&#1497;&#1497;&#1514;%20&#1513;&#1497;&#1514;&#1493;&#1507;%20&#1511;&#1489;&#1510;&#1497;&#1501;%20&#1490;&#1497;&#1500;%20&#1493;&#1488;&#1497;&#1500;%20(1)\&#1502;&#1508;&#1506;&#1500;&#1497;&#1501;%20&#1514;&#1504;&#1493;&#1506;&#1514;&#1497;&#1497;&#1501;\&#1495;&#1504;&#1493;&#1499;&#1492;\&#1495;&#1504;&#1493;&#1499;&#1492;%202021\&#1514;&#1491;&#1512;&#1497;&#1499;&#1497;%20&#1495;&#1504;&#1493;&#1499;&#1492;%202021\&#1495;&#1504;&#1493;&#1499;&#1492;%202021%20&#1514;&#1491;&#1512;&#1497;&#1498;%20&#1495;&#1493;&#1502;&#1512;%20&#1490;&#1500;&#1501;\&#1504;&#1493;&#1492;&#1500;%20&#1492;&#1489;&#1497;&#1513;&#1493;&#1500;%20-%20&#1502;&#1506;&#1493;&#1491;&#1499;&#1503;%20&#1504;&#1493;&#1489;%202015.pdf" TargetMode="External"/><Relationship Id="rId15" Type="http://schemas.openxmlformats.org/officeDocument/2006/relationships/image" Target="../media/image70.png"/><Relationship Id="rId10" Type="http://schemas.openxmlformats.org/officeDocument/2006/relationships/image" Target="../media/image68.png"/><Relationship Id="rId4" Type="http://schemas.openxmlformats.org/officeDocument/2006/relationships/slide" Target="slide23.xml"/><Relationship Id="rId9" Type="http://schemas.openxmlformats.org/officeDocument/2006/relationships/image" Target="../media/image67.png"/><Relationship Id="rId14" Type="http://schemas.openxmlformats.org/officeDocument/2006/relationships/hyperlink" Target="file:///C:\Users\eyaln\Downloads\&#1504;&#1493;&#1492;&#1500;%20&#1513;&#1497;&#1502;&#1493;&#1513;%20&#1489;&#1495;&#1510;&#1488;&#1497;%20&#1495;&#1489;&#1497;&#1493;&#1514;%20&#1500;&#1489;&#1497;&#1513;&#1493;&#1500;%20-%20&#1488;&#1493;&#1490;&#1493;&#1505;&#1496;%2024.pdf" TargetMode="Externa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&#1502;&#1510;&#1490;&#1493;&#1514;%20&#1504;&#1500;&#1493;&#1493;&#1514;/&#1502;&#1511;&#1489;&#1509;%20&#1514;&#1502;&#1493;&#1504;&#1493;&#1514;%20&#1508;&#1506;&#1497;&#1500;&#1493;&#1514;%20&#1502;&#1505;&#1493;&#1499;&#1504;&#1514;%20&#1500;&#1497;&#1497;&#1491;%20&#1502;&#1510;&#1493;&#1511;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5.jpe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slide" Target="slide22.xml"/><Relationship Id="rId4" Type="http://schemas.openxmlformats.org/officeDocument/2006/relationships/hyperlink" Target="http://www.zofim.org.il/magazin_item.asp?item_id=66015625&amp;troop_id=30019441&amp;past=archive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7.svg"/><Relationship Id="rId5" Type="http://schemas.openxmlformats.org/officeDocument/2006/relationships/image" Target="../media/image82.jpeg"/><Relationship Id="rId10" Type="http://schemas.openxmlformats.org/officeDocument/2006/relationships/image" Target="../media/image86.png"/><Relationship Id="rId4" Type="http://schemas.openxmlformats.org/officeDocument/2006/relationships/image" Target="../media/image81.jpeg"/><Relationship Id="rId9" Type="http://schemas.openxmlformats.org/officeDocument/2006/relationships/hyperlink" Target="https://zofimsafety.wixsite.com/safetyfiles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0.jpeg"/><Relationship Id="rId7" Type="http://schemas.openxmlformats.org/officeDocument/2006/relationships/image" Target="../media/image86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ofimsafety.wixsite.com/safetyfiles" TargetMode="External"/><Relationship Id="rId5" Type="http://schemas.openxmlformats.org/officeDocument/2006/relationships/image" Target="../media/image85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9.jpg"/><Relationship Id="rId7" Type="http://schemas.openxmlformats.org/officeDocument/2006/relationships/image" Target="../media/image9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svg"/><Relationship Id="rId11" Type="http://schemas.openxmlformats.org/officeDocument/2006/relationships/image" Target="../media/image940.png"/><Relationship Id="rId5" Type="http://schemas.openxmlformats.org/officeDocument/2006/relationships/image" Target="../media/image90.svg"/><Relationship Id="rId10" Type="http://schemas.openxmlformats.org/officeDocument/2006/relationships/slide" Target="slide260.xml"/><Relationship Id="rId4" Type="http://schemas.openxmlformats.org/officeDocument/2006/relationships/image" Target="../media/image86.png"/><Relationship Id="rId9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9.jpg"/><Relationship Id="rId7" Type="http://schemas.openxmlformats.org/officeDocument/2006/relationships/image" Target="../media/image9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svg"/><Relationship Id="rId5" Type="http://schemas.openxmlformats.org/officeDocument/2006/relationships/image" Target="../media/image90.sv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9.jpg"/><Relationship Id="rId7" Type="http://schemas.openxmlformats.org/officeDocument/2006/relationships/image" Target="../media/image9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svg"/><Relationship Id="rId5" Type="http://schemas.openxmlformats.org/officeDocument/2006/relationships/image" Target="../media/image90.svg"/><Relationship Id="rId10" Type="http://schemas.openxmlformats.org/officeDocument/2006/relationships/image" Target="../media/image1040.png"/><Relationship Id="rId4" Type="http://schemas.openxmlformats.org/officeDocument/2006/relationships/image" Target="../media/image86.png"/><Relationship Id="rId9" Type="http://schemas.openxmlformats.org/officeDocument/2006/relationships/image" Target="../media/image94.png"/></Relationships>
</file>

<file path=ppt/slides/_rels/slide2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9.jpg"/><Relationship Id="rId7" Type="http://schemas.openxmlformats.org/officeDocument/2006/relationships/image" Target="../media/image920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7.svg"/><Relationship Id="rId5" Type="http://schemas.openxmlformats.org/officeDocument/2006/relationships/image" Target="../media/image90.svg"/><Relationship Id="rId4" Type="http://schemas.openxmlformats.org/officeDocument/2006/relationships/image" Target="../media/image8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7.svg"/><Relationship Id="rId5" Type="http://schemas.openxmlformats.org/officeDocument/2006/relationships/image" Target="../media/image82.jpeg"/><Relationship Id="rId10" Type="http://schemas.openxmlformats.org/officeDocument/2006/relationships/image" Target="../media/image86.png"/><Relationship Id="rId4" Type="http://schemas.openxmlformats.org/officeDocument/2006/relationships/image" Target="../media/image81.jpeg"/><Relationship Id="rId9" Type="http://schemas.openxmlformats.org/officeDocument/2006/relationships/hyperlink" Target="https://zofimsafety.wixsite.com/safetyfile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5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slide" Target="slide10.xml"/><Relationship Id="rId4" Type="http://schemas.openxmlformats.org/officeDocument/2006/relationships/slide" Target="slide33.xml"/><Relationship Id="rId9" Type="http://schemas.openxmlformats.org/officeDocument/2006/relationships/image" Target="../media/image9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&#1502;&#1505;&#1502;&#1499;&#1497;&#1501;%20&#1493;&#1504;&#1493;&#1492;&#1500;&#1497;&#1501;/&#1514;&#1495;&#1511;&#1497;&#1512;%20&#1499;&#1504;&#1497;&#1505;&#1492;%20&#1500;&#1495;&#1493;&#1513;&#1498;/&#1491;&#1497;&#1493;&#1493;&#1495;%20&#1506;&#1500;%20&#1499;&#1504;&#1497;&#1505;&#1492;%20&#1500;&#1495;&#1493;&#1513;&#1498;%20&#1489;&#1496;&#1497;&#1493;&#1500;%20&#1489;&#1504;&#1495;&#1500;%20&#1510;&#1497;&#1503;.pdf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G"/><Relationship Id="rId4" Type="http://schemas.openxmlformats.org/officeDocument/2006/relationships/hyperlink" Target="&#1502;&#1510;&#1490;&#1493;&#1514;%20&#1504;&#1500;&#1493;&#1493;&#1514;/&#1488;&#1497;&#1512;&#1493;&#1506;&#1497;%20&#1499;&#1504;&#1497;&#1505;&#1492;%20&#1500;&#1495;&#1493;&#1513;&#1498;%20&#1495;&#1504;&#1493;&#1499;&#1492;_2011.pptx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../&#1502;&#1505;&#1502;&#1499;&#1497;&#1501;/&#1514;&#1495;&#1511;&#1497;&#1512;%20&#1499;&#1502;&#1506;&#1496;%20&#1493;&#1504;&#1508;&#1490;&#1506;%20-%20&#1502;&#1513;&#1495;&#1511;%20&#1502;&#1505;&#1493;&#1499;&#1503;%20&#1489;&#1512;&#1497;&#1502;&#1493;&#1503;%20&#1512;&#1505;&#1505;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hyperlink" Target="https://news.walla.co.il/item/3462283" TargetMode="Externa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4F0EF42-CABD-484E-8F9B-CF1D1EA6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" name="מציין מיקום תוכן 7" descr="תמונה שמכילה חוץ, קרקע, הר, שמים&#10;&#10;התיאור נוצר באופן אוטומטי">
            <a:extLst>
              <a:ext uri="{FF2B5EF4-FFF2-40B4-BE49-F238E27FC236}">
                <a16:creationId xmlns:a16="http://schemas.microsoft.com/office/drawing/2014/main" id="{9491D3CB-D2B2-2DCE-1D1B-7F5871619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" y="0"/>
            <a:ext cx="9152515" cy="4750767"/>
          </a:xfrm>
        </p:spPr>
      </p:pic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1FBA4AE7-DC60-409F-97AD-9A37E00CA5FD}"/>
              </a:ext>
            </a:extLst>
          </p:cNvPr>
          <p:cNvSpPr txBox="1"/>
          <p:nvPr/>
        </p:nvSpPr>
        <p:spPr>
          <a:xfrm>
            <a:off x="1382151" y="34762"/>
            <a:ext cx="6624736" cy="5539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3000" b="1" dirty="0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חנוכה תשפ"ה  - דגשי בטיחות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AF4E27B-9655-19E6-6CEE-B5AB39E15DCA}"/>
              </a:ext>
            </a:extLst>
          </p:cNvPr>
          <p:cNvSpPr txBox="1"/>
          <p:nvPr/>
        </p:nvSpPr>
        <p:spPr>
          <a:xfrm>
            <a:off x="1382151" y="776601"/>
            <a:ext cx="6624736" cy="5539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3000" b="1" dirty="0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כך זה היה בשנת תשפ"ג...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794DECB-8F07-63B1-2EC0-EBEB2AB99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268" y="3967847"/>
            <a:ext cx="1625448" cy="291887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B9EBFA5-EF2B-5771-8E27-A75735FD5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30" y="3980187"/>
            <a:ext cx="1908224" cy="289767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7B12C35-9611-5E79-E330-AFFD18A70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96" y="3964194"/>
            <a:ext cx="1902592" cy="292345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A5D9AB6-32B6-6311-4F1E-85486D611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89" y="3940941"/>
            <a:ext cx="1909689" cy="291887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961D068-56E4-8B23-3DFD-1044D432F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8" y="3940941"/>
            <a:ext cx="1786921" cy="293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9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55576" y="173993"/>
            <a:ext cx="8229600" cy="1143000"/>
          </a:xfrm>
        </p:spPr>
        <p:txBody>
          <a:bodyPr/>
          <a:lstStyle/>
          <a:p>
            <a:r>
              <a:rPr lang="he-IL" b="1" dirty="0" err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נהיגות</a:t>
            </a:r>
            <a:br>
              <a:rPr lang="he-IL" dirty="0">
                <a:solidFill>
                  <a:srgbClr val="FF0000"/>
                </a:solidFill>
              </a:rPr>
            </a:b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024" y="3954905"/>
            <a:ext cx="4392488" cy="26981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לחצן פעולה: מסמך 10">
            <a:hlinkClick r:id="rId4" action="ppaction://hlinkfile" highlightClick="1"/>
          </p:cNvPr>
          <p:cNvSpPr/>
          <p:nvPr/>
        </p:nvSpPr>
        <p:spPr>
          <a:xfrm>
            <a:off x="827584" y="1487197"/>
            <a:ext cx="2520280" cy="1872208"/>
          </a:xfrm>
          <a:prstGeom prst="actionButtonDocumen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971600" y="1700808"/>
            <a:ext cx="20162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נוהל רכב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55576" y="745493"/>
            <a:ext cx="8229600" cy="5938514"/>
          </a:xfrm>
        </p:spPr>
        <p:txBody>
          <a:bodyPr/>
          <a:lstStyle/>
          <a:p>
            <a:endParaRPr lang="he-IL" dirty="0"/>
          </a:p>
          <a:p>
            <a:r>
              <a:rPr lang="he-IL" u="sng" dirty="0">
                <a:latin typeface="Gisha" panose="020B0502040204020203" pitchFamily="34" charset="-79"/>
                <a:cs typeface="Gisha" panose="020B0502040204020203" pitchFamily="34" charset="-79"/>
              </a:rPr>
              <a:t>נהיגה בכלי רכב של הטיול</a:t>
            </a:r>
          </a:p>
          <a:p>
            <a:pPr marL="0" indent="0"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 </a:t>
            </a: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*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הקפדה על תדרוך, שימוש בלומדה.</a:t>
            </a:r>
          </a:p>
          <a:p>
            <a:pPr marL="0" indent="0"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 </a:t>
            </a: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*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בדיקת כשירות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הנוהג.ת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למשימה.</a:t>
            </a:r>
          </a:p>
          <a:p>
            <a:pPr marL="0" indent="0"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 </a:t>
            </a: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*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צמצום נסיעות ומניעת נסיעות </a:t>
            </a:r>
          </a:p>
          <a:p>
            <a:pPr marL="0" indent="0"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   מיותרות.</a:t>
            </a:r>
            <a:br>
              <a:rPr lang="en-US" sz="28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</a:t>
            </a: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*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תשומת לב נוספת להכנות</a:t>
            </a:r>
            <a:br>
              <a:rPr lang="en-US" sz="28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en-US" sz="28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 פערי איוש – "כפל" משימות</a:t>
            </a:r>
          </a:p>
          <a:p>
            <a:pPr marL="0" indent="0">
              <a:buNone/>
            </a:pPr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ECF0-D86C-4733-9E76-F8A42D442E4E}"/>
              </a:ext>
            </a:extLst>
          </p:cNvPr>
          <p:cNvSpPr txBox="1"/>
          <p:nvPr/>
        </p:nvSpPr>
        <p:spPr>
          <a:xfrm>
            <a:off x="4599490" y="5005124"/>
            <a:ext cx="4543494" cy="1846659"/>
          </a:xfrm>
          <a:prstGeom prst="rect">
            <a:avLst/>
          </a:prstGeom>
          <a:solidFill>
            <a:srgbClr val="F5EDE2">
              <a:alpha val="64000"/>
            </a:srgbClr>
          </a:solidFill>
        </p:spPr>
        <p:txBody>
          <a:bodyPr wrap="square" rtlCol="1">
            <a:spAutoFit/>
          </a:bodyPr>
          <a:lstStyle/>
          <a:p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sz="3200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*</a:t>
            </a:r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sz="3200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חזרה מהטיול </a:t>
            </a:r>
          </a:p>
          <a:p>
            <a:r>
              <a:rPr lang="he-IL" sz="3200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סיום נסיעות ב - 18:00</a:t>
            </a:r>
          </a:p>
          <a:p>
            <a:r>
              <a:rPr lang="he-IL" sz="3200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(דימום מנוע...)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054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DDC9D-EC03-E1F4-5041-81D0C0842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D1EBE6-4189-CF8E-6B1E-0D9276D0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73993"/>
            <a:ext cx="8229600" cy="1143000"/>
          </a:xfrm>
        </p:spPr>
        <p:txBody>
          <a:bodyPr/>
          <a:lstStyle/>
          <a:p>
            <a:r>
              <a:rPr lang="he-IL" b="1" dirty="0" err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נהיגות</a:t>
            </a:r>
            <a:br>
              <a:rPr lang="he-IL" dirty="0">
                <a:solidFill>
                  <a:srgbClr val="FF0000"/>
                </a:solidFill>
              </a:rPr>
            </a:b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6493CAB4-9EDC-8E49-6E48-C49A9B37E481}"/>
              </a:ext>
            </a:extLst>
          </p:cNvPr>
          <p:cNvSpPr txBox="1"/>
          <p:nvPr/>
        </p:nvSpPr>
        <p:spPr>
          <a:xfrm>
            <a:off x="-31754" y="105368"/>
            <a:ext cx="20162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נוהל רכב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9B78314-F4AC-9641-9821-371EB48F8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745493"/>
            <a:ext cx="8229600" cy="5938514"/>
          </a:xfrm>
        </p:spPr>
        <p:txBody>
          <a:bodyPr/>
          <a:lstStyle/>
          <a:p>
            <a:endParaRPr lang="he-IL" dirty="0"/>
          </a:p>
          <a:p>
            <a:r>
              <a:rPr lang="he-IL" u="sng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endParaRPr lang="he-IL" sz="28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77048F6-0E57-EDA0-A39A-C3FC293E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80" y="-7315"/>
            <a:ext cx="9144000" cy="685800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1151069-2480-3674-B070-AEEDE3832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2571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3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756" y="4812925"/>
            <a:ext cx="2736304" cy="1867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err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מזה"א</a:t>
            </a:r>
            <a:r>
              <a:rPr lang="he-IL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– הערכות לשינויים</a:t>
            </a:r>
            <a:br>
              <a:rPr lang="he-IL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  <a:hlinkClick r:id="rId3"/>
              </a:rPr>
              <a:t>טופס לשינוי משימה</a:t>
            </a:r>
            <a:endParaRPr lang="he-IL" sz="3200" dirty="0"/>
          </a:p>
        </p:txBody>
      </p:sp>
      <p:pic>
        <p:nvPicPr>
          <p:cNvPr id="10" name="גרפיקה 9" descr="ברק">
            <a:extLst>
              <a:ext uri="{FF2B5EF4-FFF2-40B4-BE49-F238E27FC236}">
                <a16:creationId xmlns:a16="http://schemas.microsoft.com/office/drawing/2014/main" id="{A207199A-F558-43D1-A5F1-DB0C154FB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7347" y="72876"/>
            <a:ext cx="1344762" cy="1344762"/>
          </a:xfrm>
          <a:prstGeom prst="rect">
            <a:avLst/>
          </a:prstGeom>
        </p:spPr>
      </p:pic>
      <p:pic>
        <p:nvPicPr>
          <p:cNvPr id="22" name="גרפיקה 21" descr="מדורה">
            <a:extLst>
              <a:ext uri="{FF2B5EF4-FFF2-40B4-BE49-F238E27FC236}">
                <a16:creationId xmlns:a16="http://schemas.microsoft.com/office/drawing/2014/main" id="{8605B897-925A-4EAC-A855-5550529F6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7524" y="5123872"/>
            <a:ext cx="1492825" cy="1492825"/>
          </a:xfrm>
          <a:prstGeom prst="rect">
            <a:avLst/>
          </a:prstGeom>
        </p:spPr>
      </p:pic>
      <p:pic>
        <p:nvPicPr>
          <p:cNvPr id="30" name="גרפיקה 29" descr="מטריה">
            <a:extLst>
              <a:ext uri="{FF2B5EF4-FFF2-40B4-BE49-F238E27FC236}">
                <a16:creationId xmlns:a16="http://schemas.microsoft.com/office/drawing/2014/main" id="{CCB691C2-A191-4E4C-8E91-62DD75D2F3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42520">
            <a:off x="6470493" y="1137811"/>
            <a:ext cx="2863382" cy="2863382"/>
          </a:xfrm>
          <a:prstGeom prst="rect">
            <a:avLst/>
          </a:prstGeom>
        </p:spPr>
      </p:pic>
      <p:grpSp>
        <p:nvGrpSpPr>
          <p:cNvPr id="51" name="קבוצה 50">
            <a:extLst>
              <a:ext uri="{FF2B5EF4-FFF2-40B4-BE49-F238E27FC236}">
                <a16:creationId xmlns:a16="http://schemas.microsoft.com/office/drawing/2014/main" id="{682EF467-1F18-49D0-8F28-ED19ED1B1F85}"/>
              </a:ext>
            </a:extLst>
          </p:cNvPr>
          <p:cNvGrpSpPr/>
          <p:nvPr/>
        </p:nvGrpSpPr>
        <p:grpSpPr>
          <a:xfrm>
            <a:off x="170267" y="177555"/>
            <a:ext cx="952540" cy="1135403"/>
            <a:chOff x="107504" y="421389"/>
            <a:chExt cx="952540" cy="1135403"/>
          </a:xfrm>
        </p:grpSpPr>
        <p:sp>
          <p:nvSpPr>
            <p:cNvPr id="43" name="צורה חופשית: צורה 42">
              <a:extLst>
                <a:ext uri="{FF2B5EF4-FFF2-40B4-BE49-F238E27FC236}">
                  <a16:creationId xmlns:a16="http://schemas.microsoft.com/office/drawing/2014/main" id="{7743143C-3B68-44F7-B9D8-97573574587F}"/>
                </a:ext>
              </a:extLst>
            </p:cNvPr>
            <p:cNvSpPr/>
            <p:nvPr/>
          </p:nvSpPr>
          <p:spPr>
            <a:xfrm>
              <a:off x="562279" y="421389"/>
              <a:ext cx="56032" cy="168095"/>
            </a:xfrm>
            <a:custGeom>
              <a:avLst/>
              <a:gdLst>
                <a:gd name="connsiteX0" fmla="*/ 0 w 56031"/>
                <a:gd name="connsiteY0" fmla="*/ 0 h 168095"/>
                <a:gd name="connsiteX1" fmla="*/ 56032 w 56031"/>
                <a:gd name="connsiteY1" fmla="*/ 0 h 168095"/>
                <a:gd name="connsiteX2" fmla="*/ 56032 w 56031"/>
                <a:gd name="connsiteY2" fmla="*/ 168095 h 168095"/>
                <a:gd name="connsiteX3" fmla="*/ 0 w 56031"/>
                <a:gd name="connsiteY3" fmla="*/ 168095 h 16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31" h="168095">
                  <a:moveTo>
                    <a:pt x="0" y="0"/>
                  </a:moveTo>
                  <a:lnTo>
                    <a:pt x="56032" y="0"/>
                  </a:lnTo>
                  <a:lnTo>
                    <a:pt x="56032" y="168095"/>
                  </a:lnTo>
                  <a:lnTo>
                    <a:pt x="0" y="168095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44" name="צורה חופשית: צורה 43">
              <a:extLst>
                <a:ext uri="{FF2B5EF4-FFF2-40B4-BE49-F238E27FC236}">
                  <a16:creationId xmlns:a16="http://schemas.microsoft.com/office/drawing/2014/main" id="{FB041270-3BA2-45C7-A78F-0C7223D3E424}"/>
                </a:ext>
              </a:extLst>
            </p:cNvPr>
            <p:cNvSpPr/>
            <p:nvPr/>
          </p:nvSpPr>
          <p:spPr>
            <a:xfrm>
              <a:off x="759610" y="528737"/>
              <a:ext cx="154087" cy="154087"/>
            </a:xfrm>
            <a:custGeom>
              <a:avLst/>
              <a:gdLst>
                <a:gd name="connsiteX0" fmla="*/ 158480 w 154087"/>
                <a:gd name="connsiteY0" fmla="*/ 39620 h 154087"/>
                <a:gd name="connsiteX1" fmla="*/ 39620 w 154087"/>
                <a:gd name="connsiteY1" fmla="*/ 158480 h 154087"/>
                <a:gd name="connsiteX2" fmla="*/ 0 w 154087"/>
                <a:gd name="connsiteY2" fmla="*/ 118860 h 154087"/>
                <a:gd name="connsiteX3" fmla="*/ 118860 w 154087"/>
                <a:gd name="connsiteY3" fmla="*/ 0 h 15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87" h="154087">
                  <a:moveTo>
                    <a:pt x="158480" y="39620"/>
                  </a:moveTo>
                  <a:lnTo>
                    <a:pt x="39620" y="158480"/>
                  </a:lnTo>
                  <a:lnTo>
                    <a:pt x="0" y="118860"/>
                  </a:lnTo>
                  <a:lnTo>
                    <a:pt x="118860" y="0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45" name="צורה חופשית: צורה 44">
              <a:extLst>
                <a:ext uri="{FF2B5EF4-FFF2-40B4-BE49-F238E27FC236}">
                  <a16:creationId xmlns:a16="http://schemas.microsoft.com/office/drawing/2014/main" id="{0890C6F6-398B-480C-9213-02A98DC37B65}"/>
                </a:ext>
              </a:extLst>
            </p:cNvPr>
            <p:cNvSpPr/>
            <p:nvPr/>
          </p:nvSpPr>
          <p:spPr>
            <a:xfrm>
              <a:off x="856446" y="827620"/>
              <a:ext cx="168095" cy="56032"/>
            </a:xfrm>
            <a:custGeom>
              <a:avLst/>
              <a:gdLst>
                <a:gd name="connsiteX0" fmla="*/ 0 w 168095"/>
                <a:gd name="connsiteY0" fmla="*/ 0 h 56031"/>
                <a:gd name="connsiteX1" fmla="*/ 168095 w 168095"/>
                <a:gd name="connsiteY1" fmla="*/ 0 h 56031"/>
                <a:gd name="connsiteX2" fmla="*/ 168095 w 168095"/>
                <a:gd name="connsiteY2" fmla="*/ 56032 h 56031"/>
                <a:gd name="connsiteX3" fmla="*/ 0 w 168095"/>
                <a:gd name="connsiteY3" fmla="*/ 56032 h 5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095" h="56031">
                  <a:moveTo>
                    <a:pt x="0" y="0"/>
                  </a:moveTo>
                  <a:lnTo>
                    <a:pt x="168095" y="0"/>
                  </a:lnTo>
                  <a:lnTo>
                    <a:pt x="168095" y="56032"/>
                  </a:lnTo>
                  <a:lnTo>
                    <a:pt x="0" y="56032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46" name="צורה חופשית: צורה 45">
              <a:extLst>
                <a:ext uri="{FF2B5EF4-FFF2-40B4-BE49-F238E27FC236}">
                  <a16:creationId xmlns:a16="http://schemas.microsoft.com/office/drawing/2014/main" id="{F87FA310-25AF-4E95-B21A-F1B9BB3C4DBD}"/>
                </a:ext>
              </a:extLst>
            </p:cNvPr>
            <p:cNvSpPr/>
            <p:nvPr/>
          </p:nvSpPr>
          <p:spPr>
            <a:xfrm>
              <a:off x="759325" y="1023707"/>
              <a:ext cx="154087" cy="154087"/>
            </a:xfrm>
            <a:custGeom>
              <a:avLst/>
              <a:gdLst>
                <a:gd name="connsiteX0" fmla="*/ 158480 w 154087"/>
                <a:gd name="connsiteY0" fmla="*/ 118860 h 154087"/>
                <a:gd name="connsiteX1" fmla="*/ 118860 w 154087"/>
                <a:gd name="connsiteY1" fmla="*/ 158480 h 154087"/>
                <a:gd name="connsiteX2" fmla="*/ 0 w 154087"/>
                <a:gd name="connsiteY2" fmla="*/ 39620 h 154087"/>
                <a:gd name="connsiteX3" fmla="*/ 39620 w 154087"/>
                <a:gd name="connsiteY3" fmla="*/ 0 h 15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87" h="154087">
                  <a:moveTo>
                    <a:pt x="158480" y="118860"/>
                  </a:moveTo>
                  <a:lnTo>
                    <a:pt x="118860" y="158480"/>
                  </a:lnTo>
                  <a:lnTo>
                    <a:pt x="0" y="39620"/>
                  </a:lnTo>
                  <a:lnTo>
                    <a:pt x="39620" y="0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47" name="צורה חופשית: צורה 46">
              <a:extLst>
                <a:ext uri="{FF2B5EF4-FFF2-40B4-BE49-F238E27FC236}">
                  <a16:creationId xmlns:a16="http://schemas.microsoft.com/office/drawing/2014/main" id="{472CCF52-2E5B-420A-A9EF-4D1D65D988C7}"/>
                </a:ext>
              </a:extLst>
            </p:cNvPr>
            <p:cNvSpPr/>
            <p:nvPr/>
          </p:nvSpPr>
          <p:spPr>
            <a:xfrm>
              <a:off x="156049" y="827620"/>
              <a:ext cx="154087" cy="56032"/>
            </a:xfrm>
            <a:custGeom>
              <a:avLst/>
              <a:gdLst>
                <a:gd name="connsiteX0" fmla="*/ 0 w 154087"/>
                <a:gd name="connsiteY0" fmla="*/ 0 h 56031"/>
                <a:gd name="connsiteX1" fmla="*/ 168095 w 154087"/>
                <a:gd name="connsiteY1" fmla="*/ 0 h 56031"/>
                <a:gd name="connsiteX2" fmla="*/ 168095 w 154087"/>
                <a:gd name="connsiteY2" fmla="*/ 56032 h 56031"/>
                <a:gd name="connsiteX3" fmla="*/ 0 w 154087"/>
                <a:gd name="connsiteY3" fmla="*/ 56032 h 5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87" h="56031">
                  <a:moveTo>
                    <a:pt x="0" y="0"/>
                  </a:moveTo>
                  <a:lnTo>
                    <a:pt x="168095" y="0"/>
                  </a:lnTo>
                  <a:lnTo>
                    <a:pt x="168095" y="56032"/>
                  </a:lnTo>
                  <a:lnTo>
                    <a:pt x="0" y="56032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48" name="צורה חופשית: צורה 47">
              <a:extLst>
                <a:ext uri="{FF2B5EF4-FFF2-40B4-BE49-F238E27FC236}">
                  <a16:creationId xmlns:a16="http://schemas.microsoft.com/office/drawing/2014/main" id="{B3B65275-2596-4F83-B882-338DA9D0E5CE}"/>
                </a:ext>
              </a:extLst>
            </p:cNvPr>
            <p:cNvSpPr/>
            <p:nvPr/>
          </p:nvSpPr>
          <p:spPr>
            <a:xfrm>
              <a:off x="263639" y="529446"/>
              <a:ext cx="154087" cy="154087"/>
            </a:xfrm>
            <a:custGeom>
              <a:avLst/>
              <a:gdLst>
                <a:gd name="connsiteX0" fmla="*/ 158480 w 154087"/>
                <a:gd name="connsiteY0" fmla="*/ 118860 h 154087"/>
                <a:gd name="connsiteX1" fmla="*/ 118860 w 154087"/>
                <a:gd name="connsiteY1" fmla="*/ 158480 h 154087"/>
                <a:gd name="connsiteX2" fmla="*/ 0 w 154087"/>
                <a:gd name="connsiteY2" fmla="*/ 39620 h 154087"/>
                <a:gd name="connsiteX3" fmla="*/ 39620 w 154087"/>
                <a:gd name="connsiteY3" fmla="*/ 0 h 15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87" h="154087">
                  <a:moveTo>
                    <a:pt x="158480" y="118860"/>
                  </a:moveTo>
                  <a:lnTo>
                    <a:pt x="118860" y="158480"/>
                  </a:lnTo>
                  <a:lnTo>
                    <a:pt x="0" y="39620"/>
                  </a:lnTo>
                  <a:lnTo>
                    <a:pt x="39620" y="0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49" name="צורה חופשית: צורה 48">
              <a:extLst>
                <a:ext uri="{FF2B5EF4-FFF2-40B4-BE49-F238E27FC236}">
                  <a16:creationId xmlns:a16="http://schemas.microsoft.com/office/drawing/2014/main" id="{9B818406-49CA-4C82-8D62-83FA1DD804F0}"/>
                </a:ext>
              </a:extLst>
            </p:cNvPr>
            <p:cNvSpPr/>
            <p:nvPr/>
          </p:nvSpPr>
          <p:spPr>
            <a:xfrm>
              <a:off x="107504" y="1024490"/>
              <a:ext cx="952540" cy="532302"/>
            </a:xfrm>
            <a:custGeom>
              <a:avLst/>
              <a:gdLst>
                <a:gd name="connsiteX0" fmla="*/ 821270 w 952539"/>
                <a:gd name="connsiteY0" fmla="*/ 266534 h 532301"/>
                <a:gd name="connsiteX1" fmla="*/ 800258 w 952539"/>
                <a:gd name="connsiteY1" fmla="*/ 267935 h 532301"/>
                <a:gd name="connsiteX2" fmla="*/ 800258 w 952539"/>
                <a:gd name="connsiteY2" fmla="*/ 266534 h 532301"/>
                <a:gd name="connsiteX3" fmla="*/ 730218 w 952539"/>
                <a:gd name="connsiteY3" fmla="*/ 130657 h 532301"/>
                <a:gd name="connsiteX4" fmla="*/ 578933 w 952539"/>
                <a:gd name="connsiteY4" fmla="*/ 106844 h 532301"/>
                <a:gd name="connsiteX5" fmla="*/ 352004 w 952539"/>
                <a:gd name="connsiteY5" fmla="*/ 5987 h 532301"/>
                <a:gd name="connsiteX6" fmla="*/ 196516 w 952539"/>
                <a:gd name="connsiteY6" fmla="*/ 199296 h 532301"/>
                <a:gd name="connsiteX7" fmla="*/ 35425 w 952539"/>
                <a:gd name="connsiteY7" fmla="*/ 259530 h 532301"/>
                <a:gd name="connsiteX8" fmla="*/ 14413 w 952539"/>
                <a:gd name="connsiteY8" fmla="*/ 431828 h 532301"/>
                <a:gd name="connsiteX9" fmla="*/ 157294 w 952539"/>
                <a:gd name="connsiteY9" fmla="*/ 531284 h 532301"/>
                <a:gd name="connsiteX10" fmla="*/ 829675 w 952539"/>
                <a:gd name="connsiteY10" fmla="*/ 532685 h 532301"/>
                <a:gd name="connsiteX11" fmla="*/ 958548 w 952539"/>
                <a:gd name="connsiteY11" fmla="*/ 395407 h 532301"/>
                <a:gd name="connsiteX12" fmla="*/ 821270 w 952539"/>
                <a:gd name="connsiteY12" fmla="*/ 266534 h 53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2539" h="532301">
                  <a:moveTo>
                    <a:pt x="821270" y="266534"/>
                  </a:moveTo>
                  <a:cubicBezTo>
                    <a:pt x="814266" y="266534"/>
                    <a:pt x="807262" y="266534"/>
                    <a:pt x="800258" y="267935"/>
                  </a:cubicBezTo>
                  <a:cubicBezTo>
                    <a:pt x="800258" y="267935"/>
                    <a:pt x="800258" y="266534"/>
                    <a:pt x="800258" y="266534"/>
                  </a:cubicBezTo>
                  <a:cubicBezTo>
                    <a:pt x="800258" y="213304"/>
                    <a:pt x="775044" y="161475"/>
                    <a:pt x="730218" y="130657"/>
                  </a:cubicBezTo>
                  <a:cubicBezTo>
                    <a:pt x="686794" y="98439"/>
                    <a:pt x="630762" y="90034"/>
                    <a:pt x="578933" y="106844"/>
                  </a:cubicBezTo>
                  <a:cubicBezTo>
                    <a:pt x="535508" y="25598"/>
                    <a:pt x="441655" y="-16426"/>
                    <a:pt x="352004" y="5987"/>
                  </a:cubicBezTo>
                  <a:cubicBezTo>
                    <a:pt x="262353" y="26999"/>
                    <a:pt x="199318" y="106844"/>
                    <a:pt x="196516" y="199296"/>
                  </a:cubicBezTo>
                  <a:cubicBezTo>
                    <a:pt x="137683" y="188090"/>
                    <a:pt x="74647" y="210503"/>
                    <a:pt x="35425" y="259530"/>
                  </a:cubicBezTo>
                  <a:cubicBezTo>
                    <a:pt x="-2397" y="308558"/>
                    <a:pt x="-10801" y="375796"/>
                    <a:pt x="14413" y="431828"/>
                  </a:cubicBezTo>
                  <a:cubicBezTo>
                    <a:pt x="39627" y="489261"/>
                    <a:pt x="94258" y="527082"/>
                    <a:pt x="157294" y="531284"/>
                  </a:cubicBezTo>
                  <a:lnTo>
                    <a:pt x="829675" y="532685"/>
                  </a:lnTo>
                  <a:cubicBezTo>
                    <a:pt x="902516" y="531284"/>
                    <a:pt x="961349" y="469649"/>
                    <a:pt x="958548" y="395407"/>
                  </a:cubicBezTo>
                  <a:cubicBezTo>
                    <a:pt x="957147" y="322566"/>
                    <a:pt x="895512" y="265134"/>
                    <a:pt x="821270" y="26653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3990" cap="flat">
              <a:solidFill>
                <a:schemeClr val="tx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50" name="צורה חופשית: צורה 49">
              <a:extLst>
                <a:ext uri="{FF2B5EF4-FFF2-40B4-BE49-F238E27FC236}">
                  <a16:creationId xmlns:a16="http://schemas.microsoft.com/office/drawing/2014/main" id="{9DAA2D80-C276-44DD-926C-08E78C9F2BD2}"/>
                </a:ext>
              </a:extLst>
            </p:cNvPr>
            <p:cNvSpPr/>
            <p:nvPr/>
          </p:nvSpPr>
          <p:spPr>
            <a:xfrm>
              <a:off x="380659" y="644709"/>
              <a:ext cx="406230" cy="406230"/>
            </a:xfrm>
            <a:custGeom>
              <a:avLst/>
              <a:gdLst>
                <a:gd name="connsiteX0" fmla="*/ 10723 w 406230"/>
                <a:gd name="connsiteY0" fmla="*/ 278165 h 406230"/>
                <a:gd name="connsiteX1" fmla="*/ 77961 w 406230"/>
                <a:gd name="connsiteY1" fmla="*/ 338399 h 406230"/>
                <a:gd name="connsiteX2" fmla="*/ 271270 w 406230"/>
                <a:gd name="connsiteY2" fmla="*/ 411240 h 406230"/>
                <a:gd name="connsiteX3" fmla="*/ 418354 w 406230"/>
                <a:gd name="connsiteY3" fmla="*/ 229137 h 406230"/>
                <a:gd name="connsiteX4" fmla="*/ 304889 w 406230"/>
                <a:gd name="connsiteY4" fmla="*/ 23220 h 406230"/>
                <a:gd name="connsiteX5" fmla="*/ 72358 w 406230"/>
                <a:gd name="connsiteY5" fmla="*/ 51236 h 406230"/>
                <a:gd name="connsiteX6" fmla="*/ 10723 w 406230"/>
                <a:gd name="connsiteY6" fmla="*/ 278165 h 406230"/>
                <a:gd name="connsiteX7" fmla="*/ 10723 w 406230"/>
                <a:gd name="connsiteY7" fmla="*/ 278165 h 40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230" h="406230">
                  <a:moveTo>
                    <a:pt x="10723" y="278165"/>
                  </a:moveTo>
                  <a:cubicBezTo>
                    <a:pt x="35937" y="293574"/>
                    <a:pt x="59750" y="314585"/>
                    <a:pt x="77961" y="338399"/>
                  </a:cubicBezTo>
                  <a:cubicBezTo>
                    <a:pt x="150802" y="329994"/>
                    <a:pt x="222243" y="356609"/>
                    <a:pt x="271270" y="411240"/>
                  </a:cubicBezTo>
                  <a:cubicBezTo>
                    <a:pt x="352516" y="386026"/>
                    <a:pt x="411350" y="314585"/>
                    <a:pt x="418354" y="229137"/>
                  </a:cubicBezTo>
                  <a:cubicBezTo>
                    <a:pt x="425358" y="143689"/>
                    <a:pt x="380532" y="62443"/>
                    <a:pt x="304889" y="23220"/>
                  </a:cubicBezTo>
                  <a:cubicBezTo>
                    <a:pt x="229246" y="-16002"/>
                    <a:pt x="136794" y="-4796"/>
                    <a:pt x="72358" y="51236"/>
                  </a:cubicBezTo>
                  <a:cubicBezTo>
                    <a:pt x="7921" y="107268"/>
                    <a:pt x="-15892" y="196919"/>
                    <a:pt x="10723" y="278165"/>
                  </a:cubicBezTo>
                  <a:lnTo>
                    <a:pt x="10723" y="278165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8BE71D9-286F-4D89-BC7F-5465AE78C8B4}"/>
              </a:ext>
            </a:extLst>
          </p:cNvPr>
          <p:cNvSpPr txBox="1"/>
          <p:nvPr/>
        </p:nvSpPr>
        <p:spPr>
          <a:xfrm>
            <a:off x="2076148" y="2332037"/>
            <a:ext cx="6235040" cy="2308324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sz="3200" u="sng" dirty="0">
                <a:latin typeface="Gisha" panose="020B0502040204020203" pitchFamily="34" charset="-79"/>
                <a:cs typeface="Gisha" panose="020B0502040204020203" pitchFamily="34" charset="-79"/>
              </a:rPr>
              <a:t>מה מטריד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?</a:t>
            </a:r>
          </a:p>
          <a:p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א. טמפרטורות</a:t>
            </a:r>
          </a:p>
          <a:p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ב. משקעים - הירטבות, בוץ בדרכי הנסיעה,     </a:t>
            </a:r>
            <a:br>
              <a:rPr lang="en-US" sz="28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 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שטפונות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.</a:t>
            </a:r>
          </a:p>
          <a:p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ג. רוחות עזות - קיבוע אוהלים.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377270EE-ACBB-96DC-283B-E624DB16A775}"/>
              </a:ext>
            </a:extLst>
          </p:cNvPr>
          <p:cNvGrpSpPr/>
          <p:nvPr/>
        </p:nvGrpSpPr>
        <p:grpSpPr>
          <a:xfrm>
            <a:off x="1592651" y="3438227"/>
            <a:ext cx="469250" cy="1032349"/>
            <a:chOff x="479747" y="1946544"/>
            <a:chExt cx="469250" cy="1032349"/>
          </a:xfrm>
        </p:grpSpPr>
        <p:sp>
          <p:nvSpPr>
            <p:cNvPr id="57" name="צורה חופשית: צורה 56">
              <a:extLst>
                <a:ext uri="{FF2B5EF4-FFF2-40B4-BE49-F238E27FC236}">
                  <a16:creationId xmlns:a16="http://schemas.microsoft.com/office/drawing/2014/main" id="{2EA0C4DD-28A0-4C17-BBA6-D8B0090C2646}"/>
                </a:ext>
              </a:extLst>
            </p:cNvPr>
            <p:cNvSpPr/>
            <p:nvPr/>
          </p:nvSpPr>
          <p:spPr>
            <a:xfrm rot="151738">
              <a:off x="479747" y="1946544"/>
              <a:ext cx="469250" cy="1032349"/>
            </a:xfrm>
            <a:custGeom>
              <a:avLst/>
              <a:gdLst>
                <a:gd name="connsiteX0" fmla="*/ 234811 w 469249"/>
                <a:gd name="connsiteY0" fmla="*/ 969000 h 1032349"/>
                <a:gd name="connsiteX1" fmla="*/ 75266 w 469249"/>
                <a:gd name="connsiteY1" fmla="*/ 841130 h 1032349"/>
                <a:gd name="connsiteX2" fmla="*/ 164423 w 469249"/>
                <a:gd name="connsiteY2" fmla="*/ 656949 h 1032349"/>
                <a:gd name="connsiteX3" fmla="*/ 164423 w 469249"/>
                <a:gd name="connsiteY3" fmla="*/ 140775 h 1032349"/>
                <a:gd name="connsiteX4" fmla="*/ 234811 w 469249"/>
                <a:gd name="connsiteY4" fmla="*/ 70387 h 1032349"/>
                <a:gd name="connsiteX5" fmla="*/ 305198 w 469249"/>
                <a:gd name="connsiteY5" fmla="*/ 140775 h 1032349"/>
                <a:gd name="connsiteX6" fmla="*/ 305198 w 469249"/>
                <a:gd name="connsiteY6" fmla="*/ 656949 h 1032349"/>
                <a:gd name="connsiteX7" fmla="*/ 394355 w 469249"/>
                <a:gd name="connsiteY7" fmla="*/ 841130 h 1032349"/>
                <a:gd name="connsiteX8" fmla="*/ 234811 w 469249"/>
                <a:gd name="connsiteY8" fmla="*/ 969000 h 1032349"/>
                <a:gd name="connsiteX9" fmla="*/ 234811 w 469249"/>
                <a:gd name="connsiteY9" fmla="*/ 969000 h 1032349"/>
                <a:gd name="connsiteX10" fmla="*/ 375585 w 469249"/>
                <a:gd name="connsiteY10" fmla="*/ 617063 h 1032349"/>
                <a:gd name="connsiteX11" fmla="*/ 375585 w 469249"/>
                <a:gd name="connsiteY11" fmla="*/ 140775 h 1032349"/>
                <a:gd name="connsiteX12" fmla="*/ 234811 w 469249"/>
                <a:gd name="connsiteY12" fmla="*/ 0 h 1032349"/>
                <a:gd name="connsiteX13" fmla="*/ 94036 w 469249"/>
                <a:gd name="connsiteY13" fmla="*/ 140775 h 1032349"/>
                <a:gd name="connsiteX14" fmla="*/ 94036 w 469249"/>
                <a:gd name="connsiteY14" fmla="*/ 617063 h 1032349"/>
                <a:gd name="connsiteX15" fmla="*/ 11917 w 469249"/>
                <a:gd name="connsiteY15" fmla="*/ 878670 h 1032349"/>
                <a:gd name="connsiteX16" fmla="*/ 234811 w 469249"/>
                <a:gd name="connsiteY16" fmla="*/ 1039388 h 1032349"/>
                <a:gd name="connsiteX17" fmla="*/ 457704 w 469249"/>
                <a:gd name="connsiteY17" fmla="*/ 878670 h 1032349"/>
                <a:gd name="connsiteX18" fmla="*/ 375585 w 469249"/>
                <a:gd name="connsiteY18" fmla="*/ 617063 h 103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9249" h="1032349">
                  <a:moveTo>
                    <a:pt x="234811" y="969000"/>
                  </a:moveTo>
                  <a:cubicBezTo>
                    <a:pt x="158557" y="969000"/>
                    <a:pt x="91689" y="915037"/>
                    <a:pt x="75266" y="841130"/>
                  </a:cubicBezTo>
                  <a:cubicBezTo>
                    <a:pt x="57669" y="766050"/>
                    <a:pt x="95209" y="689797"/>
                    <a:pt x="164423" y="656949"/>
                  </a:cubicBezTo>
                  <a:lnTo>
                    <a:pt x="164423" y="140775"/>
                  </a:lnTo>
                  <a:cubicBezTo>
                    <a:pt x="164423" y="102062"/>
                    <a:pt x="196097" y="70387"/>
                    <a:pt x="234811" y="70387"/>
                  </a:cubicBezTo>
                  <a:cubicBezTo>
                    <a:pt x="273524" y="70387"/>
                    <a:pt x="305198" y="102062"/>
                    <a:pt x="305198" y="140775"/>
                  </a:cubicBezTo>
                  <a:lnTo>
                    <a:pt x="305198" y="656949"/>
                  </a:lnTo>
                  <a:cubicBezTo>
                    <a:pt x="374412" y="689797"/>
                    <a:pt x="410779" y="766050"/>
                    <a:pt x="394355" y="841130"/>
                  </a:cubicBezTo>
                  <a:cubicBezTo>
                    <a:pt x="376758" y="915037"/>
                    <a:pt x="311064" y="967827"/>
                    <a:pt x="234811" y="969000"/>
                  </a:cubicBezTo>
                  <a:lnTo>
                    <a:pt x="234811" y="969000"/>
                  </a:lnTo>
                  <a:close/>
                  <a:moveTo>
                    <a:pt x="375585" y="617063"/>
                  </a:moveTo>
                  <a:lnTo>
                    <a:pt x="375585" y="140775"/>
                  </a:lnTo>
                  <a:cubicBezTo>
                    <a:pt x="375585" y="63349"/>
                    <a:pt x="312237" y="0"/>
                    <a:pt x="234811" y="0"/>
                  </a:cubicBezTo>
                  <a:cubicBezTo>
                    <a:pt x="157384" y="0"/>
                    <a:pt x="94036" y="62176"/>
                    <a:pt x="94036" y="140775"/>
                  </a:cubicBezTo>
                  <a:lnTo>
                    <a:pt x="94036" y="617063"/>
                  </a:lnTo>
                  <a:cubicBezTo>
                    <a:pt x="13090" y="678066"/>
                    <a:pt x="-19757" y="783647"/>
                    <a:pt x="11917" y="878670"/>
                  </a:cubicBezTo>
                  <a:cubicBezTo>
                    <a:pt x="43591" y="974866"/>
                    <a:pt x="133922" y="1039388"/>
                    <a:pt x="234811" y="1039388"/>
                  </a:cubicBezTo>
                  <a:cubicBezTo>
                    <a:pt x="335699" y="1039388"/>
                    <a:pt x="426030" y="974866"/>
                    <a:pt x="457704" y="878670"/>
                  </a:cubicBezTo>
                  <a:cubicBezTo>
                    <a:pt x="489378" y="783647"/>
                    <a:pt x="456531" y="678066"/>
                    <a:pt x="375585" y="617063"/>
                  </a:cubicBezTo>
                  <a:close/>
                </a:path>
              </a:pathLst>
            </a:custGeom>
            <a:solidFill>
              <a:srgbClr val="000000"/>
            </a:solidFill>
            <a:ln w="11708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58" name="צורה חופשית: צורה 57">
              <a:extLst>
                <a:ext uri="{FF2B5EF4-FFF2-40B4-BE49-F238E27FC236}">
                  <a16:creationId xmlns:a16="http://schemas.microsoft.com/office/drawing/2014/main" id="{F0E1DB94-0A02-446D-A40B-34F2546BC089}"/>
                </a:ext>
              </a:extLst>
            </p:cNvPr>
            <p:cNvSpPr/>
            <p:nvPr/>
          </p:nvSpPr>
          <p:spPr>
            <a:xfrm rot="151738">
              <a:off x="600572" y="2369695"/>
              <a:ext cx="222894" cy="516175"/>
            </a:xfrm>
            <a:custGeom>
              <a:avLst/>
              <a:gdLst>
                <a:gd name="connsiteX0" fmla="*/ 140387 w 222893"/>
                <a:gd name="connsiteY0" fmla="*/ 283896 h 516174"/>
                <a:gd name="connsiteX1" fmla="*/ 140387 w 222893"/>
                <a:gd name="connsiteY1" fmla="*/ 0 h 516174"/>
                <a:gd name="connsiteX2" fmla="*/ 93462 w 222893"/>
                <a:gd name="connsiteY2" fmla="*/ 0 h 516174"/>
                <a:gd name="connsiteX3" fmla="*/ 93462 w 222893"/>
                <a:gd name="connsiteY3" fmla="*/ 283896 h 516174"/>
                <a:gd name="connsiteX4" fmla="*/ 785 w 222893"/>
                <a:gd name="connsiteY4" fmla="*/ 410593 h 516174"/>
                <a:gd name="connsiteX5" fmla="*/ 116924 w 222893"/>
                <a:gd name="connsiteY5" fmla="*/ 516175 h 516174"/>
                <a:gd name="connsiteX6" fmla="*/ 233064 w 222893"/>
                <a:gd name="connsiteY6" fmla="*/ 410593 h 516174"/>
                <a:gd name="connsiteX7" fmla="*/ 140387 w 222893"/>
                <a:gd name="connsiteY7" fmla="*/ 283896 h 516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893" h="516174">
                  <a:moveTo>
                    <a:pt x="140387" y="283896"/>
                  </a:moveTo>
                  <a:lnTo>
                    <a:pt x="140387" y="0"/>
                  </a:lnTo>
                  <a:lnTo>
                    <a:pt x="93462" y="0"/>
                  </a:lnTo>
                  <a:lnTo>
                    <a:pt x="93462" y="283896"/>
                  </a:lnTo>
                  <a:cubicBezTo>
                    <a:pt x="34806" y="295627"/>
                    <a:pt x="-6254" y="350764"/>
                    <a:pt x="785" y="410593"/>
                  </a:cubicBezTo>
                  <a:cubicBezTo>
                    <a:pt x="6651" y="470423"/>
                    <a:pt x="57095" y="516175"/>
                    <a:pt x="116924" y="516175"/>
                  </a:cubicBezTo>
                  <a:cubicBezTo>
                    <a:pt x="176754" y="516175"/>
                    <a:pt x="227198" y="470423"/>
                    <a:pt x="233064" y="410593"/>
                  </a:cubicBezTo>
                  <a:cubicBezTo>
                    <a:pt x="240102" y="350764"/>
                    <a:pt x="199043" y="295627"/>
                    <a:pt x="140387" y="283896"/>
                  </a:cubicBezTo>
                  <a:close/>
                </a:path>
              </a:pathLst>
            </a:custGeom>
            <a:solidFill>
              <a:srgbClr val="FF0000"/>
            </a:solidFill>
            <a:ln w="11708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pic>
        <p:nvPicPr>
          <p:cNvPr id="14" name="תמונה 13" descr="תמונה שמכילה טקסט, ציור קווים&#10;&#10;התיאור נוצר באופן אוטומטי">
            <a:extLst>
              <a:ext uri="{FF2B5EF4-FFF2-40B4-BE49-F238E27FC236}">
                <a16:creationId xmlns:a16="http://schemas.microsoft.com/office/drawing/2014/main" id="{D2B424CB-39A6-FB8A-36C4-E0995D1DFE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687429"/>
            <a:ext cx="4080029" cy="1970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567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81DEA2E-FC14-732D-6C3B-39E551B0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/>
              <a:t>רוחות חזקות</a:t>
            </a:r>
            <a:endParaRPr lang="he-IL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88BCA730-1132-A299-2FE1-0035C1A06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1840" y="1746480"/>
            <a:ext cx="4014897" cy="4971816"/>
          </a:xfrm>
        </p:spPr>
      </p:pic>
      <p:pic>
        <p:nvPicPr>
          <p:cNvPr id="6" name="תמונה 5" descr="תמונה שמכילה טקסט, ציור קווים&#10;&#10;התיאור נוצר באופן אוטומטי">
            <a:extLst>
              <a:ext uri="{FF2B5EF4-FFF2-40B4-BE49-F238E27FC236}">
                <a16:creationId xmlns:a16="http://schemas.microsoft.com/office/drawing/2014/main" id="{0EC4951B-3270-0B5B-3C5C-269881E61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139132"/>
            <a:ext cx="4080029" cy="1970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3940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ID-20181207-WA0007">
            <a:hlinkClick r:id="" action="ppaction://media"/>
            <a:extLst>
              <a:ext uri="{FF2B5EF4-FFF2-40B4-BE49-F238E27FC236}">
                <a16:creationId xmlns:a16="http://schemas.microsoft.com/office/drawing/2014/main" id="{24CB1850-B21B-428F-078C-7D06288854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263" y="1600200"/>
            <a:ext cx="7993062" cy="4525963"/>
          </a:xfr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9BDE3FF1-9CF2-FB21-BAE5-E1F17E41344D}"/>
              </a:ext>
            </a:extLst>
          </p:cNvPr>
          <p:cNvSpPr txBox="1">
            <a:spLocks/>
          </p:cNvSpPr>
          <p:nvPr/>
        </p:nvSpPr>
        <p:spPr bwMode="auto">
          <a:xfrm>
            <a:off x="799474" y="46875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he-IL" b="1" kern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מזה"א – הערכות לשינויים</a:t>
            </a:r>
            <a:br>
              <a:rPr lang="he-IL" b="1" kern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b="1" kern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  <a:hlinkClick r:id="rId5"/>
              </a:rPr>
              <a:t>טופס לשינוי משימה</a:t>
            </a:r>
            <a:endParaRPr lang="he-IL" sz="3200" kern="0" dirty="0"/>
          </a:p>
        </p:txBody>
      </p:sp>
      <p:pic>
        <p:nvPicPr>
          <p:cNvPr id="6" name="גרפיקה 5" descr="ברק">
            <a:extLst>
              <a:ext uri="{FF2B5EF4-FFF2-40B4-BE49-F238E27FC236}">
                <a16:creationId xmlns:a16="http://schemas.microsoft.com/office/drawing/2014/main" id="{F1CE9006-9796-2FFC-17DE-365A26B0C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9621" y="266995"/>
            <a:ext cx="1344762" cy="134476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B1FFA11-4A60-87EC-21AA-9CBACBE77F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16" y="1507076"/>
            <a:ext cx="7359577" cy="459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16076F30-165C-7C32-06A6-FF2519C553C2}"/>
              </a:ext>
            </a:extLst>
          </p:cNvPr>
          <p:cNvSpPr/>
          <p:nvPr/>
        </p:nvSpPr>
        <p:spPr>
          <a:xfrm>
            <a:off x="2483768" y="2743200"/>
            <a:ext cx="45881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800" b="1" cap="none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0000"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אסון השטפון </a:t>
            </a:r>
          </a:p>
          <a:p>
            <a:pPr algn="ctr"/>
            <a:r>
              <a:rPr lang="he-IL" sz="4800" b="1" cap="none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0000"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בנחל צפית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1960556D-1CED-6F2C-3A56-C32CC1E09492}"/>
              </a:ext>
            </a:extLst>
          </p:cNvPr>
          <p:cNvGrpSpPr/>
          <p:nvPr/>
        </p:nvGrpSpPr>
        <p:grpSpPr>
          <a:xfrm>
            <a:off x="512541" y="371674"/>
            <a:ext cx="952540" cy="1135403"/>
            <a:chOff x="107504" y="421389"/>
            <a:chExt cx="952540" cy="1135403"/>
          </a:xfrm>
        </p:grpSpPr>
        <p:sp>
          <p:nvSpPr>
            <p:cNvPr id="10" name="צורה חופשית: צורה 9">
              <a:extLst>
                <a:ext uri="{FF2B5EF4-FFF2-40B4-BE49-F238E27FC236}">
                  <a16:creationId xmlns:a16="http://schemas.microsoft.com/office/drawing/2014/main" id="{24E1B2DF-159A-5B3B-F1F8-80B7BCADACBC}"/>
                </a:ext>
              </a:extLst>
            </p:cNvPr>
            <p:cNvSpPr/>
            <p:nvPr/>
          </p:nvSpPr>
          <p:spPr>
            <a:xfrm>
              <a:off x="562279" y="421389"/>
              <a:ext cx="56032" cy="168095"/>
            </a:xfrm>
            <a:custGeom>
              <a:avLst/>
              <a:gdLst>
                <a:gd name="connsiteX0" fmla="*/ 0 w 56031"/>
                <a:gd name="connsiteY0" fmla="*/ 0 h 168095"/>
                <a:gd name="connsiteX1" fmla="*/ 56032 w 56031"/>
                <a:gd name="connsiteY1" fmla="*/ 0 h 168095"/>
                <a:gd name="connsiteX2" fmla="*/ 56032 w 56031"/>
                <a:gd name="connsiteY2" fmla="*/ 168095 h 168095"/>
                <a:gd name="connsiteX3" fmla="*/ 0 w 56031"/>
                <a:gd name="connsiteY3" fmla="*/ 168095 h 16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31" h="168095">
                  <a:moveTo>
                    <a:pt x="0" y="0"/>
                  </a:moveTo>
                  <a:lnTo>
                    <a:pt x="56032" y="0"/>
                  </a:lnTo>
                  <a:lnTo>
                    <a:pt x="56032" y="168095"/>
                  </a:lnTo>
                  <a:lnTo>
                    <a:pt x="0" y="168095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1" name="צורה חופשית: צורה 10">
              <a:extLst>
                <a:ext uri="{FF2B5EF4-FFF2-40B4-BE49-F238E27FC236}">
                  <a16:creationId xmlns:a16="http://schemas.microsoft.com/office/drawing/2014/main" id="{BFFCCEBA-9D83-8B0B-DBB8-ED0F23DF4BE2}"/>
                </a:ext>
              </a:extLst>
            </p:cNvPr>
            <p:cNvSpPr/>
            <p:nvPr/>
          </p:nvSpPr>
          <p:spPr>
            <a:xfrm>
              <a:off x="759610" y="528737"/>
              <a:ext cx="154087" cy="154087"/>
            </a:xfrm>
            <a:custGeom>
              <a:avLst/>
              <a:gdLst>
                <a:gd name="connsiteX0" fmla="*/ 158480 w 154087"/>
                <a:gd name="connsiteY0" fmla="*/ 39620 h 154087"/>
                <a:gd name="connsiteX1" fmla="*/ 39620 w 154087"/>
                <a:gd name="connsiteY1" fmla="*/ 158480 h 154087"/>
                <a:gd name="connsiteX2" fmla="*/ 0 w 154087"/>
                <a:gd name="connsiteY2" fmla="*/ 118860 h 154087"/>
                <a:gd name="connsiteX3" fmla="*/ 118860 w 154087"/>
                <a:gd name="connsiteY3" fmla="*/ 0 h 15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87" h="154087">
                  <a:moveTo>
                    <a:pt x="158480" y="39620"/>
                  </a:moveTo>
                  <a:lnTo>
                    <a:pt x="39620" y="158480"/>
                  </a:lnTo>
                  <a:lnTo>
                    <a:pt x="0" y="118860"/>
                  </a:lnTo>
                  <a:lnTo>
                    <a:pt x="118860" y="0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41A21182-ECB3-4F2C-A3DE-CA74D5EA444D}"/>
                </a:ext>
              </a:extLst>
            </p:cNvPr>
            <p:cNvSpPr/>
            <p:nvPr/>
          </p:nvSpPr>
          <p:spPr>
            <a:xfrm>
              <a:off x="856446" y="827620"/>
              <a:ext cx="168095" cy="56032"/>
            </a:xfrm>
            <a:custGeom>
              <a:avLst/>
              <a:gdLst>
                <a:gd name="connsiteX0" fmla="*/ 0 w 168095"/>
                <a:gd name="connsiteY0" fmla="*/ 0 h 56031"/>
                <a:gd name="connsiteX1" fmla="*/ 168095 w 168095"/>
                <a:gd name="connsiteY1" fmla="*/ 0 h 56031"/>
                <a:gd name="connsiteX2" fmla="*/ 168095 w 168095"/>
                <a:gd name="connsiteY2" fmla="*/ 56032 h 56031"/>
                <a:gd name="connsiteX3" fmla="*/ 0 w 168095"/>
                <a:gd name="connsiteY3" fmla="*/ 56032 h 5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095" h="56031">
                  <a:moveTo>
                    <a:pt x="0" y="0"/>
                  </a:moveTo>
                  <a:lnTo>
                    <a:pt x="168095" y="0"/>
                  </a:lnTo>
                  <a:lnTo>
                    <a:pt x="168095" y="56032"/>
                  </a:lnTo>
                  <a:lnTo>
                    <a:pt x="0" y="56032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" name="צורה חופשית: צורה 12">
              <a:extLst>
                <a:ext uri="{FF2B5EF4-FFF2-40B4-BE49-F238E27FC236}">
                  <a16:creationId xmlns:a16="http://schemas.microsoft.com/office/drawing/2014/main" id="{16524D6B-2BBF-E59B-53C8-5B7AE71F7C4C}"/>
                </a:ext>
              </a:extLst>
            </p:cNvPr>
            <p:cNvSpPr/>
            <p:nvPr/>
          </p:nvSpPr>
          <p:spPr>
            <a:xfrm>
              <a:off x="759325" y="1023707"/>
              <a:ext cx="154087" cy="154087"/>
            </a:xfrm>
            <a:custGeom>
              <a:avLst/>
              <a:gdLst>
                <a:gd name="connsiteX0" fmla="*/ 158480 w 154087"/>
                <a:gd name="connsiteY0" fmla="*/ 118860 h 154087"/>
                <a:gd name="connsiteX1" fmla="*/ 118860 w 154087"/>
                <a:gd name="connsiteY1" fmla="*/ 158480 h 154087"/>
                <a:gd name="connsiteX2" fmla="*/ 0 w 154087"/>
                <a:gd name="connsiteY2" fmla="*/ 39620 h 154087"/>
                <a:gd name="connsiteX3" fmla="*/ 39620 w 154087"/>
                <a:gd name="connsiteY3" fmla="*/ 0 h 15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87" h="154087">
                  <a:moveTo>
                    <a:pt x="158480" y="118860"/>
                  </a:moveTo>
                  <a:lnTo>
                    <a:pt x="118860" y="158480"/>
                  </a:lnTo>
                  <a:lnTo>
                    <a:pt x="0" y="39620"/>
                  </a:lnTo>
                  <a:lnTo>
                    <a:pt x="39620" y="0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4" name="צורה חופשית: צורה 13">
              <a:extLst>
                <a:ext uri="{FF2B5EF4-FFF2-40B4-BE49-F238E27FC236}">
                  <a16:creationId xmlns:a16="http://schemas.microsoft.com/office/drawing/2014/main" id="{80F16788-B8EC-7176-4AE7-83C259BECA86}"/>
                </a:ext>
              </a:extLst>
            </p:cNvPr>
            <p:cNvSpPr/>
            <p:nvPr/>
          </p:nvSpPr>
          <p:spPr>
            <a:xfrm>
              <a:off x="156049" y="827620"/>
              <a:ext cx="154087" cy="56032"/>
            </a:xfrm>
            <a:custGeom>
              <a:avLst/>
              <a:gdLst>
                <a:gd name="connsiteX0" fmla="*/ 0 w 154087"/>
                <a:gd name="connsiteY0" fmla="*/ 0 h 56031"/>
                <a:gd name="connsiteX1" fmla="*/ 168095 w 154087"/>
                <a:gd name="connsiteY1" fmla="*/ 0 h 56031"/>
                <a:gd name="connsiteX2" fmla="*/ 168095 w 154087"/>
                <a:gd name="connsiteY2" fmla="*/ 56032 h 56031"/>
                <a:gd name="connsiteX3" fmla="*/ 0 w 154087"/>
                <a:gd name="connsiteY3" fmla="*/ 56032 h 5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87" h="56031">
                  <a:moveTo>
                    <a:pt x="0" y="0"/>
                  </a:moveTo>
                  <a:lnTo>
                    <a:pt x="168095" y="0"/>
                  </a:lnTo>
                  <a:lnTo>
                    <a:pt x="168095" y="56032"/>
                  </a:lnTo>
                  <a:lnTo>
                    <a:pt x="0" y="56032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5" name="צורה חופשית: צורה 14">
              <a:extLst>
                <a:ext uri="{FF2B5EF4-FFF2-40B4-BE49-F238E27FC236}">
                  <a16:creationId xmlns:a16="http://schemas.microsoft.com/office/drawing/2014/main" id="{48757204-7797-95B2-3117-39AC8CA81D6A}"/>
                </a:ext>
              </a:extLst>
            </p:cNvPr>
            <p:cNvSpPr/>
            <p:nvPr/>
          </p:nvSpPr>
          <p:spPr>
            <a:xfrm>
              <a:off x="263639" y="529446"/>
              <a:ext cx="154087" cy="154087"/>
            </a:xfrm>
            <a:custGeom>
              <a:avLst/>
              <a:gdLst>
                <a:gd name="connsiteX0" fmla="*/ 158480 w 154087"/>
                <a:gd name="connsiteY0" fmla="*/ 118860 h 154087"/>
                <a:gd name="connsiteX1" fmla="*/ 118860 w 154087"/>
                <a:gd name="connsiteY1" fmla="*/ 158480 h 154087"/>
                <a:gd name="connsiteX2" fmla="*/ 0 w 154087"/>
                <a:gd name="connsiteY2" fmla="*/ 39620 h 154087"/>
                <a:gd name="connsiteX3" fmla="*/ 39620 w 154087"/>
                <a:gd name="connsiteY3" fmla="*/ 0 h 15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87" h="154087">
                  <a:moveTo>
                    <a:pt x="158480" y="118860"/>
                  </a:moveTo>
                  <a:lnTo>
                    <a:pt x="118860" y="158480"/>
                  </a:lnTo>
                  <a:lnTo>
                    <a:pt x="0" y="39620"/>
                  </a:lnTo>
                  <a:lnTo>
                    <a:pt x="39620" y="0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צורה חופשית: צורה 15">
              <a:extLst>
                <a:ext uri="{FF2B5EF4-FFF2-40B4-BE49-F238E27FC236}">
                  <a16:creationId xmlns:a16="http://schemas.microsoft.com/office/drawing/2014/main" id="{85F4B13F-9BF0-ACD4-1D3D-72C590395919}"/>
                </a:ext>
              </a:extLst>
            </p:cNvPr>
            <p:cNvSpPr/>
            <p:nvPr/>
          </p:nvSpPr>
          <p:spPr>
            <a:xfrm>
              <a:off x="107504" y="1024490"/>
              <a:ext cx="952540" cy="532302"/>
            </a:xfrm>
            <a:custGeom>
              <a:avLst/>
              <a:gdLst>
                <a:gd name="connsiteX0" fmla="*/ 821270 w 952539"/>
                <a:gd name="connsiteY0" fmla="*/ 266534 h 532301"/>
                <a:gd name="connsiteX1" fmla="*/ 800258 w 952539"/>
                <a:gd name="connsiteY1" fmla="*/ 267935 h 532301"/>
                <a:gd name="connsiteX2" fmla="*/ 800258 w 952539"/>
                <a:gd name="connsiteY2" fmla="*/ 266534 h 532301"/>
                <a:gd name="connsiteX3" fmla="*/ 730218 w 952539"/>
                <a:gd name="connsiteY3" fmla="*/ 130657 h 532301"/>
                <a:gd name="connsiteX4" fmla="*/ 578933 w 952539"/>
                <a:gd name="connsiteY4" fmla="*/ 106844 h 532301"/>
                <a:gd name="connsiteX5" fmla="*/ 352004 w 952539"/>
                <a:gd name="connsiteY5" fmla="*/ 5987 h 532301"/>
                <a:gd name="connsiteX6" fmla="*/ 196516 w 952539"/>
                <a:gd name="connsiteY6" fmla="*/ 199296 h 532301"/>
                <a:gd name="connsiteX7" fmla="*/ 35425 w 952539"/>
                <a:gd name="connsiteY7" fmla="*/ 259530 h 532301"/>
                <a:gd name="connsiteX8" fmla="*/ 14413 w 952539"/>
                <a:gd name="connsiteY8" fmla="*/ 431828 h 532301"/>
                <a:gd name="connsiteX9" fmla="*/ 157294 w 952539"/>
                <a:gd name="connsiteY9" fmla="*/ 531284 h 532301"/>
                <a:gd name="connsiteX10" fmla="*/ 829675 w 952539"/>
                <a:gd name="connsiteY10" fmla="*/ 532685 h 532301"/>
                <a:gd name="connsiteX11" fmla="*/ 958548 w 952539"/>
                <a:gd name="connsiteY11" fmla="*/ 395407 h 532301"/>
                <a:gd name="connsiteX12" fmla="*/ 821270 w 952539"/>
                <a:gd name="connsiteY12" fmla="*/ 266534 h 53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52539" h="532301">
                  <a:moveTo>
                    <a:pt x="821270" y="266534"/>
                  </a:moveTo>
                  <a:cubicBezTo>
                    <a:pt x="814266" y="266534"/>
                    <a:pt x="807262" y="266534"/>
                    <a:pt x="800258" y="267935"/>
                  </a:cubicBezTo>
                  <a:cubicBezTo>
                    <a:pt x="800258" y="267935"/>
                    <a:pt x="800258" y="266534"/>
                    <a:pt x="800258" y="266534"/>
                  </a:cubicBezTo>
                  <a:cubicBezTo>
                    <a:pt x="800258" y="213304"/>
                    <a:pt x="775044" y="161475"/>
                    <a:pt x="730218" y="130657"/>
                  </a:cubicBezTo>
                  <a:cubicBezTo>
                    <a:pt x="686794" y="98439"/>
                    <a:pt x="630762" y="90034"/>
                    <a:pt x="578933" y="106844"/>
                  </a:cubicBezTo>
                  <a:cubicBezTo>
                    <a:pt x="535508" y="25598"/>
                    <a:pt x="441655" y="-16426"/>
                    <a:pt x="352004" y="5987"/>
                  </a:cubicBezTo>
                  <a:cubicBezTo>
                    <a:pt x="262353" y="26999"/>
                    <a:pt x="199318" y="106844"/>
                    <a:pt x="196516" y="199296"/>
                  </a:cubicBezTo>
                  <a:cubicBezTo>
                    <a:pt x="137683" y="188090"/>
                    <a:pt x="74647" y="210503"/>
                    <a:pt x="35425" y="259530"/>
                  </a:cubicBezTo>
                  <a:cubicBezTo>
                    <a:pt x="-2397" y="308558"/>
                    <a:pt x="-10801" y="375796"/>
                    <a:pt x="14413" y="431828"/>
                  </a:cubicBezTo>
                  <a:cubicBezTo>
                    <a:pt x="39627" y="489261"/>
                    <a:pt x="94258" y="527082"/>
                    <a:pt x="157294" y="531284"/>
                  </a:cubicBezTo>
                  <a:lnTo>
                    <a:pt x="829675" y="532685"/>
                  </a:lnTo>
                  <a:cubicBezTo>
                    <a:pt x="902516" y="531284"/>
                    <a:pt x="961349" y="469649"/>
                    <a:pt x="958548" y="395407"/>
                  </a:cubicBezTo>
                  <a:cubicBezTo>
                    <a:pt x="957147" y="322566"/>
                    <a:pt x="895512" y="265134"/>
                    <a:pt x="821270" y="26653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3990" cap="flat">
              <a:solidFill>
                <a:schemeClr val="tx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צורה חופשית: צורה 16">
              <a:extLst>
                <a:ext uri="{FF2B5EF4-FFF2-40B4-BE49-F238E27FC236}">
                  <a16:creationId xmlns:a16="http://schemas.microsoft.com/office/drawing/2014/main" id="{A18BB14C-E369-5C86-CB04-09BBA70CCF33}"/>
                </a:ext>
              </a:extLst>
            </p:cNvPr>
            <p:cNvSpPr/>
            <p:nvPr/>
          </p:nvSpPr>
          <p:spPr>
            <a:xfrm>
              <a:off x="380659" y="644709"/>
              <a:ext cx="406230" cy="406230"/>
            </a:xfrm>
            <a:custGeom>
              <a:avLst/>
              <a:gdLst>
                <a:gd name="connsiteX0" fmla="*/ 10723 w 406230"/>
                <a:gd name="connsiteY0" fmla="*/ 278165 h 406230"/>
                <a:gd name="connsiteX1" fmla="*/ 77961 w 406230"/>
                <a:gd name="connsiteY1" fmla="*/ 338399 h 406230"/>
                <a:gd name="connsiteX2" fmla="*/ 271270 w 406230"/>
                <a:gd name="connsiteY2" fmla="*/ 411240 h 406230"/>
                <a:gd name="connsiteX3" fmla="*/ 418354 w 406230"/>
                <a:gd name="connsiteY3" fmla="*/ 229137 h 406230"/>
                <a:gd name="connsiteX4" fmla="*/ 304889 w 406230"/>
                <a:gd name="connsiteY4" fmla="*/ 23220 h 406230"/>
                <a:gd name="connsiteX5" fmla="*/ 72358 w 406230"/>
                <a:gd name="connsiteY5" fmla="*/ 51236 h 406230"/>
                <a:gd name="connsiteX6" fmla="*/ 10723 w 406230"/>
                <a:gd name="connsiteY6" fmla="*/ 278165 h 406230"/>
                <a:gd name="connsiteX7" fmla="*/ 10723 w 406230"/>
                <a:gd name="connsiteY7" fmla="*/ 278165 h 40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230" h="406230">
                  <a:moveTo>
                    <a:pt x="10723" y="278165"/>
                  </a:moveTo>
                  <a:cubicBezTo>
                    <a:pt x="35937" y="293574"/>
                    <a:pt x="59750" y="314585"/>
                    <a:pt x="77961" y="338399"/>
                  </a:cubicBezTo>
                  <a:cubicBezTo>
                    <a:pt x="150802" y="329994"/>
                    <a:pt x="222243" y="356609"/>
                    <a:pt x="271270" y="411240"/>
                  </a:cubicBezTo>
                  <a:cubicBezTo>
                    <a:pt x="352516" y="386026"/>
                    <a:pt x="411350" y="314585"/>
                    <a:pt x="418354" y="229137"/>
                  </a:cubicBezTo>
                  <a:cubicBezTo>
                    <a:pt x="425358" y="143689"/>
                    <a:pt x="380532" y="62443"/>
                    <a:pt x="304889" y="23220"/>
                  </a:cubicBezTo>
                  <a:cubicBezTo>
                    <a:pt x="229246" y="-16002"/>
                    <a:pt x="136794" y="-4796"/>
                    <a:pt x="72358" y="51236"/>
                  </a:cubicBezTo>
                  <a:cubicBezTo>
                    <a:pt x="7921" y="107268"/>
                    <a:pt x="-15892" y="196919"/>
                    <a:pt x="10723" y="278165"/>
                  </a:cubicBezTo>
                  <a:lnTo>
                    <a:pt x="10723" y="278165"/>
                  </a:lnTo>
                  <a:close/>
                </a:path>
              </a:pathLst>
            </a:custGeom>
            <a:solidFill>
              <a:srgbClr val="FFFF00"/>
            </a:solidFill>
            <a:ln w="1399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66820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5B5C715-9286-4EA2-A45D-D3476C4E5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e-IL" u="sng" dirty="0">
                <a:latin typeface="Gisha" panose="020B0502040204020203" pitchFamily="34" charset="-79"/>
                <a:cs typeface="Gisha" panose="020B0502040204020203" pitchFamily="34" charset="-79"/>
              </a:rPr>
              <a:t>חניונים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81B660B7-E8DE-47A1-94C1-532F21FD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716" y="4954846"/>
            <a:ext cx="2156069" cy="16026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685534F-DE06-4339-88E5-6DB7AC5FE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35" y="1285932"/>
            <a:ext cx="8773747" cy="4525963"/>
          </a:xfrm>
        </p:spPr>
        <p:txBody>
          <a:bodyPr/>
          <a:lstStyle/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מיפוי המפגעים (כביש, מצוק, בורות, היעדר קליטה)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ארגון השטח 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בטיחות בחשמל ובאש</a:t>
            </a:r>
          </a:p>
          <a:p>
            <a:endParaRPr lang="he-IL" dirty="0"/>
          </a:p>
          <a:p>
            <a:endParaRPr lang="he-IL" dirty="0"/>
          </a:p>
          <a:p>
            <a:r>
              <a:rPr lang="he-IL" u="sng" dirty="0">
                <a:latin typeface="Gisha" panose="020B0502040204020203" pitchFamily="34" charset="-79"/>
                <a:cs typeface="Gisha" panose="020B0502040204020203" pitchFamily="34" charset="-79"/>
              </a:rPr>
              <a:t>הגדרת נהלים לגבי כלי רכב </a:t>
            </a: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: </a:t>
            </a:r>
          </a:p>
          <a:p>
            <a:pPr marL="0" indent="0"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  * 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חניות מוגדרות </a:t>
            </a:r>
          </a:p>
          <a:p>
            <a:pPr marL="0" indent="0"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* הובלה והכוונה קרקעית של כלי הרכב               </a:t>
            </a:r>
            <a:br>
              <a:rPr lang="en-US" sz="28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*העמסת הציוד.</a:t>
            </a:r>
          </a:p>
          <a:p>
            <a:pPr marL="0" indent="0">
              <a:buNone/>
            </a:pP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12" name="גרפיקה 11" descr="עששית">
            <a:extLst>
              <a:ext uri="{FF2B5EF4-FFF2-40B4-BE49-F238E27FC236}">
                <a16:creationId xmlns:a16="http://schemas.microsoft.com/office/drawing/2014/main" id="{4B003006-6FCD-4131-AD59-11991AF86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6047" y="3429000"/>
            <a:ext cx="914400" cy="914400"/>
          </a:xfrm>
          <a:prstGeom prst="rect">
            <a:avLst/>
          </a:prstGeom>
        </p:spPr>
      </p:pic>
      <p:pic>
        <p:nvPicPr>
          <p:cNvPr id="16" name="גרפיקה 15" descr="צלחת לוויין">
            <a:extLst>
              <a:ext uri="{FF2B5EF4-FFF2-40B4-BE49-F238E27FC236}">
                <a16:creationId xmlns:a16="http://schemas.microsoft.com/office/drawing/2014/main" id="{9D0B31AA-19D6-467B-A1DE-EBEFE7909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20" y="76585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תצוגת שקופית 6">
                <a:extLst>
                  <a:ext uri="{FF2B5EF4-FFF2-40B4-BE49-F238E27FC236}">
                    <a16:creationId xmlns:a16="http://schemas.microsoft.com/office/drawing/2014/main" id="{2611C0DF-1CD3-4DE3-AA11-53BB557293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4082915"/>
                  </p:ext>
                </p:extLst>
              </p:nvPr>
            </p:nvGraphicFramePr>
            <p:xfrm>
              <a:off x="5185240" y="3304386"/>
              <a:ext cx="1385352" cy="1039014"/>
            </p:xfrm>
            <a:graphic>
              <a:graphicData uri="http://schemas.microsoft.com/office/powerpoint/2016/slidezoom">
                <pslz:sldZm>
                  <pslz:sldZmObj sldId="331" cId="987933509">
                    <pslz:zmPr id="{A46849E5-F2FD-442A-AE15-9350F9B95B66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5352" cy="103901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תצוגת שקופית 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611C0DF-1CD3-4DE3-AA11-53BB557293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85240" y="3304386"/>
                <a:ext cx="1385352" cy="103901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תצוגת שקופית 14">
                <a:extLst>
                  <a:ext uri="{FF2B5EF4-FFF2-40B4-BE49-F238E27FC236}">
                    <a16:creationId xmlns:a16="http://schemas.microsoft.com/office/drawing/2014/main" id="{6D2DEDE2-7BBC-4D49-A021-4647828E85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81574116"/>
                  </p:ext>
                </p:extLst>
              </p:nvPr>
            </p:nvGraphicFramePr>
            <p:xfrm>
              <a:off x="3347864" y="5855130"/>
              <a:ext cx="1381079" cy="1035809"/>
            </p:xfrm>
            <a:graphic>
              <a:graphicData uri="http://schemas.microsoft.com/office/powerpoint/2016/slidezoom">
                <pslz:sldZm>
                  <pslz:sldZmObj sldId="332" cId="586459031">
                    <pslz:zmPr id="{339A4656-13E0-46E0-B819-298E4C77D6EC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1079" cy="103580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תצוגת שקופית 14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6D2DEDE2-7BBC-4D49-A021-4647828E85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47864" y="5855130"/>
                <a:ext cx="1381079" cy="103580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תמונה 9">
            <a:extLst>
              <a:ext uri="{FF2B5EF4-FFF2-40B4-BE49-F238E27FC236}">
                <a16:creationId xmlns:a16="http://schemas.microsoft.com/office/drawing/2014/main" id="{45EB8A7F-DD6E-4A8D-BC2C-6AA11123DE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161" y="1989118"/>
            <a:ext cx="3041547" cy="2311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 descr="תמונה שמכילה קרקע, אנשים&#10;&#10;התיאור נוצר באופן אוטומטי">
            <a:extLst>
              <a:ext uri="{FF2B5EF4-FFF2-40B4-BE49-F238E27FC236}">
                <a16:creationId xmlns:a16="http://schemas.microsoft.com/office/drawing/2014/main" id="{FD60272A-9734-5EFF-616B-CEBCC6EC4A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" y="1989117"/>
            <a:ext cx="3058501" cy="2311575"/>
          </a:xfrm>
          <a:prstGeom prst="rect">
            <a:avLst/>
          </a:prstGeom>
        </p:spPr>
      </p:pic>
      <p:sp>
        <p:nvSpPr>
          <p:cNvPr id="13" name="אליפסה 12">
            <a:extLst>
              <a:ext uri="{FF2B5EF4-FFF2-40B4-BE49-F238E27FC236}">
                <a16:creationId xmlns:a16="http://schemas.microsoft.com/office/drawing/2014/main" id="{15EC772F-5686-2CF7-4F92-1AC9A0FE51E3}"/>
              </a:ext>
            </a:extLst>
          </p:cNvPr>
          <p:cNvSpPr/>
          <p:nvPr/>
        </p:nvSpPr>
        <p:spPr>
          <a:xfrm>
            <a:off x="1415825" y="2924944"/>
            <a:ext cx="432048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6A4CD869-1942-015C-D100-E6799C6EF65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753" y="1822470"/>
            <a:ext cx="3186293" cy="2837429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תצוגת שקופית 23">
                <a:extLst>
                  <a:ext uri="{FF2B5EF4-FFF2-40B4-BE49-F238E27FC236}">
                    <a16:creationId xmlns:a16="http://schemas.microsoft.com/office/drawing/2014/main" id="{E01D45B7-DF1D-8AB1-3189-AC6622C29B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33522564"/>
                  </p:ext>
                </p:extLst>
              </p:nvPr>
            </p:nvGraphicFramePr>
            <p:xfrm>
              <a:off x="73020" y="1829039"/>
              <a:ext cx="787752" cy="590814"/>
            </p:xfrm>
            <a:graphic>
              <a:graphicData uri="http://schemas.microsoft.com/office/powerpoint/2016/slidezoom">
                <pslz:sldZm>
                  <pslz:sldZmObj sldId="559" cId="706686099">
                    <pslz:zmPr id="{32C0B926-629D-4D37-A323-2E9119F62B79}" returnToParent="0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87752" cy="59081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תצוגת שקופית 23">
                <a:extLst>
                  <a:ext uri="{FF2B5EF4-FFF2-40B4-BE49-F238E27FC236}">
                    <a16:creationId xmlns:a16="http://schemas.microsoft.com/office/drawing/2014/main" id="{E01D45B7-DF1D-8AB1-3189-AC6622C29B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020" y="1829039"/>
                <a:ext cx="787752" cy="59081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918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0E4FE5D-116B-0C56-D654-C802F8C7A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704066B-5E90-6CD7-996A-A64219553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6EFAE089-6A0F-08B6-8AC2-0070AB310AB2}"/>
              </a:ext>
            </a:extLst>
          </p:cNvPr>
          <p:cNvGrpSpPr/>
          <p:nvPr/>
        </p:nvGrpSpPr>
        <p:grpSpPr>
          <a:xfrm>
            <a:off x="251520" y="721996"/>
            <a:ext cx="8742652" cy="5515316"/>
            <a:chOff x="0" y="2637836"/>
            <a:chExt cx="7230484" cy="4220164"/>
          </a:xfrm>
        </p:grpSpPr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B3FBD308-F3B3-97F4-9D92-8A48F3C59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637836"/>
              <a:ext cx="7230484" cy="4220164"/>
            </a:xfrm>
            <a:prstGeom prst="rect">
              <a:avLst/>
            </a:prstGeom>
          </p:spPr>
        </p:pic>
        <p:sp>
          <p:nvSpPr>
            <p:cNvPr id="14" name="חץ: למטה 13">
              <a:extLst>
                <a:ext uri="{FF2B5EF4-FFF2-40B4-BE49-F238E27FC236}">
                  <a16:creationId xmlns:a16="http://schemas.microsoft.com/office/drawing/2014/main" id="{B8444D0B-3ED2-9159-1527-71F2B134FA35}"/>
                </a:ext>
              </a:extLst>
            </p:cNvPr>
            <p:cNvSpPr/>
            <p:nvPr/>
          </p:nvSpPr>
          <p:spPr>
            <a:xfrm rot="2739191">
              <a:off x="5085040" y="3847869"/>
              <a:ext cx="216024" cy="72021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9" name="גרפיקה 18" descr="אוהל קרקס קו מיתאר">
              <a:extLst>
                <a:ext uri="{FF2B5EF4-FFF2-40B4-BE49-F238E27FC236}">
                  <a16:creationId xmlns:a16="http://schemas.microsoft.com/office/drawing/2014/main" id="{E5991CC8-3807-9329-30BF-2C8192F02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25064" y="4817087"/>
              <a:ext cx="462960" cy="462960"/>
            </a:xfrm>
            <a:prstGeom prst="rect">
              <a:avLst/>
            </a:prstGeom>
          </p:spPr>
        </p:pic>
        <p:pic>
          <p:nvPicPr>
            <p:cNvPr id="20" name="גרפיקה 19" descr="אוהל קרקס קו מיתאר">
              <a:extLst>
                <a:ext uri="{FF2B5EF4-FFF2-40B4-BE49-F238E27FC236}">
                  <a16:creationId xmlns:a16="http://schemas.microsoft.com/office/drawing/2014/main" id="{4B42AC28-3E3E-B0A4-7EE5-89FB86DDA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07904" y="4969487"/>
              <a:ext cx="462960" cy="462960"/>
            </a:xfrm>
            <a:prstGeom prst="rect">
              <a:avLst/>
            </a:prstGeom>
          </p:spPr>
        </p:pic>
        <p:pic>
          <p:nvPicPr>
            <p:cNvPr id="21" name="גרפיקה 20" descr="אוהל קרקס קו מיתאר">
              <a:extLst>
                <a:ext uri="{FF2B5EF4-FFF2-40B4-BE49-F238E27FC236}">
                  <a16:creationId xmlns:a16="http://schemas.microsoft.com/office/drawing/2014/main" id="{7FE05DC7-2406-DB96-F876-20CA8824D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6424" y="4738007"/>
              <a:ext cx="462960" cy="462960"/>
            </a:xfrm>
            <a:prstGeom prst="rect">
              <a:avLst/>
            </a:prstGeom>
          </p:spPr>
        </p:pic>
        <p:pic>
          <p:nvPicPr>
            <p:cNvPr id="22" name="גרפיקה 21" descr="אוהל קרקס קו מיתאר">
              <a:extLst>
                <a:ext uri="{FF2B5EF4-FFF2-40B4-BE49-F238E27FC236}">
                  <a16:creationId xmlns:a16="http://schemas.microsoft.com/office/drawing/2014/main" id="{E95DBA30-0329-1EF0-2A29-DDD13FDF5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5024" y="4694232"/>
              <a:ext cx="462960" cy="462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6686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441CCB-0158-47B2-A1F7-C6A314A37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72" y="825548"/>
            <a:ext cx="3850268" cy="21668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pPr algn="ctr" rtl="0"/>
            <a:r>
              <a:rPr lang="he-IL" sz="4500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חיבור חשמל חשוף </a:t>
            </a:r>
            <a:br>
              <a:rPr lang="he-IL" sz="4500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500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סיכון </a:t>
            </a:r>
            <a:r>
              <a:rPr lang="he-IL" sz="4500" b="1" dirty="0" err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מיידי</a:t>
            </a:r>
            <a:r>
              <a:rPr lang="he-IL" sz="4500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להתחשמלות</a:t>
            </a:r>
            <a:endParaRPr lang="en-US" sz="4500" b="1" dirty="0">
              <a:solidFill>
                <a:srgbClr val="FF000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F1BA546B-CE13-43E1-809E-748599BDD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" r="-2" b="13872"/>
          <a:stretch/>
        </p:blipFill>
        <p:spPr>
          <a:xfrm>
            <a:off x="-6004" y="532894"/>
            <a:ext cx="5580097" cy="63524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30395EB1-1365-4C0F-B783-DA49F47D7BD9}"/>
              </a:ext>
            </a:extLst>
          </p:cNvPr>
          <p:cNvSpPr/>
          <p:nvPr/>
        </p:nvSpPr>
        <p:spPr>
          <a:xfrm>
            <a:off x="2291001" y="4437112"/>
            <a:ext cx="840839" cy="78496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" name="ברק 10">
            <a:extLst>
              <a:ext uri="{FF2B5EF4-FFF2-40B4-BE49-F238E27FC236}">
                <a16:creationId xmlns:a16="http://schemas.microsoft.com/office/drawing/2014/main" id="{417E2B6B-E4BC-42D8-BCAB-DA185456420B}"/>
              </a:ext>
            </a:extLst>
          </p:cNvPr>
          <p:cNvSpPr/>
          <p:nvPr/>
        </p:nvSpPr>
        <p:spPr>
          <a:xfrm>
            <a:off x="1864237" y="4671855"/>
            <a:ext cx="547523" cy="334202"/>
          </a:xfrm>
          <a:prstGeom prst="lightningBolt">
            <a:avLst/>
          </a:prstGeom>
          <a:solidFill>
            <a:srgbClr val="FFFF00">
              <a:alpha val="9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CE988956-E096-9432-0553-9B780074A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" y="-13861"/>
            <a:ext cx="5556690" cy="6858000"/>
          </a:xfrm>
          <a:prstGeom prst="rect">
            <a:avLst/>
          </a:prstGeom>
        </p:spPr>
      </p:pic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D5E3487-30C3-4427-A74A-16729560C4CC}"/>
              </a:ext>
            </a:extLst>
          </p:cNvPr>
          <p:cNvSpPr/>
          <p:nvPr/>
        </p:nvSpPr>
        <p:spPr>
          <a:xfrm>
            <a:off x="0" y="6237312"/>
            <a:ext cx="755576" cy="620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5E420496-0E8A-EEEA-432C-FDF0D2D0D8E1}"/>
              </a:ext>
            </a:extLst>
          </p:cNvPr>
          <p:cNvSpPr/>
          <p:nvPr/>
        </p:nvSpPr>
        <p:spPr>
          <a:xfrm>
            <a:off x="1249527" y="2252468"/>
            <a:ext cx="1229420" cy="10801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ברק 9">
            <a:extLst>
              <a:ext uri="{FF2B5EF4-FFF2-40B4-BE49-F238E27FC236}">
                <a16:creationId xmlns:a16="http://schemas.microsoft.com/office/drawing/2014/main" id="{9E586F96-E0CD-6379-B44C-32977A0487FC}"/>
              </a:ext>
            </a:extLst>
          </p:cNvPr>
          <p:cNvSpPr/>
          <p:nvPr/>
        </p:nvSpPr>
        <p:spPr>
          <a:xfrm>
            <a:off x="755576" y="2258273"/>
            <a:ext cx="547523" cy="334202"/>
          </a:xfrm>
          <a:prstGeom prst="lightningBolt">
            <a:avLst/>
          </a:prstGeom>
          <a:solidFill>
            <a:srgbClr val="FFFF00">
              <a:alpha val="9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93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0F49C58-1423-452A-B218-01705862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1626092-5EF2-40D8-BB74-0028EDE2C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8532" y="0"/>
            <a:ext cx="2739331" cy="6858000"/>
          </a:xfrm>
        </p:spPr>
      </p:pic>
    </p:spTree>
    <p:extLst>
      <p:ext uri="{BB962C8B-B14F-4D97-AF65-F5344CB8AC3E}">
        <p14:creationId xmlns:p14="http://schemas.microsoft.com/office/powerpoint/2010/main" val="58645903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441CCB-0158-47B2-A1F7-C6A314A37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72" y="825548"/>
            <a:ext cx="3850268" cy="2166836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pPr algn="ctr" rtl="0"/>
            <a:r>
              <a:rPr lang="he-IL" sz="4500" b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חיבור חשמל חשוף </a:t>
            </a:r>
            <a:br>
              <a:rPr lang="he-IL" sz="4500" b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500" b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סיכון </a:t>
            </a:r>
            <a:r>
              <a:rPr lang="he-IL" sz="4500" b="1" err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מיידי</a:t>
            </a:r>
            <a:r>
              <a:rPr lang="he-IL" sz="4500" b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להתחשמלות</a:t>
            </a:r>
            <a:endParaRPr lang="en-US" sz="4500" b="1">
              <a:solidFill>
                <a:srgbClr val="FF000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F1BA546B-CE13-43E1-809E-748599BDD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" r="-2" b="13872"/>
          <a:stretch/>
        </p:blipFill>
        <p:spPr>
          <a:xfrm>
            <a:off x="-71993" y="1107592"/>
            <a:ext cx="5580097" cy="63524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30395EB1-1365-4C0F-B783-DA49F47D7BD9}"/>
              </a:ext>
            </a:extLst>
          </p:cNvPr>
          <p:cNvSpPr/>
          <p:nvPr/>
        </p:nvSpPr>
        <p:spPr>
          <a:xfrm>
            <a:off x="2291001" y="4948287"/>
            <a:ext cx="840839" cy="78496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" name="ברק 10">
            <a:extLst>
              <a:ext uri="{FF2B5EF4-FFF2-40B4-BE49-F238E27FC236}">
                <a16:creationId xmlns:a16="http://schemas.microsoft.com/office/drawing/2014/main" id="{417E2B6B-E4BC-42D8-BCAB-DA185456420B}"/>
              </a:ext>
            </a:extLst>
          </p:cNvPr>
          <p:cNvSpPr/>
          <p:nvPr/>
        </p:nvSpPr>
        <p:spPr>
          <a:xfrm>
            <a:off x="1864237" y="5183030"/>
            <a:ext cx="547523" cy="334202"/>
          </a:xfrm>
          <a:prstGeom prst="lightningBolt">
            <a:avLst/>
          </a:prstGeom>
          <a:solidFill>
            <a:srgbClr val="FFFF00">
              <a:alpha val="9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he-IL" sz="135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" name="לחצן פעולה: אחורה או הקודם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D5E3487-30C3-4427-A74A-16729560C4CC}"/>
              </a:ext>
            </a:extLst>
          </p:cNvPr>
          <p:cNvSpPr/>
          <p:nvPr/>
        </p:nvSpPr>
        <p:spPr>
          <a:xfrm>
            <a:off x="0" y="6237312"/>
            <a:ext cx="755576" cy="620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hlinkClick r:id="rId3"/>
            <a:extLst>
              <a:ext uri="{FF2B5EF4-FFF2-40B4-BE49-F238E27FC236}">
                <a16:creationId xmlns:a16="http://schemas.microsoft.com/office/drawing/2014/main" id="{68E9B875-5CAD-4847-8030-14C5C7725968}"/>
              </a:ext>
            </a:extLst>
          </p:cNvPr>
          <p:cNvSpPr txBox="1"/>
          <p:nvPr/>
        </p:nvSpPr>
        <p:spPr>
          <a:xfrm>
            <a:off x="5508104" y="6469082"/>
            <a:ext cx="288032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rgbClr val="0066FF"/>
                </a:solidFill>
              </a:rPr>
              <a:t>https://zofimsafety.wixsite.com/safetyfiles</a:t>
            </a:r>
            <a:endParaRPr lang="he-IL" sz="120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33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E5CA0A-A3AA-4757-A70A-742945F6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u="sng" dirty="0">
                <a:latin typeface="Gisha" panose="020B0502040204020203" pitchFamily="34" charset="-79"/>
                <a:cs typeface="Gisha" panose="020B0502040204020203" pitchFamily="34" charset="-79"/>
              </a:rPr>
              <a:t>בישול בשטח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648FC64-E506-42EB-8337-B9982E653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3531"/>
            <a:ext cx="2011947" cy="23577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8757860-26CF-4386-AA15-3E89FEDEC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אירועי גזיות 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הצבת עמדות בישול על ידי המנהלן 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מענה לצורך למקם </a:t>
            </a: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חצאי חביות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הארת אזור הבישול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שליטה במשטח הבישול</a:t>
            </a: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למי ששכח - </a:t>
            </a: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  <a:hlinkClick r:id="rId4" action="ppaction://hlinksldjump"/>
              </a:rPr>
              <a:t>אין לטגן בשמן עמוק...</a:t>
            </a: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בדיקת כלי בישול</a:t>
            </a:r>
          </a:p>
        </p:txBody>
      </p:sp>
      <p:sp>
        <p:nvSpPr>
          <p:cNvPr id="7" name="לחצן פעולה: מסמך 6">
            <a:hlinkClick r:id="rId5" action="ppaction://hlinkfile" highlightClick="1"/>
            <a:extLst>
              <a:ext uri="{FF2B5EF4-FFF2-40B4-BE49-F238E27FC236}">
                <a16:creationId xmlns:a16="http://schemas.microsoft.com/office/drawing/2014/main" id="{C882EB5D-1E89-4DA2-828B-8B086B64948B}"/>
              </a:ext>
            </a:extLst>
          </p:cNvPr>
          <p:cNvSpPr/>
          <p:nvPr/>
        </p:nvSpPr>
        <p:spPr>
          <a:xfrm>
            <a:off x="97160" y="56820"/>
            <a:ext cx="720080" cy="1052736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20471754-8B92-4CEE-B177-B3C69B8BE0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78" b="10800"/>
          <a:stretch/>
        </p:blipFill>
        <p:spPr>
          <a:xfrm>
            <a:off x="3203848" y="4869160"/>
            <a:ext cx="1938666" cy="1803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מציין מיקום תוכן 3">
            <a:extLst>
              <a:ext uri="{FF2B5EF4-FFF2-40B4-BE49-F238E27FC236}">
                <a16:creationId xmlns:a16="http://schemas.microsoft.com/office/drawing/2014/main" id="{F26C2237-6359-4223-B9F4-5926D7BB6A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240" y="2391874"/>
            <a:ext cx="6373739" cy="358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מציין מיקום תוכן 9">
            <a:extLst>
              <a:ext uri="{FF2B5EF4-FFF2-40B4-BE49-F238E27FC236}">
                <a16:creationId xmlns:a16="http://schemas.microsoft.com/office/drawing/2014/main" id="{C1A0A36B-1B0F-4D9E-A3B1-F22B4EE78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25737" r="4713" b="20157"/>
          <a:stretch/>
        </p:blipFill>
        <p:spPr>
          <a:xfrm>
            <a:off x="1053952" y="2575491"/>
            <a:ext cx="7632848" cy="3928421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179B7AE-73D7-426A-8754-211266A31A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81" y="5045713"/>
            <a:ext cx="2368869" cy="1803346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5C725B2-7EB7-4957-BBEB-8E36052C3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60" y="3087082"/>
            <a:ext cx="2478880" cy="1867350"/>
          </a:xfrm>
          <a:prstGeom prst="rect">
            <a:avLst/>
          </a:prstGeom>
        </p:spPr>
      </p:pic>
      <p:pic>
        <p:nvPicPr>
          <p:cNvPr id="12" name="תמונה 11">
            <a:hlinkClick r:id="rId12" action="ppaction://hlinkfile"/>
            <a:extLst>
              <a:ext uri="{FF2B5EF4-FFF2-40B4-BE49-F238E27FC236}">
                <a16:creationId xmlns:a16="http://schemas.microsoft.com/office/drawing/2014/main" id="{D64A6E9A-01BB-1729-D027-0BC10A4CFC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5962" y="5716964"/>
            <a:ext cx="950878" cy="1044488"/>
          </a:xfrm>
          <a:prstGeom prst="rect">
            <a:avLst/>
          </a:prstGeom>
        </p:spPr>
      </p:pic>
      <p:pic>
        <p:nvPicPr>
          <p:cNvPr id="9" name="תמונה 8">
            <a:hlinkClick r:id="rId14" action="ppaction://hlinkfile"/>
            <a:extLst>
              <a:ext uri="{FF2B5EF4-FFF2-40B4-BE49-F238E27FC236}">
                <a16:creationId xmlns:a16="http://schemas.microsoft.com/office/drawing/2014/main" id="{5134F00C-8CA6-2DA7-D669-8A225083BA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0804"/>
            <a:ext cx="3063357" cy="19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1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0F49C58-1423-452A-B218-01705862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1626092-5EF2-40D8-BB74-0028EDE2C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8532" y="0"/>
            <a:ext cx="2739331" cy="6858000"/>
          </a:xfrm>
        </p:spPr>
      </p:pic>
    </p:spTree>
    <p:extLst>
      <p:ext uri="{BB962C8B-B14F-4D97-AF65-F5344CB8AC3E}">
        <p14:creationId xmlns:p14="http://schemas.microsoft.com/office/powerpoint/2010/main" val="58645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EB930-8FE0-5F56-3D56-73BCF0A3F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DA3C9C5-B175-DC24-12FC-F01E344A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" name="מציין מיקום תוכן 7" descr="תמונה שמכילה חוץ, קרקע, הר, שמים&#10;&#10;התיאור נוצר באופן אוטומטי">
            <a:extLst>
              <a:ext uri="{FF2B5EF4-FFF2-40B4-BE49-F238E27FC236}">
                <a16:creationId xmlns:a16="http://schemas.microsoft.com/office/drawing/2014/main" id="{ABF933C7-3B7C-E15A-5F1B-83B88C219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36"/>
            <a:ext cx="9152515" cy="4750767"/>
          </a:xfr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BA75421-E81F-D94D-BCD5-2DB8403F3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268" y="3967847"/>
            <a:ext cx="1625448" cy="2918874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41A998FD-953D-4856-09AB-1215AA164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30" y="3980187"/>
            <a:ext cx="1908224" cy="2897673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CE827F03-9C6D-433A-93D2-2E604A0EE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24" y="3909981"/>
            <a:ext cx="1956806" cy="2986704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F10B0963-1E9A-D51C-BE27-3DBB4A52A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89" y="3940941"/>
            <a:ext cx="1909689" cy="2918874"/>
          </a:xfrm>
          <a:prstGeom prst="rect">
            <a:avLst/>
          </a:prstGeom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B8F61F39-3F29-FAE8-AE5F-C8600D573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8" y="3940941"/>
            <a:ext cx="1786921" cy="2936919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F3B4BAD-2D68-A634-212D-FF9CF9EDF550}"/>
              </a:ext>
            </a:extLst>
          </p:cNvPr>
          <p:cNvSpPr txBox="1"/>
          <p:nvPr/>
        </p:nvSpPr>
        <p:spPr>
          <a:xfrm>
            <a:off x="1382151" y="776601"/>
            <a:ext cx="6624736" cy="5539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3000" b="1" dirty="0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כך זה היה בשנת תשפ"ג...</a:t>
            </a:r>
          </a:p>
        </p:txBody>
      </p:sp>
      <p:pic>
        <p:nvPicPr>
          <p:cNvPr id="13" name="מציין מיקום תוכן 6" descr="תמונה שמכילה בחוץ, שמיים, הליכה, קרקע&#10;&#10;התיאור נוצר באופן אוטומטי">
            <a:extLst>
              <a:ext uri="{FF2B5EF4-FFF2-40B4-BE49-F238E27FC236}">
                <a16:creationId xmlns:a16="http://schemas.microsoft.com/office/drawing/2014/main" id="{8383D81B-F694-ADB2-1C7B-B7AC7B5FF4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52" y="-63913"/>
            <a:ext cx="907620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D83EC1B6-B32D-374F-A6D2-FD3C5825A1A2}"/>
              </a:ext>
            </a:extLst>
          </p:cNvPr>
          <p:cNvSpPr txBox="1"/>
          <p:nvPr/>
        </p:nvSpPr>
        <p:spPr>
          <a:xfrm>
            <a:off x="1382151" y="34762"/>
            <a:ext cx="6624736" cy="5539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3000" b="1" dirty="0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חנוכה תשפ"ה  - דגשי בטיחות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B348E50-63E5-6ABF-3629-5847D5D1A959}"/>
              </a:ext>
            </a:extLst>
          </p:cNvPr>
          <p:cNvSpPr txBox="1"/>
          <p:nvPr/>
        </p:nvSpPr>
        <p:spPr>
          <a:xfrm>
            <a:off x="1369740" y="776601"/>
            <a:ext cx="6624736" cy="5539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3000" b="1" dirty="0"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וכך זה יהיה השנה...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F61C854-644A-B78D-F159-2CB4494AC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911" y="4152592"/>
            <a:ext cx="1798614" cy="273122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02A7EE7-0BD4-E010-0B54-D5DE812A9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50" y="4165457"/>
            <a:ext cx="1786921" cy="273122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CA10D3C-11B4-70F6-189D-6EDE9955E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113" y="4162249"/>
            <a:ext cx="1768208" cy="269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6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EAD109-F9F6-4745-94F8-295EA472F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20" y="42649"/>
            <a:ext cx="8229600" cy="1143000"/>
          </a:xfrm>
        </p:spPr>
        <p:txBody>
          <a:bodyPr/>
          <a:lstStyle/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מסלולים מאתגרים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A650841-18F1-4327-9305-CEBE76F6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קטעים </a:t>
            </a:r>
            <a:r>
              <a:rPr lang="he-IL" dirty="0" err="1"/>
              <a:t>מצוקיים</a:t>
            </a:r>
            <a:endParaRPr lang="he-IL" dirty="0"/>
          </a:p>
          <a:p>
            <a:r>
              <a:rPr lang="he-IL" dirty="0"/>
              <a:t>"צווארי בקבוק"</a:t>
            </a:r>
          </a:p>
          <a:p>
            <a:r>
              <a:rPr lang="he-IL" dirty="0"/>
              <a:t>סולמות ויתדות</a:t>
            </a:r>
          </a:p>
        </p:txBody>
      </p:sp>
      <p:pic>
        <p:nvPicPr>
          <p:cNvPr id="4" name="Picture 59" descr="פעילות על שפת מצוק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318C32CD-7615-42A7-BE79-F56358392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335355" y="1015671"/>
            <a:ext cx="3252211" cy="2651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מציין מיקום תוכן 3" descr="סיוע בסולם2_M.jpg">
            <a:extLst>
              <a:ext uri="{FF2B5EF4-FFF2-40B4-BE49-F238E27FC236}">
                <a16:creationId xmlns:a16="http://schemas.microsoft.com/office/drawing/2014/main" id="{33C1E24A-C166-460E-A44E-7300732C96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31725" y="3643420"/>
            <a:ext cx="4090401" cy="3067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7C30801F-7F49-4F6F-8711-D74D8B530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7704" y="3278319"/>
            <a:ext cx="3240360" cy="315651"/>
          </a:xfrm>
          <a:prstGeom prst="roundRect">
            <a:avLst>
              <a:gd name="adj" fmla="val 16667"/>
            </a:avLst>
          </a:prstGeom>
          <a:solidFill>
            <a:srgbClr val="B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he-IL" sz="1600" b="1" dirty="0">
                <a:latin typeface="Gisha" pitchFamily="34" charset="-79"/>
                <a:cs typeface="Gisha" pitchFamily="34" charset="-79"/>
              </a:rPr>
              <a:t>סיוע  </a:t>
            </a:r>
            <a:r>
              <a:rPr lang="he-IL" sz="1600" b="1" dirty="0" err="1">
                <a:latin typeface="Gisha" pitchFamily="34" charset="-79"/>
                <a:cs typeface="Gisha" pitchFamily="34" charset="-79"/>
              </a:rPr>
              <a:t>למתקשים.ות</a:t>
            </a:r>
            <a:r>
              <a:rPr lang="he-IL" sz="1600" b="1" dirty="0">
                <a:latin typeface="Gisha" pitchFamily="34" charset="-79"/>
                <a:cs typeface="Gisha" pitchFamily="34" charset="-79"/>
              </a:rPr>
              <a:t> / </a:t>
            </a:r>
            <a:r>
              <a:rPr lang="he-IL" sz="1600" b="1" dirty="0" err="1">
                <a:latin typeface="Gisha" pitchFamily="34" charset="-79"/>
                <a:cs typeface="Gisha" pitchFamily="34" charset="-79"/>
              </a:rPr>
              <a:t>מהססים.ות</a:t>
            </a:r>
            <a:endParaRPr kumimoji="0" lang="he-IL" sz="8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37FEE4E-72AE-4971-AFE5-4BB3AF4C3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493" y="3431477"/>
            <a:ext cx="4273905" cy="32033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C07B9228-CB55-4D38-9DFF-8B46F91E2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440" y="3325292"/>
            <a:ext cx="3024336" cy="315651"/>
          </a:xfrm>
          <a:prstGeom prst="roundRect">
            <a:avLst>
              <a:gd name="adj" fmla="val 16667"/>
            </a:avLst>
          </a:prstGeom>
          <a:solidFill>
            <a:srgbClr val="B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he-IL" sz="1600" b="1" dirty="0">
                <a:latin typeface="Gisha" pitchFamily="34" charset="-79"/>
                <a:cs typeface="Gisha" pitchFamily="34" charset="-79"/>
              </a:rPr>
              <a:t>הצטברות מסוכנת </a:t>
            </a:r>
            <a:endParaRPr kumimoji="0" lang="he-IL" sz="8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10" name="תמונה 9" descr="תמונה שמכילה חוץ, שמים, הר, טבע&#10;&#10;התיאור נוצר באופן אוטומטי">
            <a:extLst>
              <a:ext uri="{FF2B5EF4-FFF2-40B4-BE49-F238E27FC236}">
                <a16:creationId xmlns:a16="http://schemas.microsoft.com/office/drawing/2014/main" id="{2ACEB9B4-9313-B7CF-B031-D21F152A77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6" y="885489"/>
            <a:ext cx="3240360" cy="24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66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הליכה סמוך למצוק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697" y="64807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79512" y="-35511"/>
            <a:ext cx="8784976" cy="764704"/>
          </a:xfrm>
          <a:prstGeom prst="roundRect">
            <a:avLst>
              <a:gd name="adj" fmla="val 16667"/>
            </a:avLst>
          </a:prstGeom>
          <a:solidFill>
            <a:srgbClr val="9D262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he-IL" sz="2200" b="1" dirty="0">
                <a:latin typeface="Gisha" pitchFamily="34" charset="-79"/>
                <a:cs typeface="Gisha" pitchFamily="34" charset="-79"/>
              </a:rPr>
              <a:t>אירועי העבר במסלולים </a:t>
            </a:r>
            <a:r>
              <a:rPr lang="he-IL" sz="2200" b="1" dirty="0" err="1">
                <a:latin typeface="Gisha" pitchFamily="34" charset="-79"/>
                <a:cs typeface="Gisha" pitchFamily="34" charset="-79"/>
              </a:rPr>
              <a:t>מצוקיים</a:t>
            </a:r>
            <a:r>
              <a:rPr lang="he-IL" sz="2200" b="1" dirty="0">
                <a:latin typeface="Gisha" pitchFamily="34" charset="-79"/>
                <a:cs typeface="Gisha" pitchFamily="34" charset="-79"/>
              </a:rPr>
              <a:t> </a:t>
            </a:r>
            <a:endParaRPr kumimoji="0" lang="he-IL" sz="22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Gisha" pitchFamily="34" charset="-79"/>
              <a:cs typeface="Gisha" pitchFamily="34" charset="-79"/>
            </a:endParaRPr>
          </a:p>
        </p:txBody>
      </p:sp>
      <p:sp>
        <p:nvSpPr>
          <p:cNvPr id="4" name="TextBox 3">
            <a:hlinkClick r:id="rId4"/>
          </p:cNvPr>
          <p:cNvSpPr txBox="1"/>
          <p:nvPr/>
        </p:nvSpPr>
        <p:spPr>
          <a:xfrm>
            <a:off x="6804248" y="4077072"/>
            <a:ext cx="19442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/>
              <a:t>אסון בחוד עקב</a:t>
            </a:r>
          </a:p>
          <a:p>
            <a:r>
              <a:rPr lang="he-IL" b="1" dirty="0"/>
              <a:t>חנוכה 2003</a:t>
            </a:r>
          </a:p>
        </p:txBody>
      </p:sp>
      <p:sp>
        <p:nvSpPr>
          <p:cNvPr id="5" name="AutoShape 2">
            <a:hlinkClick r:id="rId4"/>
          </p:cNvPr>
          <p:cNvSpPr>
            <a:spLocks noChangeArrowheads="1"/>
          </p:cNvSpPr>
          <p:nvPr/>
        </p:nvSpPr>
        <p:spPr bwMode="auto">
          <a:xfrm>
            <a:off x="6732240" y="4077072"/>
            <a:ext cx="2124744" cy="936104"/>
          </a:xfrm>
          <a:prstGeom prst="roundRect">
            <a:avLst>
              <a:gd name="adj" fmla="val 16667"/>
            </a:avLst>
          </a:prstGeom>
          <a:solidFill>
            <a:srgbClr val="9D262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e-IL" sz="2400" b="1" dirty="0"/>
              <a:t>אסון בחוד עקב</a:t>
            </a:r>
          </a:p>
          <a:p>
            <a:r>
              <a:rPr lang="he-IL" sz="2400" b="1" dirty="0"/>
              <a:t>חנוכה 2003</a:t>
            </a: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6767736" y="5301208"/>
            <a:ext cx="2124744" cy="1296144"/>
          </a:xfrm>
          <a:prstGeom prst="roundRect">
            <a:avLst>
              <a:gd name="adj" fmla="val 16667"/>
            </a:avLst>
          </a:prstGeom>
          <a:solidFill>
            <a:srgbClr val="9D262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e-IL" sz="2400" b="1" dirty="0"/>
              <a:t>נפילה ממפל בנחל </a:t>
            </a:r>
            <a:r>
              <a:rPr lang="he-IL" sz="2400" b="1" dirty="0" err="1"/>
              <a:t>תחמסון</a:t>
            </a:r>
            <a:r>
              <a:rPr lang="he-IL" sz="2400" b="1" dirty="0"/>
              <a:t> חנוכה 2005</a:t>
            </a:r>
          </a:p>
          <a:p>
            <a:endParaRPr lang="he-IL" sz="2400" b="1" dirty="0"/>
          </a:p>
        </p:txBody>
      </p:sp>
      <p:sp>
        <p:nvSpPr>
          <p:cNvPr id="2" name="צורה חופשית: צורה 1">
            <a:extLst>
              <a:ext uri="{FF2B5EF4-FFF2-40B4-BE49-F238E27FC236}">
                <a16:creationId xmlns:a16="http://schemas.microsoft.com/office/drawing/2014/main" id="{F4A79544-E153-459C-8885-6E80F79C2753}"/>
              </a:ext>
            </a:extLst>
          </p:cNvPr>
          <p:cNvSpPr/>
          <p:nvPr/>
        </p:nvSpPr>
        <p:spPr>
          <a:xfrm>
            <a:off x="4026020" y="1065320"/>
            <a:ext cx="199751" cy="363985"/>
          </a:xfrm>
          <a:custGeom>
            <a:avLst/>
            <a:gdLst>
              <a:gd name="connsiteX0" fmla="*/ 146485 w 199751"/>
              <a:gd name="connsiteY0" fmla="*/ 0 h 363985"/>
              <a:gd name="connsiteX1" fmla="*/ 75463 w 199751"/>
              <a:gd name="connsiteY1" fmla="*/ 8878 h 363985"/>
              <a:gd name="connsiteX2" fmla="*/ 48830 w 199751"/>
              <a:gd name="connsiteY2" fmla="*/ 44389 h 363985"/>
              <a:gd name="connsiteX3" fmla="*/ 22197 w 199751"/>
              <a:gd name="connsiteY3" fmla="*/ 62144 h 363985"/>
              <a:gd name="connsiteX4" fmla="*/ 13320 w 199751"/>
              <a:gd name="connsiteY4" fmla="*/ 221942 h 363985"/>
              <a:gd name="connsiteX5" fmla="*/ 39953 w 199751"/>
              <a:gd name="connsiteY5" fmla="*/ 248575 h 363985"/>
              <a:gd name="connsiteX6" fmla="*/ 57708 w 199751"/>
              <a:gd name="connsiteY6" fmla="*/ 275208 h 363985"/>
              <a:gd name="connsiteX7" fmla="*/ 84341 w 199751"/>
              <a:gd name="connsiteY7" fmla="*/ 363985 h 363985"/>
              <a:gd name="connsiteX8" fmla="*/ 199751 w 199751"/>
              <a:gd name="connsiteY8" fmla="*/ 337352 h 36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751" h="363985">
                <a:moveTo>
                  <a:pt x="146485" y="0"/>
                </a:moveTo>
                <a:cubicBezTo>
                  <a:pt x="122811" y="2959"/>
                  <a:pt x="97183" y="-995"/>
                  <a:pt x="75463" y="8878"/>
                </a:cubicBezTo>
                <a:cubicBezTo>
                  <a:pt x="61993" y="15001"/>
                  <a:pt x="59292" y="33927"/>
                  <a:pt x="48830" y="44389"/>
                </a:cubicBezTo>
                <a:cubicBezTo>
                  <a:pt x="41285" y="51934"/>
                  <a:pt x="31075" y="56226"/>
                  <a:pt x="22197" y="62144"/>
                </a:cubicBezTo>
                <a:cubicBezTo>
                  <a:pt x="-130" y="129125"/>
                  <a:pt x="-9862" y="135009"/>
                  <a:pt x="13320" y="221942"/>
                </a:cubicBezTo>
                <a:cubicBezTo>
                  <a:pt x="16555" y="234073"/>
                  <a:pt x="31916" y="238930"/>
                  <a:pt x="39953" y="248575"/>
                </a:cubicBezTo>
                <a:cubicBezTo>
                  <a:pt x="46783" y="256772"/>
                  <a:pt x="53375" y="265458"/>
                  <a:pt x="57708" y="275208"/>
                </a:cubicBezTo>
                <a:cubicBezTo>
                  <a:pt x="70057" y="302995"/>
                  <a:pt x="76963" y="334474"/>
                  <a:pt x="84341" y="363985"/>
                </a:cubicBezTo>
                <a:cubicBezTo>
                  <a:pt x="190331" y="354349"/>
                  <a:pt x="158884" y="378219"/>
                  <a:pt x="199751" y="337352"/>
                </a:cubicBezTo>
              </a:path>
            </a:pathLst>
          </a:custGeom>
          <a:solidFill>
            <a:srgbClr val="94794A"/>
          </a:solidFill>
          <a:ln>
            <a:solidFill>
              <a:srgbClr val="947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AutoShape 2">
            <a:hlinkClick r:id="rId5" action="ppaction://hlinksldjump"/>
            <a:extLst>
              <a:ext uri="{FF2B5EF4-FFF2-40B4-BE49-F238E27FC236}">
                <a16:creationId xmlns:a16="http://schemas.microsoft.com/office/drawing/2014/main" id="{41B42CB3-22C6-4833-8BE8-EF10DAF9E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6852" y="4077072"/>
            <a:ext cx="2124744" cy="936104"/>
          </a:xfrm>
          <a:prstGeom prst="roundRect">
            <a:avLst>
              <a:gd name="adj" fmla="val 16667"/>
            </a:avLst>
          </a:prstGeom>
          <a:solidFill>
            <a:srgbClr val="9D262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e-IL" sz="2400" b="1" dirty="0"/>
              <a:t>אסון בחוד עקב</a:t>
            </a:r>
          </a:p>
          <a:p>
            <a:r>
              <a:rPr lang="he-IL" sz="2400" b="1" dirty="0"/>
              <a:t>חנוכה 2003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19D2DC8D-7C32-4518-A6D0-58752B537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26" y="3725159"/>
            <a:ext cx="1924794" cy="1223946"/>
          </a:xfrm>
          <a:prstGeom prst="roundRect">
            <a:avLst>
              <a:gd name="adj" fmla="val 16667"/>
            </a:avLst>
          </a:prstGeom>
          <a:blipFill>
            <a:blip r:embed="rId6"/>
            <a:stretch>
              <a:fillRect/>
            </a:stretch>
          </a:blip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e-IL" sz="2400" b="1" dirty="0">
                <a:solidFill>
                  <a:schemeClr val="tx1"/>
                </a:solidFill>
              </a:rPr>
              <a:t>נתק ועלייה להר שלמה בדרדרת</a:t>
            </a:r>
          </a:p>
        </p:txBody>
      </p:sp>
      <p:sp>
        <p:nvSpPr>
          <p:cNvPr id="13" name="AutoShape 2">
            <a:hlinkClick r:id="rId4"/>
            <a:extLst>
              <a:ext uri="{FF2B5EF4-FFF2-40B4-BE49-F238E27FC236}">
                <a16:creationId xmlns:a16="http://schemas.microsoft.com/office/drawing/2014/main" id="{9310A184-65DB-4504-B100-3A8252A63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26" y="5605494"/>
            <a:ext cx="1924794" cy="1223946"/>
          </a:xfrm>
          <a:prstGeom prst="roundRect">
            <a:avLst>
              <a:gd name="adj" fmla="val 16667"/>
            </a:avLst>
          </a:prstGeom>
          <a:blipFill>
            <a:blip r:embed="rId7"/>
            <a:stretch>
              <a:fillRect/>
            </a:stretch>
          </a:blip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e-IL" sz="2400" b="1" dirty="0">
                <a:solidFill>
                  <a:srgbClr val="FFFF00"/>
                </a:solidFill>
              </a:rPr>
              <a:t>התנהלות מסוכנת בהר יהורם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FC267CEC-BF85-437A-BE11-084220CEE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183" y="1824581"/>
            <a:ext cx="1924794" cy="1223946"/>
          </a:xfrm>
          <a:prstGeom prst="roundRect">
            <a:avLst>
              <a:gd name="adj" fmla="val 16667"/>
            </a:avLst>
          </a:prstGeom>
          <a:blipFill>
            <a:blip r:embed="rId8"/>
            <a:stretch>
              <a:fillRect/>
            </a:stretch>
          </a:blip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e-IL" sz="2400" b="1" dirty="0">
                <a:solidFill>
                  <a:srgbClr val="FF0000"/>
                </a:solidFill>
              </a:rPr>
              <a:t>נפילה ממדרגה </a:t>
            </a:r>
          </a:p>
          <a:p>
            <a:pPr algn="ctr"/>
            <a:r>
              <a:rPr lang="he-IL" sz="2400" b="1" dirty="0">
                <a:solidFill>
                  <a:srgbClr val="FF0000"/>
                </a:solidFill>
              </a:rPr>
              <a:t>בשן רמון</a:t>
            </a:r>
          </a:p>
        </p:txBody>
      </p:sp>
    </p:spTree>
    <p:extLst>
      <p:ext uri="{BB962C8B-B14F-4D97-AF65-F5344CB8AC3E}">
        <p14:creationId xmlns:p14="http://schemas.microsoft.com/office/powerpoint/2010/main" val="1939843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הר צרור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תמונה 6" descr="IMG_6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8" name="תמונה 7" descr="נחל ברק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827584" y="37932"/>
            <a:ext cx="7689932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מזעור הסכנות במשטח מצוקי</a:t>
            </a:r>
            <a:endParaRPr lang="he-IL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6" name="תמונה 5" descr="הר צרור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917340"/>
            <a:ext cx="7776864" cy="5832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77" y="943363"/>
            <a:ext cx="7727863" cy="486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תמונה 8" descr="ססאל במצוק.JPG">
            <a:extLst>
              <a:ext uri="{FF2B5EF4-FFF2-40B4-BE49-F238E27FC236}">
                <a16:creationId xmlns:a16="http://schemas.microsoft.com/office/drawing/2014/main" id="{FAAC40A1-F0DE-4C70-8AC2-73C4F42470B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7478" y="807373"/>
            <a:ext cx="8793059" cy="5862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r="-464" b="-140"/>
          <a:stretch/>
        </p:blipFill>
        <p:spPr>
          <a:xfrm>
            <a:off x="0" y="37932"/>
            <a:ext cx="9075634" cy="68200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מלבן 11"/>
          <p:cNvSpPr/>
          <p:nvPr/>
        </p:nvSpPr>
        <p:spPr>
          <a:xfrm>
            <a:off x="2277454" y="422652"/>
            <a:ext cx="4302224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אירוע חוד עקב </a:t>
            </a:r>
          </a:p>
          <a:p>
            <a:pPr algn="ctr"/>
            <a:r>
              <a:rPr lang="he-IL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חנוכה 2003</a:t>
            </a:r>
            <a:endParaRPr lang="he-IL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3" name="תיבת טקסט 12">
            <a:hlinkClick r:id="rId9"/>
            <a:extLst>
              <a:ext uri="{FF2B5EF4-FFF2-40B4-BE49-F238E27FC236}">
                <a16:creationId xmlns:a16="http://schemas.microsoft.com/office/drawing/2014/main" id="{232641E3-BEC7-4F41-869C-9067B254FC71}"/>
              </a:ext>
            </a:extLst>
          </p:cNvPr>
          <p:cNvSpPr txBox="1"/>
          <p:nvPr/>
        </p:nvSpPr>
        <p:spPr>
          <a:xfrm>
            <a:off x="5508104" y="6469082"/>
            <a:ext cx="288032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>
                <a:solidFill>
                  <a:srgbClr val="0066FF"/>
                </a:solidFill>
              </a:rPr>
              <a:t>https://zofimsafety.wixsite.com/safetyfiles</a:t>
            </a:r>
            <a:endParaRPr lang="he-IL" sz="1200" dirty="0">
              <a:solidFill>
                <a:srgbClr val="0066FF"/>
              </a:solidFill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55485745-8864-805E-20D1-D325D67BE658}"/>
              </a:ext>
            </a:extLst>
          </p:cNvPr>
          <p:cNvGrpSpPr/>
          <p:nvPr/>
        </p:nvGrpSpPr>
        <p:grpSpPr>
          <a:xfrm>
            <a:off x="5837156" y="3717032"/>
            <a:ext cx="175004" cy="288032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3" name="גרפיקה 2" descr="הליכה עם מילוי מלא">
              <a:extLst>
                <a:ext uri="{FF2B5EF4-FFF2-40B4-BE49-F238E27FC236}">
                  <a16:creationId xmlns:a16="http://schemas.microsoft.com/office/drawing/2014/main" id="{2ADAE660-04EA-FF3C-C2AC-207A0E6D8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0" name="גרפיקה 9" descr="הליכה עם מילוי מלא">
              <a:extLst>
                <a:ext uri="{FF2B5EF4-FFF2-40B4-BE49-F238E27FC236}">
                  <a16:creationId xmlns:a16="http://schemas.microsoft.com/office/drawing/2014/main" id="{95DC222B-E108-31E7-F8AB-5ACADC0E6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6B78CE3D-1232-FDD7-F337-8B507379C2EC}"/>
              </a:ext>
            </a:extLst>
          </p:cNvPr>
          <p:cNvGrpSpPr/>
          <p:nvPr/>
        </p:nvGrpSpPr>
        <p:grpSpPr>
          <a:xfrm>
            <a:off x="5660367" y="3662365"/>
            <a:ext cx="175004" cy="288032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15" name="גרפיקה 14" descr="הליכה עם מילוי מלא">
              <a:extLst>
                <a:ext uri="{FF2B5EF4-FFF2-40B4-BE49-F238E27FC236}">
                  <a16:creationId xmlns:a16="http://schemas.microsoft.com/office/drawing/2014/main" id="{A41A59DC-229F-F37E-B830-F44E4249A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6" name="גרפיקה 15" descr="הליכה עם מילוי מלא">
              <a:extLst>
                <a:ext uri="{FF2B5EF4-FFF2-40B4-BE49-F238E27FC236}">
                  <a16:creationId xmlns:a16="http://schemas.microsoft.com/office/drawing/2014/main" id="{FC18D4B0-4B10-26A2-3533-CF9512BD6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A1120AB6-A04D-D65B-B6C3-569CCFF4943D}"/>
              </a:ext>
            </a:extLst>
          </p:cNvPr>
          <p:cNvGrpSpPr/>
          <p:nvPr/>
        </p:nvGrpSpPr>
        <p:grpSpPr>
          <a:xfrm>
            <a:off x="5549124" y="3645024"/>
            <a:ext cx="175004" cy="288032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18" name="גרפיקה 17" descr="הליכה עם מילוי מלא">
              <a:extLst>
                <a:ext uri="{FF2B5EF4-FFF2-40B4-BE49-F238E27FC236}">
                  <a16:creationId xmlns:a16="http://schemas.microsoft.com/office/drawing/2014/main" id="{D03145BD-2D49-1A10-6E2F-0FC4383E0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9" name="גרפיקה 18" descr="הליכה עם מילוי מלא">
              <a:extLst>
                <a:ext uri="{FF2B5EF4-FFF2-40B4-BE49-F238E27FC236}">
                  <a16:creationId xmlns:a16="http://schemas.microsoft.com/office/drawing/2014/main" id="{B97E392E-47F6-542A-9EF0-CB24BE7DA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02CB5DE-4781-3479-6E63-1B125D774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הר צרור.JPG">
            <a:extLst>
              <a:ext uri="{FF2B5EF4-FFF2-40B4-BE49-F238E27FC236}">
                <a16:creationId xmlns:a16="http://schemas.microsoft.com/office/drawing/2014/main" id="{58878EDA-26F3-195F-272C-9CD4F6B8F5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תמונה 6" descr="IMG_6440.JPG">
            <a:extLst>
              <a:ext uri="{FF2B5EF4-FFF2-40B4-BE49-F238E27FC236}">
                <a16:creationId xmlns:a16="http://schemas.microsoft.com/office/drawing/2014/main" id="{42D107FB-2053-B996-80EB-C354A8F1CF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8" name="תמונה 7" descr="נחל ברק.jpg">
            <a:extLst>
              <a:ext uri="{FF2B5EF4-FFF2-40B4-BE49-F238E27FC236}">
                <a16:creationId xmlns:a16="http://schemas.microsoft.com/office/drawing/2014/main" id="{7E6C2447-4D18-4B64-9C66-20B27413BB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84469424-900A-6874-CC69-C92F9942D673}"/>
              </a:ext>
            </a:extLst>
          </p:cNvPr>
          <p:cNvSpPr/>
          <p:nvPr/>
        </p:nvSpPr>
        <p:spPr>
          <a:xfrm>
            <a:off x="827584" y="37932"/>
            <a:ext cx="7689932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מזעור הסכנות במשטח מצוקי</a:t>
            </a:r>
            <a:endParaRPr lang="he-IL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5BF0E638-475E-8A7D-85D3-2A26AA7396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r="-464" b="-140"/>
          <a:stretch/>
        </p:blipFill>
        <p:spPr>
          <a:xfrm>
            <a:off x="-19464" y="56898"/>
            <a:ext cx="9075634" cy="68200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9449E96F-4592-3565-AB91-A5FBAC84B4FE}"/>
              </a:ext>
            </a:extLst>
          </p:cNvPr>
          <p:cNvSpPr/>
          <p:nvPr/>
        </p:nvSpPr>
        <p:spPr>
          <a:xfrm>
            <a:off x="2277454" y="422652"/>
            <a:ext cx="4302224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אירוע חוד עקב </a:t>
            </a:r>
          </a:p>
          <a:p>
            <a:pPr algn="ctr"/>
            <a:r>
              <a:rPr lang="he-IL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חנוכה 2003</a:t>
            </a:r>
            <a:endParaRPr lang="he-IL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3" name="תיבת טקסט 12">
            <a:hlinkClick r:id="rId6"/>
            <a:extLst>
              <a:ext uri="{FF2B5EF4-FFF2-40B4-BE49-F238E27FC236}">
                <a16:creationId xmlns:a16="http://schemas.microsoft.com/office/drawing/2014/main" id="{DD90E39A-AD79-8962-CC60-356C6E178768}"/>
              </a:ext>
            </a:extLst>
          </p:cNvPr>
          <p:cNvSpPr txBox="1"/>
          <p:nvPr/>
        </p:nvSpPr>
        <p:spPr>
          <a:xfrm>
            <a:off x="5508104" y="6469082"/>
            <a:ext cx="288032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>
                <a:solidFill>
                  <a:srgbClr val="0066FF"/>
                </a:solidFill>
              </a:rPr>
              <a:t>https://zofimsafety.wixsite.com/safetyfiles</a:t>
            </a:r>
            <a:endParaRPr lang="he-IL" sz="1200" dirty="0">
              <a:solidFill>
                <a:srgbClr val="0066FF"/>
              </a:solidFill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7289B5F3-C51A-FF16-5A3F-C87EAE7C4410}"/>
              </a:ext>
            </a:extLst>
          </p:cNvPr>
          <p:cNvGrpSpPr/>
          <p:nvPr/>
        </p:nvGrpSpPr>
        <p:grpSpPr>
          <a:xfrm>
            <a:off x="5837156" y="3717032"/>
            <a:ext cx="175004" cy="288032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3" name="גרפיקה 2" descr="הליכה עם מילוי מלא">
              <a:extLst>
                <a:ext uri="{FF2B5EF4-FFF2-40B4-BE49-F238E27FC236}">
                  <a16:creationId xmlns:a16="http://schemas.microsoft.com/office/drawing/2014/main" id="{AA8DA6F3-57C8-BD70-D693-980DB561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0" name="גרפיקה 9" descr="הליכה עם מילוי מלא">
              <a:extLst>
                <a:ext uri="{FF2B5EF4-FFF2-40B4-BE49-F238E27FC236}">
                  <a16:creationId xmlns:a16="http://schemas.microsoft.com/office/drawing/2014/main" id="{F50980D7-428E-2734-57FF-4B866ABA6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1D7FA3D8-418C-74EB-61A2-CCCC5C4ED843}"/>
              </a:ext>
            </a:extLst>
          </p:cNvPr>
          <p:cNvGrpSpPr/>
          <p:nvPr/>
        </p:nvGrpSpPr>
        <p:grpSpPr>
          <a:xfrm>
            <a:off x="5660367" y="3662365"/>
            <a:ext cx="175004" cy="288032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15" name="גרפיקה 14" descr="הליכה עם מילוי מלא">
              <a:extLst>
                <a:ext uri="{FF2B5EF4-FFF2-40B4-BE49-F238E27FC236}">
                  <a16:creationId xmlns:a16="http://schemas.microsoft.com/office/drawing/2014/main" id="{4D2AC962-E626-4172-6E8D-BCBC40D2C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6" name="גרפיקה 15" descr="הליכה עם מילוי מלא">
              <a:extLst>
                <a:ext uri="{FF2B5EF4-FFF2-40B4-BE49-F238E27FC236}">
                  <a16:creationId xmlns:a16="http://schemas.microsoft.com/office/drawing/2014/main" id="{66B8E35F-B24D-A7DE-9C15-E0EFBC1DB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E5FEACFB-8D86-2FE9-8B80-E9AB384E1D00}"/>
              </a:ext>
            </a:extLst>
          </p:cNvPr>
          <p:cNvGrpSpPr/>
          <p:nvPr/>
        </p:nvGrpSpPr>
        <p:grpSpPr>
          <a:xfrm>
            <a:off x="5549124" y="3645024"/>
            <a:ext cx="175004" cy="288032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18" name="גרפיקה 17" descr="הליכה עם מילוי מלא">
              <a:extLst>
                <a:ext uri="{FF2B5EF4-FFF2-40B4-BE49-F238E27FC236}">
                  <a16:creationId xmlns:a16="http://schemas.microsoft.com/office/drawing/2014/main" id="{87B8D594-30F2-11A7-4B29-10945B56D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9" name="גרפיקה 18" descr="הליכה עם מילוי מלא">
              <a:extLst>
                <a:ext uri="{FF2B5EF4-FFF2-40B4-BE49-F238E27FC236}">
                  <a16:creationId xmlns:a16="http://schemas.microsoft.com/office/drawing/2014/main" id="{AB4F5928-7B0C-F98D-9F4C-413D00A75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A35400E-16D9-45D9-9AD5-B3A461822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720080"/>
          </a:xfrm>
        </p:spPr>
        <p:txBody>
          <a:bodyPr/>
          <a:lstStyle/>
          <a:p>
            <a:pPr algn="ctr"/>
            <a:r>
              <a:rPr lang="he-IL" dirty="0"/>
              <a:t> </a:t>
            </a:r>
            <a:endParaRPr lang="en-US" dirty="0"/>
          </a:p>
        </p:txBody>
      </p:sp>
      <p:pic>
        <p:nvPicPr>
          <p:cNvPr id="5" name="מציין מיקום תוכן 4" descr="תמונה שמכילה קרקע, חוץ, טבע, אנשים&#10;&#10;התיאור נוצר באופן אוטומטי">
            <a:extLst>
              <a:ext uri="{FF2B5EF4-FFF2-40B4-BE49-F238E27FC236}">
                <a16:creationId xmlns:a16="http://schemas.microsoft.com/office/drawing/2014/main" id="{A0A4D55D-585A-4928-9FE5-047D04C4B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b="9637"/>
          <a:stretch/>
        </p:blipFill>
        <p:spPr>
          <a:xfrm>
            <a:off x="457200" y="1700808"/>
            <a:ext cx="8229600" cy="4425355"/>
          </a:xfrm>
          <a:noFill/>
        </p:spPr>
      </p:pic>
      <p:sp>
        <p:nvSpPr>
          <p:cNvPr id="2" name="צורה חופשית: צורה 1">
            <a:extLst>
              <a:ext uri="{FF2B5EF4-FFF2-40B4-BE49-F238E27FC236}">
                <a16:creationId xmlns:a16="http://schemas.microsoft.com/office/drawing/2014/main" id="{3E7787A9-C46A-4AF6-ABD2-93A69CC6F325}"/>
              </a:ext>
            </a:extLst>
          </p:cNvPr>
          <p:cNvSpPr/>
          <p:nvPr/>
        </p:nvSpPr>
        <p:spPr>
          <a:xfrm>
            <a:off x="3203848" y="3068960"/>
            <a:ext cx="4796725" cy="2200759"/>
          </a:xfrm>
          <a:custGeom>
            <a:avLst/>
            <a:gdLst>
              <a:gd name="connsiteX0" fmla="*/ 1022888 w 4796725"/>
              <a:gd name="connsiteY0" fmla="*/ 1038387 h 2200759"/>
              <a:gd name="connsiteX1" fmla="*/ 1030637 w 4796725"/>
              <a:gd name="connsiteY1" fmla="*/ 991892 h 2200759"/>
              <a:gd name="connsiteX2" fmla="*/ 1061634 w 4796725"/>
              <a:gd name="connsiteY2" fmla="*/ 976393 h 2200759"/>
              <a:gd name="connsiteX3" fmla="*/ 1123627 w 4796725"/>
              <a:gd name="connsiteY3" fmla="*/ 953146 h 2200759"/>
              <a:gd name="connsiteX4" fmla="*/ 1185620 w 4796725"/>
              <a:gd name="connsiteY4" fmla="*/ 922149 h 2200759"/>
              <a:gd name="connsiteX5" fmla="*/ 1286359 w 4796725"/>
              <a:gd name="connsiteY5" fmla="*/ 898902 h 2200759"/>
              <a:gd name="connsiteX6" fmla="*/ 1317356 w 4796725"/>
              <a:gd name="connsiteY6" fmla="*/ 883403 h 2200759"/>
              <a:gd name="connsiteX7" fmla="*/ 1402597 w 4796725"/>
              <a:gd name="connsiteY7" fmla="*/ 852407 h 2200759"/>
              <a:gd name="connsiteX8" fmla="*/ 1449092 w 4796725"/>
              <a:gd name="connsiteY8" fmla="*/ 798163 h 2200759"/>
              <a:gd name="connsiteX9" fmla="*/ 1503336 w 4796725"/>
              <a:gd name="connsiteY9" fmla="*/ 736170 h 2200759"/>
              <a:gd name="connsiteX10" fmla="*/ 1518834 w 4796725"/>
              <a:gd name="connsiteY10" fmla="*/ 705173 h 2200759"/>
              <a:gd name="connsiteX11" fmla="*/ 1534332 w 4796725"/>
              <a:gd name="connsiteY11" fmla="*/ 681926 h 2200759"/>
              <a:gd name="connsiteX12" fmla="*/ 1542081 w 4796725"/>
              <a:gd name="connsiteY12" fmla="*/ 658678 h 2200759"/>
              <a:gd name="connsiteX13" fmla="*/ 1588576 w 4796725"/>
              <a:gd name="connsiteY13" fmla="*/ 604434 h 2200759"/>
              <a:gd name="connsiteX14" fmla="*/ 1627322 w 4796725"/>
              <a:gd name="connsiteY14" fmla="*/ 542441 h 2200759"/>
              <a:gd name="connsiteX15" fmla="*/ 1704814 w 4796725"/>
              <a:gd name="connsiteY15" fmla="*/ 464949 h 2200759"/>
              <a:gd name="connsiteX16" fmla="*/ 1743559 w 4796725"/>
              <a:gd name="connsiteY16" fmla="*/ 426203 h 2200759"/>
              <a:gd name="connsiteX17" fmla="*/ 1805553 w 4796725"/>
              <a:gd name="connsiteY17" fmla="*/ 395207 h 2200759"/>
              <a:gd name="connsiteX18" fmla="*/ 1836549 w 4796725"/>
              <a:gd name="connsiteY18" fmla="*/ 379709 h 2200759"/>
              <a:gd name="connsiteX19" fmla="*/ 1875295 w 4796725"/>
              <a:gd name="connsiteY19" fmla="*/ 356461 h 2200759"/>
              <a:gd name="connsiteX20" fmla="*/ 1898542 w 4796725"/>
              <a:gd name="connsiteY20" fmla="*/ 348712 h 2200759"/>
              <a:gd name="connsiteX21" fmla="*/ 1960536 w 4796725"/>
              <a:gd name="connsiteY21" fmla="*/ 309966 h 2200759"/>
              <a:gd name="connsiteX22" fmla="*/ 1991532 w 4796725"/>
              <a:gd name="connsiteY22" fmla="*/ 278970 h 2200759"/>
              <a:gd name="connsiteX23" fmla="*/ 2030278 w 4796725"/>
              <a:gd name="connsiteY23" fmla="*/ 255722 h 2200759"/>
              <a:gd name="connsiteX24" fmla="*/ 2100020 w 4796725"/>
              <a:gd name="connsiteY24" fmla="*/ 216976 h 2200759"/>
              <a:gd name="connsiteX25" fmla="*/ 2177512 w 4796725"/>
              <a:gd name="connsiteY25" fmla="*/ 154983 h 2200759"/>
              <a:gd name="connsiteX26" fmla="*/ 2200759 w 4796725"/>
              <a:gd name="connsiteY26" fmla="*/ 139485 h 2200759"/>
              <a:gd name="connsiteX27" fmla="*/ 2239505 w 4796725"/>
              <a:gd name="connsiteY27" fmla="*/ 108488 h 2200759"/>
              <a:gd name="connsiteX28" fmla="*/ 2262753 w 4796725"/>
              <a:gd name="connsiteY28" fmla="*/ 85241 h 2200759"/>
              <a:gd name="connsiteX29" fmla="*/ 2286000 w 4796725"/>
              <a:gd name="connsiteY29" fmla="*/ 77492 h 2200759"/>
              <a:gd name="connsiteX30" fmla="*/ 2386739 w 4796725"/>
              <a:gd name="connsiteY30" fmla="*/ 54244 h 2200759"/>
              <a:gd name="connsiteX31" fmla="*/ 2479729 w 4796725"/>
              <a:gd name="connsiteY31" fmla="*/ 15498 h 2200759"/>
              <a:gd name="connsiteX32" fmla="*/ 2634712 w 4796725"/>
              <a:gd name="connsiteY32" fmla="*/ 0 h 2200759"/>
              <a:gd name="connsiteX33" fmla="*/ 2781946 w 4796725"/>
              <a:gd name="connsiteY33" fmla="*/ 7749 h 2200759"/>
              <a:gd name="connsiteX34" fmla="*/ 2836190 w 4796725"/>
              <a:gd name="connsiteY34" fmla="*/ 38746 h 2200759"/>
              <a:gd name="connsiteX35" fmla="*/ 2898183 w 4796725"/>
              <a:gd name="connsiteY35" fmla="*/ 69742 h 2200759"/>
              <a:gd name="connsiteX36" fmla="*/ 2936929 w 4796725"/>
              <a:gd name="connsiteY36" fmla="*/ 85241 h 2200759"/>
              <a:gd name="connsiteX37" fmla="*/ 2991173 w 4796725"/>
              <a:gd name="connsiteY37" fmla="*/ 123987 h 2200759"/>
              <a:gd name="connsiteX38" fmla="*/ 3053166 w 4796725"/>
              <a:gd name="connsiteY38" fmla="*/ 147234 h 2200759"/>
              <a:gd name="connsiteX39" fmla="*/ 3099661 w 4796725"/>
              <a:gd name="connsiteY39" fmla="*/ 178231 h 2200759"/>
              <a:gd name="connsiteX40" fmla="*/ 3215898 w 4796725"/>
              <a:gd name="connsiteY40" fmla="*/ 247973 h 2200759"/>
              <a:gd name="connsiteX41" fmla="*/ 3285641 w 4796725"/>
              <a:gd name="connsiteY41" fmla="*/ 278970 h 2200759"/>
              <a:gd name="connsiteX42" fmla="*/ 3339885 w 4796725"/>
              <a:gd name="connsiteY42" fmla="*/ 309966 h 2200759"/>
              <a:gd name="connsiteX43" fmla="*/ 3370881 w 4796725"/>
              <a:gd name="connsiteY43" fmla="*/ 325465 h 2200759"/>
              <a:gd name="connsiteX44" fmla="*/ 3564610 w 4796725"/>
              <a:gd name="connsiteY44" fmla="*/ 309966 h 2200759"/>
              <a:gd name="connsiteX45" fmla="*/ 3680847 w 4796725"/>
              <a:gd name="connsiteY45" fmla="*/ 255722 h 2200759"/>
              <a:gd name="connsiteX46" fmla="*/ 3727342 w 4796725"/>
              <a:gd name="connsiteY46" fmla="*/ 232475 h 2200759"/>
              <a:gd name="connsiteX47" fmla="*/ 3828081 w 4796725"/>
              <a:gd name="connsiteY47" fmla="*/ 216976 h 2200759"/>
              <a:gd name="connsiteX48" fmla="*/ 4331776 w 4796725"/>
              <a:gd name="connsiteY48" fmla="*/ 255722 h 2200759"/>
              <a:gd name="connsiteX49" fmla="*/ 4393769 w 4796725"/>
              <a:gd name="connsiteY49" fmla="*/ 294468 h 2200759"/>
              <a:gd name="connsiteX50" fmla="*/ 4455763 w 4796725"/>
              <a:gd name="connsiteY50" fmla="*/ 348712 h 2200759"/>
              <a:gd name="connsiteX51" fmla="*/ 4494508 w 4796725"/>
              <a:gd name="connsiteY51" fmla="*/ 402956 h 2200759"/>
              <a:gd name="connsiteX52" fmla="*/ 4587498 w 4796725"/>
              <a:gd name="connsiteY52" fmla="*/ 472698 h 2200759"/>
              <a:gd name="connsiteX53" fmla="*/ 4649492 w 4796725"/>
              <a:gd name="connsiteY53" fmla="*/ 534692 h 2200759"/>
              <a:gd name="connsiteX54" fmla="*/ 4680488 w 4796725"/>
              <a:gd name="connsiteY54" fmla="*/ 542441 h 2200759"/>
              <a:gd name="connsiteX55" fmla="*/ 4719234 w 4796725"/>
              <a:gd name="connsiteY55" fmla="*/ 573437 h 2200759"/>
              <a:gd name="connsiteX56" fmla="*/ 4742481 w 4796725"/>
              <a:gd name="connsiteY56" fmla="*/ 596685 h 2200759"/>
              <a:gd name="connsiteX57" fmla="*/ 4765729 w 4796725"/>
              <a:gd name="connsiteY57" fmla="*/ 805912 h 2200759"/>
              <a:gd name="connsiteX58" fmla="*/ 4796725 w 4796725"/>
              <a:gd name="connsiteY58" fmla="*/ 976393 h 2200759"/>
              <a:gd name="connsiteX59" fmla="*/ 4781227 w 4796725"/>
              <a:gd name="connsiteY59" fmla="*/ 1232115 h 2200759"/>
              <a:gd name="connsiteX60" fmla="*/ 4773478 w 4796725"/>
              <a:gd name="connsiteY60" fmla="*/ 1270861 h 2200759"/>
              <a:gd name="connsiteX61" fmla="*/ 4618495 w 4796725"/>
              <a:gd name="connsiteY61" fmla="*/ 1402597 h 2200759"/>
              <a:gd name="connsiteX62" fmla="*/ 4556502 w 4796725"/>
              <a:gd name="connsiteY62" fmla="*/ 1441342 h 2200759"/>
              <a:gd name="connsiteX63" fmla="*/ 4417017 w 4796725"/>
              <a:gd name="connsiteY63" fmla="*/ 1456841 h 2200759"/>
              <a:gd name="connsiteX64" fmla="*/ 4362773 w 4796725"/>
              <a:gd name="connsiteY64" fmla="*/ 1487837 h 2200759"/>
              <a:gd name="connsiteX65" fmla="*/ 4324027 w 4796725"/>
              <a:gd name="connsiteY65" fmla="*/ 1495587 h 2200759"/>
              <a:gd name="connsiteX66" fmla="*/ 4223288 w 4796725"/>
              <a:gd name="connsiteY66" fmla="*/ 1526583 h 2200759"/>
              <a:gd name="connsiteX67" fmla="*/ 4153546 w 4796725"/>
              <a:gd name="connsiteY67" fmla="*/ 1580827 h 2200759"/>
              <a:gd name="connsiteX68" fmla="*/ 4099302 w 4796725"/>
              <a:gd name="connsiteY68" fmla="*/ 1635071 h 2200759"/>
              <a:gd name="connsiteX69" fmla="*/ 4045058 w 4796725"/>
              <a:gd name="connsiteY69" fmla="*/ 1658319 h 2200759"/>
              <a:gd name="connsiteX70" fmla="*/ 3983064 w 4796725"/>
              <a:gd name="connsiteY70" fmla="*/ 1681566 h 2200759"/>
              <a:gd name="connsiteX71" fmla="*/ 3952068 w 4796725"/>
              <a:gd name="connsiteY71" fmla="*/ 1697065 h 2200759"/>
              <a:gd name="connsiteX72" fmla="*/ 3897824 w 4796725"/>
              <a:gd name="connsiteY72" fmla="*/ 1704814 h 2200759"/>
              <a:gd name="connsiteX73" fmla="*/ 3719593 w 4796725"/>
              <a:gd name="connsiteY73" fmla="*/ 1689315 h 2200759"/>
              <a:gd name="connsiteX74" fmla="*/ 3665349 w 4796725"/>
              <a:gd name="connsiteY74" fmla="*/ 1681566 h 2200759"/>
              <a:gd name="connsiteX75" fmla="*/ 3316637 w 4796725"/>
              <a:gd name="connsiteY75" fmla="*/ 1650570 h 2200759"/>
              <a:gd name="connsiteX76" fmla="*/ 3192651 w 4796725"/>
              <a:gd name="connsiteY76" fmla="*/ 1673817 h 2200759"/>
              <a:gd name="connsiteX77" fmla="*/ 3169403 w 4796725"/>
              <a:gd name="connsiteY77" fmla="*/ 1689315 h 2200759"/>
              <a:gd name="connsiteX78" fmla="*/ 3091912 w 4796725"/>
              <a:gd name="connsiteY78" fmla="*/ 1759058 h 2200759"/>
              <a:gd name="connsiteX79" fmla="*/ 2913681 w 4796725"/>
              <a:gd name="connsiteY79" fmla="*/ 1844298 h 2200759"/>
              <a:gd name="connsiteX80" fmla="*/ 2851688 w 4796725"/>
              <a:gd name="connsiteY80" fmla="*/ 1883044 h 2200759"/>
              <a:gd name="connsiteX81" fmla="*/ 2820692 w 4796725"/>
              <a:gd name="connsiteY81" fmla="*/ 1890793 h 2200759"/>
              <a:gd name="connsiteX82" fmla="*/ 2572719 w 4796725"/>
              <a:gd name="connsiteY82" fmla="*/ 2007031 h 2200759"/>
              <a:gd name="connsiteX83" fmla="*/ 2456481 w 4796725"/>
              <a:gd name="connsiteY83" fmla="*/ 2030278 h 2200759"/>
              <a:gd name="connsiteX84" fmla="*/ 2332495 w 4796725"/>
              <a:gd name="connsiteY84" fmla="*/ 2084522 h 2200759"/>
              <a:gd name="connsiteX85" fmla="*/ 2301498 w 4796725"/>
              <a:gd name="connsiteY85" fmla="*/ 2100020 h 2200759"/>
              <a:gd name="connsiteX86" fmla="*/ 2123268 w 4796725"/>
              <a:gd name="connsiteY86" fmla="*/ 2084522 h 2200759"/>
              <a:gd name="connsiteX87" fmla="*/ 1991532 w 4796725"/>
              <a:gd name="connsiteY87" fmla="*/ 2045776 h 2200759"/>
              <a:gd name="connsiteX88" fmla="*/ 1914041 w 4796725"/>
              <a:gd name="connsiteY88" fmla="*/ 2030278 h 2200759"/>
              <a:gd name="connsiteX89" fmla="*/ 1650569 w 4796725"/>
              <a:gd name="connsiteY89" fmla="*/ 2100020 h 2200759"/>
              <a:gd name="connsiteX90" fmla="*/ 1332854 w 4796725"/>
              <a:gd name="connsiteY90" fmla="*/ 2169763 h 2200759"/>
              <a:gd name="connsiteX91" fmla="*/ 1208868 w 4796725"/>
              <a:gd name="connsiteY91" fmla="*/ 2200759 h 2200759"/>
              <a:gd name="connsiteX92" fmla="*/ 1108129 w 4796725"/>
              <a:gd name="connsiteY92" fmla="*/ 2146515 h 2200759"/>
              <a:gd name="connsiteX93" fmla="*/ 968644 w 4796725"/>
              <a:gd name="connsiteY93" fmla="*/ 2131017 h 2200759"/>
              <a:gd name="connsiteX94" fmla="*/ 844658 w 4796725"/>
              <a:gd name="connsiteY94" fmla="*/ 2084522 h 2200759"/>
              <a:gd name="connsiteX95" fmla="*/ 821410 w 4796725"/>
              <a:gd name="connsiteY95" fmla="*/ 2076773 h 2200759"/>
              <a:gd name="connsiteX96" fmla="*/ 736169 w 4796725"/>
              <a:gd name="connsiteY96" fmla="*/ 2022529 h 2200759"/>
              <a:gd name="connsiteX97" fmla="*/ 697424 w 4796725"/>
              <a:gd name="connsiteY97" fmla="*/ 1983783 h 2200759"/>
              <a:gd name="connsiteX98" fmla="*/ 650929 w 4796725"/>
              <a:gd name="connsiteY98" fmla="*/ 1921790 h 2200759"/>
              <a:gd name="connsiteX99" fmla="*/ 573437 w 4796725"/>
              <a:gd name="connsiteY99" fmla="*/ 1852048 h 2200759"/>
              <a:gd name="connsiteX100" fmla="*/ 550190 w 4796725"/>
              <a:gd name="connsiteY100" fmla="*/ 1797803 h 2200759"/>
              <a:gd name="connsiteX101" fmla="*/ 534692 w 4796725"/>
              <a:gd name="connsiteY101" fmla="*/ 1759058 h 2200759"/>
              <a:gd name="connsiteX102" fmla="*/ 449451 w 4796725"/>
              <a:gd name="connsiteY102" fmla="*/ 1689315 h 2200759"/>
              <a:gd name="connsiteX103" fmla="*/ 387458 w 4796725"/>
              <a:gd name="connsiteY103" fmla="*/ 1650570 h 2200759"/>
              <a:gd name="connsiteX104" fmla="*/ 317715 w 4796725"/>
              <a:gd name="connsiteY104" fmla="*/ 1642820 h 2200759"/>
              <a:gd name="connsiteX105" fmla="*/ 209227 w 4796725"/>
              <a:gd name="connsiteY105" fmla="*/ 1604075 h 2200759"/>
              <a:gd name="connsiteX106" fmla="*/ 178231 w 4796725"/>
              <a:gd name="connsiteY106" fmla="*/ 1580827 h 2200759"/>
              <a:gd name="connsiteX107" fmla="*/ 131736 w 4796725"/>
              <a:gd name="connsiteY107" fmla="*/ 1549831 h 2200759"/>
              <a:gd name="connsiteX108" fmla="*/ 77492 w 4796725"/>
              <a:gd name="connsiteY108" fmla="*/ 1518834 h 2200759"/>
              <a:gd name="connsiteX109" fmla="*/ 0 w 4796725"/>
              <a:gd name="connsiteY109" fmla="*/ 1441342 h 2200759"/>
              <a:gd name="connsiteX110" fmla="*/ 23247 w 4796725"/>
              <a:gd name="connsiteY110" fmla="*/ 1379349 h 2200759"/>
              <a:gd name="connsiteX111" fmla="*/ 46495 w 4796725"/>
              <a:gd name="connsiteY111" fmla="*/ 1363851 h 2200759"/>
              <a:gd name="connsiteX112" fmla="*/ 69742 w 4796725"/>
              <a:gd name="connsiteY112" fmla="*/ 1356102 h 2200759"/>
              <a:gd name="connsiteX113" fmla="*/ 147234 w 4796725"/>
              <a:gd name="connsiteY113" fmla="*/ 1340603 h 2200759"/>
              <a:gd name="connsiteX114" fmla="*/ 154983 w 4796725"/>
              <a:gd name="connsiteY114" fmla="*/ 1286359 h 2200759"/>
              <a:gd name="connsiteX115" fmla="*/ 193729 w 4796725"/>
              <a:gd name="connsiteY115" fmla="*/ 1270861 h 2200759"/>
              <a:gd name="connsiteX116" fmla="*/ 286719 w 4796725"/>
              <a:gd name="connsiteY116" fmla="*/ 1255363 h 2200759"/>
              <a:gd name="connsiteX117" fmla="*/ 294468 w 4796725"/>
              <a:gd name="connsiteY117" fmla="*/ 1232115 h 2200759"/>
              <a:gd name="connsiteX118" fmla="*/ 333214 w 4796725"/>
              <a:gd name="connsiteY118" fmla="*/ 1193370 h 2200759"/>
              <a:gd name="connsiteX119" fmla="*/ 387458 w 4796725"/>
              <a:gd name="connsiteY119" fmla="*/ 1177871 h 2200759"/>
              <a:gd name="connsiteX120" fmla="*/ 495946 w 4796725"/>
              <a:gd name="connsiteY120" fmla="*/ 1123627 h 2200759"/>
              <a:gd name="connsiteX121" fmla="*/ 643180 w 4796725"/>
              <a:gd name="connsiteY121" fmla="*/ 1108129 h 2200759"/>
              <a:gd name="connsiteX122" fmla="*/ 805912 w 4796725"/>
              <a:gd name="connsiteY122" fmla="*/ 1100380 h 2200759"/>
              <a:gd name="connsiteX123" fmla="*/ 867905 w 4796725"/>
              <a:gd name="connsiteY123" fmla="*/ 1084881 h 2200759"/>
              <a:gd name="connsiteX124" fmla="*/ 937647 w 4796725"/>
              <a:gd name="connsiteY124" fmla="*/ 1069383 h 2200759"/>
              <a:gd name="connsiteX125" fmla="*/ 960895 w 4796725"/>
              <a:gd name="connsiteY125" fmla="*/ 1061634 h 2200759"/>
              <a:gd name="connsiteX126" fmla="*/ 991892 w 4796725"/>
              <a:gd name="connsiteY126" fmla="*/ 1046136 h 2200759"/>
              <a:gd name="connsiteX127" fmla="*/ 1030637 w 4796725"/>
              <a:gd name="connsiteY127" fmla="*/ 1038387 h 2200759"/>
              <a:gd name="connsiteX128" fmla="*/ 1053885 w 4796725"/>
              <a:gd name="connsiteY128" fmla="*/ 1030637 h 2200759"/>
              <a:gd name="connsiteX129" fmla="*/ 1084881 w 4796725"/>
              <a:gd name="connsiteY129" fmla="*/ 1007390 h 2200759"/>
              <a:gd name="connsiteX130" fmla="*/ 1123627 w 4796725"/>
              <a:gd name="connsiteY130" fmla="*/ 984142 h 2200759"/>
              <a:gd name="connsiteX131" fmla="*/ 1123627 w 4796725"/>
              <a:gd name="connsiteY131" fmla="*/ 976393 h 2200759"/>
              <a:gd name="connsiteX132" fmla="*/ 1131376 w 4796725"/>
              <a:gd name="connsiteY132" fmla="*/ 976393 h 220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796725" h="2200759">
                <a:moveTo>
                  <a:pt x="1022888" y="1038387"/>
                </a:moveTo>
                <a:cubicBezTo>
                  <a:pt x="1025471" y="1022889"/>
                  <a:pt x="1022310" y="1005216"/>
                  <a:pt x="1030637" y="991892"/>
                </a:cubicBezTo>
                <a:cubicBezTo>
                  <a:pt x="1036760" y="982096"/>
                  <a:pt x="1050971" y="980836"/>
                  <a:pt x="1061634" y="976393"/>
                </a:cubicBezTo>
                <a:cubicBezTo>
                  <a:pt x="1082006" y="967905"/>
                  <a:pt x="1103408" y="961992"/>
                  <a:pt x="1123627" y="953146"/>
                </a:cubicBezTo>
                <a:cubicBezTo>
                  <a:pt x="1144793" y="943886"/>
                  <a:pt x="1164169" y="930729"/>
                  <a:pt x="1185620" y="922149"/>
                </a:cubicBezTo>
                <a:cubicBezTo>
                  <a:pt x="1221002" y="907996"/>
                  <a:pt x="1249698" y="905012"/>
                  <a:pt x="1286359" y="898902"/>
                </a:cubicBezTo>
                <a:cubicBezTo>
                  <a:pt x="1296691" y="893736"/>
                  <a:pt x="1306800" y="888095"/>
                  <a:pt x="1317356" y="883403"/>
                </a:cubicBezTo>
                <a:cubicBezTo>
                  <a:pt x="1349700" y="869028"/>
                  <a:pt x="1368238" y="863860"/>
                  <a:pt x="1402597" y="852407"/>
                </a:cubicBezTo>
                <a:cubicBezTo>
                  <a:pt x="1441843" y="826243"/>
                  <a:pt x="1415446" y="848633"/>
                  <a:pt x="1449092" y="798163"/>
                </a:cubicBezTo>
                <a:cubicBezTo>
                  <a:pt x="1470438" y="766144"/>
                  <a:pt x="1475276" y="764229"/>
                  <a:pt x="1503336" y="736170"/>
                </a:cubicBezTo>
                <a:cubicBezTo>
                  <a:pt x="1508502" y="725838"/>
                  <a:pt x="1513103" y="715203"/>
                  <a:pt x="1518834" y="705173"/>
                </a:cubicBezTo>
                <a:cubicBezTo>
                  <a:pt x="1523455" y="697087"/>
                  <a:pt x="1530167" y="690256"/>
                  <a:pt x="1534332" y="681926"/>
                </a:cubicBezTo>
                <a:cubicBezTo>
                  <a:pt x="1537985" y="674620"/>
                  <a:pt x="1537397" y="665370"/>
                  <a:pt x="1542081" y="658678"/>
                </a:cubicBezTo>
                <a:cubicBezTo>
                  <a:pt x="1555738" y="639168"/>
                  <a:pt x="1574569" y="623694"/>
                  <a:pt x="1588576" y="604434"/>
                </a:cubicBezTo>
                <a:cubicBezTo>
                  <a:pt x="1631236" y="545776"/>
                  <a:pt x="1573235" y="600689"/>
                  <a:pt x="1627322" y="542441"/>
                </a:cubicBezTo>
                <a:cubicBezTo>
                  <a:pt x="1652179" y="515672"/>
                  <a:pt x="1678983" y="490780"/>
                  <a:pt x="1704814" y="464949"/>
                </a:cubicBezTo>
                <a:cubicBezTo>
                  <a:pt x="1717729" y="452034"/>
                  <a:pt x="1726231" y="431979"/>
                  <a:pt x="1743559" y="426203"/>
                </a:cubicBezTo>
                <a:cubicBezTo>
                  <a:pt x="1786057" y="412038"/>
                  <a:pt x="1750654" y="425706"/>
                  <a:pt x="1805553" y="395207"/>
                </a:cubicBezTo>
                <a:cubicBezTo>
                  <a:pt x="1815651" y="389597"/>
                  <a:pt x="1826451" y="385319"/>
                  <a:pt x="1836549" y="379709"/>
                </a:cubicBezTo>
                <a:cubicBezTo>
                  <a:pt x="1849715" y="372394"/>
                  <a:pt x="1861823" y="363197"/>
                  <a:pt x="1875295" y="356461"/>
                </a:cubicBezTo>
                <a:cubicBezTo>
                  <a:pt x="1882601" y="352808"/>
                  <a:pt x="1891371" y="352623"/>
                  <a:pt x="1898542" y="348712"/>
                </a:cubicBezTo>
                <a:cubicBezTo>
                  <a:pt x="1919935" y="337043"/>
                  <a:pt x="1941041" y="324587"/>
                  <a:pt x="1960536" y="309966"/>
                </a:cubicBezTo>
                <a:cubicBezTo>
                  <a:pt x="1972225" y="301199"/>
                  <a:pt x="1979998" y="287941"/>
                  <a:pt x="1991532" y="278970"/>
                </a:cubicBezTo>
                <a:cubicBezTo>
                  <a:pt x="2003421" y="269723"/>
                  <a:pt x="2017571" y="263808"/>
                  <a:pt x="2030278" y="255722"/>
                </a:cubicBezTo>
                <a:cubicBezTo>
                  <a:pt x="2088897" y="218419"/>
                  <a:pt x="2056766" y="231396"/>
                  <a:pt x="2100020" y="216976"/>
                </a:cubicBezTo>
                <a:cubicBezTo>
                  <a:pt x="2125851" y="196312"/>
                  <a:pt x="2151293" y="175152"/>
                  <a:pt x="2177512" y="154983"/>
                </a:cubicBezTo>
                <a:cubicBezTo>
                  <a:pt x="2184894" y="149305"/>
                  <a:pt x="2193309" y="145073"/>
                  <a:pt x="2200759" y="139485"/>
                </a:cubicBezTo>
                <a:cubicBezTo>
                  <a:pt x="2213991" y="129561"/>
                  <a:pt x="2227058" y="119379"/>
                  <a:pt x="2239505" y="108488"/>
                </a:cubicBezTo>
                <a:cubicBezTo>
                  <a:pt x="2247753" y="101272"/>
                  <a:pt x="2253635" y="91320"/>
                  <a:pt x="2262753" y="85241"/>
                </a:cubicBezTo>
                <a:cubicBezTo>
                  <a:pt x="2269549" y="80710"/>
                  <a:pt x="2278076" y="79473"/>
                  <a:pt x="2286000" y="77492"/>
                </a:cubicBezTo>
                <a:cubicBezTo>
                  <a:pt x="2311320" y="71162"/>
                  <a:pt x="2367457" y="63884"/>
                  <a:pt x="2386739" y="54244"/>
                </a:cubicBezTo>
                <a:cubicBezTo>
                  <a:pt x="2418418" y="38405"/>
                  <a:pt x="2443329" y="24598"/>
                  <a:pt x="2479729" y="15498"/>
                </a:cubicBezTo>
                <a:cubicBezTo>
                  <a:pt x="2502942" y="9695"/>
                  <a:pt x="2624987" y="810"/>
                  <a:pt x="2634712" y="0"/>
                </a:cubicBezTo>
                <a:cubicBezTo>
                  <a:pt x="2683790" y="2583"/>
                  <a:pt x="2733684" y="-1532"/>
                  <a:pt x="2781946" y="7749"/>
                </a:cubicBezTo>
                <a:cubicBezTo>
                  <a:pt x="2802397" y="11682"/>
                  <a:pt x="2817815" y="28946"/>
                  <a:pt x="2836190" y="38746"/>
                </a:cubicBezTo>
                <a:cubicBezTo>
                  <a:pt x="2856575" y="49618"/>
                  <a:pt x="2877206" y="60060"/>
                  <a:pt x="2898183" y="69742"/>
                </a:cubicBezTo>
                <a:cubicBezTo>
                  <a:pt x="2910813" y="75571"/>
                  <a:pt x="2924914" y="78232"/>
                  <a:pt x="2936929" y="85241"/>
                </a:cubicBezTo>
                <a:cubicBezTo>
                  <a:pt x="2956122" y="96437"/>
                  <a:pt x="2971567" y="113530"/>
                  <a:pt x="2991173" y="123987"/>
                </a:cubicBezTo>
                <a:cubicBezTo>
                  <a:pt x="3010646" y="134373"/>
                  <a:pt x="3033426" y="137364"/>
                  <a:pt x="3053166" y="147234"/>
                </a:cubicBezTo>
                <a:cubicBezTo>
                  <a:pt x="3069826" y="155564"/>
                  <a:pt x="3083823" y="168427"/>
                  <a:pt x="3099661" y="178231"/>
                </a:cubicBezTo>
                <a:cubicBezTo>
                  <a:pt x="3138080" y="202014"/>
                  <a:pt x="3176167" y="226452"/>
                  <a:pt x="3215898" y="247973"/>
                </a:cubicBezTo>
                <a:cubicBezTo>
                  <a:pt x="3238267" y="260090"/>
                  <a:pt x="3262542" y="268309"/>
                  <a:pt x="3285641" y="278970"/>
                </a:cubicBezTo>
                <a:cubicBezTo>
                  <a:pt x="3346510" y="307064"/>
                  <a:pt x="3289656" y="281263"/>
                  <a:pt x="3339885" y="309966"/>
                </a:cubicBezTo>
                <a:cubicBezTo>
                  <a:pt x="3349915" y="315697"/>
                  <a:pt x="3360549" y="320299"/>
                  <a:pt x="3370881" y="325465"/>
                </a:cubicBezTo>
                <a:cubicBezTo>
                  <a:pt x="3419801" y="323135"/>
                  <a:pt x="3505336" y="329724"/>
                  <a:pt x="3564610" y="309966"/>
                </a:cubicBezTo>
                <a:cubicBezTo>
                  <a:pt x="3603951" y="296853"/>
                  <a:pt x="3645349" y="273471"/>
                  <a:pt x="3680847" y="255722"/>
                </a:cubicBezTo>
                <a:cubicBezTo>
                  <a:pt x="3696345" y="247973"/>
                  <a:pt x="3710189" y="234925"/>
                  <a:pt x="3727342" y="232475"/>
                </a:cubicBezTo>
                <a:cubicBezTo>
                  <a:pt x="3797140" y="222504"/>
                  <a:pt x="3763570" y="227729"/>
                  <a:pt x="3828081" y="216976"/>
                </a:cubicBezTo>
                <a:cubicBezTo>
                  <a:pt x="3990702" y="221042"/>
                  <a:pt x="4170591" y="211763"/>
                  <a:pt x="4331776" y="255722"/>
                </a:cubicBezTo>
                <a:cubicBezTo>
                  <a:pt x="4355286" y="262134"/>
                  <a:pt x="4373734" y="280597"/>
                  <a:pt x="4393769" y="294468"/>
                </a:cubicBezTo>
                <a:cubicBezTo>
                  <a:pt x="4408293" y="304523"/>
                  <a:pt x="4442539" y="332182"/>
                  <a:pt x="4455763" y="348712"/>
                </a:cubicBezTo>
                <a:cubicBezTo>
                  <a:pt x="4469644" y="366063"/>
                  <a:pt x="4478327" y="387727"/>
                  <a:pt x="4494508" y="402956"/>
                </a:cubicBezTo>
                <a:cubicBezTo>
                  <a:pt x="4522723" y="429511"/>
                  <a:pt x="4564250" y="441702"/>
                  <a:pt x="4587498" y="472698"/>
                </a:cubicBezTo>
                <a:cubicBezTo>
                  <a:pt x="4608686" y="500948"/>
                  <a:pt x="4616008" y="516090"/>
                  <a:pt x="4649492" y="534692"/>
                </a:cubicBezTo>
                <a:cubicBezTo>
                  <a:pt x="4658802" y="539864"/>
                  <a:pt x="4670156" y="539858"/>
                  <a:pt x="4680488" y="542441"/>
                </a:cubicBezTo>
                <a:cubicBezTo>
                  <a:pt x="4693403" y="552773"/>
                  <a:pt x="4706787" y="562546"/>
                  <a:pt x="4719234" y="573437"/>
                </a:cubicBezTo>
                <a:cubicBezTo>
                  <a:pt x="4727481" y="580654"/>
                  <a:pt x="4739548" y="586126"/>
                  <a:pt x="4742481" y="596685"/>
                </a:cubicBezTo>
                <a:cubicBezTo>
                  <a:pt x="4756089" y="645673"/>
                  <a:pt x="4759510" y="752015"/>
                  <a:pt x="4765729" y="805912"/>
                </a:cubicBezTo>
                <a:cubicBezTo>
                  <a:pt x="4777628" y="909042"/>
                  <a:pt x="4776222" y="894380"/>
                  <a:pt x="4796725" y="976393"/>
                </a:cubicBezTo>
                <a:cubicBezTo>
                  <a:pt x="4791559" y="1061634"/>
                  <a:pt x="4787948" y="1146983"/>
                  <a:pt x="4781227" y="1232115"/>
                </a:cubicBezTo>
                <a:cubicBezTo>
                  <a:pt x="4780190" y="1245245"/>
                  <a:pt x="4779048" y="1258926"/>
                  <a:pt x="4773478" y="1270861"/>
                </a:cubicBezTo>
                <a:cubicBezTo>
                  <a:pt x="4718985" y="1387632"/>
                  <a:pt x="4736741" y="1328694"/>
                  <a:pt x="4618495" y="1402597"/>
                </a:cubicBezTo>
                <a:cubicBezTo>
                  <a:pt x="4597831" y="1415512"/>
                  <a:pt x="4580032" y="1435007"/>
                  <a:pt x="4556502" y="1441342"/>
                </a:cubicBezTo>
                <a:cubicBezTo>
                  <a:pt x="4511329" y="1453504"/>
                  <a:pt x="4463512" y="1451675"/>
                  <a:pt x="4417017" y="1456841"/>
                </a:cubicBezTo>
                <a:cubicBezTo>
                  <a:pt x="4398936" y="1467173"/>
                  <a:pt x="4381996" y="1479827"/>
                  <a:pt x="4362773" y="1487837"/>
                </a:cubicBezTo>
                <a:cubicBezTo>
                  <a:pt x="4350615" y="1492903"/>
                  <a:pt x="4336805" y="1492392"/>
                  <a:pt x="4324027" y="1495587"/>
                </a:cubicBezTo>
                <a:cubicBezTo>
                  <a:pt x="4284050" y="1505581"/>
                  <a:pt x="4261582" y="1513819"/>
                  <a:pt x="4223288" y="1526583"/>
                </a:cubicBezTo>
                <a:cubicBezTo>
                  <a:pt x="4200041" y="1544664"/>
                  <a:pt x="4175710" y="1561433"/>
                  <a:pt x="4153546" y="1580827"/>
                </a:cubicBezTo>
                <a:cubicBezTo>
                  <a:pt x="4134302" y="1597666"/>
                  <a:pt x="4120110" y="1620208"/>
                  <a:pt x="4099302" y="1635071"/>
                </a:cubicBezTo>
                <a:cubicBezTo>
                  <a:pt x="4083294" y="1646505"/>
                  <a:pt x="4063323" y="1651013"/>
                  <a:pt x="4045058" y="1658319"/>
                </a:cubicBezTo>
                <a:cubicBezTo>
                  <a:pt x="4024567" y="1666515"/>
                  <a:pt x="4003436" y="1673078"/>
                  <a:pt x="3983064" y="1681566"/>
                </a:cubicBezTo>
                <a:cubicBezTo>
                  <a:pt x="3972401" y="1686009"/>
                  <a:pt x="3963213" y="1694025"/>
                  <a:pt x="3952068" y="1697065"/>
                </a:cubicBezTo>
                <a:cubicBezTo>
                  <a:pt x="3934447" y="1701871"/>
                  <a:pt x="3915905" y="1702231"/>
                  <a:pt x="3897824" y="1704814"/>
                </a:cubicBezTo>
                <a:lnTo>
                  <a:pt x="3719593" y="1689315"/>
                </a:lnTo>
                <a:cubicBezTo>
                  <a:pt x="3701419" y="1687498"/>
                  <a:pt x="3683554" y="1683042"/>
                  <a:pt x="3665349" y="1681566"/>
                </a:cubicBezTo>
                <a:cubicBezTo>
                  <a:pt x="3318981" y="1653483"/>
                  <a:pt x="3547551" y="1681358"/>
                  <a:pt x="3316637" y="1650570"/>
                </a:cubicBezTo>
                <a:cubicBezTo>
                  <a:pt x="3275308" y="1658319"/>
                  <a:pt x="3233315" y="1663116"/>
                  <a:pt x="3192651" y="1673817"/>
                </a:cubicBezTo>
                <a:cubicBezTo>
                  <a:pt x="3183644" y="1676187"/>
                  <a:pt x="3176513" y="1683299"/>
                  <a:pt x="3169403" y="1689315"/>
                </a:cubicBezTo>
                <a:cubicBezTo>
                  <a:pt x="3142874" y="1711762"/>
                  <a:pt x="3121631" y="1741046"/>
                  <a:pt x="3091912" y="1759058"/>
                </a:cubicBezTo>
                <a:cubicBezTo>
                  <a:pt x="3035593" y="1793191"/>
                  <a:pt x="2972201" y="1814094"/>
                  <a:pt x="2913681" y="1844298"/>
                </a:cubicBezTo>
                <a:cubicBezTo>
                  <a:pt x="2892027" y="1855474"/>
                  <a:pt x="2873484" y="1872146"/>
                  <a:pt x="2851688" y="1883044"/>
                </a:cubicBezTo>
                <a:cubicBezTo>
                  <a:pt x="2842162" y="1887807"/>
                  <a:pt x="2830424" y="1886468"/>
                  <a:pt x="2820692" y="1890793"/>
                </a:cubicBezTo>
                <a:cubicBezTo>
                  <a:pt x="2737272" y="1927869"/>
                  <a:pt x="2662235" y="1989128"/>
                  <a:pt x="2572719" y="2007031"/>
                </a:cubicBezTo>
                <a:lnTo>
                  <a:pt x="2456481" y="2030278"/>
                </a:lnTo>
                <a:lnTo>
                  <a:pt x="2332495" y="2084522"/>
                </a:lnTo>
                <a:cubicBezTo>
                  <a:pt x="2321961" y="2089262"/>
                  <a:pt x="2313050" y="2100020"/>
                  <a:pt x="2301498" y="2100020"/>
                </a:cubicBezTo>
                <a:cubicBezTo>
                  <a:pt x="2241864" y="2100020"/>
                  <a:pt x="2182678" y="2089688"/>
                  <a:pt x="2123268" y="2084522"/>
                </a:cubicBezTo>
                <a:cubicBezTo>
                  <a:pt x="2079356" y="2071607"/>
                  <a:pt x="2036681" y="2053301"/>
                  <a:pt x="1991532" y="2045776"/>
                </a:cubicBezTo>
                <a:cubicBezTo>
                  <a:pt x="1934532" y="2036276"/>
                  <a:pt x="1960280" y="2041838"/>
                  <a:pt x="1914041" y="2030278"/>
                </a:cubicBezTo>
                <a:cubicBezTo>
                  <a:pt x="1694450" y="2047169"/>
                  <a:pt x="1949870" y="2017953"/>
                  <a:pt x="1650569" y="2100020"/>
                </a:cubicBezTo>
                <a:cubicBezTo>
                  <a:pt x="1546002" y="2128692"/>
                  <a:pt x="1438504" y="2145382"/>
                  <a:pt x="1332854" y="2169763"/>
                </a:cubicBezTo>
                <a:cubicBezTo>
                  <a:pt x="1101383" y="2223180"/>
                  <a:pt x="1336208" y="2175292"/>
                  <a:pt x="1208868" y="2200759"/>
                </a:cubicBezTo>
                <a:cubicBezTo>
                  <a:pt x="1179104" y="2180917"/>
                  <a:pt x="1144537" y="2153797"/>
                  <a:pt x="1108129" y="2146515"/>
                </a:cubicBezTo>
                <a:cubicBezTo>
                  <a:pt x="1062256" y="2137340"/>
                  <a:pt x="1015139" y="2136183"/>
                  <a:pt x="968644" y="2131017"/>
                </a:cubicBezTo>
                <a:lnTo>
                  <a:pt x="844658" y="2084522"/>
                </a:lnTo>
                <a:cubicBezTo>
                  <a:pt x="836993" y="2081698"/>
                  <a:pt x="821410" y="2076773"/>
                  <a:pt x="821410" y="2076773"/>
                </a:cubicBezTo>
                <a:cubicBezTo>
                  <a:pt x="792996" y="2058692"/>
                  <a:pt x="759983" y="2046344"/>
                  <a:pt x="736169" y="2022529"/>
                </a:cubicBezTo>
                <a:cubicBezTo>
                  <a:pt x="723254" y="2009614"/>
                  <a:pt x="709642" y="1997359"/>
                  <a:pt x="697424" y="1983783"/>
                </a:cubicBezTo>
                <a:cubicBezTo>
                  <a:pt x="570219" y="1842442"/>
                  <a:pt x="726498" y="2012473"/>
                  <a:pt x="650929" y="1921790"/>
                </a:cubicBezTo>
                <a:cubicBezTo>
                  <a:pt x="634225" y="1901745"/>
                  <a:pt x="585191" y="1862123"/>
                  <a:pt x="573437" y="1852048"/>
                </a:cubicBezTo>
                <a:cubicBezTo>
                  <a:pt x="546221" y="1797615"/>
                  <a:pt x="567294" y="1843416"/>
                  <a:pt x="550190" y="1797803"/>
                </a:cubicBezTo>
                <a:cubicBezTo>
                  <a:pt x="545306" y="1784779"/>
                  <a:pt x="543038" y="1770186"/>
                  <a:pt x="534692" y="1759058"/>
                </a:cubicBezTo>
                <a:cubicBezTo>
                  <a:pt x="486773" y="1695168"/>
                  <a:pt x="496770" y="1716918"/>
                  <a:pt x="449451" y="1689315"/>
                </a:cubicBezTo>
                <a:cubicBezTo>
                  <a:pt x="428402" y="1677036"/>
                  <a:pt x="411677" y="1653261"/>
                  <a:pt x="387458" y="1650570"/>
                </a:cubicBezTo>
                <a:lnTo>
                  <a:pt x="317715" y="1642820"/>
                </a:lnTo>
                <a:cubicBezTo>
                  <a:pt x="293193" y="1634646"/>
                  <a:pt x="228548" y="1613736"/>
                  <a:pt x="209227" y="1604075"/>
                </a:cubicBezTo>
                <a:cubicBezTo>
                  <a:pt x="197675" y="1598299"/>
                  <a:pt x="188812" y="1588233"/>
                  <a:pt x="178231" y="1580827"/>
                </a:cubicBezTo>
                <a:cubicBezTo>
                  <a:pt x="162972" y="1570145"/>
                  <a:pt x="147599" y="1559593"/>
                  <a:pt x="131736" y="1549831"/>
                </a:cubicBezTo>
                <a:cubicBezTo>
                  <a:pt x="114000" y="1538917"/>
                  <a:pt x="94286" y="1531149"/>
                  <a:pt x="77492" y="1518834"/>
                </a:cubicBezTo>
                <a:cubicBezTo>
                  <a:pt x="21237" y="1477581"/>
                  <a:pt x="26405" y="1480951"/>
                  <a:pt x="0" y="1441342"/>
                </a:cubicBezTo>
                <a:cubicBezTo>
                  <a:pt x="7749" y="1420678"/>
                  <a:pt x="11892" y="1398273"/>
                  <a:pt x="23247" y="1379349"/>
                </a:cubicBezTo>
                <a:cubicBezTo>
                  <a:pt x="28039" y="1371363"/>
                  <a:pt x="38165" y="1368016"/>
                  <a:pt x="46495" y="1363851"/>
                </a:cubicBezTo>
                <a:cubicBezTo>
                  <a:pt x="53801" y="1360198"/>
                  <a:pt x="61783" y="1357939"/>
                  <a:pt x="69742" y="1356102"/>
                </a:cubicBezTo>
                <a:cubicBezTo>
                  <a:pt x="95410" y="1350179"/>
                  <a:pt x="121403" y="1345769"/>
                  <a:pt x="147234" y="1340603"/>
                </a:cubicBezTo>
                <a:cubicBezTo>
                  <a:pt x="149817" y="1322522"/>
                  <a:pt x="144851" y="1301556"/>
                  <a:pt x="154983" y="1286359"/>
                </a:cubicBezTo>
                <a:cubicBezTo>
                  <a:pt x="162699" y="1274785"/>
                  <a:pt x="180189" y="1274047"/>
                  <a:pt x="193729" y="1270861"/>
                </a:cubicBezTo>
                <a:cubicBezTo>
                  <a:pt x="224318" y="1263664"/>
                  <a:pt x="255722" y="1260529"/>
                  <a:pt x="286719" y="1255363"/>
                </a:cubicBezTo>
                <a:cubicBezTo>
                  <a:pt x="289302" y="1247614"/>
                  <a:pt x="289567" y="1238650"/>
                  <a:pt x="294468" y="1232115"/>
                </a:cubicBezTo>
                <a:cubicBezTo>
                  <a:pt x="305427" y="1217503"/>
                  <a:pt x="318602" y="1204329"/>
                  <a:pt x="333214" y="1193370"/>
                </a:cubicBezTo>
                <a:cubicBezTo>
                  <a:pt x="338776" y="1189199"/>
                  <a:pt x="384770" y="1178543"/>
                  <a:pt x="387458" y="1177871"/>
                </a:cubicBezTo>
                <a:cubicBezTo>
                  <a:pt x="423621" y="1159790"/>
                  <a:pt x="456722" y="1133433"/>
                  <a:pt x="495946" y="1123627"/>
                </a:cubicBezTo>
                <a:cubicBezTo>
                  <a:pt x="562626" y="1106957"/>
                  <a:pt x="523565" y="1114774"/>
                  <a:pt x="643180" y="1108129"/>
                </a:cubicBezTo>
                <a:lnTo>
                  <a:pt x="805912" y="1100380"/>
                </a:lnTo>
                <a:cubicBezTo>
                  <a:pt x="826576" y="1095214"/>
                  <a:pt x="847018" y="1089058"/>
                  <a:pt x="867905" y="1084881"/>
                </a:cubicBezTo>
                <a:cubicBezTo>
                  <a:pt x="894541" y="1079554"/>
                  <a:pt x="912110" y="1076679"/>
                  <a:pt x="937647" y="1069383"/>
                </a:cubicBezTo>
                <a:cubicBezTo>
                  <a:pt x="945501" y="1067139"/>
                  <a:pt x="953387" y="1064852"/>
                  <a:pt x="960895" y="1061634"/>
                </a:cubicBezTo>
                <a:cubicBezTo>
                  <a:pt x="971513" y="1057084"/>
                  <a:pt x="980933" y="1049789"/>
                  <a:pt x="991892" y="1046136"/>
                </a:cubicBezTo>
                <a:cubicBezTo>
                  <a:pt x="1004387" y="1041971"/>
                  <a:pt x="1017860" y="1041582"/>
                  <a:pt x="1030637" y="1038387"/>
                </a:cubicBezTo>
                <a:cubicBezTo>
                  <a:pt x="1038562" y="1036406"/>
                  <a:pt x="1046136" y="1033220"/>
                  <a:pt x="1053885" y="1030637"/>
                </a:cubicBezTo>
                <a:cubicBezTo>
                  <a:pt x="1064217" y="1022888"/>
                  <a:pt x="1073668" y="1013798"/>
                  <a:pt x="1084881" y="1007390"/>
                </a:cubicBezTo>
                <a:cubicBezTo>
                  <a:pt x="1131824" y="980566"/>
                  <a:pt x="1087360" y="1020412"/>
                  <a:pt x="1123627" y="984142"/>
                </a:cubicBezTo>
                <a:cubicBezTo>
                  <a:pt x="1086268" y="959236"/>
                  <a:pt x="1097961" y="969977"/>
                  <a:pt x="1123627" y="976393"/>
                </a:cubicBezTo>
                <a:cubicBezTo>
                  <a:pt x="1126133" y="977019"/>
                  <a:pt x="1128793" y="976393"/>
                  <a:pt x="1131376" y="976393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rgbClr val="BC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FF01EC09-242D-40B4-81C7-442983A27AC1}"/>
              </a:ext>
            </a:extLst>
          </p:cNvPr>
          <p:cNvGrpSpPr/>
          <p:nvPr/>
        </p:nvGrpSpPr>
        <p:grpSpPr>
          <a:xfrm>
            <a:off x="4632485" y="2847590"/>
            <a:ext cx="766936" cy="919693"/>
            <a:chOff x="5215294" y="2595966"/>
            <a:chExt cx="766936" cy="919693"/>
          </a:xfrm>
        </p:grpSpPr>
        <p:pic>
          <p:nvPicPr>
            <p:cNvPr id="4" name="גרפיקה 3" descr="הליכה עם מילוי מלא">
              <a:extLst>
                <a:ext uri="{FF2B5EF4-FFF2-40B4-BE49-F238E27FC236}">
                  <a16:creationId xmlns:a16="http://schemas.microsoft.com/office/drawing/2014/main" id="{65D97245-C120-4FD4-935E-2415AECBB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9" name="גרפיקה 8" descr="הליכה עם מילוי מלא">
              <a:extLst>
                <a:ext uri="{FF2B5EF4-FFF2-40B4-BE49-F238E27FC236}">
                  <a16:creationId xmlns:a16="http://schemas.microsoft.com/office/drawing/2014/main" id="{007A35A9-72D5-4322-8E8C-E1699001F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B817A2F0-6F1A-4FE7-9364-6BBE072AC6E7}"/>
              </a:ext>
            </a:extLst>
          </p:cNvPr>
          <p:cNvGrpSpPr/>
          <p:nvPr/>
        </p:nvGrpSpPr>
        <p:grpSpPr>
          <a:xfrm>
            <a:off x="5579377" y="2781757"/>
            <a:ext cx="766936" cy="919693"/>
            <a:chOff x="5215294" y="2595966"/>
            <a:chExt cx="766936" cy="919693"/>
          </a:xfrm>
        </p:grpSpPr>
        <p:pic>
          <p:nvPicPr>
            <p:cNvPr id="12" name="גרפיקה 11" descr="הליכה עם מילוי מלא">
              <a:extLst>
                <a:ext uri="{FF2B5EF4-FFF2-40B4-BE49-F238E27FC236}">
                  <a16:creationId xmlns:a16="http://schemas.microsoft.com/office/drawing/2014/main" id="{33E7A3D1-DBA2-457A-BB09-261AD578D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3" name="גרפיקה 12" descr="הליכה עם מילוי מלא">
              <a:extLst>
                <a:ext uri="{FF2B5EF4-FFF2-40B4-BE49-F238E27FC236}">
                  <a16:creationId xmlns:a16="http://schemas.microsoft.com/office/drawing/2014/main" id="{1095D308-8354-4A03-BDA0-70BD52A01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65F0F38-42DD-4E02-8C44-EBD5F437634E}"/>
              </a:ext>
            </a:extLst>
          </p:cNvPr>
          <p:cNvGrpSpPr/>
          <p:nvPr/>
        </p:nvGrpSpPr>
        <p:grpSpPr>
          <a:xfrm>
            <a:off x="5901522" y="2965890"/>
            <a:ext cx="766936" cy="919693"/>
            <a:chOff x="5215294" y="2595966"/>
            <a:chExt cx="766936" cy="919693"/>
          </a:xfrm>
        </p:grpSpPr>
        <p:pic>
          <p:nvPicPr>
            <p:cNvPr id="15" name="גרפיקה 14" descr="הליכה עם מילוי מלא">
              <a:extLst>
                <a:ext uri="{FF2B5EF4-FFF2-40B4-BE49-F238E27FC236}">
                  <a16:creationId xmlns:a16="http://schemas.microsoft.com/office/drawing/2014/main" id="{3766DE6F-F42A-4B81-AE59-CBDBCBBB6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6" name="גרפיקה 15" descr="הליכה עם מילוי מלא">
              <a:extLst>
                <a:ext uri="{FF2B5EF4-FFF2-40B4-BE49-F238E27FC236}">
                  <a16:creationId xmlns:a16="http://schemas.microsoft.com/office/drawing/2014/main" id="{725EF304-837D-46F5-BEAA-2B4E72B0B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9A4A0402-A398-4BDB-ACE6-BADCA747F703}"/>
              </a:ext>
            </a:extLst>
          </p:cNvPr>
          <p:cNvGrpSpPr/>
          <p:nvPr/>
        </p:nvGrpSpPr>
        <p:grpSpPr>
          <a:xfrm>
            <a:off x="6244636" y="3150852"/>
            <a:ext cx="766936" cy="919693"/>
            <a:chOff x="5215294" y="2595966"/>
            <a:chExt cx="766936" cy="919693"/>
          </a:xfrm>
        </p:grpSpPr>
        <p:pic>
          <p:nvPicPr>
            <p:cNvPr id="18" name="גרפיקה 17" descr="הליכה עם מילוי מלא">
              <a:extLst>
                <a:ext uri="{FF2B5EF4-FFF2-40B4-BE49-F238E27FC236}">
                  <a16:creationId xmlns:a16="http://schemas.microsoft.com/office/drawing/2014/main" id="{FD5A52DB-DFB8-45D6-A0E2-788FB6196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9" name="גרפיקה 18" descr="הליכה עם מילוי מלא">
              <a:extLst>
                <a:ext uri="{FF2B5EF4-FFF2-40B4-BE49-F238E27FC236}">
                  <a16:creationId xmlns:a16="http://schemas.microsoft.com/office/drawing/2014/main" id="{D1D5DE68-F392-4D97-AC53-A99A0A9C5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9419117E-5DDC-4C7B-B0F3-E80744FE3AD0}"/>
              </a:ext>
            </a:extLst>
          </p:cNvPr>
          <p:cNvGrpSpPr/>
          <p:nvPr/>
        </p:nvGrpSpPr>
        <p:grpSpPr>
          <a:xfrm>
            <a:off x="6587750" y="3335814"/>
            <a:ext cx="766936" cy="919693"/>
            <a:chOff x="5215294" y="2595966"/>
            <a:chExt cx="766936" cy="919693"/>
          </a:xfrm>
        </p:grpSpPr>
        <p:pic>
          <p:nvPicPr>
            <p:cNvPr id="21" name="גרפיקה 20" descr="הליכה עם מילוי מלא">
              <a:extLst>
                <a:ext uri="{FF2B5EF4-FFF2-40B4-BE49-F238E27FC236}">
                  <a16:creationId xmlns:a16="http://schemas.microsoft.com/office/drawing/2014/main" id="{642553C8-B2E2-4380-8E12-043369CD0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2" name="גרפיקה 21" descr="הליכה עם מילוי מלא">
              <a:extLst>
                <a:ext uri="{FF2B5EF4-FFF2-40B4-BE49-F238E27FC236}">
                  <a16:creationId xmlns:a16="http://schemas.microsoft.com/office/drawing/2014/main" id="{B3D6EFBA-3AC0-47E8-9FE1-2D1375980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7FC60D02-53B0-41C8-8B78-6AC599505E65}"/>
              </a:ext>
            </a:extLst>
          </p:cNvPr>
          <p:cNvGrpSpPr/>
          <p:nvPr/>
        </p:nvGrpSpPr>
        <p:grpSpPr>
          <a:xfrm>
            <a:off x="6930864" y="3520776"/>
            <a:ext cx="766936" cy="919693"/>
            <a:chOff x="5215294" y="2595966"/>
            <a:chExt cx="766936" cy="919693"/>
          </a:xfrm>
        </p:grpSpPr>
        <p:pic>
          <p:nvPicPr>
            <p:cNvPr id="24" name="גרפיקה 23" descr="הליכה עם מילוי מלא">
              <a:extLst>
                <a:ext uri="{FF2B5EF4-FFF2-40B4-BE49-F238E27FC236}">
                  <a16:creationId xmlns:a16="http://schemas.microsoft.com/office/drawing/2014/main" id="{930F8A02-11A6-41F7-8CC9-5A6426339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5" name="גרפיקה 24" descr="הליכה עם מילוי מלא">
              <a:extLst>
                <a:ext uri="{FF2B5EF4-FFF2-40B4-BE49-F238E27FC236}">
                  <a16:creationId xmlns:a16="http://schemas.microsoft.com/office/drawing/2014/main" id="{3842E102-3BEE-4917-BDDE-239B2E213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9BDCC7E8-6458-46A1-9302-BF5B515AA8BD}"/>
              </a:ext>
            </a:extLst>
          </p:cNvPr>
          <p:cNvGrpSpPr/>
          <p:nvPr/>
        </p:nvGrpSpPr>
        <p:grpSpPr>
          <a:xfrm>
            <a:off x="7001556" y="3849969"/>
            <a:ext cx="766936" cy="919693"/>
            <a:chOff x="5215294" y="2595966"/>
            <a:chExt cx="766936" cy="919693"/>
          </a:xfrm>
        </p:grpSpPr>
        <p:pic>
          <p:nvPicPr>
            <p:cNvPr id="27" name="גרפיקה 26" descr="הליכה עם מילוי מלא">
              <a:extLst>
                <a:ext uri="{FF2B5EF4-FFF2-40B4-BE49-F238E27FC236}">
                  <a16:creationId xmlns:a16="http://schemas.microsoft.com/office/drawing/2014/main" id="{DC7F2378-F912-4CD2-B137-5C34C2303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8" name="גרפיקה 27" descr="הליכה עם מילוי מלא">
              <a:extLst>
                <a:ext uri="{FF2B5EF4-FFF2-40B4-BE49-F238E27FC236}">
                  <a16:creationId xmlns:a16="http://schemas.microsoft.com/office/drawing/2014/main" id="{427ED71E-BA4D-48AF-9FD6-1D9DEA5A7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C4B8ECFF-8112-4DB4-ADC1-81BC57D91B52}"/>
              </a:ext>
            </a:extLst>
          </p:cNvPr>
          <p:cNvGrpSpPr/>
          <p:nvPr/>
        </p:nvGrpSpPr>
        <p:grpSpPr>
          <a:xfrm>
            <a:off x="6881912" y="4144595"/>
            <a:ext cx="766936" cy="919693"/>
            <a:chOff x="5215294" y="2595966"/>
            <a:chExt cx="766936" cy="919693"/>
          </a:xfrm>
        </p:grpSpPr>
        <p:pic>
          <p:nvPicPr>
            <p:cNvPr id="30" name="גרפיקה 29" descr="הליכה עם מילוי מלא">
              <a:extLst>
                <a:ext uri="{FF2B5EF4-FFF2-40B4-BE49-F238E27FC236}">
                  <a16:creationId xmlns:a16="http://schemas.microsoft.com/office/drawing/2014/main" id="{554CA561-C84F-421C-96AC-757354B4A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1" name="גרפיקה 30" descr="הליכה עם מילוי מלא">
              <a:extLst>
                <a:ext uri="{FF2B5EF4-FFF2-40B4-BE49-F238E27FC236}">
                  <a16:creationId xmlns:a16="http://schemas.microsoft.com/office/drawing/2014/main" id="{A61079FC-B67A-4200-BA4E-66F840A619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FA38B50F-9FF3-40BF-9DEF-7F64B1955B30}"/>
              </a:ext>
            </a:extLst>
          </p:cNvPr>
          <p:cNvGrpSpPr/>
          <p:nvPr/>
        </p:nvGrpSpPr>
        <p:grpSpPr>
          <a:xfrm>
            <a:off x="6762268" y="4439221"/>
            <a:ext cx="766936" cy="919693"/>
            <a:chOff x="5215294" y="2595966"/>
            <a:chExt cx="766936" cy="919693"/>
          </a:xfrm>
        </p:grpSpPr>
        <p:pic>
          <p:nvPicPr>
            <p:cNvPr id="33" name="גרפיקה 32" descr="הליכה עם מילוי מלא">
              <a:extLst>
                <a:ext uri="{FF2B5EF4-FFF2-40B4-BE49-F238E27FC236}">
                  <a16:creationId xmlns:a16="http://schemas.microsoft.com/office/drawing/2014/main" id="{784C4701-2169-41B0-A2FB-7C58F5E5F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4" name="גרפיקה 33" descr="הליכה עם מילוי מלא">
              <a:extLst>
                <a:ext uri="{FF2B5EF4-FFF2-40B4-BE49-F238E27FC236}">
                  <a16:creationId xmlns:a16="http://schemas.microsoft.com/office/drawing/2014/main" id="{FD18A7F3-BC9E-41E6-A55D-8C8C7E617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6334F835-6F25-4377-BD0C-A2EB37ADE895}"/>
              </a:ext>
            </a:extLst>
          </p:cNvPr>
          <p:cNvGrpSpPr/>
          <p:nvPr/>
        </p:nvGrpSpPr>
        <p:grpSpPr>
          <a:xfrm>
            <a:off x="6642624" y="4733847"/>
            <a:ext cx="766936" cy="919693"/>
            <a:chOff x="5215294" y="2595966"/>
            <a:chExt cx="766936" cy="919693"/>
          </a:xfrm>
        </p:grpSpPr>
        <p:pic>
          <p:nvPicPr>
            <p:cNvPr id="36" name="גרפיקה 35" descr="הליכה עם מילוי מלא">
              <a:extLst>
                <a:ext uri="{FF2B5EF4-FFF2-40B4-BE49-F238E27FC236}">
                  <a16:creationId xmlns:a16="http://schemas.microsoft.com/office/drawing/2014/main" id="{5EB685BA-1B7E-4651-B847-7D7971572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7" name="גרפיקה 36" descr="הליכה עם מילוי מלא">
              <a:extLst>
                <a:ext uri="{FF2B5EF4-FFF2-40B4-BE49-F238E27FC236}">
                  <a16:creationId xmlns:a16="http://schemas.microsoft.com/office/drawing/2014/main" id="{1261E6F0-64AA-4408-9E7E-713A95009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B6B37299-32D2-4994-873C-948BC23AEC35}"/>
              </a:ext>
            </a:extLst>
          </p:cNvPr>
          <p:cNvGrpSpPr/>
          <p:nvPr/>
        </p:nvGrpSpPr>
        <p:grpSpPr>
          <a:xfrm>
            <a:off x="6272156" y="4878249"/>
            <a:ext cx="766936" cy="919693"/>
            <a:chOff x="5215294" y="2595966"/>
            <a:chExt cx="766936" cy="919693"/>
          </a:xfrm>
        </p:grpSpPr>
        <p:pic>
          <p:nvPicPr>
            <p:cNvPr id="39" name="גרפיקה 38" descr="הליכה עם מילוי מלא">
              <a:extLst>
                <a:ext uri="{FF2B5EF4-FFF2-40B4-BE49-F238E27FC236}">
                  <a16:creationId xmlns:a16="http://schemas.microsoft.com/office/drawing/2014/main" id="{C86D42E9-7CBF-4165-BA4A-1256ED78D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0" name="גרפיקה 39" descr="הליכה עם מילוי מלא">
              <a:extLst>
                <a:ext uri="{FF2B5EF4-FFF2-40B4-BE49-F238E27FC236}">
                  <a16:creationId xmlns:a16="http://schemas.microsoft.com/office/drawing/2014/main" id="{96B5583C-E939-4581-8F7A-F01D11A75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B673BA59-9D58-4DF7-A493-57FC38AC9A1C}"/>
              </a:ext>
            </a:extLst>
          </p:cNvPr>
          <p:cNvGrpSpPr/>
          <p:nvPr/>
        </p:nvGrpSpPr>
        <p:grpSpPr>
          <a:xfrm>
            <a:off x="5901688" y="5022651"/>
            <a:ext cx="766936" cy="919693"/>
            <a:chOff x="5215294" y="2595966"/>
            <a:chExt cx="766936" cy="919693"/>
          </a:xfrm>
        </p:grpSpPr>
        <p:pic>
          <p:nvPicPr>
            <p:cNvPr id="42" name="גרפיקה 41" descr="הליכה עם מילוי מלא">
              <a:extLst>
                <a:ext uri="{FF2B5EF4-FFF2-40B4-BE49-F238E27FC236}">
                  <a16:creationId xmlns:a16="http://schemas.microsoft.com/office/drawing/2014/main" id="{59B6EA18-178C-4F9D-B7C5-4855942B3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3" name="גרפיקה 42" descr="הליכה עם מילוי מלא">
              <a:extLst>
                <a:ext uri="{FF2B5EF4-FFF2-40B4-BE49-F238E27FC236}">
                  <a16:creationId xmlns:a16="http://schemas.microsoft.com/office/drawing/2014/main" id="{4A12BDC2-9964-42DD-B6E6-BD4635212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4AB13F76-A829-45A8-BE56-1EF943C0D30D}"/>
              </a:ext>
            </a:extLst>
          </p:cNvPr>
          <p:cNvGrpSpPr/>
          <p:nvPr/>
        </p:nvGrpSpPr>
        <p:grpSpPr>
          <a:xfrm>
            <a:off x="5542696" y="4951783"/>
            <a:ext cx="766936" cy="963904"/>
            <a:chOff x="5215294" y="2595966"/>
            <a:chExt cx="766936" cy="963904"/>
          </a:xfrm>
        </p:grpSpPr>
        <p:pic>
          <p:nvPicPr>
            <p:cNvPr id="46" name="גרפיקה 45" descr="הליכה עם מילוי מלא">
              <a:extLst>
                <a:ext uri="{FF2B5EF4-FFF2-40B4-BE49-F238E27FC236}">
                  <a16:creationId xmlns:a16="http://schemas.microsoft.com/office/drawing/2014/main" id="{CE74B54E-107E-44D4-B3D4-D333BDBB7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7" name="גרפיקה 46" descr="הליכה עם מילוי מלא">
              <a:extLst>
                <a:ext uri="{FF2B5EF4-FFF2-40B4-BE49-F238E27FC236}">
                  <a16:creationId xmlns:a16="http://schemas.microsoft.com/office/drawing/2014/main" id="{9F8CD70E-A48E-4C00-9500-FC27BF875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099364" y="2961929"/>
              <a:ext cx="766936" cy="428945"/>
            </a:xfrm>
            <a:prstGeom prst="rect">
              <a:avLst/>
            </a:prstGeom>
          </p:spPr>
        </p:pic>
      </p:grpSp>
      <p:grpSp>
        <p:nvGrpSpPr>
          <p:cNvPr id="48" name="קבוצה 47">
            <a:extLst>
              <a:ext uri="{FF2B5EF4-FFF2-40B4-BE49-F238E27FC236}">
                <a16:creationId xmlns:a16="http://schemas.microsoft.com/office/drawing/2014/main" id="{3086D84E-6CB0-483F-869E-997848959460}"/>
              </a:ext>
            </a:extLst>
          </p:cNvPr>
          <p:cNvGrpSpPr/>
          <p:nvPr/>
        </p:nvGrpSpPr>
        <p:grpSpPr>
          <a:xfrm>
            <a:off x="5181290" y="4960622"/>
            <a:ext cx="766936" cy="919693"/>
            <a:chOff x="5215294" y="2595966"/>
            <a:chExt cx="766936" cy="919693"/>
          </a:xfrm>
        </p:grpSpPr>
        <p:pic>
          <p:nvPicPr>
            <p:cNvPr id="49" name="גרפיקה 48" descr="הליכה עם מילוי מלא">
              <a:extLst>
                <a:ext uri="{FF2B5EF4-FFF2-40B4-BE49-F238E27FC236}">
                  <a16:creationId xmlns:a16="http://schemas.microsoft.com/office/drawing/2014/main" id="{F7C269DB-0F03-4B30-B0B4-0AC3AD75E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0" name="גרפיקה 49" descr="הליכה עם מילוי מלא">
              <a:extLst>
                <a:ext uri="{FF2B5EF4-FFF2-40B4-BE49-F238E27FC236}">
                  <a16:creationId xmlns:a16="http://schemas.microsoft.com/office/drawing/2014/main" id="{6536F544-3CB3-4038-B5B3-60159607C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1" name="קבוצה 50">
            <a:extLst>
              <a:ext uri="{FF2B5EF4-FFF2-40B4-BE49-F238E27FC236}">
                <a16:creationId xmlns:a16="http://schemas.microsoft.com/office/drawing/2014/main" id="{90C99F7D-075A-4B1A-8620-53E2D502D344}"/>
              </a:ext>
            </a:extLst>
          </p:cNvPr>
          <p:cNvGrpSpPr/>
          <p:nvPr/>
        </p:nvGrpSpPr>
        <p:grpSpPr>
          <a:xfrm>
            <a:off x="4819335" y="4952599"/>
            <a:ext cx="766936" cy="919693"/>
            <a:chOff x="5215294" y="2595966"/>
            <a:chExt cx="766936" cy="919693"/>
          </a:xfrm>
        </p:grpSpPr>
        <p:pic>
          <p:nvPicPr>
            <p:cNvPr id="52" name="גרפיקה 51" descr="הליכה עם מילוי מלא">
              <a:extLst>
                <a:ext uri="{FF2B5EF4-FFF2-40B4-BE49-F238E27FC236}">
                  <a16:creationId xmlns:a16="http://schemas.microsoft.com/office/drawing/2014/main" id="{7F3E5A8F-B0DE-47AF-A48D-AF52BD5FD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3" name="גרפיקה 52" descr="הליכה עם מילוי מלא">
              <a:extLst>
                <a:ext uri="{FF2B5EF4-FFF2-40B4-BE49-F238E27FC236}">
                  <a16:creationId xmlns:a16="http://schemas.microsoft.com/office/drawing/2014/main" id="{441E59C6-6719-47C4-B8C4-E860C129F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ADB16CE2-7ED2-49B4-B733-7260D394E575}"/>
              </a:ext>
            </a:extLst>
          </p:cNvPr>
          <p:cNvGrpSpPr/>
          <p:nvPr/>
        </p:nvGrpSpPr>
        <p:grpSpPr>
          <a:xfrm>
            <a:off x="4457380" y="4944576"/>
            <a:ext cx="766936" cy="919693"/>
            <a:chOff x="5215294" y="2595966"/>
            <a:chExt cx="766936" cy="919693"/>
          </a:xfrm>
        </p:grpSpPr>
        <p:pic>
          <p:nvPicPr>
            <p:cNvPr id="55" name="גרפיקה 54" descr="הליכה עם מילוי מלא">
              <a:extLst>
                <a:ext uri="{FF2B5EF4-FFF2-40B4-BE49-F238E27FC236}">
                  <a16:creationId xmlns:a16="http://schemas.microsoft.com/office/drawing/2014/main" id="{E15C83E6-B4A3-4535-8029-6F34297E6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6" name="גרפיקה 55" descr="הליכה עם מילוי מלא">
              <a:extLst>
                <a:ext uri="{FF2B5EF4-FFF2-40B4-BE49-F238E27FC236}">
                  <a16:creationId xmlns:a16="http://schemas.microsoft.com/office/drawing/2014/main" id="{CF664494-4838-4934-B599-C00CC5850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7" name="קבוצה 56">
            <a:extLst>
              <a:ext uri="{FF2B5EF4-FFF2-40B4-BE49-F238E27FC236}">
                <a16:creationId xmlns:a16="http://schemas.microsoft.com/office/drawing/2014/main" id="{60CB0C63-8C90-48AA-8214-78EB1B736FC8}"/>
              </a:ext>
            </a:extLst>
          </p:cNvPr>
          <p:cNvGrpSpPr/>
          <p:nvPr/>
        </p:nvGrpSpPr>
        <p:grpSpPr>
          <a:xfrm>
            <a:off x="4095425" y="4936553"/>
            <a:ext cx="766936" cy="919693"/>
            <a:chOff x="5215294" y="2595966"/>
            <a:chExt cx="766936" cy="919693"/>
          </a:xfrm>
        </p:grpSpPr>
        <p:pic>
          <p:nvPicPr>
            <p:cNvPr id="58" name="גרפיקה 57" descr="הליכה עם מילוי מלא">
              <a:extLst>
                <a:ext uri="{FF2B5EF4-FFF2-40B4-BE49-F238E27FC236}">
                  <a16:creationId xmlns:a16="http://schemas.microsoft.com/office/drawing/2014/main" id="{83536FFE-B19B-40A5-9CF1-8EE0E3733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9" name="גרפיקה 58" descr="הליכה עם מילוי מלא">
              <a:extLst>
                <a:ext uri="{FF2B5EF4-FFF2-40B4-BE49-F238E27FC236}">
                  <a16:creationId xmlns:a16="http://schemas.microsoft.com/office/drawing/2014/main" id="{A7A1979F-E666-4BAD-9B62-F5558DF01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0" name="קבוצה 59">
            <a:extLst>
              <a:ext uri="{FF2B5EF4-FFF2-40B4-BE49-F238E27FC236}">
                <a16:creationId xmlns:a16="http://schemas.microsoft.com/office/drawing/2014/main" id="{882B010C-6F42-4EB4-BC4C-7DDFC6A904F7}"/>
              </a:ext>
            </a:extLst>
          </p:cNvPr>
          <p:cNvGrpSpPr/>
          <p:nvPr/>
        </p:nvGrpSpPr>
        <p:grpSpPr>
          <a:xfrm>
            <a:off x="3733470" y="4928530"/>
            <a:ext cx="766936" cy="919693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61" name="גרפיקה 60" descr="הליכה עם מילוי מלא">
              <a:extLst>
                <a:ext uri="{FF2B5EF4-FFF2-40B4-BE49-F238E27FC236}">
                  <a16:creationId xmlns:a16="http://schemas.microsoft.com/office/drawing/2014/main" id="{FCDC40E6-8514-401C-BE82-11F70F145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2" name="גרפיקה 61" descr="הליכה עם מילוי מלא">
              <a:extLst>
                <a:ext uri="{FF2B5EF4-FFF2-40B4-BE49-F238E27FC236}">
                  <a16:creationId xmlns:a16="http://schemas.microsoft.com/office/drawing/2014/main" id="{E0801730-9676-407F-B2C3-CE79714C0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pic>
        <p:nvPicPr>
          <p:cNvPr id="63" name="גרפיקה 62" descr="הליכה עם מילוי מלא">
            <a:extLst>
              <a:ext uri="{FF2B5EF4-FFF2-40B4-BE49-F238E27FC236}">
                <a16:creationId xmlns:a16="http://schemas.microsoft.com/office/drawing/2014/main" id="{B5650867-FFE4-42FC-8EA4-2A81944EEF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023"/>
          <a:stretch/>
        </p:blipFill>
        <p:spPr>
          <a:xfrm>
            <a:off x="4207119" y="3459815"/>
            <a:ext cx="629233" cy="905042"/>
          </a:xfrm>
          <a:prstGeom prst="rect">
            <a:avLst/>
          </a:prstGeom>
        </p:spPr>
      </p:pic>
      <p:sp>
        <p:nvSpPr>
          <p:cNvPr id="64" name="מלבן 63">
            <a:extLst>
              <a:ext uri="{FF2B5EF4-FFF2-40B4-BE49-F238E27FC236}">
                <a16:creationId xmlns:a16="http://schemas.microsoft.com/office/drawing/2014/main" id="{258303A4-1283-4BCC-8F68-525BB6921CD4}"/>
              </a:ext>
            </a:extLst>
          </p:cNvPr>
          <p:cNvSpPr/>
          <p:nvPr/>
        </p:nvSpPr>
        <p:spPr>
          <a:xfrm>
            <a:off x="2277454" y="422652"/>
            <a:ext cx="4302224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אירוע חוד עקב </a:t>
            </a:r>
          </a:p>
          <a:p>
            <a:pPr algn="ctr"/>
            <a:r>
              <a:rPr lang="he-IL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חנוכה 2003  </a:t>
            </a:r>
            <a:r>
              <a:rPr lang="he-IL" sz="32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המשך...</a:t>
            </a:r>
            <a:endParaRPr lang="he-IL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0BBD5E69-8C1D-F42A-3683-FCF26A99901C}"/>
              </a:ext>
            </a:extLst>
          </p:cNvPr>
          <p:cNvGrpSpPr/>
          <p:nvPr/>
        </p:nvGrpSpPr>
        <p:grpSpPr>
          <a:xfrm>
            <a:off x="3988368" y="2918052"/>
            <a:ext cx="766936" cy="919693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44" name="גרפיקה 43" descr="הליכה עם מילוי מלא">
              <a:extLst>
                <a:ext uri="{FF2B5EF4-FFF2-40B4-BE49-F238E27FC236}">
                  <a16:creationId xmlns:a16="http://schemas.microsoft.com/office/drawing/2014/main" id="{F5B61FF2-FA33-BC2E-65DA-ACFF88311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5" name="גרפיקה 64" descr="הליכה עם מילוי מלא">
              <a:extLst>
                <a:ext uri="{FF2B5EF4-FFF2-40B4-BE49-F238E27FC236}">
                  <a16:creationId xmlns:a16="http://schemas.microsoft.com/office/drawing/2014/main" id="{091EEB24-1000-F0BC-F028-CB0B2F4EB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6" name="קבוצה 65">
            <a:extLst>
              <a:ext uri="{FF2B5EF4-FFF2-40B4-BE49-F238E27FC236}">
                <a16:creationId xmlns:a16="http://schemas.microsoft.com/office/drawing/2014/main" id="{682276C3-0175-B7AF-3B35-1824D62288C5}"/>
              </a:ext>
            </a:extLst>
          </p:cNvPr>
          <p:cNvGrpSpPr/>
          <p:nvPr/>
        </p:nvGrpSpPr>
        <p:grpSpPr>
          <a:xfrm>
            <a:off x="3074355" y="4990085"/>
            <a:ext cx="766936" cy="919693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67" name="גרפיקה 66" descr="הליכה עם מילוי מלא">
              <a:extLst>
                <a:ext uri="{FF2B5EF4-FFF2-40B4-BE49-F238E27FC236}">
                  <a16:creationId xmlns:a16="http://schemas.microsoft.com/office/drawing/2014/main" id="{627D663E-2018-27FB-35A1-814EAE7BC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8" name="גרפיקה 67" descr="הליכה עם מילוי מלא">
              <a:extLst>
                <a:ext uri="{FF2B5EF4-FFF2-40B4-BE49-F238E27FC236}">
                  <a16:creationId xmlns:a16="http://schemas.microsoft.com/office/drawing/2014/main" id="{00CA4544-1FF4-5FA4-A194-F02543B16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DD172B00-53C1-FD18-88C8-21B47777AD78}"/>
              </a:ext>
            </a:extLst>
          </p:cNvPr>
          <p:cNvGrpSpPr/>
          <p:nvPr/>
        </p:nvGrpSpPr>
        <p:grpSpPr>
          <a:xfrm>
            <a:off x="5367694" y="2748366"/>
            <a:ext cx="766936" cy="919693"/>
            <a:chOff x="5215294" y="2595966"/>
            <a:chExt cx="766936" cy="919693"/>
          </a:xfrm>
        </p:grpSpPr>
        <p:pic>
          <p:nvPicPr>
            <p:cNvPr id="70" name="גרפיקה 69" descr="הליכה עם מילוי מלא">
              <a:extLst>
                <a:ext uri="{FF2B5EF4-FFF2-40B4-BE49-F238E27FC236}">
                  <a16:creationId xmlns:a16="http://schemas.microsoft.com/office/drawing/2014/main" id="{8FDA8E58-0084-926D-1C8C-AEEFF03DA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71" name="גרפיקה 70" descr="הליכה עם מילוי מלא">
              <a:extLst>
                <a:ext uri="{FF2B5EF4-FFF2-40B4-BE49-F238E27FC236}">
                  <a16:creationId xmlns:a16="http://schemas.microsoft.com/office/drawing/2014/main" id="{29FF18A8-9CB4-2C9B-601F-CDCCB123D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תצוגת שקופית 7">
                <a:extLst>
                  <a:ext uri="{FF2B5EF4-FFF2-40B4-BE49-F238E27FC236}">
                    <a16:creationId xmlns:a16="http://schemas.microsoft.com/office/drawing/2014/main" id="{556F1385-FC19-07C2-4514-048F1E8B84C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0" y="5925824"/>
              <a:ext cx="1326949" cy="995212"/>
            </p:xfrm>
            <a:graphic>
              <a:graphicData uri="http://schemas.microsoft.com/office/powerpoint/2016/slidezoom">
                <pslz:sldZm>
                  <pslz:sldZmObj sldId="548" cId="601744180">
                    <pslz:zmPr id="{49FD5C21-3AF5-41D4-AA2C-44F55BD2669C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26949" cy="9952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תצוגת שקופית 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556F1385-FC19-07C2-4514-048F1E8B84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5925824"/>
                <a:ext cx="1326949" cy="9952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1514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A35400E-16D9-45D9-9AD5-B3A461822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720080"/>
          </a:xfrm>
        </p:spPr>
        <p:txBody>
          <a:bodyPr/>
          <a:lstStyle/>
          <a:p>
            <a:pPr algn="ctr"/>
            <a:r>
              <a:rPr lang="he-IL" dirty="0"/>
              <a:t> </a:t>
            </a:r>
            <a:endParaRPr lang="en-US" dirty="0"/>
          </a:p>
        </p:txBody>
      </p:sp>
      <p:pic>
        <p:nvPicPr>
          <p:cNvPr id="5" name="מציין מיקום תוכן 4" descr="תמונה שמכילה קרקע, חוץ, טבע, אנשים&#10;&#10;התיאור נוצר באופן אוטומטי">
            <a:extLst>
              <a:ext uri="{FF2B5EF4-FFF2-40B4-BE49-F238E27FC236}">
                <a16:creationId xmlns:a16="http://schemas.microsoft.com/office/drawing/2014/main" id="{A0A4D55D-585A-4928-9FE5-047D04C4B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b="9637"/>
          <a:stretch/>
        </p:blipFill>
        <p:spPr>
          <a:xfrm>
            <a:off x="457200" y="1700808"/>
            <a:ext cx="8229600" cy="4425355"/>
          </a:xfrm>
          <a:noFill/>
        </p:spPr>
      </p:pic>
      <p:sp>
        <p:nvSpPr>
          <p:cNvPr id="2" name="צורה חופשית: צורה 1">
            <a:extLst>
              <a:ext uri="{FF2B5EF4-FFF2-40B4-BE49-F238E27FC236}">
                <a16:creationId xmlns:a16="http://schemas.microsoft.com/office/drawing/2014/main" id="{3E7787A9-C46A-4AF6-ABD2-93A69CC6F325}"/>
              </a:ext>
            </a:extLst>
          </p:cNvPr>
          <p:cNvSpPr/>
          <p:nvPr/>
        </p:nvSpPr>
        <p:spPr>
          <a:xfrm>
            <a:off x="3203848" y="3068960"/>
            <a:ext cx="4796725" cy="2200759"/>
          </a:xfrm>
          <a:custGeom>
            <a:avLst/>
            <a:gdLst>
              <a:gd name="connsiteX0" fmla="*/ 1022888 w 4796725"/>
              <a:gd name="connsiteY0" fmla="*/ 1038387 h 2200759"/>
              <a:gd name="connsiteX1" fmla="*/ 1030637 w 4796725"/>
              <a:gd name="connsiteY1" fmla="*/ 991892 h 2200759"/>
              <a:gd name="connsiteX2" fmla="*/ 1061634 w 4796725"/>
              <a:gd name="connsiteY2" fmla="*/ 976393 h 2200759"/>
              <a:gd name="connsiteX3" fmla="*/ 1123627 w 4796725"/>
              <a:gd name="connsiteY3" fmla="*/ 953146 h 2200759"/>
              <a:gd name="connsiteX4" fmla="*/ 1185620 w 4796725"/>
              <a:gd name="connsiteY4" fmla="*/ 922149 h 2200759"/>
              <a:gd name="connsiteX5" fmla="*/ 1286359 w 4796725"/>
              <a:gd name="connsiteY5" fmla="*/ 898902 h 2200759"/>
              <a:gd name="connsiteX6" fmla="*/ 1317356 w 4796725"/>
              <a:gd name="connsiteY6" fmla="*/ 883403 h 2200759"/>
              <a:gd name="connsiteX7" fmla="*/ 1402597 w 4796725"/>
              <a:gd name="connsiteY7" fmla="*/ 852407 h 2200759"/>
              <a:gd name="connsiteX8" fmla="*/ 1449092 w 4796725"/>
              <a:gd name="connsiteY8" fmla="*/ 798163 h 2200759"/>
              <a:gd name="connsiteX9" fmla="*/ 1503336 w 4796725"/>
              <a:gd name="connsiteY9" fmla="*/ 736170 h 2200759"/>
              <a:gd name="connsiteX10" fmla="*/ 1518834 w 4796725"/>
              <a:gd name="connsiteY10" fmla="*/ 705173 h 2200759"/>
              <a:gd name="connsiteX11" fmla="*/ 1534332 w 4796725"/>
              <a:gd name="connsiteY11" fmla="*/ 681926 h 2200759"/>
              <a:gd name="connsiteX12" fmla="*/ 1542081 w 4796725"/>
              <a:gd name="connsiteY12" fmla="*/ 658678 h 2200759"/>
              <a:gd name="connsiteX13" fmla="*/ 1588576 w 4796725"/>
              <a:gd name="connsiteY13" fmla="*/ 604434 h 2200759"/>
              <a:gd name="connsiteX14" fmla="*/ 1627322 w 4796725"/>
              <a:gd name="connsiteY14" fmla="*/ 542441 h 2200759"/>
              <a:gd name="connsiteX15" fmla="*/ 1704814 w 4796725"/>
              <a:gd name="connsiteY15" fmla="*/ 464949 h 2200759"/>
              <a:gd name="connsiteX16" fmla="*/ 1743559 w 4796725"/>
              <a:gd name="connsiteY16" fmla="*/ 426203 h 2200759"/>
              <a:gd name="connsiteX17" fmla="*/ 1805553 w 4796725"/>
              <a:gd name="connsiteY17" fmla="*/ 395207 h 2200759"/>
              <a:gd name="connsiteX18" fmla="*/ 1836549 w 4796725"/>
              <a:gd name="connsiteY18" fmla="*/ 379709 h 2200759"/>
              <a:gd name="connsiteX19" fmla="*/ 1875295 w 4796725"/>
              <a:gd name="connsiteY19" fmla="*/ 356461 h 2200759"/>
              <a:gd name="connsiteX20" fmla="*/ 1898542 w 4796725"/>
              <a:gd name="connsiteY20" fmla="*/ 348712 h 2200759"/>
              <a:gd name="connsiteX21" fmla="*/ 1960536 w 4796725"/>
              <a:gd name="connsiteY21" fmla="*/ 309966 h 2200759"/>
              <a:gd name="connsiteX22" fmla="*/ 1991532 w 4796725"/>
              <a:gd name="connsiteY22" fmla="*/ 278970 h 2200759"/>
              <a:gd name="connsiteX23" fmla="*/ 2030278 w 4796725"/>
              <a:gd name="connsiteY23" fmla="*/ 255722 h 2200759"/>
              <a:gd name="connsiteX24" fmla="*/ 2100020 w 4796725"/>
              <a:gd name="connsiteY24" fmla="*/ 216976 h 2200759"/>
              <a:gd name="connsiteX25" fmla="*/ 2177512 w 4796725"/>
              <a:gd name="connsiteY25" fmla="*/ 154983 h 2200759"/>
              <a:gd name="connsiteX26" fmla="*/ 2200759 w 4796725"/>
              <a:gd name="connsiteY26" fmla="*/ 139485 h 2200759"/>
              <a:gd name="connsiteX27" fmla="*/ 2239505 w 4796725"/>
              <a:gd name="connsiteY27" fmla="*/ 108488 h 2200759"/>
              <a:gd name="connsiteX28" fmla="*/ 2262753 w 4796725"/>
              <a:gd name="connsiteY28" fmla="*/ 85241 h 2200759"/>
              <a:gd name="connsiteX29" fmla="*/ 2286000 w 4796725"/>
              <a:gd name="connsiteY29" fmla="*/ 77492 h 2200759"/>
              <a:gd name="connsiteX30" fmla="*/ 2386739 w 4796725"/>
              <a:gd name="connsiteY30" fmla="*/ 54244 h 2200759"/>
              <a:gd name="connsiteX31" fmla="*/ 2479729 w 4796725"/>
              <a:gd name="connsiteY31" fmla="*/ 15498 h 2200759"/>
              <a:gd name="connsiteX32" fmla="*/ 2634712 w 4796725"/>
              <a:gd name="connsiteY32" fmla="*/ 0 h 2200759"/>
              <a:gd name="connsiteX33" fmla="*/ 2781946 w 4796725"/>
              <a:gd name="connsiteY33" fmla="*/ 7749 h 2200759"/>
              <a:gd name="connsiteX34" fmla="*/ 2836190 w 4796725"/>
              <a:gd name="connsiteY34" fmla="*/ 38746 h 2200759"/>
              <a:gd name="connsiteX35" fmla="*/ 2898183 w 4796725"/>
              <a:gd name="connsiteY35" fmla="*/ 69742 h 2200759"/>
              <a:gd name="connsiteX36" fmla="*/ 2936929 w 4796725"/>
              <a:gd name="connsiteY36" fmla="*/ 85241 h 2200759"/>
              <a:gd name="connsiteX37" fmla="*/ 2991173 w 4796725"/>
              <a:gd name="connsiteY37" fmla="*/ 123987 h 2200759"/>
              <a:gd name="connsiteX38" fmla="*/ 3053166 w 4796725"/>
              <a:gd name="connsiteY38" fmla="*/ 147234 h 2200759"/>
              <a:gd name="connsiteX39" fmla="*/ 3099661 w 4796725"/>
              <a:gd name="connsiteY39" fmla="*/ 178231 h 2200759"/>
              <a:gd name="connsiteX40" fmla="*/ 3215898 w 4796725"/>
              <a:gd name="connsiteY40" fmla="*/ 247973 h 2200759"/>
              <a:gd name="connsiteX41" fmla="*/ 3285641 w 4796725"/>
              <a:gd name="connsiteY41" fmla="*/ 278970 h 2200759"/>
              <a:gd name="connsiteX42" fmla="*/ 3339885 w 4796725"/>
              <a:gd name="connsiteY42" fmla="*/ 309966 h 2200759"/>
              <a:gd name="connsiteX43" fmla="*/ 3370881 w 4796725"/>
              <a:gd name="connsiteY43" fmla="*/ 325465 h 2200759"/>
              <a:gd name="connsiteX44" fmla="*/ 3564610 w 4796725"/>
              <a:gd name="connsiteY44" fmla="*/ 309966 h 2200759"/>
              <a:gd name="connsiteX45" fmla="*/ 3680847 w 4796725"/>
              <a:gd name="connsiteY45" fmla="*/ 255722 h 2200759"/>
              <a:gd name="connsiteX46" fmla="*/ 3727342 w 4796725"/>
              <a:gd name="connsiteY46" fmla="*/ 232475 h 2200759"/>
              <a:gd name="connsiteX47" fmla="*/ 3828081 w 4796725"/>
              <a:gd name="connsiteY47" fmla="*/ 216976 h 2200759"/>
              <a:gd name="connsiteX48" fmla="*/ 4331776 w 4796725"/>
              <a:gd name="connsiteY48" fmla="*/ 255722 h 2200759"/>
              <a:gd name="connsiteX49" fmla="*/ 4393769 w 4796725"/>
              <a:gd name="connsiteY49" fmla="*/ 294468 h 2200759"/>
              <a:gd name="connsiteX50" fmla="*/ 4455763 w 4796725"/>
              <a:gd name="connsiteY50" fmla="*/ 348712 h 2200759"/>
              <a:gd name="connsiteX51" fmla="*/ 4494508 w 4796725"/>
              <a:gd name="connsiteY51" fmla="*/ 402956 h 2200759"/>
              <a:gd name="connsiteX52" fmla="*/ 4587498 w 4796725"/>
              <a:gd name="connsiteY52" fmla="*/ 472698 h 2200759"/>
              <a:gd name="connsiteX53" fmla="*/ 4649492 w 4796725"/>
              <a:gd name="connsiteY53" fmla="*/ 534692 h 2200759"/>
              <a:gd name="connsiteX54" fmla="*/ 4680488 w 4796725"/>
              <a:gd name="connsiteY54" fmla="*/ 542441 h 2200759"/>
              <a:gd name="connsiteX55" fmla="*/ 4719234 w 4796725"/>
              <a:gd name="connsiteY55" fmla="*/ 573437 h 2200759"/>
              <a:gd name="connsiteX56" fmla="*/ 4742481 w 4796725"/>
              <a:gd name="connsiteY56" fmla="*/ 596685 h 2200759"/>
              <a:gd name="connsiteX57" fmla="*/ 4765729 w 4796725"/>
              <a:gd name="connsiteY57" fmla="*/ 805912 h 2200759"/>
              <a:gd name="connsiteX58" fmla="*/ 4796725 w 4796725"/>
              <a:gd name="connsiteY58" fmla="*/ 976393 h 2200759"/>
              <a:gd name="connsiteX59" fmla="*/ 4781227 w 4796725"/>
              <a:gd name="connsiteY59" fmla="*/ 1232115 h 2200759"/>
              <a:gd name="connsiteX60" fmla="*/ 4773478 w 4796725"/>
              <a:gd name="connsiteY60" fmla="*/ 1270861 h 2200759"/>
              <a:gd name="connsiteX61" fmla="*/ 4618495 w 4796725"/>
              <a:gd name="connsiteY61" fmla="*/ 1402597 h 2200759"/>
              <a:gd name="connsiteX62" fmla="*/ 4556502 w 4796725"/>
              <a:gd name="connsiteY62" fmla="*/ 1441342 h 2200759"/>
              <a:gd name="connsiteX63" fmla="*/ 4417017 w 4796725"/>
              <a:gd name="connsiteY63" fmla="*/ 1456841 h 2200759"/>
              <a:gd name="connsiteX64" fmla="*/ 4362773 w 4796725"/>
              <a:gd name="connsiteY64" fmla="*/ 1487837 h 2200759"/>
              <a:gd name="connsiteX65" fmla="*/ 4324027 w 4796725"/>
              <a:gd name="connsiteY65" fmla="*/ 1495587 h 2200759"/>
              <a:gd name="connsiteX66" fmla="*/ 4223288 w 4796725"/>
              <a:gd name="connsiteY66" fmla="*/ 1526583 h 2200759"/>
              <a:gd name="connsiteX67" fmla="*/ 4153546 w 4796725"/>
              <a:gd name="connsiteY67" fmla="*/ 1580827 h 2200759"/>
              <a:gd name="connsiteX68" fmla="*/ 4099302 w 4796725"/>
              <a:gd name="connsiteY68" fmla="*/ 1635071 h 2200759"/>
              <a:gd name="connsiteX69" fmla="*/ 4045058 w 4796725"/>
              <a:gd name="connsiteY69" fmla="*/ 1658319 h 2200759"/>
              <a:gd name="connsiteX70" fmla="*/ 3983064 w 4796725"/>
              <a:gd name="connsiteY70" fmla="*/ 1681566 h 2200759"/>
              <a:gd name="connsiteX71" fmla="*/ 3952068 w 4796725"/>
              <a:gd name="connsiteY71" fmla="*/ 1697065 h 2200759"/>
              <a:gd name="connsiteX72" fmla="*/ 3897824 w 4796725"/>
              <a:gd name="connsiteY72" fmla="*/ 1704814 h 2200759"/>
              <a:gd name="connsiteX73" fmla="*/ 3719593 w 4796725"/>
              <a:gd name="connsiteY73" fmla="*/ 1689315 h 2200759"/>
              <a:gd name="connsiteX74" fmla="*/ 3665349 w 4796725"/>
              <a:gd name="connsiteY74" fmla="*/ 1681566 h 2200759"/>
              <a:gd name="connsiteX75" fmla="*/ 3316637 w 4796725"/>
              <a:gd name="connsiteY75" fmla="*/ 1650570 h 2200759"/>
              <a:gd name="connsiteX76" fmla="*/ 3192651 w 4796725"/>
              <a:gd name="connsiteY76" fmla="*/ 1673817 h 2200759"/>
              <a:gd name="connsiteX77" fmla="*/ 3169403 w 4796725"/>
              <a:gd name="connsiteY77" fmla="*/ 1689315 h 2200759"/>
              <a:gd name="connsiteX78" fmla="*/ 3091912 w 4796725"/>
              <a:gd name="connsiteY78" fmla="*/ 1759058 h 2200759"/>
              <a:gd name="connsiteX79" fmla="*/ 2913681 w 4796725"/>
              <a:gd name="connsiteY79" fmla="*/ 1844298 h 2200759"/>
              <a:gd name="connsiteX80" fmla="*/ 2851688 w 4796725"/>
              <a:gd name="connsiteY80" fmla="*/ 1883044 h 2200759"/>
              <a:gd name="connsiteX81" fmla="*/ 2820692 w 4796725"/>
              <a:gd name="connsiteY81" fmla="*/ 1890793 h 2200759"/>
              <a:gd name="connsiteX82" fmla="*/ 2572719 w 4796725"/>
              <a:gd name="connsiteY82" fmla="*/ 2007031 h 2200759"/>
              <a:gd name="connsiteX83" fmla="*/ 2456481 w 4796725"/>
              <a:gd name="connsiteY83" fmla="*/ 2030278 h 2200759"/>
              <a:gd name="connsiteX84" fmla="*/ 2332495 w 4796725"/>
              <a:gd name="connsiteY84" fmla="*/ 2084522 h 2200759"/>
              <a:gd name="connsiteX85" fmla="*/ 2301498 w 4796725"/>
              <a:gd name="connsiteY85" fmla="*/ 2100020 h 2200759"/>
              <a:gd name="connsiteX86" fmla="*/ 2123268 w 4796725"/>
              <a:gd name="connsiteY86" fmla="*/ 2084522 h 2200759"/>
              <a:gd name="connsiteX87" fmla="*/ 1991532 w 4796725"/>
              <a:gd name="connsiteY87" fmla="*/ 2045776 h 2200759"/>
              <a:gd name="connsiteX88" fmla="*/ 1914041 w 4796725"/>
              <a:gd name="connsiteY88" fmla="*/ 2030278 h 2200759"/>
              <a:gd name="connsiteX89" fmla="*/ 1650569 w 4796725"/>
              <a:gd name="connsiteY89" fmla="*/ 2100020 h 2200759"/>
              <a:gd name="connsiteX90" fmla="*/ 1332854 w 4796725"/>
              <a:gd name="connsiteY90" fmla="*/ 2169763 h 2200759"/>
              <a:gd name="connsiteX91" fmla="*/ 1208868 w 4796725"/>
              <a:gd name="connsiteY91" fmla="*/ 2200759 h 2200759"/>
              <a:gd name="connsiteX92" fmla="*/ 1108129 w 4796725"/>
              <a:gd name="connsiteY92" fmla="*/ 2146515 h 2200759"/>
              <a:gd name="connsiteX93" fmla="*/ 968644 w 4796725"/>
              <a:gd name="connsiteY93" fmla="*/ 2131017 h 2200759"/>
              <a:gd name="connsiteX94" fmla="*/ 844658 w 4796725"/>
              <a:gd name="connsiteY94" fmla="*/ 2084522 h 2200759"/>
              <a:gd name="connsiteX95" fmla="*/ 821410 w 4796725"/>
              <a:gd name="connsiteY95" fmla="*/ 2076773 h 2200759"/>
              <a:gd name="connsiteX96" fmla="*/ 736169 w 4796725"/>
              <a:gd name="connsiteY96" fmla="*/ 2022529 h 2200759"/>
              <a:gd name="connsiteX97" fmla="*/ 697424 w 4796725"/>
              <a:gd name="connsiteY97" fmla="*/ 1983783 h 2200759"/>
              <a:gd name="connsiteX98" fmla="*/ 650929 w 4796725"/>
              <a:gd name="connsiteY98" fmla="*/ 1921790 h 2200759"/>
              <a:gd name="connsiteX99" fmla="*/ 573437 w 4796725"/>
              <a:gd name="connsiteY99" fmla="*/ 1852048 h 2200759"/>
              <a:gd name="connsiteX100" fmla="*/ 550190 w 4796725"/>
              <a:gd name="connsiteY100" fmla="*/ 1797803 h 2200759"/>
              <a:gd name="connsiteX101" fmla="*/ 534692 w 4796725"/>
              <a:gd name="connsiteY101" fmla="*/ 1759058 h 2200759"/>
              <a:gd name="connsiteX102" fmla="*/ 449451 w 4796725"/>
              <a:gd name="connsiteY102" fmla="*/ 1689315 h 2200759"/>
              <a:gd name="connsiteX103" fmla="*/ 387458 w 4796725"/>
              <a:gd name="connsiteY103" fmla="*/ 1650570 h 2200759"/>
              <a:gd name="connsiteX104" fmla="*/ 317715 w 4796725"/>
              <a:gd name="connsiteY104" fmla="*/ 1642820 h 2200759"/>
              <a:gd name="connsiteX105" fmla="*/ 209227 w 4796725"/>
              <a:gd name="connsiteY105" fmla="*/ 1604075 h 2200759"/>
              <a:gd name="connsiteX106" fmla="*/ 178231 w 4796725"/>
              <a:gd name="connsiteY106" fmla="*/ 1580827 h 2200759"/>
              <a:gd name="connsiteX107" fmla="*/ 131736 w 4796725"/>
              <a:gd name="connsiteY107" fmla="*/ 1549831 h 2200759"/>
              <a:gd name="connsiteX108" fmla="*/ 77492 w 4796725"/>
              <a:gd name="connsiteY108" fmla="*/ 1518834 h 2200759"/>
              <a:gd name="connsiteX109" fmla="*/ 0 w 4796725"/>
              <a:gd name="connsiteY109" fmla="*/ 1441342 h 2200759"/>
              <a:gd name="connsiteX110" fmla="*/ 23247 w 4796725"/>
              <a:gd name="connsiteY110" fmla="*/ 1379349 h 2200759"/>
              <a:gd name="connsiteX111" fmla="*/ 46495 w 4796725"/>
              <a:gd name="connsiteY111" fmla="*/ 1363851 h 2200759"/>
              <a:gd name="connsiteX112" fmla="*/ 69742 w 4796725"/>
              <a:gd name="connsiteY112" fmla="*/ 1356102 h 2200759"/>
              <a:gd name="connsiteX113" fmla="*/ 147234 w 4796725"/>
              <a:gd name="connsiteY113" fmla="*/ 1340603 h 2200759"/>
              <a:gd name="connsiteX114" fmla="*/ 154983 w 4796725"/>
              <a:gd name="connsiteY114" fmla="*/ 1286359 h 2200759"/>
              <a:gd name="connsiteX115" fmla="*/ 193729 w 4796725"/>
              <a:gd name="connsiteY115" fmla="*/ 1270861 h 2200759"/>
              <a:gd name="connsiteX116" fmla="*/ 286719 w 4796725"/>
              <a:gd name="connsiteY116" fmla="*/ 1255363 h 2200759"/>
              <a:gd name="connsiteX117" fmla="*/ 294468 w 4796725"/>
              <a:gd name="connsiteY117" fmla="*/ 1232115 h 2200759"/>
              <a:gd name="connsiteX118" fmla="*/ 333214 w 4796725"/>
              <a:gd name="connsiteY118" fmla="*/ 1193370 h 2200759"/>
              <a:gd name="connsiteX119" fmla="*/ 387458 w 4796725"/>
              <a:gd name="connsiteY119" fmla="*/ 1177871 h 2200759"/>
              <a:gd name="connsiteX120" fmla="*/ 495946 w 4796725"/>
              <a:gd name="connsiteY120" fmla="*/ 1123627 h 2200759"/>
              <a:gd name="connsiteX121" fmla="*/ 643180 w 4796725"/>
              <a:gd name="connsiteY121" fmla="*/ 1108129 h 2200759"/>
              <a:gd name="connsiteX122" fmla="*/ 805912 w 4796725"/>
              <a:gd name="connsiteY122" fmla="*/ 1100380 h 2200759"/>
              <a:gd name="connsiteX123" fmla="*/ 867905 w 4796725"/>
              <a:gd name="connsiteY123" fmla="*/ 1084881 h 2200759"/>
              <a:gd name="connsiteX124" fmla="*/ 937647 w 4796725"/>
              <a:gd name="connsiteY124" fmla="*/ 1069383 h 2200759"/>
              <a:gd name="connsiteX125" fmla="*/ 960895 w 4796725"/>
              <a:gd name="connsiteY125" fmla="*/ 1061634 h 2200759"/>
              <a:gd name="connsiteX126" fmla="*/ 991892 w 4796725"/>
              <a:gd name="connsiteY126" fmla="*/ 1046136 h 2200759"/>
              <a:gd name="connsiteX127" fmla="*/ 1030637 w 4796725"/>
              <a:gd name="connsiteY127" fmla="*/ 1038387 h 2200759"/>
              <a:gd name="connsiteX128" fmla="*/ 1053885 w 4796725"/>
              <a:gd name="connsiteY128" fmla="*/ 1030637 h 2200759"/>
              <a:gd name="connsiteX129" fmla="*/ 1084881 w 4796725"/>
              <a:gd name="connsiteY129" fmla="*/ 1007390 h 2200759"/>
              <a:gd name="connsiteX130" fmla="*/ 1123627 w 4796725"/>
              <a:gd name="connsiteY130" fmla="*/ 984142 h 2200759"/>
              <a:gd name="connsiteX131" fmla="*/ 1123627 w 4796725"/>
              <a:gd name="connsiteY131" fmla="*/ 976393 h 2200759"/>
              <a:gd name="connsiteX132" fmla="*/ 1131376 w 4796725"/>
              <a:gd name="connsiteY132" fmla="*/ 976393 h 220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796725" h="2200759">
                <a:moveTo>
                  <a:pt x="1022888" y="1038387"/>
                </a:moveTo>
                <a:cubicBezTo>
                  <a:pt x="1025471" y="1022889"/>
                  <a:pt x="1022310" y="1005216"/>
                  <a:pt x="1030637" y="991892"/>
                </a:cubicBezTo>
                <a:cubicBezTo>
                  <a:pt x="1036760" y="982096"/>
                  <a:pt x="1050971" y="980836"/>
                  <a:pt x="1061634" y="976393"/>
                </a:cubicBezTo>
                <a:cubicBezTo>
                  <a:pt x="1082006" y="967905"/>
                  <a:pt x="1103408" y="961992"/>
                  <a:pt x="1123627" y="953146"/>
                </a:cubicBezTo>
                <a:cubicBezTo>
                  <a:pt x="1144793" y="943886"/>
                  <a:pt x="1164169" y="930729"/>
                  <a:pt x="1185620" y="922149"/>
                </a:cubicBezTo>
                <a:cubicBezTo>
                  <a:pt x="1221002" y="907996"/>
                  <a:pt x="1249698" y="905012"/>
                  <a:pt x="1286359" y="898902"/>
                </a:cubicBezTo>
                <a:cubicBezTo>
                  <a:pt x="1296691" y="893736"/>
                  <a:pt x="1306800" y="888095"/>
                  <a:pt x="1317356" y="883403"/>
                </a:cubicBezTo>
                <a:cubicBezTo>
                  <a:pt x="1349700" y="869028"/>
                  <a:pt x="1368238" y="863860"/>
                  <a:pt x="1402597" y="852407"/>
                </a:cubicBezTo>
                <a:cubicBezTo>
                  <a:pt x="1441843" y="826243"/>
                  <a:pt x="1415446" y="848633"/>
                  <a:pt x="1449092" y="798163"/>
                </a:cubicBezTo>
                <a:cubicBezTo>
                  <a:pt x="1470438" y="766144"/>
                  <a:pt x="1475276" y="764229"/>
                  <a:pt x="1503336" y="736170"/>
                </a:cubicBezTo>
                <a:cubicBezTo>
                  <a:pt x="1508502" y="725838"/>
                  <a:pt x="1513103" y="715203"/>
                  <a:pt x="1518834" y="705173"/>
                </a:cubicBezTo>
                <a:cubicBezTo>
                  <a:pt x="1523455" y="697087"/>
                  <a:pt x="1530167" y="690256"/>
                  <a:pt x="1534332" y="681926"/>
                </a:cubicBezTo>
                <a:cubicBezTo>
                  <a:pt x="1537985" y="674620"/>
                  <a:pt x="1537397" y="665370"/>
                  <a:pt x="1542081" y="658678"/>
                </a:cubicBezTo>
                <a:cubicBezTo>
                  <a:pt x="1555738" y="639168"/>
                  <a:pt x="1574569" y="623694"/>
                  <a:pt x="1588576" y="604434"/>
                </a:cubicBezTo>
                <a:cubicBezTo>
                  <a:pt x="1631236" y="545776"/>
                  <a:pt x="1573235" y="600689"/>
                  <a:pt x="1627322" y="542441"/>
                </a:cubicBezTo>
                <a:cubicBezTo>
                  <a:pt x="1652179" y="515672"/>
                  <a:pt x="1678983" y="490780"/>
                  <a:pt x="1704814" y="464949"/>
                </a:cubicBezTo>
                <a:cubicBezTo>
                  <a:pt x="1717729" y="452034"/>
                  <a:pt x="1726231" y="431979"/>
                  <a:pt x="1743559" y="426203"/>
                </a:cubicBezTo>
                <a:cubicBezTo>
                  <a:pt x="1786057" y="412038"/>
                  <a:pt x="1750654" y="425706"/>
                  <a:pt x="1805553" y="395207"/>
                </a:cubicBezTo>
                <a:cubicBezTo>
                  <a:pt x="1815651" y="389597"/>
                  <a:pt x="1826451" y="385319"/>
                  <a:pt x="1836549" y="379709"/>
                </a:cubicBezTo>
                <a:cubicBezTo>
                  <a:pt x="1849715" y="372394"/>
                  <a:pt x="1861823" y="363197"/>
                  <a:pt x="1875295" y="356461"/>
                </a:cubicBezTo>
                <a:cubicBezTo>
                  <a:pt x="1882601" y="352808"/>
                  <a:pt x="1891371" y="352623"/>
                  <a:pt x="1898542" y="348712"/>
                </a:cubicBezTo>
                <a:cubicBezTo>
                  <a:pt x="1919935" y="337043"/>
                  <a:pt x="1941041" y="324587"/>
                  <a:pt x="1960536" y="309966"/>
                </a:cubicBezTo>
                <a:cubicBezTo>
                  <a:pt x="1972225" y="301199"/>
                  <a:pt x="1979998" y="287941"/>
                  <a:pt x="1991532" y="278970"/>
                </a:cubicBezTo>
                <a:cubicBezTo>
                  <a:pt x="2003421" y="269723"/>
                  <a:pt x="2017571" y="263808"/>
                  <a:pt x="2030278" y="255722"/>
                </a:cubicBezTo>
                <a:cubicBezTo>
                  <a:pt x="2088897" y="218419"/>
                  <a:pt x="2056766" y="231396"/>
                  <a:pt x="2100020" y="216976"/>
                </a:cubicBezTo>
                <a:cubicBezTo>
                  <a:pt x="2125851" y="196312"/>
                  <a:pt x="2151293" y="175152"/>
                  <a:pt x="2177512" y="154983"/>
                </a:cubicBezTo>
                <a:cubicBezTo>
                  <a:pt x="2184894" y="149305"/>
                  <a:pt x="2193309" y="145073"/>
                  <a:pt x="2200759" y="139485"/>
                </a:cubicBezTo>
                <a:cubicBezTo>
                  <a:pt x="2213991" y="129561"/>
                  <a:pt x="2227058" y="119379"/>
                  <a:pt x="2239505" y="108488"/>
                </a:cubicBezTo>
                <a:cubicBezTo>
                  <a:pt x="2247753" y="101272"/>
                  <a:pt x="2253635" y="91320"/>
                  <a:pt x="2262753" y="85241"/>
                </a:cubicBezTo>
                <a:cubicBezTo>
                  <a:pt x="2269549" y="80710"/>
                  <a:pt x="2278076" y="79473"/>
                  <a:pt x="2286000" y="77492"/>
                </a:cubicBezTo>
                <a:cubicBezTo>
                  <a:pt x="2311320" y="71162"/>
                  <a:pt x="2367457" y="63884"/>
                  <a:pt x="2386739" y="54244"/>
                </a:cubicBezTo>
                <a:cubicBezTo>
                  <a:pt x="2418418" y="38405"/>
                  <a:pt x="2443329" y="24598"/>
                  <a:pt x="2479729" y="15498"/>
                </a:cubicBezTo>
                <a:cubicBezTo>
                  <a:pt x="2502942" y="9695"/>
                  <a:pt x="2624987" y="810"/>
                  <a:pt x="2634712" y="0"/>
                </a:cubicBezTo>
                <a:cubicBezTo>
                  <a:pt x="2683790" y="2583"/>
                  <a:pt x="2733684" y="-1532"/>
                  <a:pt x="2781946" y="7749"/>
                </a:cubicBezTo>
                <a:cubicBezTo>
                  <a:pt x="2802397" y="11682"/>
                  <a:pt x="2817815" y="28946"/>
                  <a:pt x="2836190" y="38746"/>
                </a:cubicBezTo>
                <a:cubicBezTo>
                  <a:pt x="2856575" y="49618"/>
                  <a:pt x="2877206" y="60060"/>
                  <a:pt x="2898183" y="69742"/>
                </a:cubicBezTo>
                <a:cubicBezTo>
                  <a:pt x="2910813" y="75571"/>
                  <a:pt x="2924914" y="78232"/>
                  <a:pt x="2936929" y="85241"/>
                </a:cubicBezTo>
                <a:cubicBezTo>
                  <a:pt x="2956122" y="96437"/>
                  <a:pt x="2971567" y="113530"/>
                  <a:pt x="2991173" y="123987"/>
                </a:cubicBezTo>
                <a:cubicBezTo>
                  <a:pt x="3010646" y="134373"/>
                  <a:pt x="3033426" y="137364"/>
                  <a:pt x="3053166" y="147234"/>
                </a:cubicBezTo>
                <a:cubicBezTo>
                  <a:pt x="3069826" y="155564"/>
                  <a:pt x="3083823" y="168427"/>
                  <a:pt x="3099661" y="178231"/>
                </a:cubicBezTo>
                <a:cubicBezTo>
                  <a:pt x="3138080" y="202014"/>
                  <a:pt x="3176167" y="226452"/>
                  <a:pt x="3215898" y="247973"/>
                </a:cubicBezTo>
                <a:cubicBezTo>
                  <a:pt x="3238267" y="260090"/>
                  <a:pt x="3262542" y="268309"/>
                  <a:pt x="3285641" y="278970"/>
                </a:cubicBezTo>
                <a:cubicBezTo>
                  <a:pt x="3346510" y="307064"/>
                  <a:pt x="3289656" y="281263"/>
                  <a:pt x="3339885" y="309966"/>
                </a:cubicBezTo>
                <a:cubicBezTo>
                  <a:pt x="3349915" y="315697"/>
                  <a:pt x="3360549" y="320299"/>
                  <a:pt x="3370881" y="325465"/>
                </a:cubicBezTo>
                <a:cubicBezTo>
                  <a:pt x="3419801" y="323135"/>
                  <a:pt x="3505336" y="329724"/>
                  <a:pt x="3564610" y="309966"/>
                </a:cubicBezTo>
                <a:cubicBezTo>
                  <a:pt x="3603951" y="296853"/>
                  <a:pt x="3645349" y="273471"/>
                  <a:pt x="3680847" y="255722"/>
                </a:cubicBezTo>
                <a:cubicBezTo>
                  <a:pt x="3696345" y="247973"/>
                  <a:pt x="3710189" y="234925"/>
                  <a:pt x="3727342" y="232475"/>
                </a:cubicBezTo>
                <a:cubicBezTo>
                  <a:pt x="3797140" y="222504"/>
                  <a:pt x="3763570" y="227729"/>
                  <a:pt x="3828081" y="216976"/>
                </a:cubicBezTo>
                <a:cubicBezTo>
                  <a:pt x="3990702" y="221042"/>
                  <a:pt x="4170591" y="211763"/>
                  <a:pt x="4331776" y="255722"/>
                </a:cubicBezTo>
                <a:cubicBezTo>
                  <a:pt x="4355286" y="262134"/>
                  <a:pt x="4373734" y="280597"/>
                  <a:pt x="4393769" y="294468"/>
                </a:cubicBezTo>
                <a:cubicBezTo>
                  <a:pt x="4408293" y="304523"/>
                  <a:pt x="4442539" y="332182"/>
                  <a:pt x="4455763" y="348712"/>
                </a:cubicBezTo>
                <a:cubicBezTo>
                  <a:pt x="4469644" y="366063"/>
                  <a:pt x="4478327" y="387727"/>
                  <a:pt x="4494508" y="402956"/>
                </a:cubicBezTo>
                <a:cubicBezTo>
                  <a:pt x="4522723" y="429511"/>
                  <a:pt x="4564250" y="441702"/>
                  <a:pt x="4587498" y="472698"/>
                </a:cubicBezTo>
                <a:cubicBezTo>
                  <a:pt x="4608686" y="500948"/>
                  <a:pt x="4616008" y="516090"/>
                  <a:pt x="4649492" y="534692"/>
                </a:cubicBezTo>
                <a:cubicBezTo>
                  <a:pt x="4658802" y="539864"/>
                  <a:pt x="4670156" y="539858"/>
                  <a:pt x="4680488" y="542441"/>
                </a:cubicBezTo>
                <a:cubicBezTo>
                  <a:pt x="4693403" y="552773"/>
                  <a:pt x="4706787" y="562546"/>
                  <a:pt x="4719234" y="573437"/>
                </a:cubicBezTo>
                <a:cubicBezTo>
                  <a:pt x="4727481" y="580654"/>
                  <a:pt x="4739548" y="586126"/>
                  <a:pt x="4742481" y="596685"/>
                </a:cubicBezTo>
                <a:cubicBezTo>
                  <a:pt x="4756089" y="645673"/>
                  <a:pt x="4759510" y="752015"/>
                  <a:pt x="4765729" y="805912"/>
                </a:cubicBezTo>
                <a:cubicBezTo>
                  <a:pt x="4777628" y="909042"/>
                  <a:pt x="4776222" y="894380"/>
                  <a:pt x="4796725" y="976393"/>
                </a:cubicBezTo>
                <a:cubicBezTo>
                  <a:pt x="4791559" y="1061634"/>
                  <a:pt x="4787948" y="1146983"/>
                  <a:pt x="4781227" y="1232115"/>
                </a:cubicBezTo>
                <a:cubicBezTo>
                  <a:pt x="4780190" y="1245245"/>
                  <a:pt x="4779048" y="1258926"/>
                  <a:pt x="4773478" y="1270861"/>
                </a:cubicBezTo>
                <a:cubicBezTo>
                  <a:pt x="4718985" y="1387632"/>
                  <a:pt x="4736741" y="1328694"/>
                  <a:pt x="4618495" y="1402597"/>
                </a:cubicBezTo>
                <a:cubicBezTo>
                  <a:pt x="4597831" y="1415512"/>
                  <a:pt x="4580032" y="1435007"/>
                  <a:pt x="4556502" y="1441342"/>
                </a:cubicBezTo>
                <a:cubicBezTo>
                  <a:pt x="4511329" y="1453504"/>
                  <a:pt x="4463512" y="1451675"/>
                  <a:pt x="4417017" y="1456841"/>
                </a:cubicBezTo>
                <a:cubicBezTo>
                  <a:pt x="4398936" y="1467173"/>
                  <a:pt x="4381996" y="1479827"/>
                  <a:pt x="4362773" y="1487837"/>
                </a:cubicBezTo>
                <a:cubicBezTo>
                  <a:pt x="4350615" y="1492903"/>
                  <a:pt x="4336805" y="1492392"/>
                  <a:pt x="4324027" y="1495587"/>
                </a:cubicBezTo>
                <a:cubicBezTo>
                  <a:pt x="4284050" y="1505581"/>
                  <a:pt x="4261582" y="1513819"/>
                  <a:pt x="4223288" y="1526583"/>
                </a:cubicBezTo>
                <a:cubicBezTo>
                  <a:pt x="4200041" y="1544664"/>
                  <a:pt x="4175710" y="1561433"/>
                  <a:pt x="4153546" y="1580827"/>
                </a:cubicBezTo>
                <a:cubicBezTo>
                  <a:pt x="4134302" y="1597666"/>
                  <a:pt x="4120110" y="1620208"/>
                  <a:pt x="4099302" y="1635071"/>
                </a:cubicBezTo>
                <a:cubicBezTo>
                  <a:pt x="4083294" y="1646505"/>
                  <a:pt x="4063323" y="1651013"/>
                  <a:pt x="4045058" y="1658319"/>
                </a:cubicBezTo>
                <a:cubicBezTo>
                  <a:pt x="4024567" y="1666515"/>
                  <a:pt x="4003436" y="1673078"/>
                  <a:pt x="3983064" y="1681566"/>
                </a:cubicBezTo>
                <a:cubicBezTo>
                  <a:pt x="3972401" y="1686009"/>
                  <a:pt x="3963213" y="1694025"/>
                  <a:pt x="3952068" y="1697065"/>
                </a:cubicBezTo>
                <a:cubicBezTo>
                  <a:pt x="3934447" y="1701871"/>
                  <a:pt x="3915905" y="1702231"/>
                  <a:pt x="3897824" y="1704814"/>
                </a:cubicBezTo>
                <a:lnTo>
                  <a:pt x="3719593" y="1689315"/>
                </a:lnTo>
                <a:cubicBezTo>
                  <a:pt x="3701419" y="1687498"/>
                  <a:pt x="3683554" y="1683042"/>
                  <a:pt x="3665349" y="1681566"/>
                </a:cubicBezTo>
                <a:cubicBezTo>
                  <a:pt x="3318981" y="1653483"/>
                  <a:pt x="3547551" y="1681358"/>
                  <a:pt x="3316637" y="1650570"/>
                </a:cubicBezTo>
                <a:cubicBezTo>
                  <a:pt x="3275308" y="1658319"/>
                  <a:pt x="3233315" y="1663116"/>
                  <a:pt x="3192651" y="1673817"/>
                </a:cubicBezTo>
                <a:cubicBezTo>
                  <a:pt x="3183644" y="1676187"/>
                  <a:pt x="3176513" y="1683299"/>
                  <a:pt x="3169403" y="1689315"/>
                </a:cubicBezTo>
                <a:cubicBezTo>
                  <a:pt x="3142874" y="1711762"/>
                  <a:pt x="3121631" y="1741046"/>
                  <a:pt x="3091912" y="1759058"/>
                </a:cubicBezTo>
                <a:cubicBezTo>
                  <a:pt x="3035593" y="1793191"/>
                  <a:pt x="2972201" y="1814094"/>
                  <a:pt x="2913681" y="1844298"/>
                </a:cubicBezTo>
                <a:cubicBezTo>
                  <a:pt x="2892027" y="1855474"/>
                  <a:pt x="2873484" y="1872146"/>
                  <a:pt x="2851688" y="1883044"/>
                </a:cubicBezTo>
                <a:cubicBezTo>
                  <a:pt x="2842162" y="1887807"/>
                  <a:pt x="2830424" y="1886468"/>
                  <a:pt x="2820692" y="1890793"/>
                </a:cubicBezTo>
                <a:cubicBezTo>
                  <a:pt x="2737272" y="1927869"/>
                  <a:pt x="2662235" y="1989128"/>
                  <a:pt x="2572719" y="2007031"/>
                </a:cubicBezTo>
                <a:lnTo>
                  <a:pt x="2456481" y="2030278"/>
                </a:lnTo>
                <a:lnTo>
                  <a:pt x="2332495" y="2084522"/>
                </a:lnTo>
                <a:cubicBezTo>
                  <a:pt x="2321961" y="2089262"/>
                  <a:pt x="2313050" y="2100020"/>
                  <a:pt x="2301498" y="2100020"/>
                </a:cubicBezTo>
                <a:cubicBezTo>
                  <a:pt x="2241864" y="2100020"/>
                  <a:pt x="2182678" y="2089688"/>
                  <a:pt x="2123268" y="2084522"/>
                </a:cubicBezTo>
                <a:cubicBezTo>
                  <a:pt x="2079356" y="2071607"/>
                  <a:pt x="2036681" y="2053301"/>
                  <a:pt x="1991532" y="2045776"/>
                </a:cubicBezTo>
                <a:cubicBezTo>
                  <a:pt x="1934532" y="2036276"/>
                  <a:pt x="1960280" y="2041838"/>
                  <a:pt x="1914041" y="2030278"/>
                </a:cubicBezTo>
                <a:cubicBezTo>
                  <a:pt x="1694450" y="2047169"/>
                  <a:pt x="1949870" y="2017953"/>
                  <a:pt x="1650569" y="2100020"/>
                </a:cubicBezTo>
                <a:cubicBezTo>
                  <a:pt x="1546002" y="2128692"/>
                  <a:pt x="1438504" y="2145382"/>
                  <a:pt x="1332854" y="2169763"/>
                </a:cubicBezTo>
                <a:cubicBezTo>
                  <a:pt x="1101383" y="2223180"/>
                  <a:pt x="1336208" y="2175292"/>
                  <a:pt x="1208868" y="2200759"/>
                </a:cubicBezTo>
                <a:cubicBezTo>
                  <a:pt x="1179104" y="2180917"/>
                  <a:pt x="1144537" y="2153797"/>
                  <a:pt x="1108129" y="2146515"/>
                </a:cubicBezTo>
                <a:cubicBezTo>
                  <a:pt x="1062256" y="2137340"/>
                  <a:pt x="1015139" y="2136183"/>
                  <a:pt x="968644" y="2131017"/>
                </a:cubicBezTo>
                <a:lnTo>
                  <a:pt x="844658" y="2084522"/>
                </a:lnTo>
                <a:cubicBezTo>
                  <a:pt x="836993" y="2081698"/>
                  <a:pt x="821410" y="2076773"/>
                  <a:pt x="821410" y="2076773"/>
                </a:cubicBezTo>
                <a:cubicBezTo>
                  <a:pt x="792996" y="2058692"/>
                  <a:pt x="759983" y="2046344"/>
                  <a:pt x="736169" y="2022529"/>
                </a:cubicBezTo>
                <a:cubicBezTo>
                  <a:pt x="723254" y="2009614"/>
                  <a:pt x="709642" y="1997359"/>
                  <a:pt x="697424" y="1983783"/>
                </a:cubicBezTo>
                <a:cubicBezTo>
                  <a:pt x="570219" y="1842442"/>
                  <a:pt x="726498" y="2012473"/>
                  <a:pt x="650929" y="1921790"/>
                </a:cubicBezTo>
                <a:cubicBezTo>
                  <a:pt x="634225" y="1901745"/>
                  <a:pt x="585191" y="1862123"/>
                  <a:pt x="573437" y="1852048"/>
                </a:cubicBezTo>
                <a:cubicBezTo>
                  <a:pt x="546221" y="1797615"/>
                  <a:pt x="567294" y="1843416"/>
                  <a:pt x="550190" y="1797803"/>
                </a:cubicBezTo>
                <a:cubicBezTo>
                  <a:pt x="545306" y="1784779"/>
                  <a:pt x="543038" y="1770186"/>
                  <a:pt x="534692" y="1759058"/>
                </a:cubicBezTo>
                <a:cubicBezTo>
                  <a:pt x="486773" y="1695168"/>
                  <a:pt x="496770" y="1716918"/>
                  <a:pt x="449451" y="1689315"/>
                </a:cubicBezTo>
                <a:cubicBezTo>
                  <a:pt x="428402" y="1677036"/>
                  <a:pt x="411677" y="1653261"/>
                  <a:pt x="387458" y="1650570"/>
                </a:cubicBezTo>
                <a:lnTo>
                  <a:pt x="317715" y="1642820"/>
                </a:lnTo>
                <a:cubicBezTo>
                  <a:pt x="293193" y="1634646"/>
                  <a:pt x="228548" y="1613736"/>
                  <a:pt x="209227" y="1604075"/>
                </a:cubicBezTo>
                <a:cubicBezTo>
                  <a:pt x="197675" y="1598299"/>
                  <a:pt x="188812" y="1588233"/>
                  <a:pt x="178231" y="1580827"/>
                </a:cubicBezTo>
                <a:cubicBezTo>
                  <a:pt x="162972" y="1570145"/>
                  <a:pt x="147599" y="1559593"/>
                  <a:pt x="131736" y="1549831"/>
                </a:cubicBezTo>
                <a:cubicBezTo>
                  <a:pt x="114000" y="1538917"/>
                  <a:pt x="94286" y="1531149"/>
                  <a:pt x="77492" y="1518834"/>
                </a:cubicBezTo>
                <a:cubicBezTo>
                  <a:pt x="21237" y="1477581"/>
                  <a:pt x="26405" y="1480951"/>
                  <a:pt x="0" y="1441342"/>
                </a:cubicBezTo>
                <a:cubicBezTo>
                  <a:pt x="7749" y="1420678"/>
                  <a:pt x="11892" y="1398273"/>
                  <a:pt x="23247" y="1379349"/>
                </a:cubicBezTo>
                <a:cubicBezTo>
                  <a:pt x="28039" y="1371363"/>
                  <a:pt x="38165" y="1368016"/>
                  <a:pt x="46495" y="1363851"/>
                </a:cubicBezTo>
                <a:cubicBezTo>
                  <a:pt x="53801" y="1360198"/>
                  <a:pt x="61783" y="1357939"/>
                  <a:pt x="69742" y="1356102"/>
                </a:cubicBezTo>
                <a:cubicBezTo>
                  <a:pt x="95410" y="1350179"/>
                  <a:pt x="121403" y="1345769"/>
                  <a:pt x="147234" y="1340603"/>
                </a:cubicBezTo>
                <a:cubicBezTo>
                  <a:pt x="149817" y="1322522"/>
                  <a:pt x="144851" y="1301556"/>
                  <a:pt x="154983" y="1286359"/>
                </a:cubicBezTo>
                <a:cubicBezTo>
                  <a:pt x="162699" y="1274785"/>
                  <a:pt x="180189" y="1274047"/>
                  <a:pt x="193729" y="1270861"/>
                </a:cubicBezTo>
                <a:cubicBezTo>
                  <a:pt x="224318" y="1263664"/>
                  <a:pt x="255722" y="1260529"/>
                  <a:pt x="286719" y="1255363"/>
                </a:cubicBezTo>
                <a:cubicBezTo>
                  <a:pt x="289302" y="1247614"/>
                  <a:pt x="289567" y="1238650"/>
                  <a:pt x="294468" y="1232115"/>
                </a:cubicBezTo>
                <a:cubicBezTo>
                  <a:pt x="305427" y="1217503"/>
                  <a:pt x="318602" y="1204329"/>
                  <a:pt x="333214" y="1193370"/>
                </a:cubicBezTo>
                <a:cubicBezTo>
                  <a:pt x="338776" y="1189199"/>
                  <a:pt x="384770" y="1178543"/>
                  <a:pt x="387458" y="1177871"/>
                </a:cubicBezTo>
                <a:cubicBezTo>
                  <a:pt x="423621" y="1159790"/>
                  <a:pt x="456722" y="1133433"/>
                  <a:pt x="495946" y="1123627"/>
                </a:cubicBezTo>
                <a:cubicBezTo>
                  <a:pt x="562626" y="1106957"/>
                  <a:pt x="523565" y="1114774"/>
                  <a:pt x="643180" y="1108129"/>
                </a:cubicBezTo>
                <a:lnTo>
                  <a:pt x="805912" y="1100380"/>
                </a:lnTo>
                <a:cubicBezTo>
                  <a:pt x="826576" y="1095214"/>
                  <a:pt x="847018" y="1089058"/>
                  <a:pt x="867905" y="1084881"/>
                </a:cubicBezTo>
                <a:cubicBezTo>
                  <a:pt x="894541" y="1079554"/>
                  <a:pt x="912110" y="1076679"/>
                  <a:pt x="937647" y="1069383"/>
                </a:cubicBezTo>
                <a:cubicBezTo>
                  <a:pt x="945501" y="1067139"/>
                  <a:pt x="953387" y="1064852"/>
                  <a:pt x="960895" y="1061634"/>
                </a:cubicBezTo>
                <a:cubicBezTo>
                  <a:pt x="971513" y="1057084"/>
                  <a:pt x="980933" y="1049789"/>
                  <a:pt x="991892" y="1046136"/>
                </a:cubicBezTo>
                <a:cubicBezTo>
                  <a:pt x="1004387" y="1041971"/>
                  <a:pt x="1017860" y="1041582"/>
                  <a:pt x="1030637" y="1038387"/>
                </a:cubicBezTo>
                <a:cubicBezTo>
                  <a:pt x="1038562" y="1036406"/>
                  <a:pt x="1046136" y="1033220"/>
                  <a:pt x="1053885" y="1030637"/>
                </a:cubicBezTo>
                <a:cubicBezTo>
                  <a:pt x="1064217" y="1022888"/>
                  <a:pt x="1073668" y="1013798"/>
                  <a:pt x="1084881" y="1007390"/>
                </a:cubicBezTo>
                <a:cubicBezTo>
                  <a:pt x="1131824" y="980566"/>
                  <a:pt x="1087360" y="1020412"/>
                  <a:pt x="1123627" y="984142"/>
                </a:cubicBezTo>
                <a:cubicBezTo>
                  <a:pt x="1086268" y="959236"/>
                  <a:pt x="1097961" y="969977"/>
                  <a:pt x="1123627" y="976393"/>
                </a:cubicBezTo>
                <a:cubicBezTo>
                  <a:pt x="1126133" y="977019"/>
                  <a:pt x="1128793" y="976393"/>
                  <a:pt x="1131376" y="976393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rgbClr val="BC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FF01EC09-242D-40B4-81C7-442983A27AC1}"/>
              </a:ext>
            </a:extLst>
          </p:cNvPr>
          <p:cNvGrpSpPr/>
          <p:nvPr/>
        </p:nvGrpSpPr>
        <p:grpSpPr>
          <a:xfrm>
            <a:off x="7411341" y="2847590"/>
            <a:ext cx="766936" cy="919693"/>
            <a:chOff x="5215294" y="2595966"/>
            <a:chExt cx="766936" cy="919693"/>
          </a:xfrm>
        </p:grpSpPr>
        <p:pic>
          <p:nvPicPr>
            <p:cNvPr id="4" name="גרפיקה 3" descr="הליכה עם מילוי מלא">
              <a:extLst>
                <a:ext uri="{FF2B5EF4-FFF2-40B4-BE49-F238E27FC236}">
                  <a16:creationId xmlns:a16="http://schemas.microsoft.com/office/drawing/2014/main" id="{65D97245-C120-4FD4-935E-2415AECBB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9" name="גרפיקה 8" descr="הליכה עם מילוי מלא">
              <a:extLst>
                <a:ext uri="{FF2B5EF4-FFF2-40B4-BE49-F238E27FC236}">
                  <a16:creationId xmlns:a16="http://schemas.microsoft.com/office/drawing/2014/main" id="{007A35A9-72D5-4322-8E8C-E1699001F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B817A2F0-6F1A-4FE7-9364-6BBE072AC6E7}"/>
              </a:ext>
            </a:extLst>
          </p:cNvPr>
          <p:cNvGrpSpPr/>
          <p:nvPr/>
        </p:nvGrpSpPr>
        <p:grpSpPr>
          <a:xfrm>
            <a:off x="7023397" y="2860882"/>
            <a:ext cx="766936" cy="919693"/>
            <a:chOff x="5215294" y="2595966"/>
            <a:chExt cx="766936" cy="919693"/>
          </a:xfrm>
        </p:grpSpPr>
        <p:pic>
          <p:nvPicPr>
            <p:cNvPr id="12" name="גרפיקה 11" descr="הליכה עם מילוי מלא">
              <a:extLst>
                <a:ext uri="{FF2B5EF4-FFF2-40B4-BE49-F238E27FC236}">
                  <a16:creationId xmlns:a16="http://schemas.microsoft.com/office/drawing/2014/main" id="{33E7A3D1-DBA2-457A-BB09-261AD578D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3" name="גרפיקה 12" descr="הליכה עם מילוי מלא">
              <a:extLst>
                <a:ext uri="{FF2B5EF4-FFF2-40B4-BE49-F238E27FC236}">
                  <a16:creationId xmlns:a16="http://schemas.microsoft.com/office/drawing/2014/main" id="{1095D308-8354-4A03-BDA0-70BD52A01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65F0F38-42DD-4E02-8C44-EBD5F437634E}"/>
              </a:ext>
            </a:extLst>
          </p:cNvPr>
          <p:cNvGrpSpPr/>
          <p:nvPr/>
        </p:nvGrpSpPr>
        <p:grpSpPr>
          <a:xfrm>
            <a:off x="8680378" y="2965890"/>
            <a:ext cx="766936" cy="919693"/>
            <a:chOff x="5215294" y="2595966"/>
            <a:chExt cx="766936" cy="919693"/>
          </a:xfrm>
        </p:grpSpPr>
        <p:pic>
          <p:nvPicPr>
            <p:cNvPr id="15" name="גרפיקה 14" descr="הליכה עם מילוי מלא">
              <a:extLst>
                <a:ext uri="{FF2B5EF4-FFF2-40B4-BE49-F238E27FC236}">
                  <a16:creationId xmlns:a16="http://schemas.microsoft.com/office/drawing/2014/main" id="{3766DE6F-F42A-4B81-AE59-CBDBCBBB6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6" name="גרפיקה 15" descr="הליכה עם מילוי מלא">
              <a:extLst>
                <a:ext uri="{FF2B5EF4-FFF2-40B4-BE49-F238E27FC236}">
                  <a16:creationId xmlns:a16="http://schemas.microsoft.com/office/drawing/2014/main" id="{725EF304-837D-46F5-BEAA-2B4E72B0B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9A4A0402-A398-4BDB-ACE6-BADCA747F703}"/>
              </a:ext>
            </a:extLst>
          </p:cNvPr>
          <p:cNvGrpSpPr/>
          <p:nvPr/>
        </p:nvGrpSpPr>
        <p:grpSpPr>
          <a:xfrm>
            <a:off x="9040837" y="4940807"/>
            <a:ext cx="766936" cy="919693"/>
            <a:chOff x="5215294" y="2595966"/>
            <a:chExt cx="766936" cy="919693"/>
          </a:xfrm>
        </p:grpSpPr>
        <p:pic>
          <p:nvPicPr>
            <p:cNvPr id="18" name="גרפיקה 17" descr="הליכה עם מילוי מלא">
              <a:extLst>
                <a:ext uri="{FF2B5EF4-FFF2-40B4-BE49-F238E27FC236}">
                  <a16:creationId xmlns:a16="http://schemas.microsoft.com/office/drawing/2014/main" id="{FD5A52DB-DFB8-45D6-A0E2-788FB6196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9" name="גרפיקה 18" descr="הליכה עם מילוי מלא">
              <a:extLst>
                <a:ext uri="{FF2B5EF4-FFF2-40B4-BE49-F238E27FC236}">
                  <a16:creationId xmlns:a16="http://schemas.microsoft.com/office/drawing/2014/main" id="{D1D5DE68-F392-4D97-AC53-A99A0A9C5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9419117E-5DDC-4C7B-B0F3-E80744FE3AD0}"/>
              </a:ext>
            </a:extLst>
          </p:cNvPr>
          <p:cNvGrpSpPr/>
          <p:nvPr/>
        </p:nvGrpSpPr>
        <p:grpSpPr>
          <a:xfrm>
            <a:off x="7743697" y="2799348"/>
            <a:ext cx="766936" cy="919693"/>
            <a:chOff x="5215294" y="2595966"/>
            <a:chExt cx="766936" cy="919693"/>
          </a:xfrm>
        </p:grpSpPr>
        <p:pic>
          <p:nvPicPr>
            <p:cNvPr id="21" name="גרפיקה 20" descr="הליכה עם מילוי מלא">
              <a:extLst>
                <a:ext uri="{FF2B5EF4-FFF2-40B4-BE49-F238E27FC236}">
                  <a16:creationId xmlns:a16="http://schemas.microsoft.com/office/drawing/2014/main" id="{642553C8-B2E2-4380-8E12-043369CD0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2" name="גרפיקה 21" descr="הליכה עם מילוי מלא">
              <a:extLst>
                <a:ext uri="{FF2B5EF4-FFF2-40B4-BE49-F238E27FC236}">
                  <a16:creationId xmlns:a16="http://schemas.microsoft.com/office/drawing/2014/main" id="{B3D6EFBA-3AC0-47E8-9FE1-2D1375980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7FC60D02-53B0-41C8-8B78-6AC599505E65}"/>
              </a:ext>
            </a:extLst>
          </p:cNvPr>
          <p:cNvGrpSpPr/>
          <p:nvPr/>
        </p:nvGrpSpPr>
        <p:grpSpPr>
          <a:xfrm>
            <a:off x="8310826" y="3813830"/>
            <a:ext cx="766936" cy="919693"/>
            <a:chOff x="5215294" y="2595966"/>
            <a:chExt cx="766936" cy="919693"/>
          </a:xfrm>
        </p:grpSpPr>
        <p:pic>
          <p:nvPicPr>
            <p:cNvPr id="24" name="גרפיקה 23" descr="הליכה עם מילוי מלא">
              <a:extLst>
                <a:ext uri="{FF2B5EF4-FFF2-40B4-BE49-F238E27FC236}">
                  <a16:creationId xmlns:a16="http://schemas.microsoft.com/office/drawing/2014/main" id="{930F8A02-11A6-41F7-8CC9-5A6426339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5" name="גרפיקה 24" descr="הליכה עם מילוי מלא">
              <a:extLst>
                <a:ext uri="{FF2B5EF4-FFF2-40B4-BE49-F238E27FC236}">
                  <a16:creationId xmlns:a16="http://schemas.microsoft.com/office/drawing/2014/main" id="{3842E102-3BEE-4917-BDDE-239B2E213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9BDCC7E8-6458-46A1-9302-BF5B515AA8BD}"/>
              </a:ext>
            </a:extLst>
          </p:cNvPr>
          <p:cNvGrpSpPr/>
          <p:nvPr/>
        </p:nvGrpSpPr>
        <p:grpSpPr>
          <a:xfrm>
            <a:off x="8363173" y="4373367"/>
            <a:ext cx="766936" cy="919693"/>
            <a:chOff x="5215294" y="2595966"/>
            <a:chExt cx="766936" cy="919693"/>
          </a:xfrm>
        </p:grpSpPr>
        <p:pic>
          <p:nvPicPr>
            <p:cNvPr id="27" name="גרפיקה 26" descr="הליכה עם מילוי מלא">
              <a:extLst>
                <a:ext uri="{FF2B5EF4-FFF2-40B4-BE49-F238E27FC236}">
                  <a16:creationId xmlns:a16="http://schemas.microsoft.com/office/drawing/2014/main" id="{DC7F2378-F912-4CD2-B137-5C34C2303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8" name="גרפיקה 27" descr="הליכה עם מילוי מלא">
              <a:extLst>
                <a:ext uri="{FF2B5EF4-FFF2-40B4-BE49-F238E27FC236}">
                  <a16:creationId xmlns:a16="http://schemas.microsoft.com/office/drawing/2014/main" id="{427ED71E-BA4D-48AF-9FD6-1D9DEA5A7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C4B8ECFF-8112-4DB4-ADC1-81BC57D91B52}"/>
              </a:ext>
            </a:extLst>
          </p:cNvPr>
          <p:cNvGrpSpPr/>
          <p:nvPr/>
        </p:nvGrpSpPr>
        <p:grpSpPr>
          <a:xfrm>
            <a:off x="9396202" y="3263167"/>
            <a:ext cx="766936" cy="919693"/>
            <a:chOff x="5215294" y="2595966"/>
            <a:chExt cx="766936" cy="919693"/>
          </a:xfrm>
        </p:grpSpPr>
        <p:pic>
          <p:nvPicPr>
            <p:cNvPr id="30" name="גרפיקה 29" descr="הליכה עם מילוי מלא">
              <a:extLst>
                <a:ext uri="{FF2B5EF4-FFF2-40B4-BE49-F238E27FC236}">
                  <a16:creationId xmlns:a16="http://schemas.microsoft.com/office/drawing/2014/main" id="{554CA561-C84F-421C-96AC-757354B4A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1" name="גרפיקה 30" descr="הליכה עם מילוי מלא">
              <a:extLst>
                <a:ext uri="{FF2B5EF4-FFF2-40B4-BE49-F238E27FC236}">
                  <a16:creationId xmlns:a16="http://schemas.microsoft.com/office/drawing/2014/main" id="{A61079FC-B67A-4200-BA4E-66F840A619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FA38B50F-9FF3-40BF-9DEF-7F64B1955B30}"/>
              </a:ext>
            </a:extLst>
          </p:cNvPr>
          <p:cNvGrpSpPr/>
          <p:nvPr/>
        </p:nvGrpSpPr>
        <p:grpSpPr>
          <a:xfrm>
            <a:off x="8342689" y="3328772"/>
            <a:ext cx="766936" cy="919693"/>
            <a:chOff x="5215294" y="2595966"/>
            <a:chExt cx="766936" cy="919693"/>
          </a:xfrm>
        </p:grpSpPr>
        <p:pic>
          <p:nvPicPr>
            <p:cNvPr id="33" name="גרפיקה 32" descr="הליכה עם מילוי מלא">
              <a:extLst>
                <a:ext uri="{FF2B5EF4-FFF2-40B4-BE49-F238E27FC236}">
                  <a16:creationId xmlns:a16="http://schemas.microsoft.com/office/drawing/2014/main" id="{784C4701-2169-41B0-A2FB-7C58F5E5F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4" name="גרפיקה 33" descr="הליכה עם מילוי מלא">
              <a:extLst>
                <a:ext uri="{FF2B5EF4-FFF2-40B4-BE49-F238E27FC236}">
                  <a16:creationId xmlns:a16="http://schemas.microsoft.com/office/drawing/2014/main" id="{FD18A7F3-BC9E-41E6-A55D-8C8C7E617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6334F835-6F25-4377-BD0C-A2EB37ADE895}"/>
              </a:ext>
            </a:extLst>
          </p:cNvPr>
          <p:cNvGrpSpPr/>
          <p:nvPr/>
        </p:nvGrpSpPr>
        <p:grpSpPr>
          <a:xfrm>
            <a:off x="9421480" y="4733847"/>
            <a:ext cx="766936" cy="919693"/>
            <a:chOff x="5215294" y="2595966"/>
            <a:chExt cx="766936" cy="919693"/>
          </a:xfrm>
        </p:grpSpPr>
        <p:pic>
          <p:nvPicPr>
            <p:cNvPr id="36" name="גרפיקה 35" descr="הליכה עם מילוי מלא">
              <a:extLst>
                <a:ext uri="{FF2B5EF4-FFF2-40B4-BE49-F238E27FC236}">
                  <a16:creationId xmlns:a16="http://schemas.microsoft.com/office/drawing/2014/main" id="{5EB685BA-1B7E-4651-B847-7D7971572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7" name="גרפיקה 36" descr="הליכה עם מילוי מלא">
              <a:extLst>
                <a:ext uri="{FF2B5EF4-FFF2-40B4-BE49-F238E27FC236}">
                  <a16:creationId xmlns:a16="http://schemas.microsoft.com/office/drawing/2014/main" id="{1261E6F0-64AA-4408-9E7E-713A95009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B6B37299-32D2-4994-873C-948BC23AEC35}"/>
              </a:ext>
            </a:extLst>
          </p:cNvPr>
          <p:cNvGrpSpPr/>
          <p:nvPr/>
        </p:nvGrpSpPr>
        <p:grpSpPr>
          <a:xfrm>
            <a:off x="6272156" y="4878249"/>
            <a:ext cx="766936" cy="919693"/>
            <a:chOff x="5215294" y="2595966"/>
            <a:chExt cx="766936" cy="919693"/>
          </a:xfrm>
        </p:grpSpPr>
        <p:pic>
          <p:nvPicPr>
            <p:cNvPr id="39" name="גרפיקה 38" descr="הליכה עם מילוי מלא">
              <a:extLst>
                <a:ext uri="{FF2B5EF4-FFF2-40B4-BE49-F238E27FC236}">
                  <a16:creationId xmlns:a16="http://schemas.microsoft.com/office/drawing/2014/main" id="{C86D42E9-7CBF-4165-BA4A-1256ED78D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0" name="גרפיקה 39" descr="הליכה עם מילוי מלא">
              <a:extLst>
                <a:ext uri="{FF2B5EF4-FFF2-40B4-BE49-F238E27FC236}">
                  <a16:creationId xmlns:a16="http://schemas.microsoft.com/office/drawing/2014/main" id="{96B5583C-E939-4581-8F7A-F01D11A75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B673BA59-9D58-4DF7-A493-57FC38AC9A1C}"/>
              </a:ext>
            </a:extLst>
          </p:cNvPr>
          <p:cNvGrpSpPr/>
          <p:nvPr/>
        </p:nvGrpSpPr>
        <p:grpSpPr>
          <a:xfrm>
            <a:off x="8680544" y="5022651"/>
            <a:ext cx="766936" cy="919693"/>
            <a:chOff x="5215294" y="2595966"/>
            <a:chExt cx="766936" cy="919693"/>
          </a:xfrm>
        </p:grpSpPr>
        <p:pic>
          <p:nvPicPr>
            <p:cNvPr id="42" name="גרפיקה 41" descr="הליכה עם מילוי מלא">
              <a:extLst>
                <a:ext uri="{FF2B5EF4-FFF2-40B4-BE49-F238E27FC236}">
                  <a16:creationId xmlns:a16="http://schemas.microsoft.com/office/drawing/2014/main" id="{59B6EA18-178C-4F9D-B7C5-4855942B3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3" name="גרפיקה 42" descr="הליכה עם מילוי מלא">
              <a:extLst>
                <a:ext uri="{FF2B5EF4-FFF2-40B4-BE49-F238E27FC236}">
                  <a16:creationId xmlns:a16="http://schemas.microsoft.com/office/drawing/2014/main" id="{4A12BDC2-9964-42DD-B6E6-BD4635212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4AB13F76-A829-45A8-BE56-1EF943C0D30D}"/>
              </a:ext>
            </a:extLst>
          </p:cNvPr>
          <p:cNvGrpSpPr/>
          <p:nvPr/>
        </p:nvGrpSpPr>
        <p:grpSpPr>
          <a:xfrm>
            <a:off x="8259026" y="4690372"/>
            <a:ext cx="766936" cy="963904"/>
            <a:chOff x="5215294" y="2595966"/>
            <a:chExt cx="766936" cy="963904"/>
          </a:xfrm>
        </p:grpSpPr>
        <p:pic>
          <p:nvPicPr>
            <p:cNvPr id="46" name="גרפיקה 45" descr="הליכה עם מילוי מלא">
              <a:extLst>
                <a:ext uri="{FF2B5EF4-FFF2-40B4-BE49-F238E27FC236}">
                  <a16:creationId xmlns:a16="http://schemas.microsoft.com/office/drawing/2014/main" id="{CE74B54E-107E-44D4-B3D4-D333BDBB7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7" name="גרפיקה 46" descr="הליכה עם מילוי מלא">
              <a:extLst>
                <a:ext uri="{FF2B5EF4-FFF2-40B4-BE49-F238E27FC236}">
                  <a16:creationId xmlns:a16="http://schemas.microsoft.com/office/drawing/2014/main" id="{9F8CD70E-A48E-4C00-9500-FC27BF875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099364" y="2961929"/>
              <a:ext cx="766936" cy="428945"/>
            </a:xfrm>
            <a:prstGeom prst="rect">
              <a:avLst/>
            </a:prstGeom>
          </p:spPr>
        </p:pic>
      </p:grpSp>
      <p:grpSp>
        <p:nvGrpSpPr>
          <p:cNvPr id="48" name="קבוצה 47">
            <a:extLst>
              <a:ext uri="{FF2B5EF4-FFF2-40B4-BE49-F238E27FC236}">
                <a16:creationId xmlns:a16="http://schemas.microsoft.com/office/drawing/2014/main" id="{3086D84E-6CB0-483F-869E-997848959460}"/>
              </a:ext>
            </a:extLst>
          </p:cNvPr>
          <p:cNvGrpSpPr/>
          <p:nvPr/>
        </p:nvGrpSpPr>
        <p:grpSpPr>
          <a:xfrm>
            <a:off x="7960146" y="4960622"/>
            <a:ext cx="766936" cy="919693"/>
            <a:chOff x="5215294" y="2595966"/>
            <a:chExt cx="766936" cy="919693"/>
          </a:xfrm>
        </p:grpSpPr>
        <p:pic>
          <p:nvPicPr>
            <p:cNvPr id="49" name="גרפיקה 48" descr="הליכה עם מילוי מלא">
              <a:extLst>
                <a:ext uri="{FF2B5EF4-FFF2-40B4-BE49-F238E27FC236}">
                  <a16:creationId xmlns:a16="http://schemas.microsoft.com/office/drawing/2014/main" id="{F7C269DB-0F03-4B30-B0B4-0AC3AD75E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0" name="גרפיקה 49" descr="הליכה עם מילוי מלא">
              <a:extLst>
                <a:ext uri="{FF2B5EF4-FFF2-40B4-BE49-F238E27FC236}">
                  <a16:creationId xmlns:a16="http://schemas.microsoft.com/office/drawing/2014/main" id="{6536F544-3CB3-4038-B5B3-60159607C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1" name="קבוצה 50">
            <a:extLst>
              <a:ext uri="{FF2B5EF4-FFF2-40B4-BE49-F238E27FC236}">
                <a16:creationId xmlns:a16="http://schemas.microsoft.com/office/drawing/2014/main" id="{90C99F7D-075A-4B1A-8620-53E2D502D344}"/>
              </a:ext>
            </a:extLst>
          </p:cNvPr>
          <p:cNvGrpSpPr/>
          <p:nvPr/>
        </p:nvGrpSpPr>
        <p:grpSpPr>
          <a:xfrm>
            <a:off x="6548470" y="4925504"/>
            <a:ext cx="766936" cy="919693"/>
            <a:chOff x="5215294" y="2595966"/>
            <a:chExt cx="766936" cy="919693"/>
          </a:xfrm>
        </p:grpSpPr>
        <p:pic>
          <p:nvPicPr>
            <p:cNvPr id="52" name="גרפיקה 51" descr="הליכה עם מילוי מלא">
              <a:extLst>
                <a:ext uri="{FF2B5EF4-FFF2-40B4-BE49-F238E27FC236}">
                  <a16:creationId xmlns:a16="http://schemas.microsoft.com/office/drawing/2014/main" id="{7F3E5A8F-B0DE-47AF-A48D-AF52BD5FD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3" name="גרפיקה 52" descr="הליכה עם מילוי מלא">
              <a:extLst>
                <a:ext uri="{FF2B5EF4-FFF2-40B4-BE49-F238E27FC236}">
                  <a16:creationId xmlns:a16="http://schemas.microsoft.com/office/drawing/2014/main" id="{441E59C6-6719-47C4-B8C4-E860C129F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ADB16CE2-7ED2-49B4-B733-7260D394E575}"/>
              </a:ext>
            </a:extLst>
          </p:cNvPr>
          <p:cNvGrpSpPr/>
          <p:nvPr/>
        </p:nvGrpSpPr>
        <p:grpSpPr>
          <a:xfrm>
            <a:off x="7236236" y="4944576"/>
            <a:ext cx="766936" cy="919693"/>
            <a:chOff x="5215294" y="2595966"/>
            <a:chExt cx="766936" cy="919693"/>
          </a:xfrm>
        </p:grpSpPr>
        <p:pic>
          <p:nvPicPr>
            <p:cNvPr id="55" name="גרפיקה 54" descr="הליכה עם מילוי מלא">
              <a:extLst>
                <a:ext uri="{FF2B5EF4-FFF2-40B4-BE49-F238E27FC236}">
                  <a16:creationId xmlns:a16="http://schemas.microsoft.com/office/drawing/2014/main" id="{E15C83E6-B4A3-4535-8029-6F34297E6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6" name="גרפיקה 55" descr="הליכה עם מילוי מלא">
              <a:extLst>
                <a:ext uri="{FF2B5EF4-FFF2-40B4-BE49-F238E27FC236}">
                  <a16:creationId xmlns:a16="http://schemas.microsoft.com/office/drawing/2014/main" id="{CF664494-4838-4934-B599-C00CC5850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7" name="קבוצה 56">
            <a:extLst>
              <a:ext uri="{FF2B5EF4-FFF2-40B4-BE49-F238E27FC236}">
                <a16:creationId xmlns:a16="http://schemas.microsoft.com/office/drawing/2014/main" id="{60CB0C63-8C90-48AA-8214-78EB1B736FC8}"/>
              </a:ext>
            </a:extLst>
          </p:cNvPr>
          <p:cNvGrpSpPr/>
          <p:nvPr/>
        </p:nvGrpSpPr>
        <p:grpSpPr>
          <a:xfrm>
            <a:off x="6899647" y="4918726"/>
            <a:ext cx="766936" cy="919693"/>
            <a:chOff x="5215294" y="2595966"/>
            <a:chExt cx="766936" cy="919693"/>
          </a:xfrm>
        </p:grpSpPr>
        <p:pic>
          <p:nvPicPr>
            <p:cNvPr id="58" name="גרפיקה 57" descr="הליכה עם מילוי מלא">
              <a:extLst>
                <a:ext uri="{FF2B5EF4-FFF2-40B4-BE49-F238E27FC236}">
                  <a16:creationId xmlns:a16="http://schemas.microsoft.com/office/drawing/2014/main" id="{83536FFE-B19B-40A5-9CF1-8EE0E3733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9" name="גרפיקה 58" descr="הליכה עם מילוי מלא">
              <a:extLst>
                <a:ext uri="{FF2B5EF4-FFF2-40B4-BE49-F238E27FC236}">
                  <a16:creationId xmlns:a16="http://schemas.microsoft.com/office/drawing/2014/main" id="{A7A1979F-E666-4BAD-9B62-F5558DF01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0" name="קבוצה 59">
            <a:extLst>
              <a:ext uri="{FF2B5EF4-FFF2-40B4-BE49-F238E27FC236}">
                <a16:creationId xmlns:a16="http://schemas.microsoft.com/office/drawing/2014/main" id="{882B010C-6F42-4EB4-BC4C-7DDFC6A904F7}"/>
              </a:ext>
            </a:extLst>
          </p:cNvPr>
          <p:cNvGrpSpPr/>
          <p:nvPr/>
        </p:nvGrpSpPr>
        <p:grpSpPr>
          <a:xfrm>
            <a:off x="7642775" y="4999353"/>
            <a:ext cx="766936" cy="919693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61" name="גרפיקה 60" descr="הליכה עם מילוי מלא">
              <a:extLst>
                <a:ext uri="{FF2B5EF4-FFF2-40B4-BE49-F238E27FC236}">
                  <a16:creationId xmlns:a16="http://schemas.microsoft.com/office/drawing/2014/main" id="{FCDC40E6-8514-401C-BE82-11F70F145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2" name="גרפיקה 61" descr="הליכה עם מילוי מלא">
              <a:extLst>
                <a:ext uri="{FF2B5EF4-FFF2-40B4-BE49-F238E27FC236}">
                  <a16:creationId xmlns:a16="http://schemas.microsoft.com/office/drawing/2014/main" id="{E0801730-9676-407F-B2C3-CE79714C0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pic>
        <p:nvPicPr>
          <p:cNvPr id="63" name="גרפיקה 62" descr="הליכה עם מילוי מלא">
            <a:extLst>
              <a:ext uri="{FF2B5EF4-FFF2-40B4-BE49-F238E27FC236}">
                <a16:creationId xmlns:a16="http://schemas.microsoft.com/office/drawing/2014/main" id="{B5650867-FFE4-42FC-8EA4-2A81944EEF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023"/>
          <a:stretch/>
        </p:blipFill>
        <p:spPr>
          <a:xfrm>
            <a:off x="6686803" y="3693916"/>
            <a:ext cx="629233" cy="905042"/>
          </a:xfrm>
          <a:prstGeom prst="rect">
            <a:avLst/>
          </a:prstGeom>
        </p:spPr>
      </p:pic>
      <p:sp>
        <p:nvSpPr>
          <p:cNvPr id="64" name="מלבן 63">
            <a:extLst>
              <a:ext uri="{FF2B5EF4-FFF2-40B4-BE49-F238E27FC236}">
                <a16:creationId xmlns:a16="http://schemas.microsoft.com/office/drawing/2014/main" id="{258303A4-1283-4BCC-8F68-525BB6921CD4}"/>
              </a:ext>
            </a:extLst>
          </p:cNvPr>
          <p:cNvSpPr/>
          <p:nvPr/>
        </p:nvSpPr>
        <p:spPr>
          <a:xfrm>
            <a:off x="2277454" y="422652"/>
            <a:ext cx="4302224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אירוע חוד עקב </a:t>
            </a:r>
          </a:p>
          <a:p>
            <a:pPr algn="ctr"/>
            <a:r>
              <a:rPr lang="he-IL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חנוכה 2003  </a:t>
            </a:r>
            <a:r>
              <a:rPr lang="he-IL" sz="32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המשך...</a:t>
            </a:r>
            <a:endParaRPr lang="he-IL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0BBD5E69-8C1D-F42A-3683-FCF26A99901C}"/>
              </a:ext>
            </a:extLst>
          </p:cNvPr>
          <p:cNvGrpSpPr/>
          <p:nvPr/>
        </p:nvGrpSpPr>
        <p:grpSpPr>
          <a:xfrm>
            <a:off x="6767224" y="2918052"/>
            <a:ext cx="766936" cy="919693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44" name="גרפיקה 43" descr="הליכה עם מילוי מלא">
              <a:extLst>
                <a:ext uri="{FF2B5EF4-FFF2-40B4-BE49-F238E27FC236}">
                  <a16:creationId xmlns:a16="http://schemas.microsoft.com/office/drawing/2014/main" id="{F5B61FF2-FA33-BC2E-65DA-ACFF88311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5" name="גרפיקה 64" descr="הליכה עם מילוי מלא">
              <a:extLst>
                <a:ext uri="{FF2B5EF4-FFF2-40B4-BE49-F238E27FC236}">
                  <a16:creationId xmlns:a16="http://schemas.microsoft.com/office/drawing/2014/main" id="{091EEB24-1000-F0BC-F028-CB0B2F4EB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6" name="קבוצה 65">
            <a:extLst>
              <a:ext uri="{FF2B5EF4-FFF2-40B4-BE49-F238E27FC236}">
                <a16:creationId xmlns:a16="http://schemas.microsoft.com/office/drawing/2014/main" id="{682276C3-0175-B7AF-3B35-1824D62288C5}"/>
              </a:ext>
            </a:extLst>
          </p:cNvPr>
          <p:cNvGrpSpPr/>
          <p:nvPr/>
        </p:nvGrpSpPr>
        <p:grpSpPr>
          <a:xfrm>
            <a:off x="6265039" y="4881703"/>
            <a:ext cx="766936" cy="919693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67" name="גרפיקה 66" descr="הליכה עם מילוי מלא">
              <a:extLst>
                <a:ext uri="{FF2B5EF4-FFF2-40B4-BE49-F238E27FC236}">
                  <a16:creationId xmlns:a16="http://schemas.microsoft.com/office/drawing/2014/main" id="{627D663E-2018-27FB-35A1-814EAE7BC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8" name="גרפיקה 67" descr="הליכה עם מילוי מלא">
              <a:extLst>
                <a:ext uri="{FF2B5EF4-FFF2-40B4-BE49-F238E27FC236}">
                  <a16:creationId xmlns:a16="http://schemas.microsoft.com/office/drawing/2014/main" id="{00CA4544-1FF4-5FA4-A194-F02543B16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DD172B00-53C1-FD18-88C8-21B47777AD78}"/>
              </a:ext>
            </a:extLst>
          </p:cNvPr>
          <p:cNvGrpSpPr/>
          <p:nvPr/>
        </p:nvGrpSpPr>
        <p:grpSpPr>
          <a:xfrm>
            <a:off x="7983392" y="2686239"/>
            <a:ext cx="766936" cy="919693"/>
            <a:chOff x="5215294" y="2595966"/>
            <a:chExt cx="766936" cy="919693"/>
          </a:xfrm>
        </p:grpSpPr>
        <p:pic>
          <p:nvPicPr>
            <p:cNvPr id="70" name="גרפיקה 69" descr="הליכה עם מילוי מלא">
              <a:extLst>
                <a:ext uri="{FF2B5EF4-FFF2-40B4-BE49-F238E27FC236}">
                  <a16:creationId xmlns:a16="http://schemas.microsoft.com/office/drawing/2014/main" id="{8FDA8E58-0084-926D-1C8C-AEEFF03DA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71" name="גרפיקה 70" descr="הליכה עם מילוי מלא">
              <a:extLst>
                <a:ext uri="{FF2B5EF4-FFF2-40B4-BE49-F238E27FC236}">
                  <a16:creationId xmlns:a16="http://schemas.microsoft.com/office/drawing/2014/main" id="{29FF18A8-9CB4-2C9B-601F-CDCCB123D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sp>
        <p:nvSpPr>
          <p:cNvPr id="72" name="תרשים זרימה: סרט מנוקב 71">
            <a:extLst>
              <a:ext uri="{FF2B5EF4-FFF2-40B4-BE49-F238E27FC236}">
                <a16:creationId xmlns:a16="http://schemas.microsoft.com/office/drawing/2014/main" id="{F8D6EA81-A1C7-115C-3EAA-934E094390A5}"/>
              </a:ext>
            </a:extLst>
          </p:cNvPr>
          <p:cNvSpPr/>
          <p:nvPr/>
        </p:nvSpPr>
        <p:spPr>
          <a:xfrm rot="17032500">
            <a:off x="4450318" y="3990275"/>
            <a:ext cx="4298119" cy="93007"/>
          </a:xfrm>
          <a:prstGeom prst="flowChartPunchedTape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74" name="מחבר חץ ישר 73">
            <a:extLst>
              <a:ext uri="{FF2B5EF4-FFF2-40B4-BE49-F238E27FC236}">
                <a16:creationId xmlns:a16="http://schemas.microsoft.com/office/drawing/2014/main" id="{CEA015B1-8CFA-0357-AFFB-BAD66A2A4346}"/>
              </a:ext>
            </a:extLst>
          </p:cNvPr>
          <p:cNvCxnSpPr>
            <a:cxnSpLocks/>
          </p:cNvCxnSpPr>
          <p:nvPr/>
        </p:nvCxnSpPr>
        <p:spPr>
          <a:xfrm flipH="1">
            <a:off x="3698151" y="4206296"/>
            <a:ext cx="2830493" cy="15875"/>
          </a:xfrm>
          <a:prstGeom prst="straightConnector1">
            <a:avLst/>
          </a:prstGeom>
          <a:ln w="412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מלבן 74">
            <a:extLst>
              <a:ext uri="{FF2B5EF4-FFF2-40B4-BE49-F238E27FC236}">
                <a16:creationId xmlns:a16="http://schemas.microsoft.com/office/drawing/2014/main" id="{7B8C0309-6BD1-A62D-AD00-0FA8F8F50FF0}"/>
              </a:ext>
            </a:extLst>
          </p:cNvPr>
          <p:cNvSpPr/>
          <p:nvPr/>
        </p:nvSpPr>
        <p:spPr>
          <a:xfrm>
            <a:off x="4994171" y="3682221"/>
            <a:ext cx="81229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e-IL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מ'</a:t>
            </a:r>
          </a:p>
        </p:txBody>
      </p:sp>
    </p:spTree>
    <p:extLst>
      <p:ext uri="{BB962C8B-B14F-4D97-AF65-F5344CB8AC3E}">
        <p14:creationId xmlns:p14="http://schemas.microsoft.com/office/powerpoint/2010/main" val="60174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D69BD-D746-F61D-1DDE-7755583F9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DDCA1EF-FADB-E464-61B2-84A35DD39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720080"/>
          </a:xfrm>
        </p:spPr>
        <p:txBody>
          <a:bodyPr/>
          <a:lstStyle/>
          <a:p>
            <a:pPr algn="ctr"/>
            <a:r>
              <a:rPr lang="he-IL" dirty="0"/>
              <a:t> </a:t>
            </a:r>
            <a:endParaRPr lang="en-US" dirty="0"/>
          </a:p>
        </p:txBody>
      </p:sp>
      <p:pic>
        <p:nvPicPr>
          <p:cNvPr id="5" name="מציין מיקום תוכן 4" descr="תמונה שמכילה קרקע, חוץ, טבע, אנשים&#10;&#10;התיאור נוצר באופן אוטומטי">
            <a:extLst>
              <a:ext uri="{FF2B5EF4-FFF2-40B4-BE49-F238E27FC236}">
                <a16:creationId xmlns:a16="http://schemas.microsoft.com/office/drawing/2014/main" id="{E76DDAC5-19DB-D5BD-94D7-0A52ECB55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b="9637"/>
          <a:stretch/>
        </p:blipFill>
        <p:spPr>
          <a:xfrm>
            <a:off x="457200" y="1700808"/>
            <a:ext cx="8229600" cy="4425355"/>
          </a:xfrm>
          <a:noFill/>
        </p:spPr>
      </p:pic>
      <p:sp>
        <p:nvSpPr>
          <p:cNvPr id="2" name="צורה חופשית: צורה 1">
            <a:extLst>
              <a:ext uri="{FF2B5EF4-FFF2-40B4-BE49-F238E27FC236}">
                <a16:creationId xmlns:a16="http://schemas.microsoft.com/office/drawing/2014/main" id="{9B78A715-B972-50F9-A468-8B8F265D14BD}"/>
              </a:ext>
            </a:extLst>
          </p:cNvPr>
          <p:cNvSpPr/>
          <p:nvPr/>
        </p:nvSpPr>
        <p:spPr>
          <a:xfrm>
            <a:off x="3203848" y="3068960"/>
            <a:ext cx="4796725" cy="2200759"/>
          </a:xfrm>
          <a:custGeom>
            <a:avLst/>
            <a:gdLst>
              <a:gd name="connsiteX0" fmla="*/ 1022888 w 4796725"/>
              <a:gd name="connsiteY0" fmla="*/ 1038387 h 2200759"/>
              <a:gd name="connsiteX1" fmla="*/ 1030637 w 4796725"/>
              <a:gd name="connsiteY1" fmla="*/ 991892 h 2200759"/>
              <a:gd name="connsiteX2" fmla="*/ 1061634 w 4796725"/>
              <a:gd name="connsiteY2" fmla="*/ 976393 h 2200759"/>
              <a:gd name="connsiteX3" fmla="*/ 1123627 w 4796725"/>
              <a:gd name="connsiteY3" fmla="*/ 953146 h 2200759"/>
              <a:gd name="connsiteX4" fmla="*/ 1185620 w 4796725"/>
              <a:gd name="connsiteY4" fmla="*/ 922149 h 2200759"/>
              <a:gd name="connsiteX5" fmla="*/ 1286359 w 4796725"/>
              <a:gd name="connsiteY5" fmla="*/ 898902 h 2200759"/>
              <a:gd name="connsiteX6" fmla="*/ 1317356 w 4796725"/>
              <a:gd name="connsiteY6" fmla="*/ 883403 h 2200759"/>
              <a:gd name="connsiteX7" fmla="*/ 1402597 w 4796725"/>
              <a:gd name="connsiteY7" fmla="*/ 852407 h 2200759"/>
              <a:gd name="connsiteX8" fmla="*/ 1449092 w 4796725"/>
              <a:gd name="connsiteY8" fmla="*/ 798163 h 2200759"/>
              <a:gd name="connsiteX9" fmla="*/ 1503336 w 4796725"/>
              <a:gd name="connsiteY9" fmla="*/ 736170 h 2200759"/>
              <a:gd name="connsiteX10" fmla="*/ 1518834 w 4796725"/>
              <a:gd name="connsiteY10" fmla="*/ 705173 h 2200759"/>
              <a:gd name="connsiteX11" fmla="*/ 1534332 w 4796725"/>
              <a:gd name="connsiteY11" fmla="*/ 681926 h 2200759"/>
              <a:gd name="connsiteX12" fmla="*/ 1542081 w 4796725"/>
              <a:gd name="connsiteY12" fmla="*/ 658678 h 2200759"/>
              <a:gd name="connsiteX13" fmla="*/ 1588576 w 4796725"/>
              <a:gd name="connsiteY13" fmla="*/ 604434 h 2200759"/>
              <a:gd name="connsiteX14" fmla="*/ 1627322 w 4796725"/>
              <a:gd name="connsiteY14" fmla="*/ 542441 h 2200759"/>
              <a:gd name="connsiteX15" fmla="*/ 1704814 w 4796725"/>
              <a:gd name="connsiteY15" fmla="*/ 464949 h 2200759"/>
              <a:gd name="connsiteX16" fmla="*/ 1743559 w 4796725"/>
              <a:gd name="connsiteY16" fmla="*/ 426203 h 2200759"/>
              <a:gd name="connsiteX17" fmla="*/ 1805553 w 4796725"/>
              <a:gd name="connsiteY17" fmla="*/ 395207 h 2200759"/>
              <a:gd name="connsiteX18" fmla="*/ 1836549 w 4796725"/>
              <a:gd name="connsiteY18" fmla="*/ 379709 h 2200759"/>
              <a:gd name="connsiteX19" fmla="*/ 1875295 w 4796725"/>
              <a:gd name="connsiteY19" fmla="*/ 356461 h 2200759"/>
              <a:gd name="connsiteX20" fmla="*/ 1898542 w 4796725"/>
              <a:gd name="connsiteY20" fmla="*/ 348712 h 2200759"/>
              <a:gd name="connsiteX21" fmla="*/ 1960536 w 4796725"/>
              <a:gd name="connsiteY21" fmla="*/ 309966 h 2200759"/>
              <a:gd name="connsiteX22" fmla="*/ 1991532 w 4796725"/>
              <a:gd name="connsiteY22" fmla="*/ 278970 h 2200759"/>
              <a:gd name="connsiteX23" fmla="*/ 2030278 w 4796725"/>
              <a:gd name="connsiteY23" fmla="*/ 255722 h 2200759"/>
              <a:gd name="connsiteX24" fmla="*/ 2100020 w 4796725"/>
              <a:gd name="connsiteY24" fmla="*/ 216976 h 2200759"/>
              <a:gd name="connsiteX25" fmla="*/ 2177512 w 4796725"/>
              <a:gd name="connsiteY25" fmla="*/ 154983 h 2200759"/>
              <a:gd name="connsiteX26" fmla="*/ 2200759 w 4796725"/>
              <a:gd name="connsiteY26" fmla="*/ 139485 h 2200759"/>
              <a:gd name="connsiteX27" fmla="*/ 2239505 w 4796725"/>
              <a:gd name="connsiteY27" fmla="*/ 108488 h 2200759"/>
              <a:gd name="connsiteX28" fmla="*/ 2262753 w 4796725"/>
              <a:gd name="connsiteY28" fmla="*/ 85241 h 2200759"/>
              <a:gd name="connsiteX29" fmla="*/ 2286000 w 4796725"/>
              <a:gd name="connsiteY29" fmla="*/ 77492 h 2200759"/>
              <a:gd name="connsiteX30" fmla="*/ 2386739 w 4796725"/>
              <a:gd name="connsiteY30" fmla="*/ 54244 h 2200759"/>
              <a:gd name="connsiteX31" fmla="*/ 2479729 w 4796725"/>
              <a:gd name="connsiteY31" fmla="*/ 15498 h 2200759"/>
              <a:gd name="connsiteX32" fmla="*/ 2634712 w 4796725"/>
              <a:gd name="connsiteY32" fmla="*/ 0 h 2200759"/>
              <a:gd name="connsiteX33" fmla="*/ 2781946 w 4796725"/>
              <a:gd name="connsiteY33" fmla="*/ 7749 h 2200759"/>
              <a:gd name="connsiteX34" fmla="*/ 2836190 w 4796725"/>
              <a:gd name="connsiteY34" fmla="*/ 38746 h 2200759"/>
              <a:gd name="connsiteX35" fmla="*/ 2898183 w 4796725"/>
              <a:gd name="connsiteY35" fmla="*/ 69742 h 2200759"/>
              <a:gd name="connsiteX36" fmla="*/ 2936929 w 4796725"/>
              <a:gd name="connsiteY36" fmla="*/ 85241 h 2200759"/>
              <a:gd name="connsiteX37" fmla="*/ 2991173 w 4796725"/>
              <a:gd name="connsiteY37" fmla="*/ 123987 h 2200759"/>
              <a:gd name="connsiteX38" fmla="*/ 3053166 w 4796725"/>
              <a:gd name="connsiteY38" fmla="*/ 147234 h 2200759"/>
              <a:gd name="connsiteX39" fmla="*/ 3099661 w 4796725"/>
              <a:gd name="connsiteY39" fmla="*/ 178231 h 2200759"/>
              <a:gd name="connsiteX40" fmla="*/ 3215898 w 4796725"/>
              <a:gd name="connsiteY40" fmla="*/ 247973 h 2200759"/>
              <a:gd name="connsiteX41" fmla="*/ 3285641 w 4796725"/>
              <a:gd name="connsiteY41" fmla="*/ 278970 h 2200759"/>
              <a:gd name="connsiteX42" fmla="*/ 3339885 w 4796725"/>
              <a:gd name="connsiteY42" fmla="*/ 309966 h 2200759"/>
              <a:gd name="connsiteX43" fmla="*/ 3370881 w 4796725"/>
              <a:gd name="connsiteY43" fmla="*/ 325465 h 2200759"/>
              <a:gd name="connsiteX44" fmla="*/ 3564610 w 4796725"/>
              <a:gd name="connsiteY44" fmla="*/ 309966 h 2200759"/>
              <a:gd name="connsiteX45" fmla="*/ 3680847 w 4796725"/>
              <a:gd name="connsiteY45" fmla="*/ 255722 h 2200759"/>
              <a:gd name="connsiteX46" fmla="*/ 3727342 w 4796725"/>
              <a:gd name="connsiteY46" fmla="*/ 232475 h 2200759"/>
              <a:gd name="connsiteX47" fmla="*/ 3828081 w 4796725"/>
              <a:gd name="connsiteY47" fmla="*/ 216976 h 2200759"/>
              <a:gd name="connsiteX48" fmla="*/ 4331776 w 4796725"/>
              <a:gd name="connsiteY48" fmla="*/ 255722 h 2200759"/>
              <a:gd name="connsiteX49" fmla="*/ 4393769 w 4796725"/>
              <a:gd name="connsiteY49" fmla="*/ 294468 h 2200759"/>
              <a:gd name="connsiteX50" fmla="*/ 4455763 w 4796725"/>
              <a:gd name="connsiteY50" fmla="*/ 348712 h 2200759"/>
              <a:gd name="connsiteX51" fmla="*/ 4494508 w 4796725"/>
              <a:gd name="connsiteY51" fmla="*/ 402956 h 2200759"/>
              <a:gd name="connsiteX52" fmla="*/ 4587498 w 4796725"/>
              <a:gd name="connsiteY52" fmla="*/ 472698 h 2200759"/>
              <a:gd name="connsiteX53" fmla="*/ 4649492 w 4796725"/>
              <a:gd name="connsiteY53" fmla="*/ 534692 h 2200759"/>
              <a:gd name="connsiteX54" fmla="*/ 4680488 w 4796725"/>
              <a:gd name="connsiteY54" fmla="*/ 542441 h 2200759"/>
              <a:gd name="connsiteX55" fmla="*/ 4719234 w 4796725"/>
              <a:gd name="connsiteY55" fmla="*/ 573437 h 2200759"/>
              <a:gd name="connsiteX56" fmla="*/ 4742481 w 4796725"/>
              <a:gd name="connsiteY56" fmla="*/ 596685 h 2200759"/>
              <a:gd name="connsiteX57" fmla="*/ 4765729 w 4796725"/>
              <a:gd name="connsiteY57" fmla="*/ 805912 h 2200759"/>
              <a:gd name="connsiteX58" fmla="*/ 4796725 w 4796725"/>
              <a:gd name="connsiteY58" fmla="*/ 976393 h 2200759"/>
              <a:gd name="connsiteX59" fmla="*/ 4781227 w 4796725"/>
              <a:gd name="connsiteY59" fmla="*/ 1232115 h 2200759"/>
              <a:gd name="connsiteX60" fmla="*/ 4773478 w 4796725"/>
              <a:gd name="connsiteY60" fmla="*/ 1270861 h 2200759"/>
              <a:gd name="connsiteX61" fmla="*/ 4618495 w 4796725"/>
              <a:gd name="connsiteY61" fmla="*/ 1402597 h 2200759"/>
              <a:gd name="connsiteX62" fmla="*/ 4556502 w 4796725"/>
              <a:gd name="connsiteY62" fmla="*/ 1441342 h 2200759"/>
              <a:gd name="connsiteX63" fmla="*/ 4417017 w 4796725"/>
              <a:gd name="connsiteY63" fmla="*/ 1456841 h 2200759"/>
              <a:gd name="connsiteX64" fmla="*/ 4362773 w 4796725"/>
              <a:gd name="connsiteY64" fmla="*/ 1487837 h 2200759"/>
              <a:gd name="connsiteX65" fmla="*/ 4324027 w 4796725"/>
              <a:gd name="connsiteY65" fmla="*/ 1495587 h 2200759"/>
              <a:gd name="connsiteX66" fmla="*/ 4223288 w 4796725"/>
              <a:gd name="connsiteY66" fmla="*/ 1526583 h 2200759"/>
              <a:gd name="connsiteX67" fmla="*/ 4153546 w 4796725"/>
              <a:gd name="connsiteY67" fmla="*/ 1580827 h 2200759"/>
              <a:gd name="connsiteX68" fmla="*/ 4099302 w 4796725"/>
              <a:gd name="connsiteY68" fmla="*/ 1635071 h 2200759"/>
              <a:gd name="connsiteX69" fmla="*/ 4045058 w 4796725"/>
              <a:gd name="connsiteY69" fmla="*/ 1658319 h 2200759"/>
              <a:gd name="connsiteX70" fmla="*/ 3983064 w 4796725"/>
              <a:gd name="connsiteY70" fmla="*/ 1681566 h 2200759"/>
              <a:gd name="connsiteX71" fmla="*/ 3952068 w 4796725"/>
              <a:gd name="connsiteY71" fmla="*/ 1697065 h 2200759"/>
              <a:gd name="connsiteX72" fmla="*/ 3897824 w 4796725"/>
              <a:gd name="connsiteY72" fmla="*/ 1704814 h 2200759"/>
              <a:gd name="connsiteX73" fmla="*/ 3719593 w 4796725"/>
              <a:gd name="connsiteY73" fmla="*/ 1689315 h 2200759"/>
              <a:gd name="connsiteX74" fmla="*/ 3665349 w 4796725"/>
              <a:gd name="connsiteY74" fmla="*/ 1681566 h 2200759"/>
              <a:gd name="connsiteX75" fmla="*/ 3316637 w 4796725"/>
              <a:gd name="connsiteY75" fmla="*/ 1650570 h 2200759"/>
              <a:gd name="connsiteX76" fmla="*/ 3192651 w 4796725"/>
              <a:gd name="connsiteY76" fmla="*/ 1673817 h 2200759"/>
              <a:gd name="connsiteX77" fmla="*/ 3169403 w 4796725"/>
              <a:gd name="connsiteY77" fmla="*/ 1689315 h 2200759"/>
              <a:gd name="connsiteX78" fmla="*/ 3091912 w 4796725"/>
              <a:gd name="connsiteY78" fmla="*/ 1759058 h 2200759"/>
              <a:gd name="connsiteX79" fmla="*/ 2913681 w 4796725"/>
              <a:gd name="connsiteY79" fmla="*/ 1844298 h 2200759"/>
              <a:gd name="connsiteX80" fmla="*/ 2851688 w 4796725"/>
              <a:gd name="connsiteY80" fmla="*/ 1883044 h 2200759"/>
              <a:gd name="connsiteX81" fmla="*/ 2820692 w 4796725"/>
              <a:gd name="connsiteY81" fmla="*/ 1890793 h 2200759"/>
              <a:gd name="connsiteX82" fmla="*/ 2572719 w 4796725"/>
              <a:gd name="connsiteY82" fmla="*/ 2007031 h 2200759"/>
              <a:gd name="connsiteX83" fmla="*/ 2456481 w 4796725"/>
              <a:gd name="connsiteY83" fmla="*/ 2030278 h 2200759"/>
              <a:gd name="connsiteX84" fmla="*/ 2332495 w 4796725"/>
              <a:gd name="connsiteY84" fmla="*/ 2084522 h 2200759"/>
              <a:gd name="connsiteX85" fmla="*/ 2301498 w 4796725"/>
              <a:gd name="connsiteY85" fmla="*/ 2100020 h 2200759"/>
              <a:gd name="connsiteX86" fmla="*/ 2123268 w 4796725"/>
              <a:gd name="connsiteY86" fmla="*/ 2084522 h 2200759"/>
              <a:gd name="connsiteX87" fmla="*/ 1991532 w 4796725"/>
              <a:gd name="connsiteY87" fmla="*/ 2045776 h 2200759"/>
              <a:gd name="connsiteX88" fmla="*/ 1914041 w 4796725"/>
              <a:gd name="connsiteY88" fmla="*/ 2030278 h 2200759"/>
              <a:gd name="connsiteX89" fmla="*/ 1650569 w 4796725"/>
              <a:gd name="connsiteY89" fmla="*/ 2100020 h 2200759"/>
              <a:gd name="connsiteX90" fmla="*/ 1332854 w 4796725"/>
              <a:gd name="connsiteY90" fmla="*/ 2169763 h 2200759"/>
              <a:gd name="connsiteX91" fmla="*/ 1208868 w 4796725"/>
              <a:gd name="connsiteY91" fmla="*/ 2200759 h 2200759"/>
              <a:gd name="connsiteX92" fmla="*/ 1108129 w 4796725"/>
              <a:gd name="connsiteY92" fmla="*/ 2146515 h 2200759"/>
              <a:gd name="connsiteX93" fmla="*/ 968644 w 4796725"/>
              <a:gd name="connsiteY93" fmla="*/ 2131017 h 2200759"/>
              <a:gd name="connsiteX94" fmla="*/ 844658 w 4796725"/>
              <a:gd name="connsiteY94" fmla="*/ 2084522 h 2200759"/>
              <a:gd name="connsiteX95" fmla="*/ 821410 w 4796725"/>
              <a:gd name="connsiteY95" fmla="*/ 2076773 h 2200759"/>
              <a:gd name="connsiteX96" fmla="*/ 736169 w 4796725"/>
              <a:gd name="connsiteY96" fmla="*/ 2022529 h 2200759"/>
              <a:gd name="connsiteX97" fmla="*/ 697424 w 4796725"/>
              <a:gd name="connsiteY97" fmla="*/ 1983783 h 2200759"/>
              <a:gd name="connsiteX98" fmla="*/ 650929 w 4796725"/>
              <a:gd name="connsiteY98" fmla="*/ 1921790 h 2200759"/>
              <a:gd name="connsiteX99" fmla="*/ 573437 w 4796725"/>
              <a:gd name="connsiteY99" fmla="*/ 1852048 h 2200759"/>
              <a:gd name="connsiteX100" fmla="*/ 550190 w 4796725"/>
              <a:gd name="connsiteY100" fmla="*/ 1797803 h 2200759"/>
              <a:gd name="connsiteX101" fmla="*/ 534692 w 4796725"/>
              <a:gd name="connsiteY101" fmla="*/ 1759058 h 2200759"/>
              <a:gd name="connsiteX102" fmla="*/ 449451 w 4796725"/>
              <a:gd name="connsiteY102" fmla="*/ 1689315 h 2200759"/>
              <a:gd name="connsiteX103" fmla="*/ 387458 w 4796725"/>
              <a:gd name="connsiteY103" fmla="*/ 1650570 h 2200759"/>
              <a:gd name="connsiteX104" fmla="*/ 317715 w 4796725"/>
              <a:gd name="connsiteY104" fmla="*/ 1642820 h 2200759"/>
              <a:gd name="connsiteX105" fmla="*/ 209227 w 4796725"/>
              <a:gd name="connsiteY105" fmla="*/ 1604075 h 2200759"/>
              <a:gd name="connsiteX106" fmla="*/ 178231 w 4796725"/>
              <a:gd name="connsiteY106" fmla="*/ 1580827 h 2200759"/>
              <a:gd name="connsiteX107" fmla="*/ 131736 w 4796725"/>
              <a:gd name="connsiteY107" fmla="*/ 1549831 h 2200759"/>
              <a:gd name="connsiteX108" fmla="*/ 77492 w 4796725"/>
              <a:gd name="connsiteY108" fmla="*/ 1518834 h 2200759"/>
              <a:gd name="connsiteX109" fmla="*/ 0 w 4796725"/>
              <a:gd name="connsiteY109" fmla="*/ 1441342 h 2200759"/>
              <a:gd name="connsiteX110" fmla="*/ 23247 w 4796725"/>
              <a:gd name="connsiteY110" fmla="*/ 1379349 h 2200759"/>
              <a:gd name="connsiteX111" fmla="*/ 46495 w 4796725"/>
              <a:gd name="connsiteY111" fmla="*/ 1363851 h 2200759"/>
              <a:gd name="connsiteX112" fmla="*/ 69742 w 4796725"/>
              <a:gd name="connsiteY112" fmla="*/ 1356102 h 2200759"/>
              <a:gd name="connsiteX113" fmla="*/ 147234 w 4796725"/>
              <a:gd name="connsiteY113" fmla="*/ 1340603 h 2200759"/>
              <a:gd name="connsiteX114" fmla="*/ 154983 w 4796725"/>
              <a:gd name="connsiteY114" fmla="*/ 1286359 h 2200759"/>
              <a:gd name="connsiteX115" fmla="*/ 193729 w 4796725"/>
              <a:gd name="connsiteY115" fmla="*/ 1270861 h 2200759"/>
              <a:gd name="connsiteX116" fmla="*/ 286719 w 4796725"/>
              <a:gd name="connsiteY116" fmla="*/ 1255363 h 2200759"/>
              <a:gd name="connsiteX117" fmla="*/ 294468 w 4796725"/>
              <a:gd name="connsiteY117" fmla="*/ 1232115 h 2200759"/>
              <a:gd name="connsiteX118" fmla="*/ 333214 w 4796725"/>
              <a:gd name="connsiteY118" fmla="*/ 1193370 h 2200759"/>
              <a:gd name="connsiteX119" fmla="*/ 387458 w 4796725"/>
              <a:gd name="connsiteY119" fmla="*/ 1177871 h 2200759"/>
              <a:gd name="connsiteX120" fmla="*/ 495946 w 4796725"/>
              <a:gd name="connsiteY120" fmla="*/ 1123627 h 2200759"/>
              <a:gd name="connsiteX121" fmla="*/ 643180 w 4796725"/>
              <a:gd name="connsiteY121" fmla="*/ 1108129 h 2200759"/>
              <a:gd name="connsiteX122" fmla="*/ 805912 w 4796725"/>
              <a:gd name="connsiteY122" fmla="*/ 1100380 h 2200759"/>
              <a:gd name="connsiteX123" fmla="*/ 867905 w 4796725"/>
              <a:gd name="connsiteY123" fmla="*/ 1084881 h 2200759"/>
              <a:gd name="connsiteX124" fmla="*/ 937647 w 4796725"/>
              <a:gd name="connsiteY124" fmla="*/ 1069383 h 2200759"/>
              <a:gd name="connsiteX125" fmla="*/ 960895 w 4796725"/>
              <a:gd name="connsiteY125" fmla="*/ 1061634 h 2200759"/>
              <a:gd name="connsiteX126" fmla="*/ 991892 w 4796725"/>
              <a:gd name="connsiteY126" fmla="*/ 1046136 h 2200759"/>
              <a:gd name="connsiteX127" fmla="*/ 1030637 w 4796725"/>
              <a:gd name="connsiteY127" fmla="*/ 1038387 h 2200759"/>
              <a:gd name="connsiteX128" fmla="*/ 1053885 w 4796725"/>
              <a:gd name="connsiteY128" fmla="*/ 1030637 h 2200759"/>
              <a:gd name="connsiteX129" fmla="*/ 1084881 w 4796725"/>
              <a:gd name="connsiteY129" fmla="*/ 1007390 h 2200759"/>
              <a:gd name="connsiteX130" fmla="*/ 1123627 w 4796725"/>
              <a:gd name="connsiteY130" fmla="*/ 984142 h 2200759"/>
              <a:gd name="connsiteX131" fmla="*/ 1123627 w 4796725"/>
              <a:gd name="connsiteY131" fmla="*/ 976393 h 2200759"/>
              <a:gd name="connsiteX132" fmla="*/ 1131376 w 4796725"/>
              <a:gd name="connsiteY132" fmla="*/ 976393 h 220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796725" h="2200759">
                <a:moveTo>
                  <a:pt x="1022888" y="1038387"/>
                </a:moveTo>
                <a:cubicBezTo>
                  <a:pt x="1025471" y="1022889"/>
                  <a:pt x="1022310" y="1005216"/>
                  <a:pt x="1030637" y="991892"/>
                </a:cubicBezTo>
                <a:cubicBezTo>
                  <a:pt x="1036760" y="982096"/>
                  <a:pt x="1050971" y="980836"/>
                  <a:pt x="1061634" y="976393"/>
                </a:cubicBezTo>
                <a:cubicBezTo>
                  <a:pt x="1082006" y="967905"/>
                  <a:pt x="1103408" y="961992"/>
                  <a:pt x="1123627" y="953146"/>
                </a:cubicBezTo>
                <a:cubicBezTo>
                  <a:pt x="1144793" y="943886"/>
                  <a:pt x="1164169" y="930729"/>
                  <a:pt x="1185620" y="922149"/>
                </a:cubicBezTo>
                <a:cubicBezTo>
                  <a:pt x="1221002" y="907996"/>
                  <a:pt x="1249698" y="905012"/>
                  <a:pt x="1286359" y="898902"/>
                </a:cubicBezTo>
                <a:cubicBezTo>
                  <a:pt x="1296691" y="893736"/>
                  <a:pt x="1306800" y="888095"/>
                  <a:pt x="1317356" y="883403"/>
                </a:cubicBezTo>
                <a:cubicBezTo>
                  <a:pt x="1349700" y="869028"/>
                  <a:pt x="1368238" y="863860"/>
                  <a:pt x="1402597" y="852407"/>
                </a:cubicBezTo>
                <a:cubicBezTo>
                  <a:pt x="1441843" y="826243"/>
                  <a:pt x="1415446" y="848633"/>
                  <a:pt x="1449092" y="798163"/>
                </a:cubicBezTo>
                <a:cubicBezTo>
                  <a:pt x="1470438" y="766144"/>
                  <a:pt x="1475276" y="764229"/>
                  <a:pt x="1503336" y="736170"/>
                </a:cubicBezTo>
                <a:cubicBezTo>
                  <a:pt x="1508502" y="725838"/>
                  <a:pt x="1513103" y="715203"/>
                  <a:pt x="1518834" y="705173"/>
                </a:cubicBezTo>
                <a:cubicBezTo>
                  <a:pt x="1523455" y="697087"/>
                  <a:pt x="1530167" y="690256"/>
                  <a:pt x="1534332" y="681926"/>
                </a:cubicBezTo>
                <a:cubicBezTo>
                  <a:pt x="1537985" y="674620"/>
                  <a:pt x="1537397" y="665370"/>
                  <a:pt x="1542081" y="658678"/>
                </a:cubicBezTo>
                <a:cubicBezTo>
                  <a:pt x="1555738" y="639168"/>
                  <a:pt x="1574569" y="623694"/>
                  <a:pt x="1588576" y="604434"/>
                </a:cubicBezTo>
                <a:cubicBezTo>
                  <a:pt x="1631236" y="545776"/>
                  <a:pt x="1573235" y="600689"/>
                  <a:pt x="1627322" y="542441"/>
                </a:cubicBezTo>
                <a:cubicBezTo>
                  <a:pt x="1652179" y="515672"/>
                  <a:pt x="1678983" y="490780"/>
                  <a:pt x="1704814" y="464949"/>
                </a:cubicBezTo>
                <a:cubicBezTo>
                  <a:pt x="1717729" y="452034"/>
                  <a:pt x="1726231" y="431979"/>
                  <a:pt x="1743559" y="426203"/>
                </a:cubicBezTo>
                <a:cubicBezTo>
                  <a:pt x="1786057" y="412038"/>
                  <a:pt x="1750654" y="425706"/>
                  <a:pt x="1805553" y="395207"/>
                </a:cubicBezTo>
                <a:cubicBezTo>
                  <a:pt x="1815651" y="389597"/>
                  <a:pt x="1826451" y="385319"/>
                  <a:pt x="1836549" y="379709"/>
                </a:cubicBezTo>
                <a:cubicBezTo>
                  <a:pt x="1849715" y="372394"/>
                  <a:pt x="1861823" y="363197"/>
                  <a:pt x="1875295" y="356461"/>
                </a:cubicBezTo>
                <a:cubicBezTo>
                  <a:pt x="1882601" y="352808"/>
                  <a:pt x="1891371" y="352623"/>
                  <a:pt x="1898542" y="348712"/>
                </a:cubicBezTo>
                <a:cubicBezTo>
                  <a:pt x="1919935" y="337043"/>
                  <a:pt x="1941041" y="324587"/>
                  <a:pt x="1960536" y="309966"/>
                </a:cubicBezTo>
                <a:cubicBezTo>
                  <a:pt x="1972225" y="301199"/>
                  <a:pt x="1979998" y="287941"/>
                  <a:pt x="1991532" y="278970"/>
                </a:cubicBezTo>
                <a:cubicBezTo>
                  <a:pt x="2003421" y="269723"/>
                  <a:pt x="2017571" y="263808"/>
                  <a:pt x="2030278" y="255722"/>
                </a:cubicBezTo>
                <a:cubicBezTo>
                  <a:pt x="2088897" y="218419"/>
                  <a:pt x="2056766" y="231396"/>
                  <a:pt x="2100020" y="216976"/>
                </a:cubicBezTo>
                <a:cubicBezTo>
                  <a:pt x="2125851" y="196312"/>
                  <a:pt x="2151293" y="175152"/>
                  <a:pt x="2177512" y="154983"/>
                </a:cubicBezTo>
                <a:cubicBezTo>
                  <a:pt x="2184894" y="149305"/>
                  <a:pt x="2193309" y="145073"/>
                  <a:pt x="2200759" y="139485"/>
                </a:cubicBezTo>
                <a:cubicBezTo>
                  <a:pt x="2213991" y="129561"/>
                  <a:pt x="2227058" y="119379"/>
                  <a:pt x="2239505" y="108488"/>
                </a:cubicBezTo>
                <a:cubicBezTo>
                  <a:pt x="2247753" y="101272"/>
                  <a:pt x="2253635" y="91320"/>
                  <a:pt x="2262753" y="85241"/>
                </a:cubicBezTo>
                <a:cubicBezTo>
                  <a:pt x="2269549" y="80710"/>
                  <a:pt x="2278076" y="79473"/>
                  <a:pt x="2286000" y="77492"/>
                </a:cubicBezTo>
                <a:cubicBezTo>
                  <a:pt x="2311320" y="71162"/>
                  <a:pt x="2367457" y="63884"/>
                  <a:pt x="2386739" y="54244"/>
                </a:cubicBezTo>
                <a:cubicBezTo>
                  <a:pt x="2418418" y="38405"/>
                  <a:pt x="2443329" y="24598"/>
                  <a:pt x="2479729" y="15498"/>
                </a:cubicBezTo>
                <a:cubicBezTo>
                  <a:pt x="2502942" y="9695"/>
                  <a:pt x="2624987" y="810"/>
                  <a:pt x="2634712" y="0"/>
                </a:cubicBezTo>
                <a:cubicBezTo>
                  <a:pt x="2683790" y="2583"/>
                  <a:pt x="2733684" y="-1532"/>
                  <a:pt x="2781946" y="7749"/>
                </a:cubicBezTo>
                <a:cubicBezTo>
                  <a:pt x="2802397" y="11682"/>
                  <a:pt x="2817815" y="28946"/>
                  <a:pt x="2836190" y="38746"/>
                </a:cubicBezTo>
                <a:cubicBezTo>
                  <a:pt x="2856575" y="49618"/>
                  <a:pt x="2877206" y="60060"/>
                  <a:pt x="2898183" y="69742"/>
                </a:cubicBezTo>
                <a:cubicBezTo>
                  <a:pt x="2910813" y="75571"/>
                  <a:pt x="2924914" y="78232"/>
                  <a:pt x="2936929" y="85241"/>
                </a:cubicBezTo>
                <a:cubicBezTo>
                  <a:pt x="2956122" y="96437"/>
                  <a:pt x="2971567" y="113530"/>
                  <a:pt x="2991173" y="123987"/>
                </a:cubicBezTo>
                <a:cubicBezTo>
                  <a:pt x="3010646" y="134373"/>
                  <a:pt x="3033426" y="137364"/>
                  <a:pt x="3053166" y="147234"/>
                </a:cubicBezTo>
                <a:cubicBezTo>
                  <a:pt x="3069826" y="155564"/>
                  <a:pt x="3083823" y="168427"/>
                  <a:pt x="3099661" y="178231"/>
                </a:cubicBezTo>
                <a:cubicBezTo>
                  <a:pt x="3138080" y="202014"/>
                  <a:pt x="3176167" y="226452"/>
                  <a:pt x="3215898" y="247973"/>
                </a:cubicBezTo>
                <a:cubicBezTo>
                  <a:pt x="3238267" y="260090"/>
                  <a:pt x="3262542" y="268309"/>
                  <a:pt x="3285641" y="278970"/>
                </a:cubicBezTo>
                <a:cubicBezTo>
                  <a:pt x="3346510" y="307064"/>
                  <a:pt x="3289656" y="281263"/>
                  <a:pt x="3339885" y="309966"/>
                </a:cubicBezTo>
                <a:cubicBezTo>
                  <a:pt x="3349915" y="315697"/>
                  <a:pt x="3360549" y="320299"/>
                  <a:pt x="3370881" y="325465"/>
                </a:cubicBezTo>
                <a:cubicBezTo>
                  <a:pt x="3419801" y="323135"/>
                  <a:pt x="3505336" y="329724"/>
                  <a:pt x="3564610" y="309966"/>
                </a:cubicBezTo>
                <a:cubicBezTo>
                  <a:pt x="3603951" y="296853"/>
                  <a:pt x="3645349" y="273471"/>
                  <a:pt x="3680847" y="255722"/>
                </a:cubicBezTo>
                <a:cubicBezTo>
                  <a:pt x="3696345" y="247973"/>
                  <a:pt x="3710189" y="234925"/>
                  <a:pt x="3727342" y="232475"/>
                </a:cubicBezTo>
                <a:cubicBezTo>
                  <a:pt x="3797140" y="222504"/>
                  <a:pt x="3763570" y="227729"/>
                  <a:pt x="3828081" y="216976"/>
                </a:cubicBezTo>
                <a:cubicBezTo>
                  <a:pt x="3990702" y="221042"/>
                  <a:pt x="4170591" y="211763"/>
                  <a:pt x="4331776" y="255722"/>
                </a:cubicBezTo>
                <a:cubicBezTo>
                  <a:pt x="4355286" y="262134"/>
                  <a:pt x="4373734" y="280597"/>
                  <a:pt x="4393769" y="294468"/>
                </a:cubicBezTo>
                <a:cubicBezTo>
                  <a:pt x="4408293" y="304523"/>
                  <a:pt x="4442539" y="332182"/>
                  <a:pt x="4455763" y="348712"/>
                </a:cubicBezTo>
                <a:cubicBezTo>
                  <a:pt x="4469644" y="366063"/>
                  <a:pt x="4478327" y="387727"/>
                  <a:pt x="4494508" y="402956"/>
                </a:cubicBezTo>
                <a:cubicBezTo>
                  <a:pt x="4522723" y="429511"/>
                  <a:pt x="4564250" y="441702"/>
                  <a:pt x="4587498" y="472698"/>
                </a:cubicBezTo>
                <a:cubicBezTo>
                  <a:pt x="4608686" y="500948"/>
                  <a:pt x="4616008" y="516090"/>
                  <a:pt x="4649492" y="534692"/>
                </a:cubicBezTo>
                <a:cubicBezTo>
                  <a:pt x="4658802" y="539864"/>
                  <a:pt x="4670156" y="539858"/>
                  <a:pt x="4680488" y="542441"/>
                </a:cubicBezTo>
                <a:cubicBezTo>
                  <a:pt x="4693403" y="552773"/>
                  <a:pt x="4706787" y="562546"/>
                  <a:pt x="4719234" y="573437"/>
                </a:cubicBezTo>
                <a:cubicBezTo>
                  <a:pt x="4727481" y="580654"/>
                  <a:pt x="4739548" y="586126"/>
                  <a:pt x="4742481" y="596685"/>
                </a:cubicBezTo>
                <a:cubicBezTo>
                  <a:pt x="4756089" y="645673"/>
                  <a:pt x="4759510" y="752015"/>
                  <a:pt x="4765729" y="805912"/>
                </a:cubicBezTo>
                <a:cubicBezTo>
                  <a:pt x="4777628" y="909042"/>
                  <a:pt x="4776222" y="894380"/>
                  <a:pt x="4796725" y="976393"/>
                </a:cubicBezTo>
                <a:cubicBezTo>
                  <a:pt x="4791559" y="1061634"/>
                  <a:pt x="4787948" y="1146983"/>
                  <a:pt x="4781227" y="1232115"/>
                </a:cubicBezTo>
                <a:cubicBezTo>
                  <a:pt x="4780190" y="1245245"/>
                  <a:pt x="4779048" y="1258926"/>
                  <a:pt x="4773478" y="1270861"/>
                </a:cubicBezTo>
                <a:cubicBezTo>
                  <a:pt x="4718985" y="1387632"/>
                  <a:pt x="4736741" y="1328694"/>
                  <a:pt x="4618495" y="1402597"/>
                </a:cubicBezTo>
                <a:cubicBezTo>
                  <a:pt x="4597831" y="1415512"/>
                  <a:pt x="4580032" y="1435007"/>
                  <a:pt x="4556502" y="1441342"/>
                </a:cubicBezTo>
                <a:cubicBezTo>
                  <a:pt x="4511329" y="1453504"/>
                  <a:pt x="4463512" y="1451675"/>
                  <a:pt x="4417017" y="1456841"/>
                </a:cubicBezTo>
                <a:cubicBezTo>
                  <a:pt x="4398936" y="1467173"/>
                  <a:pt x="4381996" y="1479827"/>
                  <a:pt x="4362773" y="1487837"/>
                </a:cubicBezTo>
                <a:cubicBezTo>
                  <a:pt x="4350615" y="1492903"/>
                  <a:pt x="4336805" y="1492392"/>
                  <a:pt x="4324027" y="1495587"/>
                </a:cubicBezTo>
                <a:cubicBezTo>
                  <a:pt x="4284050" y="1505581"/>
                  <a:pt x="4261582" y="1513819"/>
                  <a:pt x="4223288" y="1526583"/>
                </a:cubicBezTo>
                <a:cubicBezTo>
                  <a:pt x="4200041" y="1544664"/>
                  <a:pt x="4175710" y="1561433"/>
                  <a:pt x="4153546" y="1580827"/>
                </a:cubicBezTo>
                <a:cubicBezTo>
                  <a:pt x="4134302" y="1597666"/>
                  <a:pt x="4120110" y="1620208"/>
                  <a:pt x="4099302" y="1635071"/>
                </a:cubicBezTo>
                <a:cubicBezTo>
                  <a:pt x="4083294" y="1646505"/>
                  <a:pt x="4063323" y="1651013"/>
                  <a:pt x="4045058" y="1658319"/>
                </a:cubicBezTo>
                <a:cubicBezTo>
                  <a:pt x="4024567" y="1666515"/>
                  <a:pt x="4003436" y="1673078"/>
                  <a:pt x="3983064" y="1681566"/>
                </a:cubicBezTo>
                <a:cubicBezTo>
                  <a:pt x="3972401" y="1686009"/>
                  <a:pt x="3963213" y="1694025"/>
                  <a:pt x="3952068" y="1697065"/>
                </a:cubicBezTo>
                <a:cubicBezTo>
                  <a:pt x="3934447" y="1701871"/>
                  <a:pt x="3915905" y="1702231"/>
                  <a:pt x="3897824" y="1704814"/>
                </a:cubicBezTo>
                <a:lnTo>
                  <a:pt x="3719593" y="1689315"/>
                </a:lnTo>
                <a:cubicBezTo>
                  <a:pt x="3701419" y="1687498"/>
                  <a:pt x="3683554" y="1683042"/>
                  <a:pt x="3665349" y="1681566"/>
                </a:cubicBezTo>
                <a:cubicBezTo>
                  <a:pt x="3318981" y="1653483"/>
                  <a:pt x="3547551" y="1681358"/>
                  <a:pt x="3316637" y="1650570"/>
                </a:cubicBezTo>
                <a:cubicBezTo>
                  <a:pt x="3275308" y="1658319"/>
                  <a:pt x="3233315" y="1663116"/>
                  <a:pt x="3192651" y="1673817"/>
                </a:cubicBezTo>
                <a:cubicBezTo>
                  <a:pt x="3183644" y="1676187"/>
                  <a:pt x="3176513" y="1683299"/>
                  <a:pt x="3169403" y="1689315"/>
                </a:cubicBezTo>
                <a:cubicBezTo>
                  <a:pt x="3142874" y="1711762"/>
                  <a:pt x="3121631" y="1741046"/>
                  <a:pt x="3091912" y="1759058"/>
                </a:cubicBezTo>
                <a:cubicBezTo>
                  <a:pt x="3035593" y="1793191"/>
                  <a:pt x="2972201" y="1814094"/>
                  <a:pt x="2913681" y="1844298"/>
                </a:cubicBezTo>
                <a:cubicBezTo>
                  <a:pt x="2892027" y="1855474"/>
                  <a:pt x="2873484" y="1872146"/>
                  <a:pt x="2851688" y="1883044"/>
                </a:cubicBezTo>
                <a:cubicBezTo>
                  <a:pt x="2842162" y="1887807"/>
                  <a:pt x="2830424" y="1886468"/>
                  <a:pt x="2820692" y="1890793"/>
                </a:cubicBezTo>
                <a:cubicBezTo>
                  <a:pt x="2737272" y="1927869"/>
                  <a:pt x="2662235" y="1989128"/>
                  <a:pt x="2572719" y="2007031"/>
                </a:cubicBezTo>
                <a:lnTo>
                  <a:pt x="2456481" y="2030278"/>
                </a:lnTo>
                <a:lnTo>
                  <a:pt x="2332495" y="2084522"/>
                </a:lnTo>
                <a:cubicBezTo>
                  <a:pt x="2321961" y="2089262"/>
                  <a:pt x="2313050" y="2100020"/>
                  <a:pt x="2301498" y="2100020"/>
                </a:cubicBezTo>
                <a:cubicBezTo>
                  <a:pt x="2241864" y="2100020"/>
                  <a:pt x="2182678" y="2089688"/>
                  <a:pt x="2123268" y="2084522"/>
                </a:cubicBezTo>
                <a:cubicBezTo>
                  <a:pt x="2079356" y="2071607"/>
                  <a:pt x="2036681" y="2053301"/>
                  <a:pt x="1991532" y="2045776"/>
                </a:cubicBezTo>
                <a:cubicBezTo>
                  <a:pt x="1934532" y="2036276"/>
                  <a:pt x="1960280" y="2041838"/>
                  <a:pt x="1914041" y="2030278"/>
                </a:cubicBezTo>
                <a:cubicBezTo>
                  <a:pt x="1694450" y="2047169"/>
                  <a:pt x="1949870" y="2017953"/>
                  <a:pt x="1650569" y="2100020"/>
                </a:cubicBezTo>
                <a:cubicBezTo>
                  <a:pt x="1546002" y="2128692"/>
                  <a:pt x="1438504" y="2145382"/>
                  <a:pt x="1332854" y="2169763"/>
                </a:cubicBezTo>
                <a:cubicBezTo>
                  <a:pt x="1101383" y="2223180"/>
                  <a:pt x="1336208" y="2175292"/>
                  <a:pt x="1208868" y="2200759"/>
                </a:cubicBezTo>
                <a:cubicBezTo>
                  <a:pt x="1179104" y="2180917"/>
                  <a:pt x="1144537" y="2153797"/>
                  <a:pt x="1108129" y="2146515"/>
                </a:cubicBezTo>
                <a:cubicBezTo>
                  <a:pt x="1062256" y="2137340"/>
                  <a:pt x="1015139" y="2136183"/>
                  <a:pt x="968644" y="2131017"/>
                </a:cubicBezTo>
                <a:lnTo>
                  <a:pt x="844658" y="2084522"/>
                </a:lnTo>
                <a:cubicBezTo>
                  <a:pt x="836993" y="2081698"/>
                  <a:pt x="821410" y="2076773"/>
                  <a:pt x="821410" y="2076773"/>
                </a:cubicBezTo>
                <a:cubicBezTo>
                  <a:pt x="792996" y="2058692"/>
                  <a:pt x="759983" y="2046344"/>
                  <a:pt x="736169" y="2022529"/>
                </a:cubicBezTo>
                <a:cubicBezTo>
                  <a:pt x="723254" y="2009614"/>
                  <a:pt x="709642" y="1997359"/>
                  <a:pt x="697424" y="1983783"/>
                </a:cubicBezTo>
                <a:cubicBezTo>
                  <a:pt x="570219" y="1842442"/>
                  <a:pt x="726498" y="2012473"/>
                  <a:pt x="650929" y="1921790"/>
                </a:cubicBezTo>
                <a:cubicBezTo>
                  <a:pt x="634225" y="1901745"/>
                  <a:pt x="585191" y="1862123"/>
                  <a:pt x="573437" y="1852048"/>
                </a:cubicBezTo>
                <a:cubicBezTo>
                  <a:pt x="546221" y="1797615"/>
                  <a:pt x="567294" y="1843416"/>
                  <a:pt x="550190" y="1797803"/>
                </a:cubicBezTo>
                <a:cubicBezTo>
                  <a:pt x="545306" y="1784779"/>
                  <a:pt x="543038" y="1770186"/>
                  <a:pt x="534692" y="1759058"/>
                </a:cubicBezTo>
                <a:cubicBezTo>
                  <a:pt x="486773" y="1695168"/>
                  <a:pt x="496770" y="1716918"/>
                  <a:pt x="449451" y="1689315"/>
                </a:cubicBezTo>
                <a:cubicBezTo>
                  <a:pt x="428402" y="1677036"/>
                  <a:pt x="411677" y="1653261"/>
                  <a:pt x="387458" y="1650570"/>
                </a:cubicBezTo>
                <a:lnTo>
                  <a:pt x="317715" y="1642820"/>
                </a:lnTo>
                <a:cubicBezTo>
                  <a:pt x="293193" y="1634646"/>
                  <a:pt x="228548" y="1613736"/>
                  <a:pt x="209227" y="1604075"/>
                </a:cubicBezTo>
                <a:cubicBezTo>
                  <a:pt x="197675" y="1598299"/>
                  <a:pt x="188812" y="1588233"/>
                  <a:pt x="178231" y="1580827"/>
                </a:cubicBezTo>
                <a:cubicBezTo>
                  <a:pt x="162972" y="1570145"/>
                  <a:pt x="147599" y="1559593"/>
                  <a:pt x="131736" y="1549831"/>
                </a:cubicBezTo>
                <a:cubicBezTo>
                  <a:pt x="114000" y="1538917"/>
                  <a:pt x="94286" y="1531149"/>
                  <a:pt x="77492" y="1518834"/>
                </a:cubicBezTo>
                <a:cubicBezTo>
                  <a:pt x="21237" y="1477581"/>
                  <a:pt x="26405" y="1480951"/>
                  <a:pt x="0" y="1441342"/>
                </a:cubicBezTo>
                <a:cubicBezTo>
                  <a:pt x="7749" y="1420678"/>
                  <a:pt x="11892" y="1398273"/>
                  <a:pt x="23247" y="1379349"/>
                </a:cubicBezTo>
                <a:cubicBezTo>
                  <a:pt x="28039" y="1371363"/>
                  <a:pt x="38165" y="1368016"/>
                  <a:pt x="46495" y="1363851"/>
                </a:cubicBezTo>
                <a:cubicBezTo>
                  <a:pt x="53801" y="1360198"/>
                  <a:pt x="61783" y="1357939"/>
                  <a:pt x="69742" y="1356102"/>
                </a:cubicBezTo>
                <a:cubicBezTo>
                  <a:pt x="95410" y="1350179"/>
                  <a:pt x="121403" y="1345769"/>
                  <a:pt x="147234" y="1340603"/>
                </a:cubicBezTo>
                <a:cubicBezTo>
                  <a:pt x="149817" y="1322522"/>
                  <a:pt x="144851" y="1301556"/>
                  <a:pt x="154983" y="1286359"/>
                </a:cubicBezTo>
                <a:cubicBezTo>
                  <a:pt x="162699" y="1274785"/>
                  <a:pt x="180189" y="1274047"/>
                  <a:pt x="193729" y="1270861"/>
                </a:cubicBezTo>
                <a:cubicBezTo>
                  <a:pt x="224318" y="1263664"/>
                  <a:pt x="255722" y="1260529"/>
                  <a:pt x="286719" y="1255363"/>
                </a:cubicBezTo>
                <a:cubicBezTo>
                  <a:pt x="289302" y="1247614"/>
                  <a:pt x="289567" y="1238650"/>
                  <a:pt x="294468" y="1232115"/>
                </a:cubicBezTo>
                <a:cubicBezTo>
                  <a:pt x="305427" y="1217503"/>
                  <a:pt x="318602" y="1204329"/>
                  <a:pt x="333214" y="1193370"/>
                </a:cubicBezTo>
                <a:cubicBezTo>
                  <a:pt x="338776" y="1189199"/>
                  <a:pt x="384770" y="1178543"/>
                  <a:pt x="387458" y="1177871"/>
                </a:cubicBezTo>
                <a:cubicBezTo>
                  <a:pt x="423621" y="1159790"/>
                  <a:pt x="456722" y="1133433"/>
                  <a:pt x="495946" y="1123627"/>
                </a:cubicBezTo>
                <a:cubicBezTo>
                  <a:pt x="562626" y="1106957"/>
                  <a:pt x="523565" y="1114774"/>
                  <a:pt x="643180" y="1108129"/>
                </a:cubicBezTo>
                <a:lnTo>
                  <a:pt x="805912" y="1100380"/>
                </a:lnTo>
                <a:cubicBezTo>
                  <a:pt x="826576" y="1095214"/>
                  <a:pt x="847018" y="1089058"/>
                  <a:pt x="867905" y="1084881"/>
                </a:cubicBezTo>
                <a:cubicBezTo>
                  <a:pt x="894541" y="1079554"/>
                  <a:pt x="912110" y="1076679"/>
                  <a:pt x="937647" y="1069383"/>
                </a:cubicBezTo>
                <a:cubicBezTo>
                  <a:pt x="945501" y="1067139"/>
                  <a:pt x="953387" y="1064852"/>
                  <a:pt x="960895" y="1061634"/>
                </a:cubicBezTo>
                <a:cubicBezTo>
                  <a:pt x="971513" y="1057084"/>
                  <a:pt x="980933" y="1049789"/>
                  <a:pt x="991892" y="1046136"/>
                </a:cubicBezTo>
                <a:cubicBezTo>
                  <a:pt x="1004387" y="1041971"/>
                  <a:pt x="1017860" y="1041582"/>
                  <a:pt x="1030637" y="1038387"/>
                </a:cubicBezTo>
                <a:cubicBezTo>
                  <a:pt x="1038562" y="1036406"/>
                  <a:pt x="1046136" y="1033220"/>
                  <a:pt x="1053885" y="1030637"/>
                </a:cubicBezTo>
                <a:cubicBezTo>
                  <a:pt x="1064217" y="1022888"/>
                  <a:pt x="1073668" y="1013798"/>
                  <a:pt x="1084881" y="1007390"/>
                </a:cubicBezTo>
                <a:cubicBezTo>
                  <a:pt x="1131824" y="980566"/>
                  <a:pt x="1087360" y="1020412"/>
                  <a:pt x="1123627" y="984142"/>
                </a:cubicBezTo>
                <a:cubicBezTo>
                  <a:pt x="1086268" y="959236"/>
                  <a:pt x="1097961" y="969977"/>
                  <a:pt x="1123627" y="976393"/>
                </a:cubicBezTo>
                <a:cubicBezTo>
                  <a:pt x="1126133" y="977019"/>
                  <a:pt x="1128793" y="976393"/>
                  <a:pt x="1131376" y="976393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rgbClr val="BC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5277B029-5E6C-02A4-F449-61EF1CD5651B}"/>
              </a:ext>
            </a:extLst>
          </p:cNvPr>
          <p:cNvGrpSpPr/>
          <p:nvPr/>
        </p:nvGrpSpPr>
        <p:grpSpPr>
          <a:xfrm>
            <a:off x="4632485" y="2847590"/>
            <a:ext cx="766936" cy="919693"/>
            <a:chOff x="5215294" y="2595966"/>
            <a:chExt cx="766936" cy="919693"/>
          </a:xfrm>
        </p:grpSpPr>
        <p:pic>
          <p:nvPicPr>
            <p:cNvPr id="4" name="גרפיקה 3" descr="הליכה עם מילוי מלא">
              <a:extLst>
                <a:ext uri="{FF2B5EF4-FFF2-40B4-BE49-F238E27FC236}">
                  <a16:creationId xmlns:a16="http://schemas.microsoft.com/office/drawing/2014/main" id="{1453697D-1C83-D85A-B3BE-40A6DB0E6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9" name="גרפיקה 8" descr="הליכה עם מילוי מלא">
              <a:extLst>
                <a:ext uri="{FF2B5EF4-FFF2-40B4-BE49-F238E27FC236}">
                  <a16:creationId xmlns:a16="http://schemas.microsoft.com/office/drawing/2014/main" id="{83D5CBF0-B554-06A2-32DF-BFF23A6A3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DD63BBE2-3EE6-DD93-2039-2ED2161497C1}"/>
              </a:ext>
            </a:extLst>
          </p:cNvPr>
          <p:cNvGrpSpPr/>
          <p:nvPr/>
        </p:nvGrpSpPr>
        <p:grpSpPr>
          <a:xfrm>
            <a:off x="5579377" y="2781757"/>
            <a:ext cx="766936" cy="919693"/>
            <a:chOff x="5215294" y="2595966"/>
            <a:chExt cx="766936" cy="919693"/>
          </a:xfrm>
        </p:grpSpPr>
        <p:pic>
          <p:nvPicPr>
            <p:cNvPr id="12" name="גרפיקה 11" descr="הליכה עם מילוי מלא">
              <a:extLst>
                <a:ext uri="{FF2B5EF4-FFF2-40B4-BE49-F238E27FC236}">
                  <a16:creationId xmlns:a16="http://schemas.microsoft.com/office/drawing/2014/main" id="{0A297290-588D-6AA6-B29D-232B02834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3" name="גרפיקה 12" descr="הליכה עם מילוי מלא">
              <a:extLst>
                <a:ext uri="{FF2B5EF4-FFF2-40B4-BE49-F238E27FC236}">
                  <a16:creationId xmlns:a16="http://schemas.microsoft.com/office/drawing/2014/main" id="{2BCB93C8-CD52-F1F1-6B48-3C8C541D8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595B37ED-9407-46A3-F914-95046EAB5D2B}"/>
              </a:ext>
            </a:extLst>
          </p:cNvPr>
          <p:cNvGrpSpPr/>
          <p:nvPr/>
        </p:nvGrpSpPr>
        <p:grpSpPr>
          <a:xfrm>
            <a:off x="5901522" y="2965890"/>
            <a:ext cx="766936" cy="919693"/>
            <a:chOff x="5215294" y="2595966"/>
            <a:chExt cx="766936" cy="919693"/>
          </a:xfrm>
        </p:grpSpPr>
        <p:pic>
          <p:nvPicPr>
            <p:cNvPr id="15" name="גרפיקה 14" descr="הליכה עם מילוי מלא">
              <a:extLst>
                <a:ext uri="{FF2B5EF4-FFF2-40B4-BE49-F238E27FC236}">
                  <a16:creationId xmlns:a16="http://schemas.microsoft.com/office/drawing/2014/main" id="{260CB7C6-1940-A3EB-BA75-D3196CFAD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6" name="גרפיקה 15" descr="הליכה עם מילוי מלא">
              <a:extLst>
                <a:ext uri="{FF2B5EF4-FFF2-40B4-BE49-F238E27FC236}">
                  <a16:creationId xmlns:a16="http://schemas.microsoft.com/office/drawing/2014/main" id="{CEFDFB5C-4A70-CCEF-52C9-F223E59DB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44C53939-FBB2-3FE0-99BB-E247684A72B4}"/>
              </a:ext>
            </a:extLst>
          </p:cNvPr>
          <p:cNvGrpSpPr/>
          <p:nvPr/>
        </p:nvGrpSpPr>
        <p:grpSpPr>
          <a:xfrm>
            <a:off x="6244636" y="3150852"/>
            <a:ext cx="766936" cy="919693"/>
            <a:chOff x="5215294" y="2595966"/>
            <a:chExt cx="766936" cy="919693"/>
          </a:xfrm>
        </p:grpSpPr>
        <p:pic>
          <p:nvPicPr>
            <p:cNvPr id="18" name="גרפיקה 17" descr="הליכה עם מילוי מלא">
              <a:extLst>
                <a:ext uri="{FF2B5EF4-FFF2-40B4-BE49-F238E27FC236}">
                  <a16:creationId xmlns:a16="http://schemas.microsoft.com/office/drawing/2014/main" id="{9F147EA7-3B53-6739-7D9F-A9886DA42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9" name="גרפיקה 18" descr="הליכה עם מילוי מלא">
              <a:extLst>
                <a:ext uri="{FF2B5EF4-FFF2-40B4-BE49-F238E27FC236}">
                  <a16:creationId xmlns:a16="http://schemas.microsoft.com/office/drawing/2014/main" id="{79B2C4D5-CC72-32B0-5DD8-9321DD8B3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B4976862-7DBB-157F-74BA-16B322B43A30}"/>
              </a:ext>
            </a:extLst>
          </p:cNvPr>
          <p:cNvGrpSpPr/>
          <p:nvPr/>
        </p:nvGrpSpPr>
        <p:grpSpPr>
          <a:xfrm>
            <a:off x="6587750" y="3335814"/>
            <a:ext cx="766936" cy="919693"/>
            <a:chOff x="5215294" y="2595966"/>
            <a:chExt cx="766936" cy="919693"/>
          </a:xfrm>
        </p:grpSpPr>
        <p:pic>
          <p:nvPicPr>
            <p:cNvPr id="21" name="גרפיקה 20" descr="הליכה עם מילוי מלא">
              <a:extLst>
                <a:ext uri="{FF2B5EF4-FFF2-40B4-BE49-F238E27FC236}">
                  <a16:creationId xmlns:a16="http://schemas.microsoft.com/office/drawing/2014/main" id="{F6F2C11F-C2F3-8DDC-894F-138B568C9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2" name="גרפיקה 21" descr="הליכה עם מילוי מלא">
              <a:extLst>
                <a:ext uri="{FF2B5EF4-FFF2-40B4-BE49-F238E27FC236}">
                  <a16:creationId xmlns:a16="http://schemas.microsoft.com/office/drawing/2014/main" id="{7D690846-4D2D-80D7-5238-CD3287126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41EC17AD-9ED4-5F1F-7A8B-B9D70B0993A1}"/>
              </a:ext>
            </a:extLst>
          </p:cNvPr>
          <p:cNvGrpSpPr/>
          <p:nvPr/>
        </p:nvGrpSpPr>
        <p:grpSpPr>
          <a:xfrm>
            <a:off x="6930864" y="3520776"/>
            <a:ext cx="766936" cy="919693"/>
            <a:chOff x="5215294" y="2595966"/>
            <a:chExt cx="766936" cy="919693"/>
          </a:xfrm>
        </p:grpSpPr>
        <p:pic>
          <p:nvPicPr>
            <p:cNvPr id="24" name="גרפיקה 23" descr="הליכה עם מילוי מלא">
              <a:extLst>
                <a:ext uri="{FF2B5EF4-FFF2-40B4-BE49-F238E27FC236}">
                  <a16:creationId xmlns:a16="http://schemas.microsoft.com/office/drawing/2014/main" id="{0A025110-1192-0E6A-CD20-E614BD33D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5" name="גרפיקה 24" descr="הליכה עם מילוי מלא">
              <a:extLst>
                <a:ext uri="{FF2B5EF4-FFF2-40B4-BE49-F238E27FC236}">
                  <a16:creationId xmlns:a16="http://schemas.microsoft.com/office/drawing/2014/main" id="{CC0FF911-6B79-148E-C779-8379875D9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5091E8C1-06AE-B1FF-D051-122FD2ABFC95}"/>
              </a:ext>
            </a:extLst>
          </p:cNvPr>
          <p:cNvGrpSpPr/>
          <p:nvPr/>
        </p:nvGrpSpPr>
        <p:grpSpPr>
          <a:xfrm>
            <a:off x="7001556" y="3849969"/>
            <a:ext cx="766936" cy="919693"/>
            <a:chOff x="5215294" y="2595966"/>
            <a:chExt cx="766936" cy="919693"/>
          </a:xfrm>
        </p:grpSpPr>
        <p:pic>
          <p:nvPicPr>
            <p:cNvPr id="27" name="גרפיקה 26" descr="הליכה עם מילוי מלא">
              <a:extLst>
                <a:ext uri="{FF2B5EF4-FFF2-40B4-BE49-F238E27FC236}">
                  <a16:creationId xmlns:a16="http://schemas.microsoft.com/office/drawing/2014/main" id="{EE907C00-0975-3D77-3CC4-71DBC0432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8" name="גרפיקה 27" descr="הליכה עם מילוי מלא">
              <a:extLst>
                <a:ext uri="{FF2B5EF4-FFF2-40B4-BE49-F238E27FC236}">
                  <a16:creationId xmlns:a16="http://schemas.microsoft.com/office/drawing/2014/main" id="{C5149102-BFC8-696F-0D37-1999416B1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63AB5554-DED8-F17E-D826-557A9EF53873}"/>
              </a:ext>
            </a:extLst>
          </p:cNvPr>
          <p:cNvGrpSpPr/>
          <p:nvPr/>
        </p:nvGrpSpPr>
        <p:grpSpPr>
          <a:xfrm>
            <a:off x="6881912" y="4144595"/>
            <a:ext cx="766936" cy="919693"/>
            <a:chOff x="5215294" y="2595966"/>
            <a:chExt cx="766936" cy="919693"/>
          </a:xfrm>
        </p:grpSpPr>
        <p:pic>
          <p:nvPicPr>
            <p:cNvPr id="30" name="גרפיקה 29" descr="הליכה עם מילוי מלא">
              <a:extLst>
                <a:ext uri="{FF2B5EF4-FFF2-40B4-BE49-F238E27FC236}">
                  <a16:creationId xmlns:a16="http://schemas.microsoft.com/office/drawing/2014/main" id="{B7C266AC-BC76-E0BA-069F-1B141F240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1" name="גרפיקה 30" descr="הליכה עם מילוי מלא">
              <a:extLst>
                <a:ext uri="{FF2B5EF4-FFF2-40B4-BE49-F238E27FC236}">
                  <a16:creationId xmlns:a16="http://schemas.microsoft.com/office/drawing/2014/main" id="{4B574F6A-2388-EA92-1C53-DEF5A56FB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EA708732-017F-A514-DB20-07F2449396E7}"/>
              </a:ext>
            </a:extLst>
          </p:cNvPr>
          <p:cNvGrpSpPr/>
          <p:nvPr/>
        </p:nvGrpSpPr>
        <p:grpSpPr>
          <a:xfrm>
            <a:off x="6762268" y="4439221"/>
            <a:ext cx="766936" cy="919693"/>
            <a:chOff x="5215294" y="2595966"/>
            <a:chExt cx="766936" cy="919693"/>
          </a:xfrm>
        </p:grpSpPr>
        <p:pic>
          <p:nvPicPr>
            <p:cNvPr id="33" name="גרפיקה 32" descr="הליכה עם מילוי מלא">
              <a:extLst>
                <a:ext uri="{FF2B5EF4-FFF2-40B4-BE49-F238E27FC236}">
                  <a16:creationId xmlns:a16="http://schemas.microsoft.com/office/drawing/2014/main" id="{CB897E9E-F08B-D8D3-7299-FFBBA1537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4" name="גרפיקה 33" descr="הליכה עם מילוי מלא">
              <a:extLst>
                <a:ext uri="{FF2B5EF4-FFF2-40B4-BE49-F238E27FC236}">
                  <a16:creationId xmlns:a16="http://schemas.microsoft.com/office/drawing/2014/main" id="{02C6F55F-6083-237E-3CAF-91B157B7F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4985A749-E43A-1704-6380-38476701B360}"/>
              </a:ext>
            </a:extLst>
          </p:cNvPr>
          <p:cNvGrpSpPr/>
          <p:nvPr/>
        </p:nvGrpSpPr>
        <p:grpSpPr>
          <a:xfrm>
            <a:off x="6642624" y="4733847"/>
            <a:ext cx="766936" cy="919693"/>
            <a:chOff x="5215294" y="2595966"/>
            <a:chExt cx="766936" cy="919693"/>
          </a:xfrm>
        </p:grpSpPr>
        <p:pic>
          <p:nvPicPr>
            <p:cNvPr id="36" name="גרפיקה 35" descr="הליכה עם מילוי מלא">
              <a:extLst>
                <a:ext uri="{FF2B5EF4-FFF2-40B4-BE49-F238E27FC236}">
                  <a16:creationId xmlns:a16="http://schemas.microsoft.com/office/drawing/2014/main" id="{D789481C-3006-EDFE-1C79-CCF9D7E9F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7" name="גרפיקה 36" descr="הליכה עם מילוי מלא">
              <a:extLst>
                <a:ext uri="{FF2B5EF4-FFF2-40B4-BE49-F238E27FC236}">
                  <a16:creationId xmlns:a16="http://schemas.microsoft.com/office/drawing/2014/main" id="{2442C459-7DBA-5B7E-99D3-48C7F5383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AC1DD045-88EE-B24B-F640-C56D699834C9}"/>
              </a:ext>
            </a:extLst>
          </p:cNvPr>
          <p:cNvGrpSpPr/>
          <p:nvPr/>
        </p:nvGrpSpPr>
        <p:grpSpPr>
          <a:xfrm>
            <a:off x="6272156" y="4878249"/>
            <a:ext cx="766936" cy="919693"/>
            <a:chOff x="5215294" y="2595966"/>
            <a:chExt cx="766936" cy="919693"/>
          </a:xfrm>
        </p:grpSpPr>
        <p:pic>
          <p:nvPicPr>
            <p:cNvPr id="39" name="גרפיקה 38" descr="הליכה עם מילוי מלא">
              <a:extLst>
                <a:ext uri="{FF2B5EF4-FFF2-40B4-BE49-F238E27FC236}">
                  <a16:creationId xmlns:a16="http://schemas.microsoft.com/office/drawing/2014/main" id="{F7220128-251C-C1C6-FCA3-1BF2C854E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0" name="גרפיקה 39" descr="הליכה עם מילוי מלא">
              <a:extLst>
                <a:ext uri="{FF2B5EF4-FFF2-40B4-BE49-F238E27FC236}">
                  <a16:creationId xmlns:a16="http://schemas.microsoft.com/office/drawing/2014/main" id="{F5C47D3A-2565-A239-C785-3759F1B32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1B35E180-CECB-1598-FCD3-3215846D50D9}"/>
              </a:ext>
            </a:extLst>
          </p:cNvPr>
          <p:cNvGrpSpPr/>
          <p:nvPr/>
        </p:nvGrpSpPr>
        <p:grpSpPr>
          <a:xfrm>
            <a:off x="5901688" y="5022651"/>
            <a:ext cx="766936" cy="919693"/>
            <a:chOff x="5215294" y="2595966"/>
            <a:chExt cx="766936" cy="919693"/>
          </a:xfrm>
        </p:grpSpPr>
        <p:pic>
          <p:nvPicPr>
            <p:cNvPr id="42" name="גרפיקה 41" descr="הליכה עם מילוי מלא">
              <a:extLst>
                <a:ext uri="{FF2B5EF4-FFF2-40B4-BE49-F238E27FC236}">
                  <a16:creationId xmlns:a16="http://schemas.microsoft.com/office/drawing/2014/main" id="{D127FF25-52C3-F37D-8465-D2B874B82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3" name="גרפיקה 42" descr="הליכה עם מילוי מלא">
              <a:extLst>
                <a:ext uri="{FF2B5EF4-FFF2-40B4-BE49-F238E27FC236}">
                  <a16:creationId xmlns:a16="http://schemas.microsoft.com/office/drawing/2014/main" id="{F861AA20-B6AA-5E67-D0AB-890C2C256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A2BE94BB-0A0A-DA60-3F97-BD2401E4D8A2}"/>
              </a:ext>
            </a:extLst>
          </p:cNvPr>
          <p:cNvGrpSpPr/>
          <p:nvPr/>
        </p:nvGrpSpPr>
        <p:grpSpPr>
          <a:xfrm>
            <a:off x="5542696" y="4951783"/>
            <a:ext cx="766936" cy="963904"/>
            <a:chOff x="5215294" y="2595966"/>
            <a:chExt cx="766936" cy="963904"/>
          </a:xfrm>
        </p:grpSpPr>
        <p:pic>
          <p:nvPicPr>
            <p:cNvPr id="46" name="גרפיקה 45" descr="הליכה עם מילוי מלא">
              <a:extLst>
                <a:ext uri="{FF2B5EF4-FFF2-40B4-BE49-F238E27FC236}">
                  <a16:creationId xmlns:a16="http://schemas.microsoft.com/office/drawing/2014/main" id="{AA17F996-E593-8F02-70B9-04EBA35A6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7" name="גרפיקה 46" descr="הליכה עם מילוי מלא">
              <a:extLst>
                <a:ext uri="{FF2B5EF4-FFF2-40B4-BE49-F238E27FC236}">
                  <a16:creationId xmlns:a16="http://schemas.microsoft.com/office/drawing/2014/main" id="{E3375BBA-954F-EE9B-7F01-910397307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099364" y="2961929"/>
              <a:ext cx="766936" cy="428945"/>
            </a:xfrm>
            <a:prstGeom prst="rect">
              <a:avLst/>
            </a:prstGeom>
          </p:spPr>
        </p:pic>
      </p:grpSp>
      <p:grpSp>
        <p:nvGrpSpPr>
          <p:cNvPr id="48" name="קבוצה 47">
            <a:extLst>
              <a:ext uri="{FF2B5EF4-FFF2-40B4-BE49-F238E27FC236}">
                <a16:creationId xmlns:a16="http://schemas.microsoft.com/office/drawing/2014/main" id="{6ED1B126-2721-6248-407E-3C7671E3B88C}"/>
              </a:ext>
            </a:extLst>
          </p:cNvPr>
          <p:cNvGrpSpPr/>
          <p:nvPr/>
        </p:nvGrpSpPr>
        <p:grpSpPr>
          <a:xfrm>
            <a:off x="5181290" y="4960622"/>
            <a:ext cx="766936" cy="919693"/>
            <a:chOff x="5215294" y="2595966"/>
            <a:chExt cx="766936" cy="919693"/>
          </a:xfrm>
        </p:grpSpPr>
        <p:pic>
          <p:nvPicPr>
            <p:cNvPr id="49" name="גרפיקה 48" descr="הליכה עם מילוי מלא">
              <a:extLst>
                <a:ext uri="{FF2B5EF4-FFF2-40B4-BE49-F238E27FC236}">
                  <a16:creationId xmlns:a16="http://schemas.microsoft.com/office/drawing/2014/main" id="{76FCFB80-7D23-4395-8E78-93BE5FB6F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0" name="גרפיקה 49" descr="הליכה עם מילוי מלא">
              <a:extLst>
                <a:ext uri="{FF2B5EF4-FFF2-40B4-BE49-F238E27FC236}">
                  <a16:creationId xmlns:a16="http://schemas.microsoft.com/office/drawing/2014/main" id="{81D87911-175C-11EC-DA91-7240E956A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1" name="קבוצה 50">
            <a:extLst>
              <a:ext uri="{FF2B5EF4-FFF2-40B4-BE49-F238E27FC236}">
                <a16:creationId xmlns:a16="http://schemas.microsoft.com/office/drawing/2014/main" id="{49BAFC19-0ACD-3026-CBC8-8CD9472CF75D}"/>
              </a:ext>
            </a:extLst>
          </p:cNvPr>
          <p:cNvGrpSpPr/>
          <p:nvPr/>
        </p:nvGrpSpPr>
        <p:grpSpPr>
          <a:xfrm>
            <a:off x="4819335" y="4952599"/>
            <a:ext cx="766936" cy="919693"/>
            <a:chOff x="5215294" y="2595966"/>
            <a:chExt cx="766936" cy="919693"/>
          </a:xfrm>
        </p:grpSpPr>
        <p:pic>
          <p:nvPicPr>
            <p:cNvPr id="52" name="גרפיקה 51" descr="הליכה עם מילוי מלא">
              <a:extLst>
                <a:ext uri="{FF2B5EF4-FFF2-40B4-BE49-F238E27FC236}">
                  <a16:creationId xmlns:a16="http://schemas.microsoft.com/office/drawing/2014/main" id="{CBE6AE0B-8A55-C1D5-620F-FB219B9F3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3" name="גרפיקה 52" descr="הליכה עם מילוי מלא">
              <a:extLst>
                <a:ext uri="{FF2B5EF4-FFF2-40B4-BE49-F238E27FC236}">
                  <a16:creationId xmlns:a16="http://schemas.microsoft.com/office/drawing/2014/main" id="{30FDFA5F-DF9A-06E4-0229-79283F6D9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4602EB53-A94C-766A-B81A-DFF90ABA8FF0}"/>
              </a:ext>
            </a:extLst>
          </p:cNvPr>
          <p:cNvGrpSpPr/>
          <p:nvPr/>
        </p:nvGrpSpPr>
        <p:grpSpPr>
          <a:xfrm>
            <a:off x="4457380" y="4944576"/>
            <a:ext cx="766936" cy="919693"/>
            <a:chOff x="5215294" y="2595966"/>
            <a:chExt cx="766936" cy="919693"/>
          </a:xfrm>
        </p:grpSpPr>
        <p:pic>
          <p:nvPicPr>
            <p:cNvPr id="55" name="גרפיקה 54" descr="הליכה עם מילוי מלא">
              <a:extLst>
                <a:ext uri="{FF2B5EF4-FFF2-40B4-BE49-F238E27FC236}">
                  <a16:creationId xmlns:a16="http://schemas.microsoft.com/office/drawing/2014/main" id="{788072F0-8315-DF09-AB04-47125396E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6" name="גרפיקה 55" descr="הליכה עם מילוי מלא">
              <a:extLst>
                <a:ext uri="{FF2B5EF4-FFF2-40B4-BE49-F238E27FC236}">
                  <a16:creationId xmlns:a16="http://schemas.microsoft.com/office/drawing/2014/main" id="{D04FDCAA-F7E5-FD87-39B8-F21C6F1C8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7" name="קבוצה 56">
            <a:extLst>
              <a:ext uri="{FF2B5EF4-FFF2-40B4-BE49-F238E27FC236}">
                <a16:creationId xmlns:a16="http://schemas.microsoft.com/office/drawing/2014/main" id="{98C58B69-EFC7-5D52-5F08-43D364A477A7}"/>
              </a:ext>
            </a:extLst>
          </p:cNvPr>
          <p:cNvGrpSpPr/>
          <p:nvPr/>
        </p:nvGrpSpPr>
        <p:grpSpPr>
          <a:xfrm>
            <a:off x="4095425" y="4936553"/>
            <a:ext cx="766936" cy="919693"/>
            <a:chOff x="5215294" y="2595966"/>
            <a:chExt cx="766936" cy="919693"/>
          </a:xfrm>
        </p:grpSpPr>
        <p:pic>
          <p:nvPicPr>
            <p:cNvPr id="58" name="גרפיקה 57" descr="הליכה עם מילוי מלא">
              <a:extLst>
                <a:ext uri="{FF2B5EF4-FFF2-40B4-BE49-F238E27FC236}">
                  <a16:creationId xmlns:a16="http://schemas.microsoft.com/office/drawing/2014/main" id="{8CCBF95D-16D4-0FED-5909-1C2B331F2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9" name="גרפיקה 58" descr="הליכה עם מילוי מלא">
              <a:extLst>
                <a:ext uri="{FF2B5EF4-FFF2-40B4-BE49-F238E27FC236}">
                  <a16:creationId xmlns:a16="http://schemas.microsoft.com/office/drawing/2014/main" id="{9F6B0D7D-39DF-DE04-8BA5-07A74555F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0" name="קבוצה 59">
            <a:extLst>
              <a:ext uri="{FF2B5EF4-FFF2-40B4-BE49-F238E27FC236}">
                <a16:creationId xmlns:a16="http://schemas.microsoft.com/office/drawing/2014/main" id="{9673D5B1-0458-D027-CA0B-17F70B085223}"/>
              </a:ext>
            </a:extLst>
          </p:cNvPr>
          <p:cNvGrpSpPr/>
          <p:nvPr/>
        </p:nvGrpSpPr>
        <p:grpSpPr>
          <a:xfrm>
            <a:off x="3733470" y="4928530"/>
            <a:ext cx="766936" cy="919693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61" name="גרפיקה 60" descr="הליכה עם מילוי מלא">
              <a:extLst>
                <a:ext uri="{FF2B5EF4-FFF2-40B4-BE49-F238E27FC236}">
                  <a16:creationId xmlns:a16="http://schemas.microsoft.com/office/drawing/2014/main" id="{6AE600CD-2B79-8E47-329C-9E24DD837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2" name="גרפיקה 61" descr="הליכה עם מילוי מלא">
              <a:extLst>
                <a:ext uri="{FF2B5EF4-FFF2-40B4-BE49-F238E27FC236}">
                  <a16:creationId xmlns:a16="http://schemas.microsoft.com/office/drawing/2014/main" id="{BF2AF4D9-0A73-4AD9-CA36-785A03E65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pic>
        <p:nvPicPr>
          <p:cNvPr id="63" name="גרפיקה 62" descr="הליכה עם מילוי מלא">
            <a:extLst>
              <a:ext uri="{FF2B5EF4-FFF2-40B4-BE49-F238E27FC236}">
                <a16:creationId xmlns:a16="http://schemas.microsoft.com/office/drawing/2014/main" id="{3CD2074D-F104-CA42-0115-5F3A55EFEA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023"/>
          <a:stretch/>
        </p:blipFill>
        <p:spPr>
          <a:xfrm>
            <a:off x="4207119" y="3459815"/>
            <a:ext cx="629233" cy="905042"/>
          </a:xfrm>
          <a:prstGeom prst="rect">
            <a:avLst/>
          </a:prstGeom>
        </p:spPr>
      </p:pic>
      <p:sp>
        <p:nvSpPr>
          <p:cNvPr id="64" name="מלבן 63">
            <a:extLst>
              <a:ext uri="{FF2B5EF4-FFF2-40B4-BE49-F238E27FC236}">
                <a16:creationId xmlns:a16="http://schemas.microsoft.com/office/drawing/2014/main" id="{2ECA015F-209A-359B-F105-E2AA50BF8829}"/>
              </a:ext>
            </a:extLst>
          </p:cNvPr>
          <p:cNvSpPr/>
          <p:nvPr/>
        </p:nvSpPr>
        <p:spPr>
          <a:xfrm>
            <a:off x="2277454" y="422652"/>
            <a:ext cx="4302224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אירוע חוד עקב </a:t>
            </a:r>
          </a:p>
          <a:p>
            <a:pPr algn="ctr"/>
            <a:r>
              <a:rPr lang="he-IL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חנוכה 2003  </a:t>
            </a:r>
            <a:r>
              <a:rPr lang="he-IL" sz="32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המשך...</a:t>
            </a:r>
            <a:endParaRPr lang="he-IL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9BED3847-3571-8892-A01A-DA042263ADF4}"/>
              </a:ext>
            </a:extLst>
          </p:cNvPr>
          <p:cNvGrpSpPr/>
          <p:nvPr/>
        </p:nvGrpSpPr>
        <p:grpSpPr>
          <a:xfrm>
            <a:off x="3988368" y="2918052"/>
            <a:ext cx="766936" cy="919693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44" name="גרפיקה 43" descr="הליכה עם מילוי מלא">
              <a:extLst>
                <a:ext uri="{FF2B5EF4-FFF2-40B4-BE49-F238E27FC236}">
                  <a16:creationId xmlns:a16="http://schemas.microsoft.com/office/drawing/2014/main" id="{BED6B710-14F6-278E-8E10-6E3252300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5" name="גרפיקה 64" descr="הליכה עם מילוי מלא">
              <a:extLst>
                <a:ext uri="{FF2B5EF4-FFF2-40B4-BE49-F238E27FC236}">
                  <a16:creationId xmlns:a16="http://schemas.microsoft.com/office/drawing/2014/main" id="{56BBF907-B709-DBC7-306E-B25337BCD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6" name="קבוצה 65">
            <a:extLst>
              <a:ext uri="{FF2B5EF4-FFF2-40B4-BE49-F238E27FC236}">
                <a16:creationId xmlns:a16="http://schemas.microsoft.com/office/drawing/2014/main" id="{F97E978D-C620-A970-15F2-E6C643C09083}"/>
              </a:ext>
            </a:extLst>
          </p:cNvPr>
          <p:cNvGrpSpPr/>
          <p:nvPr/>
        </p:nvGrpSpPr>
        <p:grpSpPr>
          <a:xfrm>
            <a:off x="3074355" y="4990085"/>
            <a:ext cx="766936" cy="919693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67" name="גרפיקה 66" descr="הליכה עם מילוי מלא">
              <a:extLst>
                <a:ext uri="{FF2B5EF4-FFF2-40B4-BE49-F238E27FC236}">
                  <a16:creationId xmlns:a16="http://schemas.microsoft.com/office/drawing/2014/main" id="{EB3997CC-7D87-9D82-F647-CE3746E22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8" name="גרפיקה 67" descr="הליכה עם מילוי מלא">
              <a:extLst>
                <a:ext uri="{FF2B5EF4-FFF2-40B4-BE49-F238E27FC236}">
                  <a16:creationId xmlns:a16="http://schemas.microsoft.com/office/drawing/2014/main" id="{5EE49688-54DF-255D-B266-F8A757FD3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DA13D47D-C07B-3F0C-F448-0633CEB8A8CF}"/>
              </a:ext>
            </a:extLst>
          </p:cNvPr>
          <p:cNvGrpSpPr/>
          <p:nvPr/>
        </p:nvGrpSpPr>
        <p:grpSpPr>
          <a:xfrm>
            <a:off x="5367694" y="2748366"/>
            <a:ext cx="766936" cy="919693"/>
            <a:chOff x="5215294" y="2595966"/>
            <a:chExt cx="766936" cy="919693"/>
          </a:xfrm>
        </p:grpSpPr>
        <p:pic>
          <p:nvPicPr>
            <p:cNvPr id="70" name="גרפיקה 69" descr="הליכה עם מילוי מלא">
              <a:extLst>
                <a:ext uri="{FF2B5EF4-FFF2-40B4-BE49-F238E27FC236}">
                  <a16:creationId xmlns:a16="http://schemas.microsoft.com/office/drawing/2014/main" id="{29EA2909-1D71-422A-0875-BCC970F72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71" name="גרפיקה 70" descr="הליכה עם מילוי מלא">
              <a:extLst>
                <a:ext uri="{FF2B5EF4-FFF2-40B4-BE49-F238E27FC236}">
                  <a16:creationId xmlns:a16="http://schemas.microsoft.com/office/drawing/2014/main" id="{2D0480D7-598E-D380-33D0-D15E18227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4" name="תצוגת שקופית 73">
                <a:extLst>
                  <a:ext uri="{FF2B5EF4-FFF2-40B4-BE49-F238E27FC236}">
                    <a16:creationId xmlns:a16="http://schemas.microsoft.com/office/drawing/2014/main" id="{885F67D8-E525-8D0D-CC4A-9DE26A2FC6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7913368"/>
                  </p:ext>
                </p:extLst>
              </p:nvPr>
            </p:nvGraphicFramePr>
            <p:xfrm>
              <a:off x="-27432" y="5707072"/>
              <a:ext cx="1616867" cy="1212650"/>
            </p:xfrm>
            <a:graphic>
              <a:graphicData uri="http://schemas.microsoft.com/office/powerpoint/2016/slidezoom">
                <pslz:sldZm>
                  <pslz:sldZmObj sldId="563" cId="3020427853">
                    <pslz:zmPr id="{9A03AB10-5BB4-4924-8910-9F6FA121342F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16867" cy="12126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4" name="תצוגת שקופית 73">
                <a:extLst>
                  <a:ext uri="{FF2B5EF4-FFF2-40B4-BE49-F238E27FC236}">
                    <a16:creationId xmlns:a16="http://schemas.microsoft.com/office/drawing/2014/main" id="{885F67D8-E525-8D0D-CC4A-9DE26A2FC6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7432" y="5707072"/>
                <a:ext cx="1616867" cy="12126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2218150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A35400E-16D9-45D9-9AD5-B3A461822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720080"/>
          </a:xfrm>
        </p:spPr>
        <p:txBody>
          <a:bodyPr/>
          <a:lstStyle/>
          <a:p>
            <a:pPr algn="ctr"/>
            <a:r>
              <a:rPr lang="he-IL"/>
              <a:t> </a:t>
            </a:r>
            <a:endParaRPr lang="en-US"/>
          </a:p>
        </p:txBody>
      </p:sp>
      <p:pic>
        <p:nvPicPr>
          <p:cNvPr id="5" name="מציין מיקום תוכן 4" descr="תמונה שמכילה קרקע, חוץ, טבע, אנשים&#10;&#10;התיאור נוצר באופן אוטומטי">
            <a:extLst>
              <a:ext uri="{FF2B5EF4-FFF2-40B4-BE49-F238E27FC236}">
                <a16:creationId xmlns:a16="http://schemas.microsoft.com/office/drawing/2014/main" id="{A0A4D55D-585A-4928-9FE5-047D04C4B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b="9637"/>
          <a:stretch/>
        </p:blipFill>
        <p:spPr>
          <a:xfrm>
            <a:off x="457200" y="1700808"/>
            <a:ext cx="8229600" cy="4425355"/>
          </a:xfrm>
          <a:noFill/>
        </p:spPr>
      </p:pic>
      <p:sp>
        <p:nvSpPr>
          <p:cNvPr id="2" name="צורה חופשית: צורה 1">
            <a:extLst>
              <a:ext uri="{FF2B5EF4-FFF2-40B4-BE49-F238E27FC236}">
                <a16:creationId xmlns:a16="http://schemas.microsoft.com/office/drawing/2014/main" id="{3E7787A9-C46A-4AF6-ABD2-93A69CC6F325}"/>
              </a:ext>
            </a:extLst>
          </p:cNvPr>
          <p:cNvSpPr/>
          <p:nvPr/>
        </p:nvSpPr>
        <p:spPr>
          <a:xfrm>
            <a:off x="3203848" y="3068960"/>
            <a:ext cx="4796725" cy="2200759"/>
          </a:xfrm>
          <a:custGeom>
            <a:avLst/>
            <a:gdLst>
              <a:gd name="connsiteX0" fmla="*/ 1022888 w 4796725"/>
              <a:gd name="connsiteY0" fmla="*/ 1038387 h 2200759"/>
              <a:gd name="connsiteX1" fmla="*/ 1030637 w 4796725"/>
              <a:gd name="connsiteY1" fmla="*/ 991892 h 2200759"/>
              <a:gd name="connsiteX2" fmla="*/ 1061634 w 4796725"/>
              <a:gd name="connsiteY2" fmla="*/ 976393 h 2200759"/>
              <a:gd name="connsiteX3" fmla="*/ 1123627 w 4796725"/>
              <a:gd name="connsiteY3" fmla="*/ 953146 h 2200759"/>
              <a:gd name="connsiteX4" fmla="*/ 1185620 w 4796725"/>
              <a:gd name="connsiteY4" fmla="*/ 922149 h 2200759"/>
              <a:gd name="connsiteX5" fmla="*/ 1286359 w 4796725"/>
              <a:gd name="connsiteY5" fmla="*/ 898902 h 2200759"/>
              <a:gd name="connsiteX6" fmla="*/ 1317356 w 4796725"/>
              <a:gd name="connsiteY6" fmla="*/ 883403 h 2200759"/>
              <a:gd name="connsiteX7" fmla="*/ 1402597 w 4796725"/>
              <a:gd name="connsiteY7" fmla="*/ 852407 h 2200759"/>
              <a:gd name="connsiteX8" fmla="*/ 1449092 w 4796725"/>
              <a:gd name="connsiteY8" fmla="*/ 798163 h 2200759"/>
              <a:gd name="connsiteX9" fmla="*/ 1503336 w 4796725"/>
              <a:gd name="connsiteY9" fmla="*/ 736170 h 2200759"/>
              <a:gd name="connsiteX10" fmla="*/ 1518834 w 4796725"/>
              <a:gd name="connsiteY10" fmla="*/ 705173 h 2200759"/>
              <a:gd name="connsiteX11" fmla="*/ 1534332 w 4796725"/>
              <a:gd name="connsiteY11" fmla="*/ 681926 h 2200759"/>
              <a:gd name="connsiteX12" fmla="*/ 1542081 w 4796725"/>
              <a:gd name="connsiteY12" fmla="*/ 658678 h 2200759"/>
              <a:gd name="connsiteX13" fmla="*/ 1588576 w 4796725"/>
              <a:gd name="connsiteY13" fmla="*/ 604434 h 2200759"/>
              <a:gd name="connsiteX14" fmla="*/ 1627322 w 4796725"/>
              <a:gd name="connsiteY14" fmla="*/ 542441 h 2200759"/>
              <a:gd name="connsiteX15" fmla="*/ 1704814 w 4796725"/>
              <a:gd name="connsiteY15" fmla="*/ 464949 h 2200759"/>
              <a:gd name="connsiteX16" fmla="*/ 1743559 w 4796725"/>
              <a:gd name="connsiteY16" fmla="*/ 426203 h 2200759"/>
              <a:gd name="connsiteX17" fmla="*/ 1805553 w 4796725"/>
              <a:gd name="connsiteY17" fmla="*/ 395207 h 2200759"/>
              <a:gd name="connsiteX18" fmla="*/ 1836549 w 4796725"/>
              <a:gd name="connsiteY18" fmla="*/ 379709 h 2200759"/>
              <a:gd name="connsiteX19" fmla="*/ 1875295 w 4796725"/>
              <a:gd name="connsiteY19" fmla="*/ 356461 h 2200759"/>
              <a:gd name="connsiteX20" fmla="*/ 1898542 w 4796725"/>
              <a:gd name="connsiteY20" fmla="*/ 348712 h 2200759"/>
              <a:gd name="connsiteX21" fmla="*/ 1960536 w 4796725"/>
              <a:gd name="connsiteY21" fmla="*/ 309966 h 2200759"/>
              <a:gd name="connsiteX22" fmla="*/ 1991532 w 4796725"/>
              <a:gd name="connsiteY22" fmla="*/ 278970 h 2200759"/>
              <a:gd name="connsiteX23" fmla="*/ 2030278 w 4796725"/>
              <a:gd name="connsiteY23" fmla="*/ 255722 h 2200759"/>
              <a:gd name="connsiteX24" fmla="*/ 2100020 w 4796725"/>
              <a:gd name="connsiteY24" fmla="*/ 216976 h 2200759"/>
              <a:gd name="connsiteX25" fmla="*/ 2177512 w 4796725"/>
              <a:gd name="connsiteY25" fmla="*/ 154983 h 2200759"/>
              <a:gd name="connsiteX26" fmla="*/ 2200759 w 4796725"/>
              <a:gd name="connsiteY26" fmla="*/ 139485 h 2200759"/>
              <a:gd name="connsiteX27" fmla="*/ 2239505 w 4796725"/>
              <a:gd name="connsiteY27" fmla="*/ 108488 h 2200759"/>
              <a:gd name="connsiteX28" fmla="*/ 2262753 w 4796725"/>
              <a:gd name="connsiteY28" fmla="*/ 85241 h 2200759"/>
              <a:gd name="connsiteX29" fmla="*/ 2286000 w 4796725"/>
              <a:gd name="connsiteY29" fmla="*/ 77492 h 2200759"/>
              <a:gd name="connsiteX30" fmla="*/ 2386739 w 4796725"/>
              <a:gd name="connsiteY30" fmla="*/ 54244 h 2200759"/>
              <a:gd name="connsiteX31" fmla="*/ 2479729 w 4796725"/>
              <a:gd name="connsiteY31" fmla="*/ 15498 h 2200759"/>
              <a:gd name="connsiteX32" fmla="*/ 2634712 w 4796725"/>
              <a:gd name="connsiteY32" fmla="*/ 0 h 2200759"/>
              <a:gd name="connsiteX33" fmla="*/ 2781946 w 4796725"/>
              <a:gd name="connsiteY33" fmla="*/ 7749 h 2200759"/>
              <a:gd name="connsiteX34" fmla="*/ 2836190 w 4796725"/>
              <a:gd name="connsiteY34" fmla="*/ 38746 h 2200759"/>
              <a:gd name="connsiteX35" fmla="*/ 2898183 w 4796725"/>
              <a:gd name="connsiteY35" fmla="*/ 69742 h 2200759"/>
              <a:gd name="connsiteX36" fmla="*/ 2936929 w 4796725"/>
              <a:gd name="connsiteY36" fmla="*/ 85241 h 2200759"/>
              <a:gd name="connsiteX37" fmla="*/ 2991173 w 4796725"/>
              <a:gd name="connsiteY37" fmla="*/ 123987 h 2200759"/>
              <a:gd name="connsiteX38" fmla="*/ 3053166 w 4796725"/>
              <a:gd name="connsiteY38" fmla="*/ 147234 h 2200759"/>
              <a:gd name="connsiteX39" fmla="*/ 3099661 w 4796725"/>
              <a:gd name="connsiteY39" fmla="*/ 178231 h 2200759"/>
              <a:gd name="connsiteX40" fmla="*/ 3215898 w 4796725"/>
              <a:gd name="connsiteY40" fmla="*/ 247973 h 2200759"/>
              <a:gd name="connsiteX41" fmla="*/ 3285641 w 4796725"/>
              <a:gd name="connsiteY41" fmla="*/ 278970 h 2200759"/>
              <a:gd name="connsiteX42" fmla="*/ 3339885 w 4796725"/>
              <a:gd name="connsiteY42" fmla="*/ 309966 h 2200759"/>
              <a:gd name="connsiteX43" fmla="*/ 3370881 w 4796725"/>
              <a:gd name="connsiteY43" fmla="*/ 325465 h 2200759"/>
              <a:gd name="connsiteX44" fmla="*/ 3564610 w 4796725"/>
              <a:gd name="connsiteY44" fmla="*/ 309966 h 2200759"/>
              <a:gd name="connsiteX45" fmla="*/ 3680847 w 4796725"/>
              <a:gd name="connsiteY45" fmla="*/ 255722 h 2200759"/>
              <a:gd name="connsiteX46" fmla="*/ 3727342 w 4796725"/>
              <a:gd name="connsiteY46" fmla="*/ 232475 h 2200759"/>
              <a:gd name="connsiteX47" fmla="*/ 3828081 w 4796725"/>
              <a:gd name="connsiteY47" fmla="*/ 216976 h 2200759"/>
              <a:gd name="connsiteX48" fmla="*/ 4331776 w 4796725"/>
              <a:gd name="connsiteY48" fmla="*/ 255722 h 2200759"/>
              <a:gd name="connsiteX49" fmla="*/ 4393769 w 4796725"/>
              <a:gd name="connsiteY49" fmla="*/ 294468 h 2200759"/>
              <a:gd name="connsiteX50" fmla="*/ 4455763 w 4796725"/>
              <a:gd name="connsiteY50" fmla="*/ 348712 h 2200759"/>
              <a:gd name="connsiteX51" fmla="*/ 4494508 w 4796725"/>
              <a:gd name="connsiteY51" fmla="*/ 402956 h 2200759"/>
              <a:gd name="connsiteX52" fmla="*/ 4587498 w 4796725"/>
              <a:gd name="connsiteY52" fmla="*/ 472698 h 2200759"/>
              <a:gd name="connsiteX53" fmla="*/ 4649492 w 4796725"/>
              <a:gd name="connsiteY53" fmla="*/ 534692 h 2200759"/>
              <a:gd name="connsiteX54" fmla="*/ 4680488 w 4796725"/>
              <a:gd name="connsiteY54" fmla="*/ 542441 h 2200759"/>
              <a:gd name="connsiteX55" fmla="*/ 4719234 w 4796725"/>
              <a:gd name="connsiteY55" fmla="*/ 573437 h 2200759"/>
              <a:gd name="connsiteX56" fmla="*/ 4742481 w 4796725"/>
              <a:gd name="connsiteY56" fmla="*/ 596685 h 2200759"/>
              <a:gd name="connsiteX57" fmla="*/ 4765729 w 4796725"/>
              <a:gd name="connsiteY57" fmla="*/ 805912 h 2200759"/>
              <a:gd name="connsiteX58" fmla="*/ 4796725 w 4796725"/>
              <a:gd name="connsiteY58" fmla="*/ 976393 h 2200759"/>
              <a:gd name="connsiteX59" fmla="*/ 4781227 w 4796725"/>
              <a:gd name="connsiteY59" fmla="*/ 1232115 h 2200759"/>
              <a:gd name="connsiteX60" fmla="*/ 4773478 w 4796725"/>
              <a:gd name="connsiteY60" fmla="*/ 1270861 h 2200759"/>
              <a:gd name="connsiteX61" fmla="*/ 4618495 w 4796725"/>
              <a:gd name="connsiteY61" fmla="*/ 1402597 h 2200759"/>
              <a:gd name="connsiteX62" fmla="*/ 4556502 w 4796725"/>
              <a:gd name="connsiteY62" fmla="*/ 1441342 h 2200759"/>
              <a:gd name="connsiteX63" fmla="*/ 4417017 w 4796725"/>
              <a:gd name="connsiteY63" fmla="*/ 1456841 h 2200759"/>
              <a:gd name="connsiteX64" fmla="*/ 4362773 w 4796725"/>
              <a:gd name="connsiteY64" fmla="*/ 1487837 h 2200759"/>
              <a:gd name="connsiteX65" fmla="*/ 4324027 w 4796725"/>
              <a:gd name="connsiteY65" fmla="*/ 1495587 h 2200759"/>
              <a:gd name="connsiteX66" fmla="*/ 4223288 w 4796725"/>
              <a:gd name="connsiteY66" fmla="*/ 1526583 h 2200759"/>
              <a:gd name="connsiteX67" fmla="*/ 4153546 w 4796725"/>
              <a:gd name="connsiteY67" fmla="*/ 1580827 h 2200759"/>
              <a:gd name="connsiteX68" fmla="*/ 4099302 w 4796725"/>
              <a:gd name="connsiteY68" fmla="*/ 1635071 h 2200759"/>
              <a:gd name="connsiteX69" fmla="*/ 4045058 w 4796725"/>
              <a:gd name="connsiteY69" fmla="*/ 1658319 h 2200759"/>
              <a:gd name="connsiteX70" fmla="*/ 3983064 w 4796725"/>
              <a:gd name="connsiteY70" fmla="*/ 1681566 h 2200759"/>
              <a:gd name="connsiteX71" fmla="*/ 3952068 w 4796725"/>
              <a:gd name="connsiteY71" fmla="*/ 1697065 h 2200759"/>
              <a:gd name="connsiteX72" fmla="*/ 3897824 w 4796725"/>
              <a:gd name="connsiteY72" fmla="*/ 1704814 h 2200759"/>
              <a:gd name="connsiteX73" fmla="*/ 3719593 w 4796725"/>
              <a:gd name="connsiteY73" fmla="*/ 1689315 h 2200759"/>
              <a:gd name="connsiteX74" fmla="*/ 3665349 w 4796725"/>
              <a:gd name="connsiteY74" fmla="*/ 1681566 h 2200759"/>
              <a:gd name="connsiteX75" fmla="*/ 3316637 w 4796725"/>
              <a:gd name="connsiteY75" fmla="*/ 1650570 h 2200759"/>
              <a:gd name="connsiteX76" fmla="*/ 3192651 w 4796725"/>
              <a:gd name="connsiteY76" fmla="*/ 1673817 h 2200759"/>
              <a:gd name="connsiteX77" fmla="*/ 3169403 w 4796725"/>
              <a:gd name="connsiteY77" fmla="*/ 1689315 h 2200759"/>
              <a:gd name="connsiteX78" fmla="*/ 3091912 w 4796725"/>
              <a:gd name="connsiteY78" fmla="*/ 1759058 h 2200759"/>
              <a:gd name="connsiteX79" fmla="*/ 2913681 w 4796725"/>
              <a:gd name="connsiteY79" fmla="*/ 1844298 h 2200759"/>
              <a:gd name="connsiteX80" fmla="*/ 2851688 w 4796725"/>
              <a:gd name="connsiteY80" fmla="*/ 1883044 h 2200759"/>
              <a:gd name="connsiteX81" fmla="*/ 2820692 w 4796725"/>
              <a:gd name="connsiteY81" fmla="*/ 1890793 h 2200759"/>
              <a:gd name="connsiteX82" fmla="*/ 2572719 w 4796725"/>
              <a:gd name="connsiteY82" fmla="*/ 2007031 h 2200759"/>
              <a:gd name="connsiteX83" fmla="*/ 2456481 w 4796725"/>
              <a:gd name="connsiteY83" fmla="*/ 2030278 h 2200759"/>
              <a:gd name="connsiteX84" fmla="*/ 2332495 w 4796725"/>
              <a:gd name="connsiteY84" fmla="*/ 2084522 h 2200759"/>
              <a:gd name="connsiteX85" fmla="*/ 2301498 w 4796725"/>
              <a:gd name="connsiteY85" fmla="*/ 2100020 h 2200759"/>
              <a:gd name="connsiteX86" fmla="*/ 2123268 w 4796725"/>
              <a:gd name="connsiteY86" fmla="*/ 2084522 h 2200759"/>
              <a:gd name="connsiteX87" fmla="*/ 1991532 w 4796725"/>
              <a:gd name="connsiteY87" fmla="*/ 2045776 h 2200759"/>
              <a:gd name="connsiteX88" fmla="*/ 1914041 w 4796725"/>
              <a:gd name="connsiteY88" fmla="*/ 2030278 h 2200759"/>
              <a:gd name="connsiteX89" fmla="*/ 1650569 w 4796725"/>
              <a:gd name="connsiteY89" fmla="*/ 2100020 h 2200759"/>
              <a:gd name="connsiteX90" fmla="*/ 1332854 w 4796725"/>
              <a:gd name="connsiteY90" fmla="*/ 2169763 h 2200759"/>
              <a:gd name="connsiteX91" fmla="*/ 1208868 w 4796725"/>
              <a:gd name="connsiteY91" fmla="*/ 2200759 h 2200759"/>
              <a:gd name="connsiteX92" fmla="*/ 1108129 w 4796725"/>
              <a:gd name="connsiteY92" fmla="*/ 2146515 h 2200759"/>
              <a:gd name="connsiteX93" fmla="*/ 968644 w 4796725"/>
              <a:gd name="connsiteY93" fmla="*/ 2131017 h 2200759"/>
              <a:gd name="connsiteX94" fmla="*/ 844658 w 4796725"/>
              <a:gd name="connsiteY94" fmla="*/ 2084522 h 2200759"/>
              <a:gd name="connsiteX95" fmla="*/ 821410 w 4796725"/>
              <a:gd name="connsiteY95" fmla="*/ 2076773 h 2200759"/>
              <a:gd name="connsiteX96" fmla="*/ 736169 w 4796725"/>
              <a:gd name="connsiteY96" fmla="*/ 2022529 h 2200759"/>
              <a:gd name="connsiteX97" fmla="*/ 697424 w 4796725"/>
              <a:gd name="connsiteY97" fmla="*/ 1983783 h 2200759"/>
              <a:gd name="connsiteX98" fmla="*/ 650929 w 4796725"/>
              <a:gd name="connsiteY98" fmla="*/ 1921790 h 2200759"/>
              <a:gd name="connsiteX99" fmla="*/ 573437 w 4796725"/>
              <a:gd name="connsiteY99" fmla="*/ 1852048 h 2200759"/>
              <a:gd name="connsiteX100" fmla="*/ 550190 w 4796725"/>
              <a:gd name="connsiteY100" fmla="*/ 1797803 h 2200759"/>
              <a:gd name="connsiteX101" fmla="*/ 534692 w 4796725"/>
              <a:gd name="connsiteY101" fmla="*/ 1759058 h 2200759"/>
              <a:gd name="connsiteX102" fmla="*/ 449451 w 4796725"/>
              <a:gd name="connsiteY102" fmla="*/ 1689315 h 2200759"/>
              <a:gd name="connsiteX103" fmla="*/ 387458 w 4796725"/>
              <a:gd name="connsiteY103" fmla="*/ 1650570 h 2200759"/>
              <a:gd name="connsiteX104" fmla="*/ 317715 w 4796725"/>
              <a:gd name="connsiteY104" fmla="*/ 1642820 h 2200759"/>
              <a:gd name="connsiteX105" fmla="*/ 209227 w 4796725"/>
              <a:gd name="connsiteY105" fmla="*/ 1604075 h 2200759"/>
              <a:gd name="connsiteX106" fmla="*/ 178231 w 4796725"/>
              <a:gd name="connsiteY106" fmla="*/ 1580827 h 2200759"/>
              <a:gd name="connsiteX107" fmla="*/ 131736 w 4796725"/>
              <a:gd name="connsiteY107" fmla="*/ 1549831 h 2200759"/>
              <a:gd name="connsiteX108" fmla="*/ 77492 w 4796725"/>
              <a:gd name="connsiteY108" fmla="*/ 1518834 h 2200759"/>
              <a:gd name="connsiteX109" fmla="*/ 0 w 4796725"/>
              <a:gd name="connsiteY109" fmla="*/ 1441342 h 2200759"/>
              <a:gd name="connsiteX110" fmla="*/ 23247 w 4796725"/>
              <a:gd name="connsiteY110" fmla="*/ 1379349 h 2200759"/>
              <a:gd name="connsiteX111" fmla="*/ 46495 w 4796725"/>
              <a:gd name="connsiteY111" fmla="*/ 1363851 h 2200759"/>
              <a:gd name="connsiteX112" fmla="*/ 69742 w 4796725"/>
              <a:gd name="connsiteY112" fmla="*/ 1356102 h 2200759"/>
              <a:gd name="connsiteX113" fmla="*/ 147234 w 4796725"/>
              <a:gd name="connsiteY113" fmla="*/ 1340603 h 2200759"/>
              <a:gd name="connsiteX114" fmla="*/ 154983 w 4796725"/>
              <a:gd name="connsiteY114" fmla="*/ 1286359 h 2200759"/>
              <a:gd name="connsiteX115" fmla="*/ 193729 w 4796725"/>
              <a:gd name="connsiteY115" fmla="*/ 1270861 h 2200759"/>
              <a:gd name="connsiteX116" fmla="*/ 286719 w 4796725"/>
              <a:gd name="connsiteY116" fmla="*/ 1255363 h 2200759"/>
              <a:gd name="connsiteX117" fmla="*/ 294468 w 4796725"/>
              <a:gd name="connsiteY117" fmla="*/ 1232115 h 2200759"/>
              <a:gd name="connsiteX118" fmla="*/ 333214 w 4796725"/>
              <a:gd name="connsiteY118" fmla="*/ 1193370 h 2200759"/>
              <a:gd name="connsiteX119" fmla="*/ 387458 w 4796725"/>
              <a:gd name="connsiteY119" fmla="*/ 1177871 h 2200759"/>
              <a:gd name="connsiteX120" fmla="*/ 495946 w 4796725"/>
              <a:gd name="connsiteY120" fmla="*/ 1123627 h 2200759"/>
              <a:gd name="connsiteX121" fmla="*/ 643180 w 4796725"/>
              <a:gd name="connsiteY121" fmla="*/ 1108129 h 2200759"/>
              <a:gd name="connsiteX122" fmla="*/ 805912 w 4796725"/>
              <a:gd name="connsiteY122" fmla="*/ 1100380 h 2200759"/>
              <a:gd name="connsiteX123" fmla="*/ 867905 w 4796725"/>
              <a:gd name="connsiteY123" fmla="*/ 1084881 h 2200759"/>
              <a:gd name="connsiteX124" fmla="*/ 937647 w 4796725"/>
              <a:gd name="connsiteY124" fmla="*/ 1069383 h 2200759"/>
              <a:gd name="connsiteX125" fmla="*/ 960895 w 4796725"/>
              <a:gd name="connsiteY125" fmla="*/ 1061634 h 2200759"/>
              <a:gd name="connsiteX126" fmla="*/ 991892 w 4796725"/>
              <a:gd name="connsiteY126" fmla="*/ 1046136 h 2200759"/>
              <a:gd name="connsiteX127" fmla="*/ 1030637 w 4796725"/>
              <a:gd name="connsiteY127" fmla="*/ 1038387 h 2200759"/>
              <a:gd name="connsiteX128" fmla="*/ 1053885 w 4796725"/>
              <a:gd name="connsiteY128" fmla="*/ 1030637 h 2200759"/>
              <a:gd name="connsiteX129" fmla="*/ 1084881 w 4796725"/>
              <a:gd name="connsiteY129" fmla="*/ 1007390 h 2200759"/>
              <a:gd name="connsiteX130" fmla="*/ 1123627 w 4796725"/>
              <a:gd name="connsiteY130" fmla="*/ 984142 h 2200759"/>
              <a:gd name="connsiteX131" fmla="*/ 1123627 w 4796725"/>
              <a:gd name="connsiteY131" fmla="*/ 976393 h 2200759"/>
              <a:gd name="connsiteX132" fmla="*/ 1131376 w 4796725"/>
              <a:gd name="connsiteY132" fmla="*/ 976393 h 220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796725" h="2200759">
                <a:moveTo>
                  <a:pt x="1022888" y="1038387"/>
                </a:moveTo>
                <a:cubicBezTo>
                  <a:pt x="1025471" y="1022889"/>
                  <a:pt x="1022310" y="1005216"/>
                  <a:pt x="1030637" y="991892"/>
                </a:cubicBezTo>
                <a:cubicBezTo>
                  <a:pt x="1036760" y="982096"/>
                  <a:pt x="1050971" y="980836"/>
                  <a:pt x="1061634" y="976393"/>
                </a:cubicBezTo>
                <a:cubicBezTo>
                  <a:pt x="1082006" y="967905"/>
                  <a:pt x="1103408" y="961992"/>
                  <a:pt x="1123627" y="953146"/>
                </a:cubicBezTo>
                <a:cubicBezTo>
                  <a:pt x="1144793" y="943886"/>
                  <a:pt x="1164169" y="930729"/>
                  <a:pt x="1185620" y="922149"/>
                </a:cubicBezTo>
                <a:cubicBezTo>
                  <a:pt x="1221002" y="907996"/>
                  <a:pt x="1249698" y="905012"/>
                  <a:pt x="1286359" y="898902"/>
                </a:cubicBezTo>
                <a:cubicBezTo>
                  <a:pt x="1296691" y="893736"/>
                  <a:pt x="1306800" y="888095"/>
                  <a:pt x="1317356" y="883403"/>
                </a:cubicBezTo>
                <a:cubicBezTo>
                  <a:pt x="1349700" y="869028"/>
                  <a:pt x="1368238" y="863860"/>
                  <a:pt x="1402597" y="852407"/>
                </a:cubicBezTo>
                <a:cubicBezTo>
                  <a:pt x="1441843" y="826243"/>
                  <a:pt x="1415446" y="848633"/>
                  <a:pt x="1449092" y="798163"/>
                </a:cubicBezTo>
                <a:cubicBezTo>
                  <a:pt x="1470438" y="766144"/>
                  <a:pt x="1475276" y="764229"/>
                  <a:pt x="1503336" y="736170"/>
                </a:cubicBezTo>
                <a:cubicBezTo>
                  <a:pt x="1508502" y="725838"/>
                  <a:pt x="1513103" y="715203"/>
                  <a:pt x="1518834" y="705173"/>
                </a:cubicBezTo>
                <a:cubicBezTo>
                  <a:pt x="1523455" y="697087"/>
                  <a:pt x="1530167" y="690256"/>
                  <a:pt x="1534332" y="681926"/>
                </a:cubicBezTo>
                <a:cubicBezTo>
                  <a:pt x="1537985" y="674620"/>
                  <a:pt x="1537397" y="665370"/>
                  <a:pt x="1542081" y="658678"/>
                </a:cubicBezTo>
                <a:cubicBezTo>
                  <a:pt x="1555738" y="639168"/>
                  <a:pt x="1574569" y="623694"/>
                  <a:pt x="1588576" y="604434"/>
                </a:cubicBezTo>
                <a:cubicBezTo>
                  <a:pt x="1631236" y="545776"/>
                  <a:pt x="1573235" y="600689"/>
                  <a:pt x="1627322" y="542441"/>
                </a:cubicBezTo>
                <a:cubicBezTo>
                  <a:pt x="1652179" y="515672"/>
                  <a:pt x="1678983" y="490780"/>
                  <a:pt x="1704814" y="464949"/>
                </a:cubicBezTo>
                <a:cubicBezTo>
                  <a:pt x="1717729" y="452034"/>
                  <a:pt x="1726231" y="431979"/>
                  <a:pt x="1743559" y="426203"/>
                </a:cubicBezTo>
                <a:cubicBezTo>
                  <a:pt x="1786057" y="412038"/>
                  <a:pt x="1750654" y="425706"/>
                  <a:pt x="1805553" y="395207"/>
                </a:cubicBezTo>
                <a:cubicBezTo>
                  <a:pt x="1815651" y="389597"/>
                  <a:pt x="1826451" y="385319"/>
                  <a:pt x="1836549" y="379709"/>
                </a:cubicBezTo>
                <a:cubicBezTo>
                  <a:pt x="1849715" y="372394"/>
                  <a:pt x="1861823" y="363197"/>
                  <a:pt x="1875295" y="356461"/>
                </a:cubicBezTo>
                <a:cubicBezTo>
                  <a:pt x="1882601" y="352808"/>
                  <a:pt x="1891371" y="352623"/>
                  <a:pt x="1898542" y="348712"/>
                </a:cubicBezTo>
                <a:cubicBezTo>
                  <a:pt x="1919935" y="337043"/>
                  <a:pt x="1941041" y="324587"/>
                  <a:pt x="1960536" y="309966"/>
                </a:cubicBezTo>
                <a:cubicBezTo>
                  <a:pt x="1972225" y="301199"/>
                  <a:pt x="1979998" y="287941"/>
                  <a:pt x="1991532" y="278970"/>
                </a:cubicBezTo>
                <a:cubicBezTo>
                  <a:pt x="2003421" y="269723"/>
                  <a:pt x="2017571" y="263808"/>
                  <a:pt x="2030278" y="255722"/>
                </a:cubicBezTo>
                <a:cubicBezTo>
                  <a:pt x="2088897" y="218419"/>
                  <a:pt x="2056766" y="231396"/>
                  <a:pt x="2100020" y="216976"/>
                </a:cubicBezTo>
                <a:cubicBezTo>
                  <a:pt x="2125851" y="196312"/>
                  <a:pt x="2151293" y="175152"/>
                  <a:pt x="2177512" y="154983"/>
                </a:cubicBezTo>
                <a:cubicBezTo>
                  <a:pt x="2184894" y="149305"/>
                  <a:pt x="2193309" y="145073"/>
                  <a:pt x="2200759" y="139485"/>
                </a:cubicBezTo>
                <a:cubicBezTo>
                  <a:pt x="2213991" y="129561"/>
                  <a:pt x="2227058" y="119379"/>
                  <a:pt x="2239505" y="108488"/>
                </a:cubicBezTo>
                <a:cubicBezTo>
                  <a:pt x="2247753" y="101272"/>
                  <a:pt x="2253635" y="91320"/>
                  <a:pt x="2262753" y="85241"/>
                </a:cubicBezTo>
                <a:cubicBezTo>
                  <a:pt x="2269549" y="80710"/>
                  <a:pt x="2278076" y="79473"/>
                  <a:pt x="2286000" y="77492"/>
                </a:cubicBezTo>
                <a:cubicBezTo>
                  <a:pt x="2311320" y="71162"/>
                  <a:pt x="2367457" y="63884"/>
                  <a:pt x="2386739" y="54244"/>
                </a:cubicBezTo>
                <a:cubicBezTo>
                  <a:pt x="2418418" y="38405"/>
                  <a:pt x="2443329" y="24598"/>
                  <a:pt x="2479729" y="15498"/>
                </a:cubicBezTo>
                <a:cubicBezTo>
                  <a:pt x="2502942" y="9695"/>
                  <a:pt x="2624987" y="810"/>
                  <a:pt x="2634712" y="0"/>
                </a:cubicBezTo>
                <a:cubicBezTo>
                  <a:pt x="2683790" y="2583"/>
                  <a:pt x="2733684" y="-1532"/>
                  <a:pt x="2781946" y="7749"/>
                </a:cubicBezTo>
                <a:cubicBezTo>
                  <a:pt x="2802397" y="11682"/>
                  <a:pt x="2817815" y="28946"/>
                  <a:pt x="2836190" y="38746"/>
                </a:cubicBezTo>
                <a:cubicBezTo>
                  <a:pt x="2856575" y="49618"/>
                  <a:pt x="2877206" y="60060"/>
                  <a:pt x="2898183" y="69742"/>
                </a:cubicBezTo>
                <a:cubicBezTo>
                  <a:pt x="2910813" y="75571"/>
                  <a:pt x="2924914" y="78232"/>
                  <a:pt x="2936929" y="85241"/>
                </a:cubicBezTo>
                <a:cubicBezTo>
                  <a:pt x="2956122" y="96437"/>
                  <a:pt x="2971567" y="113530"/>
                  <a:pt x="2991173" y="123987"/>
                </a:cubicBezTo>
                <a:cubicBezTo>
                  <a:pt x="3010646" y="134373"/>
                  <a:pt x="3033426" y="137364"/>
                  <a:pt x="3053166" y="147234"/>
                </a:cubicBezTo>
                <a:cubicBezTo>
                  <a:pt x="3069826" y="155564"/>
                  <a:pt x="3083823" y="168427"/>
                  <a:pt x="3099661" y="178231"/>
                </a:cubicBezTo>
                <a:cubicBezTo>
                  <a:pt x="3138080" y="202014"/>
                  <a:pt x="3176167" y="226452"/>
                  <a:pt x="3215898" y="247973"/>
                </a:cubicBezTo>
                <a:cubicBezTo>
                  <a:pt x="3238267" y="260090"/>
                  <a:pt x="3262542" y="268309"/>
                  <a:pt x="3285641" y="278970"/>
                </a:cubicBezTo>
                <a:cubicBezTo>
                  <a:pt x="3346510" y="307064"/>
                  <a:pt x="3289656" y="281263"/>
                  <a:pt x="3339885" y="309966"/>
                </a:cubicBezTo>
                <a:cubicBezTo>
                  <a:pt x="3349915" y="315697"/>
                  <a:pt x="3360549" y="320299"/>
                  <a:pt x="3370881" y="325465"/>
                </a:cubicBezTo>
                <a:cubicBezTo>
                  <a:pt x="3419801" y="323135"/>
                  <a:pt x="3505336" y="329724"/>
                  <a:pt x="3564610" y="309966"/>
                </a:cubicBezTo>
                <a:cubicBezTo>
                  <a:pt x="3603951" y="296853"/>
                  <a:pt x="3645349" y="273471"/>
                  <a:pt x="3680847" y="255722"/>
                </a:cubicBezTo>
                <a:cubicBezTo>
                  <a:pt x="3696345" y="247973"/>
                  <a:pt x="3710189" y="234925"/>
                  <a:pt x="3727342" y="232475"/>
                </a:cubicBezTo>
                <a:cubicBezTo>
                  <a:pt x="3797140" y="222504"/>
                  <a:pt x="3763570" y="227729"/>
                  <a:pt x="3828081" y="216976"/>
                </a:cubicBezTo>
                <a:cubicBezTo>
                  <a:pt x="3990702" y="221042"/>
                  <a:pt x="4170591" y="211763"/>
                  <a:pt x="4331776" y="255722"/>
                </a:cubicBezTo>
                <a:cubicBezTo>
                  <a:pt x="4355286" y="262134"/>
                  <a:pt x="4373734" y="280597"/>
                  <a:pt x="4393769" y="294468"/>
                </a:cubicBezTo>
                <a:cubicBezTo>
                  <a:pt x="4408293" y="304523"/>
                  <a:pt x="4442539" y="332182"/>
                  <a:pt x="4455763" y="348712"/>
                </a:cubicBezTo>
                <a:cubicBezTo>
                  <a:pt x="4469644" y="366063"/>
                  <a:pt x="4478327" y="387727"/>
                  <a:pt x="4494508" y="402956"/>
                </a:cubicBezTo>
                <a:cubicBezTo>
                  <a:pt x="4522723" y="429511"/>
                  <a:pt x="4564250" y="441702"/>
                  <a:pt x="4587498" y="472698"/>
                </a:cubicBezTo>
                <a:cubicBezTo>
                  <a:pt x="4608686" y="500948"/>
                  <a:pt x="4616008" y="516090"/>
                  <a:pt x="4649492" y="534692"/>
                </a:cubicBezTo>
                <a:cubicBezTo>
                  <a:pt x="4658802" y="539864"/>
                  <a:pt x="4670156" y="539858"/>
                  <a:pt x="4680488" y="542441"/>
                </a:cubicBezTo>
                <a:cubicBezTo>
                  <a:pt x="4693403" y="552773"/>
                  <a:pt x="4706787" y="562546"/>
                  <a:pt x="4719234" y="573437"/>
                </a:cubicBezTo>
                <a:cubicBezTo>
                  <a:pt x="4727481" y="580654"/>
                  <a:pt x="4739548" y="586126"/>
                  <a:pt x="4742481" y="596685"/>
                </a:cubicBezTo>
                <a:cubicBezTo>
                  <a:pt x="4756089" y="645673"/>
                  <a:pt x="4759510" y="752015"/>
                  <a:pt x="4765729" y="805912"/>
                </a:cubicBezTo>
                <a:cubicBezTo>
                  <a:pt x="4777628" y="909042"/>
                  <a:pt x="4776222" y="894380"/>
                  <a:pt x="4796725" y="976393"/>
                </a:cubicBezTo>
                <a:cubicBezTo>
                  <a:pt x="4791559" y="1061634"/>
                  <a:pt x="4787948" y="1146983"/>
                  <a:pt x="4781227" y="1232115"/>
                </a:cubicBezTo>
                <a:cubicBezTo>
                  <a:pt x="4780190" y="1245245"/>
                  <a:pt x="4779048" y="1258926"/>
                  <a:pt x="4773478" y="1270861"/>
                </a:cubicBezTo>
                <a:cubicBezTo>
                  <a:pt x="4718985" y="1387632"/>
                  <a:pt x="4736741" y="1328694"/>
                  <a:pt x="4618495" y="1402597"/>
                </a:cubicBezTo>
                <a:cubicBezTo>
                  <a:pt x="4597831" y="1415512"/>
                  <a:pt x="4580032" y="1435007"/>
                  <a:pt x="4556502" y="1441342"/>
                </a:cubicBezTo>
                <a:cubicBezTo>
                  <a:pt x="4511329" y="1453504"/>
                  <a:pt x="4463512" y="1451675"/>
                  <a:pt x="4417017" y="1456841"/>
                </a:cubicBezTo>
                <a:cubicBezTo>
                  <a:pt x="4398936" y="1467173"/>
                  <a:pt x="4381996" y="1479827"/>
                  <a:pt x="4362773" y="1487837"/>
                </a:cubicBezTo>
                <a:cubicBezTo>
                  <a:pt x="4350615" y="1492903"/>
                  <a:pt x="4336805" y="1492392"/>
                  <a:pt x="4324027" y="1495587"/>
                </a:cubicBezTo>
                <a:cubicBezTo>
                  <a:pt x="4284050" y="1505581"/>
                  <a:pt x="4261582" y="1513819"/>
                  <a:pt x="4223288" y="1526583"/>
                </a:cubicBezTo>
                <a:cubicBezTo>
                  <a:pt x="4200041" y="1544664"/>
                  <a:pt x="4175710" y="1561433"/>
                  <a:pt x="4153546" y="1580827"/>
                </a:cubicBezTo>
                <a:cubicBezTo>
                  <a:pt x="4134302" y="1597666"/>
                  <a:pt x="4120110" y="1620208"/>
                  <a:pt x="4099302" y="1635071"/>
                </a:cubicBezTo>
                <a:cubicBezTo>
                  <a:pt x="4083294" y="1646505"/>
                  <a:pt x="4063323" y="1651013"/>
                  <a:pt x="4045058" y="1658319"/>
                </a:cubicBezTo>
                <a:cubicBezTo>
                  <a:pt x="4024567" y="1666515"/>
                  <a:pt x="4003436" y="1673078"/>
                  <a:pt x="3983064" y="1681566"/>
                </a:cubicBezTo>
                <a:cubicBezTo>
                  <a:pt x="3972401" y="1686009"/>
                  <a:pt x="3963213" y="1694025"/>
                  <a:pt x="3952068" y="1697065"/>
                </a:cubicBezTo>
                <a:cubicBezTo>
                  <a:pt x="3934447" y="1701871"/>
                  <a:pt x="3915905" y="1702231"/>
                  <a:pt x="3897824" y="1704814"/>
                </a:cubicBezTo>
                <a:lnTo>
                  <a:pt x="3719593" y="1689315"/>
                </a:lnTo>
                <a:cubicBezTo>
                  <a:pt x="3701419" y="1687498"/>
                  <a:pt x="3683554" y="1683042"/>
                  <a:pt x="3665349" y="1681566"/>
                </a:cubicBezTo>
                <a:cubicBezTo>
                  <a:pt x="3318981" y="1653483"/>
                  <a:pt x="3547551" y="1681358"/>
                  <a:pt x="3316637" y="1650570"/>
                </a:cubicBezTo>
                <a:cubicBezTo>
                  <a:pt x="3275308" y="1658319"/>
                  <a:pt x="3233315" y="1663116"/>
                  <a:pt x="3192651" y="1673817"/>
                </a:cubicBezTo>
                <a:cubicBezTo>
                  <a:pt x="3183644" y="1676187"/>
                  <a:pt x="3176513" y="1683299"/>
                  <a:pt x="3169403" y="1689315"/>
                </a:cubicBezTo>
                <a:cubicBezTo>
                  <a:pt x="3142874" y="1711762"/>
                  <a:pt x="3121631" y="1741046"/>
                  <a:pt x="3091912" y="1759058"/>
                </a:cubicBezTo>
                <a:cubicBezTo>
                  <a:pt x="3035593" y="1793191"/>
                  <a:pt x="2972201" y="1814094"/>
                  <a:pt x="2913681" y="1844298"/>
                </a:cubicBezTo>
                <a:cubicBezTo>
                  <a:pt x="2892027" y="1855474"/>
                  <a:pt x="2873484" y="1872146"/>
                  <a:pt x="2851688" y="1883044"/>
                </a:cubicBezTo>
                <a:cubicBezTo>
                  <a:pt x="2842162" y="1887807"/>
                  <a:pt x="2830424" y="1886468"/>
                  <a:pt x="2820692" y="1890793"/>
                </a:cubicBezTo>
                <a:cubicBezTo>
                  <a:pt x="2737272" y="1927869"/>
                  <a:pt x="2662235" y="1989128"/>
                  <a:pt x="2572719" y="2007031"/>
                </a:cubicBezTo>
                <a:lnTo>
                  <a:pt x="2456481" y="2030278"/>
                </a:lnTo>
                <a:lnTo>
                  <a:pt x="2332495" y="2084522"/>
                </a:lnTo>
                <a:cubicBezTo>
                  <a:pt x="2321961" y="2089262"/>
                  <a:pt x="2313050" y="2100020"/>
                  <a:pt x="2301498" y="2100020"/>
                </a:cubicBezTo>
                <a:cubicBezTo>
                  <a:pt x="2241864" y="2100020"/>
                  <a:pt x="2182678" y="2089688"/>
                  <a:pt x="2123268" y="2084522"/>
                </a:cubicBezTo>
                <a:cubicBezTo>
                  <a:pt x="2079356" y="2071607"/>
                  <a:pt x="2036681" y="2053301"/>
                  <a:pt x="1991532" y="2045776"/>
                </a:cubicBezTo>
                <a:cubicBezTo>
                  <a:pt x="1934532" y="2036276"/>
                  <a:pt x="1960280" y="2041838"/>
                  <a:pt x="1914041" y="2030278"/>
                </a:cubicBezTo>
                <a:cubicBezTo>
                  <a:pt x="1694450" y="2047169"/>
                  <a:pt x="1949870" y="2017953"/>
                  <a:pt x="1650569" y="2100020"/>
                </a:cubicBezTo>
                <a:cubicBezTo>
                  <a:pt x="1546002" y="2128692"/>
                  <a:pt x="1438504" y="2145382"/>
                  <a:pt x="1332854" y="2169763"/>
                </a:cubicBezTo>
                <a:cubicBezTo>
                  <a:pt x="1101383" y="2223180"/>
                  <a:pt x="1336208" y="2175292"/>
                  <a:pt x="1208868" y="2200759"/>
                </a:cubicBezTo>
                <a:cubicBezTo>
                  <a:pt x="1179104" y="2180917"/>
                  <a:pt x="1144537" y="2153797"/>
                  <a:pt x="1108129" y="2146515"/>
                </a:cubicBezTo>
                <a:cubicBezTo>
                  <a:pt x="1062256" y="2137340"/>
                  <a:pt x="1015139" y="2136183"/>
                  <a:pt x="968644" y="2131017"/>
                </a:cubicBezTo>
                <a:lnTo>
                  <a:pt x="844658" y="2084522"/>
                </a:lnTo>
                <a:cubicBezTo>
                  <a:pt x="836993" y="2081698"/>
                  <a:pt x="821410" y="2076773"/>
                  <a:pt x="821410" y="2076773"/>
                </a:cubicBezTo>
                <a:cubicBezTo>
                  <a:pt x="792996" y="2058692"/>
                  <a:pt x="759983" y="2046344"/>
                  <a:pt x="736169" y="2022529"/>
                </a:cubicBezTo>
                <a:cubicBezTo>
                  <a:pt x="723254" y="2009614"/>
                  <a:pt x="709642" y="1997359"/>
                  <a:pt x="697424" y="1983783"/>
                </a:cubicBezTo>
                <a:cubicBezTo>
                  <a:pt x="570219" y="1842442"/>
                  <a:pt x="726498" y="2012473"/>
                  <a:pt x="650929" y="1921790"/>
                </a:cubicBezTo>
                <a:cubicBezTo>
                  <a:pt x="634225" y="1901745"/>
                  <a:pt x="585191" y="1862123"/>
                  <a:pt x="573437" y="1852048"/>
                </a:cubicBezTo>
                <a:cubicBezTo>
                  <a:pt x="546221" y="1797615"/>
                  <a:pt x="567294" y="1843416"/>
                  <a:pt x="550190" y="1797803"/>
                </a:cubicBezTo>
                <a:cubicBezTo>
                  <a:pt x="545306" y="1784779"/>
                  <a:pt x="543038" y="1770186"/>
                  <a:pt x="534692" y="1759058"/>
                </a:cubicBezTo>
                <a:cubicBezTo>
                  <a:pt x="486773" y="1695168"/>
                  <a:pt x="496770" y="1716918"/>
                  <a:pt x="449451" y="1689315"/>
                </a:cubicBezTo>
                <a:cubicBezTo>
                  <a:pt x="428402" y="1677036"/>
                  <a:pt x="411677" y="1653261"/>
                  <a:pt x="387458" y="1650570"/>
                </a:cubicBezTo>
                <a:lnTo>
                  <a:pt x="317715" y="1642820"/>
                </a:lnTo>
                <a:cubicBezTo>
                  <a:pt x="293193" y="1634646"/>
                  <a:pt x="228548" y="1613736"/>
                  <a:pt x="209227" y="1604075"/>
                </a:cubicBezTo>
                <a:cubicBezTo>
                  <a:pt x="197675" y="1598299"/>
                  <a:pt x="188812" y="1588233"/>
                  <a:pt x="178231" y="1580827"/>
                </a:cubicBezTo>
                <a:cubicBezTo>
                  <a:pt x="162972" y="1570145"/>
                  <a:pt x="147599" y="1559593"/>
                  <a:pt x="131736" y="1549831"/>
                </a:cubicBezTo>
                <a:cubicBezTo>
                  <a:pt x="114000" y="1538917"/>
                  <a:pt x="94286" y="1531149"/>
                  <a:pt x="77492" y="1518834"/>
                </a:cubicBezTo>
                <a:cubicBezTo>
                  <a:pt x="21237" y="1477581"/>
                  <a:pt x="26405" y="1480951"/>
                  <a:pt x="0" y="1441342"/>
                </a:cubicBezTo>
                <a:cubicBezTo>
                  <a:pt x="7749" y="1420678"/>
                  <a:pt x="11892" y="1398273"/>
                  <a:pt x="23247" y="1379349"/>
                </a:cubicBezTo>
                <a:cubicBezTo>
                  <a:pt x="28039" y="1371363"/>
                  <a:pt x="38165" y="1368016"/>
                  <a:pt x="46495" y="1363851"/>
                </a:cubicBezTo>
                <a:cubicBezTo>
                  <a:pt x="53801" y="1360198"/>
                  <a:pt x="61783" y="1357939"/>
                  <a:pt x="69742" y="1356102"/>
                </a:cubicBezTo>
                <a:cubicBezTo>
                  <a:pt x="95410" y="1350179"/>
                  <a:pt x="121403" y="1345769"/>
                  <a:pt x="147234" y="1340603"/>
                </a:cubicBezTo>
                <a:cubicBezTo>
                  <a:pt x="149817" y="1322522"/>
                  <a:pt x="144851" y="1301556"/>
                  <a:pt x="154983" y="1286359"/>
                </a:cubicBezTo>
                <a:cubicBezTo>
                  <a:pt x="162699" y="1274785"/>
                  <a:pt x="180189" y="1274047"/>
                  <a:pt x="193729" y="1270861"/>
                </a:cubicBezTo>
                <a:cubicBezTo>
                  <a:pt x="224318" y="1263664"/>
                  <a:pt x="255722" y="1260529"/>
                  <a:pt x="286719" y="1255363"/>
                </a:cubicBezTo>
                <a:cubicBezTo>
                  <a:pt x="289302" y="1247614"/>
                  <a:pt x="289567" y="1238650"/>
                  <a:pt x="294468" y="1232115"/>
                </a:cubicBezTo>
                <a:cubicBezTo>
                  <a:pt x="305427" y="1217503"/>
                  <a:pt x="318602" y="1204329"/>
                  <a:pt x="333214" y="1193370"/>
                </a:cubicBezTo>
                <a:cubicBezTo>
                  <a:pt x="338776" y="1189199"/>
                  <a:pt x="384770" y="1178543"/>
                  <a:pt x="387458" y="1177871"/>
                </a:cubicBezTo>
                <a:cubicBezTo>
                  <a:pt x="423621" y="1159790"/>
                  <a:pt x="456722" y="1133433"/>
                  <a:pt x="495946" y="1123627"/>
                </a:cubicBezTo>
                <a:cubicBezTo>
                  <a:pt x="562626" y="1106957"/>
                  <a:pt x="523565" y="1114774"/>
                  <a:pt x="643180" y="1108129"/>
                </a:cubicBezTo>
                <a:lnTo>
                  <a:pt x="805912" y="1100380"/>
                </a:lnTo>
                <a:cubicBezTo>
                  <a:pt x="826576" y="1095214"/>
                  <a:pt x="847018" y="1089058"/>
                  <a:pt x="867905" y="1084881"/>
                </a:cubicBezTo>
                <a:cubicBezTo>
                  <a:pt x="894541" y="1079554"/>
                  <a:pt x="912110" y="1076679"/>
                  <a:pt x="937647" y="1069383"/>
                </a:cubicBezTo>
                <a:cubicBezTo>
                  <a:pt x="945501" y="1067139"/>
                  <a:pt x="953387" y="1064852"/>
                  <a:pt x="960895" y="1061634"/>
                </a:cubicBezTo>
                <a:cubicBezTo>
                  <a:pt x="971513" y="1057084"/>
                  <a:pt x="980933" y="1049789"/>
                  <a:pt x="991892" y="1046136"/>
                </a:cubicBezTo>
                <a:cubicBezTo>
                  <a:pt x="1004387" y="1041971"/>
                  <a:pt x="1017860" y="1041582"/>
                  <a:pt x="1030637" y="1038387"/>
                </a:cubicBezTo>
                <a:cubicBezTo>
                  <a:pt x="1038562" y="1036406"/>
                  <a:pt x="1046136" y="1033220"/>
                  <a:pt x="1053885" y="1030637"/>
                </a:cubicBezTo>
                <a:cubicBezTo>
                  <a:pt x="1064217" y="1022888"/>
                  <a:pt x="1073668" y="1013798"/>
                  <a:pt x="1084881" y="1007390"/>
                </a:cubicBezTo>
                <a:cubicBezTo>
                  <a:pt x="1131824" y="980566"/>
                  <a:pt x="1087360" y="1020412"/>
                  <a:pt x="1123627" y="984142"/>
                </a:cubicBezTo>
                <a:cubicBezTo>
                  <a:pt x="1086268" y="959236"/>
                  <a:pt x="1097961" y="969977"/>
                  <a:pt x="1123627" y="976393"/>
                </a:cubicBezTo>
                <a:cubicBezTo>
                  <a:pt x="1126133" y="977019"/>
                  <a:pt x="1128793" y="976393"/>
                  <a:pt x="1131376" y="976393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rgbClr val="BCA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FF01EC09-242D-40B4-81C7-442983A27AC1}"/>
              </a:ext>
            </a:extLst>
          </p:cNvPr>
          <p:cNvGrpSpPr/>
          <p:nvPr/>
        </p:nvGrpSpPr>
        <p:grpSpPr>
          <a:xfrm>
            <a:off x="7411341" y="2847590"/>
            <a:ext cx="766936" cy="919693"/>
            <a:chOff x="5215294" y="2595966"/>
            <a:chExt cx="766936" cy="919693"/>
          </a:xfrm>
        </p:grpSpPr>
        <p:pic>
          <p:nvPicPr>
            <p:cNvPr id="4" name="גרפיקה 3" descr="הליכה עם מילוי מלא">
              <a:extLst>
                <a:ext uri="{FF2B5EF4-FFF2-40B4-BE49-F238E27FC236}">
                  <a16:creationId xmlns:a16="http://schemas.microsoft.com/office/drawing/2014/main" id="{65D97245-C120-4FD4-935E-2415AECBB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9" name="גרפיקה 8" descr="הליכה עם מילוי מלא">
              <a:extLst>
                <a:ext uri="{FF2B5EF4-FFF2-40B4-BE49-F238E27FC236}">
                  <a16:creationId xmlns:a16="http://schemas.microsoft.com/office/drawing/2014/main" id="{007A35A9-72D5-4322-8E8C-E1699001F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B817A2F0-6F1A-4FE7-9364-6BBE072AC6E7}"/>
              </a:ext>
            </a:extLst>
          </p:cNvPr>
          <p:cNvGrpSpPr/>
          <p:nvPr/>
        </p:nvGrpSpPr>
        <p:grpSpPr>
          <a:xfrm>
            <a:off x="7023397" y="2860882"/>
            <a:ext cx="766936" cy="919693"/>
            <a:chOff x="5215294" y="2595966"/>
            <a:chExt cx="766936" cy="919693"/>
          </a:xfrm>
        </p:grpSpPr>
        <p:pic>
          <p:nvPicPr>
            <p:cNvPr id="12" name="גרפיקה 11" descr="הליכה עם מילוי מלא">
              <a:extLst>
                <a:ext uri="{FF2B5EF4-FFF2-40B4-BE49-F238E27FC236}">
                  <a16:creationId xmlns:a16="http://schemas.microsoft.com/office/drawing/2014/main" id="{33E7A3D1-DBA2-457A-BB09-261AD578D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3" name="גרפיקה 12" descr="הליכה עם מילוי מלא">
              <a:extLst>
                <a:ext uri="{FF2B5EF4-FFF2-40B4-BE49-F238E27FC236}">
                  <a16:creationId xmlns:a16="http://schemas.microsoft.com/office/drawing/2014/main" id="{1095D308-8354-4A03-BDA0-70BD52A01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65F0F38-42DD-4E02-8C44-EBD5F437634E}"/>
              </a:ext>
            </a:extLst>
          </p:cNvPr>
          <p:cNvGrpSpPr/>
          <p:nvPr/>
        </p:nvGrpSpPr>
        <p:grpSpPr>
          <a:xfrm>
            <a:off x="8680378" y="2965890"/>
            <a:ext cx="766936" cy="919693"/>
            <a:chOff x="5215294" y="2595966"/>
            <a:chExt cx="766936" cy="919693"/>
          </a:xfrm>
        </p:grpSpPr>
        <p:pic>
          <p:nvPicPr>
            <p:cNvPr id="15" name="גרפיקה 14" descr="הליכה עם מילוי מלא">
              <a:extLst>
                <a:ext uri="{FF2B5EF4-FFF2-40B4-BE49-F238E27FC236}">
                  <a16:creationId xmlns:a16="http://schemas.microsoft.com/office/drawing/2014/main" id="{3766DE6F-F42A-4B81-AE59-CBDBCBBB6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6" name="גרפיקה 15" descr="הליכה עם מילוי מלא">
              <a:extLst>
                <a:ext uri="{FF2B5EF4-FFF2-40B4-BE49-F238E27FC236}">
                  <a16:creationId xmlns:a16="http://schemas.microsoft.com/office/drawing/2014/main" id="{725EF304-837D-46F5-BEAA-2B4E72B0B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9A4A0402-A398-4BDB-ACE6-BADCA747F703}"/>
              </a:ext>
            </a:extLst>
          </p:cNvPr>
          <p:cNvGrpSpPr/>
          <p:nvPr/>
        </p:nvGrpSpPr>
        <p:grpSpPr>
          <a:xfrm>
            <a:off x="9040837" y="4940807"/>
            <a:ext cx="766936" cy="919693"/>
            <a:chOff x="5215294" y="2595966"/>
            <a:chExt cx="766936" cy="919693"/>
          </a:xfrm>
        </p:grpSpPr>
        <p:pic>
          <p:nvPicPr>
            <p:cNvPr id="18" name="גרפיקה 17" descr="הליכה עם מילוי מלא">
              <a:extLst>
                <a:ext uri="{FF2B5EF4-FFF2-40B4-BE49-F238E27FC236}">
                  <a16:creationId xmlns:a16="http://schemas.microsoft.com/office/drawing/2014/main" id="{FD5A52DB-DFB8-45D6-A0E2-788FB6196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9" name="גרפיקה 18" descr="הליכה עם מילוי מלא">
              <a:extLst>
                <a:ext uri="{FF2B5EF4-FFF2-40B4-BE49-F238E27FC236}">
                  <a16:creationId xmlns:a16="http://schemas.microsoft.com/office/drawing/2014/main" id="{D1D5DE68-F392-4D97-AC53-A99A0A9C5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9419117E-5DDC-4C7B-B0F3-E80744FE3AD0}"/>
              </a:ext>
            </a:extLst>
          </p:cNvPr>
          <p:cNvGrpSpPr/>
          <p:nvPr/>
        </p:nvGrpSpPr>
        <p:grpSpPr>
          <a:xfrm>
            <a:off x="7743697" y="2799348"/>
            <a:ext cx="766936" cy="919693"/>
            <a:chOff x="5215294" y="2595966"/>
            <a:chExt cx="766936" cy="919693"/>
          </a:xfrm>
        </p:grpSpPr>
        <p:pic>
          <p:nvPicPr>
            <p:cNvPr id="21" name="גרפיקה 20" descr="הליכה עם מילוי מלא">
              <a:extLst>
                <a:ext uri="{FF2B5EF4-FFF2-40B4-BE49-F238E27FC236}">
                  <a16:creationId xmlns:a16="http://schemas.microsoft.com/office/drawing/2014/main" id="{642553C8-B2E2-4380-8E12-043369CD0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2" name="גרפיקה 21" descr="הליכה עם מילוי מלא">
              <a:extLst>
                <a:ext uri="{FF2B5EF4-FFF2-40B4-BE49-F238E27FC236}">
                  <a16:creationId xmlns:a16="http://schemas.microsoft.com/office/drawing/2014/main" id="{B3D6EFBA-3AC0-47E8-9FE1-2D1375980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7FC60D02-53B0-41C8-8B78-6AC599505E65}"/>
              </a:ext>
            </a:extLst>
          </p:cNvPr>
          <p:cNvGrpSpPr/>
          <p:nvPr/>
        </p:nvGrpSpPr>
        <p:grpSpPr>
          <a:xfrm>
            <a:off x="8310826" y="3813830"/>
            <a:ext cx="766936" cy="919693"/>
            <a:chOff x="5215294" y="2595966"/>
            <a:chExt cx="766936" cy="919693"/>
          </a:xfrm>
        </p:grpSpPr>
        <p:pic>
          <p:nvPicPr>
            <p:cNvPr id="24" name="גרפיקה 23" descr="הליכה עם מילוי מלא">
              <a:extLst>
                <a:ext uri="{FF2B5EF4-FFF2-40B4-BE49-F238E27FC236}">
                  <a16:creationId xmlns:a16="http://schemas.microsoft.com/office/drawing/2014/main" id="{930F8A02-11A6-41F7-8CC9-5A6426339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5" name="גרפיקה 24" descr="הליכה עם מילוי מלא">
              <a:extLst>
                <a:ext uri="{FF2B5EF4-FFF2-40B4-BE49-F238E27FC236}">
                  <a16:creationId xmlns:a16="http://schemas.microsoft.com/office/drawing/2014/main" id="{3842E102-3BEE-4917-BDDE-239B2E213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9BDCC7E8-6458-46A1-9302-BF5B515AA8BD}"/>
              </a:ext>
            </a:extLst>
          </p:cNvPr>
          <p:cNvGrpSpPr/>
          <p:nvPr/>
        </p:nvGrpSpPr>
        <p:grpSpPr>
          <a:xfrm>
            <a:off x="8363173" y="4373367"/>
            <a:ext cx="766936" cy="919693"/>
            <a:chOff x="5215294" y="2595966"/>
            <a:chExt cx="766936" cy="919693"/>
          </a:xfrm>
        </p:grpSpPr>
        <p:pic>
          <p:nvPicPr>
            <p:cNvPr id="27" name="גרפיקה 26" descr="הליכה עם מילוי מלא">
              <a:extLst>
                <a:ext uri="{FF2B5EF4-FFF2-40B4-BE49-F238E27FC236}">
                  <a16:creationId xmlns:a16="http://schemas.microsoft.com/office/drawing/2014/main" id="{DC7F2378-F912-4CD2-B137-5C34C2303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28" name="גרפיקה 27" descr="הליכה עם מילוי מלא">
              <a:extLst>
                <a:ext uri="{FF2B5EF4-FFF2-40B4-BE49-F238E27FC236}">
                  <a16:creationId xmlns:a16="http://schemas.microsoft.com/office/drawing/2014/main" id="{427ED71E-BA4D-48AF-9FD6-1D9DEA5A7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C4B8ECFF-8112-4DB4-ADC1-81BC57D91B52}"/>
              </a:ext>
            </a:extLst>
          </p:cNvPr>
          <p:cNvGrpSpPr/>
          <p:nvPr/>
        </p:nvGrpSpPr>
        <p:grpSpPr>
          <a:xfrm>
            <a:off x="9396202" y="3263167"/>
            <a:ext cx="766936" cy="919693"/>
            <a:chOff x="5215294" y="2595966"/>
            <a:chExt cx="766936" cy="919693"/>
          </a:xfrm>
        </p:grpSpPr>
        <p:pic>
          <p:nvPicPr>
            <p:cNvPr id="30" name="גרפיקה 29" descr="הליכה עם מילוי מלא">
              <a:extLst>
                <a:ext uri="{FF2B5EF4-FFF2-40B4-BE49-F238E27FC236}">
                  <a16:creationId xmlns:a16="http://schemas.microsoft.com/office/drawing/2014/main" id="{554CA561-C84F-421C-96AC-757354B4A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1" name="גרפיקה 30" descr="הליכה עם מילוי מלא">
              <a:extLst>
                <a:ext uri="{FF2B5EF4-FFF2-40B4-BE49-F238E27FC236}">
                  <a16:creationId xmlns:a16="http://schemas.microsoft.com/office/drawing/2014/main" id="{A61079FC-B67A-4200-BA4E-66F840A619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FA38B50F-9FF3-40BF-9DEF-7F64B1955B30}"/>
              </a:ext>
            </a:extLst>
          </p:cNvPr>
          <p:cNvGrpSpPr/>
          <p:nvPr/>
        </p:nvGrpSpPr>
        <p:grpSpPr>
          <a:xfrm>
            <a:off x="8342689" y="3328772"/>
            <a:ext cx="766936" cy="919693"/>
            <a:chOff x="5215294" y="2595966"/>
            <a:chExt cx="766936" cy="919693"/>
          </a:xfrm>
        </p:grpSpPr>
        <p:pic>
          <p:nvPicPr>
            <p:cNvPr id="33" name="גרפיקה 32" descr="הליכה עם מילוי מלא">
              <a:extLst>
                <a:ext uri="{FF2B5EF4-FFF2-40B4-BE49-F238E27FC236}">
                  <a16:creationId xmlns:a16="http://schemas.microsoft.com/office/drawing/2014/main" id="{784C4701-2169-41B0-A2FB-7C58F5E5F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4" name="גרפיקה 33" descr="הליכה עם מילוי מלא">
              <a:extLst>
                <a:ext uri="{FF2B5EF4-FFF2-40B4-BE49-F238E27FC236}">
                  <a16:creationId xmlns:a16="http://schemas.microsoft.com/office/drawing/2014/main" id="{FD18A7F3-BC9E-41E6-A55D-8C8C7E617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6334F835-6F25-4377-BD0C-A2EB37ADE895}"/>
              </a:ext>
            </a:extLst>
          </p:cNvPr>
          <p:cNvGrpSpPr/>
          <p:nvPr/>
        </p:nvGrpSpPr>
        <p:grpSpPr>
          <a:xfrm>
            <a:off x="9421480" y="4733847"/>
            <a:ext cx="766936" cy="919693"/>
            <a:chOff x="5215294" y="2595966"/>
            <a:chExt cx="766936" cy="919693"/>
          </a:xfrm>
        </p:grpSpPr>
        <p:pic>
          <p:nvPicPr>
            <p:cNvPr id="36" name="גרפיקה 35" descr="הליכה עם מילוי מלא">
              <a:extLst>
                <a:ext uri="{FF2B5EF4-FFF2-40B4-BE49-F238E27FC236}">
                  <a16:creationId xmlns:a16="http://schemas.microsoft.com/office/drawing/2014/main" id="{5EB685BA-1B7E-4651-B847-7D7971572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37" name="גרפיקה 36" descr="הליכה עם מילוי מלא">
              <a:extLst>
                <a:ext uri="{FF2B5EF4-FFF2-40B4-BE49-F238E27FC236}">
                  <a16:creationId xmlns:a16="http://schemas.microsoft.com/office/drawing/2014/main" id="{1261E6F0-64AA-4408-9E7E-713A95009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B6B37299-32D2-4994-873C-948BC23AEC35}"/>
              </a:ext>
            </a:extLst>
          </p:cNvPr>
          <p:cNvGrpSpPr/>
          <p:nvPr/>
        </p:nvGrpSpPr>
        <p:grpSpPr>
          <a:xfrm>
            <a:off x="6272156" y="4878249"/>
            <a:ext cx="766936" cy="919693"/>
            <a:chOff x="5215294" y="2595966"/>
            <a:chExt cx="766936" cy="919693"/>
          </a:xfrm>
        </p:grpSpPr>
        <p:pic>
          <p:nvPicPr>
            <p:cNvPr id="39" name="גרפיקה 38" descr="הליכה עם מילוי מלא">
              <a:extLst>
                <a:ext uri="{FF2B5EF4-FFF2-40B4-BE49-F238E27FC236}">
                  <a16:creationId xmlns:a16="http://schemas.microsoft.com/office/drawing/2014/main" id="{C86D42E9-7CBF-4165-BA4A-1256ED78D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0" name="גרפיקה 39" descr="הליכה עם מילוי מלא">
              <a:extLst>
                <a:ext uri="{FF2B5EF4-FFF2-40B4-BE49-F238E27FC236}">
                  <a16:creationId xmlns:a16="http://schemas.microsoft.com/office/drawing/2014/main" id="{96B5583C-E939-4581-8F7A-F01D11A75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B673BA59-9D58-4DF7-A493-57FC38AC9A1C}"/>
              </a:ext>
            </a:extLst>
          </p:cNvPr>
          <p:cNvGrpSpPr/>
          <p:nvPr/>
        </p:nvGrpSpPr>
        <p:grpSpPr>
          <a:xfrm>
            <a:off x="8680544" y="5022651"/>
            <a:ext cx="766936" cy="919693"/>
            <a:chOff x="5215294" y="2595966"/>
            <a:chExt cx="766936" cy="919693"/>
          </a:xfrm>
        </p:grpSpPr>
        <p:pic>
          <p:nvPicPr>
            <p:cNvPr id="42" name="גרפיקה 41" descr="הליכה עם מילוי מלא">
              <a:extLst>
                <a:ext uri="{FF2B5EF4-FFF2-40B4-BE49-F238E27FC236}">
                  <a16:creationId xmlns:a16="http://schemas.microsoft.com/office/drawing/2014/main" id="{59B6EA18-178C-4F9D-B7C5-4855942B3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3" name="גרפיקה 42" descr="הליכה עם מילוי מלא">
              <a:extLst>
                <a:ext uri="{FF2B5EF4-FFF2-40B4-BE49-F238E27FC236}">
                  <a16:creationId xmlns:a16="http://schemas.microsoft.com/office/drawing/2014/main" id="{4A12BDC2-9964-42DD-B6E6-BD4635212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4AB13F76-A829-45A8-BE56-1EF943C0D30D}"/>
              </a:ext>
            </a:extLst>
          </p:cNvPr>
          <p:cNvGrpSpPr/>
          <p:nvPr/>
        </p:nvGrpSpPr>
        <p:grpSpPr>
          <a:xfrm>
            <a:off x="8259026" y="4690372"/>
            <a:ext cx="766936" cy="963904"/>
            <a:chOff x="5215294" y="2595966"/>
            <a:chExt cx="766936" cy="963904"/>
          </a:xfrm>
        </p:grpSpPr>
        <p:pic>
          <p:nvPicPr>
            <p:cNvPr id="46" name="גרפיקה 45" descr="הליכה עם מילוי מלא">
              <a:extLst>
                <a:ext uri="{FF2B5EF4-FFF2-40B4-BE49-F238E27FC236}">
                  <a16:creationId xmlns:a16="http://schemas.microsoft.com/office/drawing/2014/main" id="{CE74B54E-107E-44D4-B3D4-D333BDBB7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47" name="גרפיקה 46" descr="הליכה עם מילוי מלא">
              <a:extLst>
                <a:ext uri="{FF2B5EF4-FFF2-40B4-BE49-F238E27FC236}">
                  <a16:creationId xmlns:a16="http://schemas.microsoft.com/office/drawing/2014/main" id="{9F8CD70E-A48E-4C00-9500-FC27BF875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099364" y="2961929"/>
              <a:ext cx="766936" cy="428945"/>
            </a:xfrm>
            <a:prstGeom prst="rect">
              <a:avLst/>
            </a:prstGeom>
          </p:spPr>
        </p:pic>
      </p:grpSp>
      <p:grpSp>
        <p:nvGrpSpPr>
          <p:cNvPr id="48" name="קבוצה 47">
            <a:extLst>
              <a:ext uri="{FF2B5EF4-FFF2-40B4-BE49-F238E27FC236}">
                <a16:creationId xmlns:a16="http://schemas.microsoft.com/office/drawing/2014/main" id="{3086D84E-6CB0-483F-869E-997848959460}"/>
              </a:ext>
            </a:extLst>
          </p:cNvPr>
          <p:cNvGrpSpPr/>
          <p:nvPr/>
        </p:nvGrpSpPr>
        <p:grpSpPr>
          <a:xfrm>
            <a:off x="7960146" y="4960622"/>
            <a:ext cx="766936" cy="919693"/>
            <a:chOff x="5215294" y="2595966"/>
            <a:chExt cx="766936" cy="919693"/>
          </a:xfrm>
        </p:grpSpPr>
        <p:pic>
          <p:nvPicPr>
            <p:cNvPr id="49" name="גרפיקה 48" descr="הליכה עם מילוי מלא">
              <a:extLst>
                <a:ext uri="{FF2B5EF4-FFF2-40B4-BE49-F238E27FC236}">
                  <a16:creationId xmlns:a16="http://schemas.microsoft.com/office/drawing/2014/main" id="{F7C269DB-0F03-4B30-B0B4-0AC3AD75E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0" name="גרפיקה 49" descr="הליכה עם מילוי מלא">
              <a:extLst>
                <a:ext uri="{FF2B5EF4-FFF2-40B4-BE49-F238E27FC236}">
                  <a16:creationId xmlns:a16="http://schemas.microsoft.com/office/drawing/2014/main" id="{6536F544-3CB3-4038-B5B3-60159607C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1" name="קבוצה 50">
            <a:extLst>
              <a:ext uri="{FF2B5EF4-FFF2-40B4-BE49-F238E27FC236}">
                <a16:creationId xmlns:a16="http://schemas.microsoft.com/office/drawing/2014/main" id="{90C99F7D-075A-4B1A-8620-53E2D502D344}"/>
              </a:ext>
            </a:extLst>
          </p:cNvPr>
          <p:cNvGrpSpPr/>
          <p:nvPr/>
        </p:nvGrpSpPr>
        <p:grpSpPr>
          <a:xfrm>
            <a:off x="6548470" y="4925504"/>
            <a:ext cx="766936" cy="919693"/>
            <a:chOff x="5215294" y="2595966"/>
            <a:chExt cx="766936" cy="919693"/>
          </a:xfrm>
        </p:grpSpPr>
        <p:pic>
          <p:nvPicPr>
            <p:cNvPr id="52" name="גרפיקה 51" descr="הליכה עם מילוי מלא">
              <a:extLst>
                <a:ext uri="{FF2B5EF4-FFF2-40B4-BE49-F238E27FC236}">
                  <a16:creationId xmlns:a16="http://schemas.microsoft.com/office/drawing/2014/main" id="{7F3E5A8F-B0DE-47AF-A48D-AF52BD5FD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3" name="גרפיקה 52" descr="הליכה עם מילוי מלא">
              <a:extLst>
                <a:ext uri="{FF2B5EF4-FFF2-40B4-BE49-F238E27FC236}">
                  <a16:creationId xmlns:a16="http://schemas.microsoft.com/office/drawing/2014/main" id="{441E59C6-6719-47C4-B8C4-E860C129F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4" name="קבוצה 53">
            <a:extLst>
              <a:ext uri="{FF2B5EF4-FFF2-40B4-BE49-F238E27FC236}">
                <a16:creationId xmlns:a16="http://schemas.microsoft.com/office/drawing/2014/main" id="{ADB16CE2-7ED2-49B4-B733-7260D394E575}"/>
              </a:ext>
            </a:extLst>
          </p:cNvPr>
          <p:cNvGrpSpPr/>
          <p:nvPr/>
        </p:nvGrpSpPr>
        <p:grpSpPr>
          <a:xfrm>
            <a:off x="7236236" y="4944576"/>
            <a:ext cx="766936" cy="919693"/>
            <a:chOff x="5215294" y="2595966"/>
            <a:chExt cx="766936" cy="919693"/>
          </a:xfrm>
        </p:grpSpPr>
        <p:pic>
          <p:nvPicPr>
            <p:cNvPr id="55" name="גרפיקה 54" descr="הליכה עם מילוי מלא">
              <a:extLst>
                <a:ext uri="{FF2B5EF4-FFF2-40B4-BE49-F238E27FC236}">
                  <a16:creationId xmlns:a16="http://schemas.microsoft.com/office/drawing/2014/main" id="{E15C83E6-B4A3-4535-8029-6F34297E6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6" name="גרפיקה 55" descr="הליכה עם מילוי מלא">
              <a:extLst>
                <a:ext uri="{FF2B5EF4-FFF2-40B4-BE49-F238E27FC236}">
                  <a16:creationId xmlns:a16="http://schemas.microsoft.com/office/drawing/2014/main" id="{CF664494-4838-4934-B599-C00CC5850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57" name="קבוצה 56">
            <a:extLst>
              <a:ext uri="{FF2B5EF4-FFF2-40B4-BE49-F238E27FC236}">
                <a16:creationId xmlns:a16="http://schemas.microsoft.com/office/drawing/2014/main" id="{60CB0C63-8C90-48AA-8214-78EB1B736FC8}"/>
              </a:ext>
            </a:extLst>
          </p:cNvPr>
          <p:cNvGrpSpPr/>
          <p:nvPr/>
        </p:nvGrpSpPr>
        <p:grpSpPr>
          <a:xfrm>
            <a:off x="6899647" y="4918726"/>
            <a:ext cx="766936" cy="919693"/>
            <a:chOff x="5215294" y="2595966"/>
            <a:chExt cx="766936" cy="919693"/>
          </a:xfrm>
        </p:grpSpPr>
        <p:pic>
          <p:nvPicPr>
            <p:cNvPr id="58" name="גרפיקה 57" descr="הליכה עם מילוי מלא">
              <a:extLst>
                <a:ext uri="{FF2B5EF4-FFF2-40B4-BE49-F238E27FC236}">
                  <a16:creationId xmlns:a16="http://schemas.microsoft.com/office/drawing/2014/main" id="{83536FFE-B19B-40A5-9CF1-8EE0E3733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59" name="גרפיקה 58" descr="הליכה עם מילוי מלא">
              <a:extLst>
                <a:ext uri="{FF2B5EF4-FFF2-40B4-BE49-F238E27FC236}">
                  <a16:creationId xmlns:a16="http://schemas.microsoft.com/office/drawing/2014/main" id="{A7A1979F-E666-4BAD-9B62-F5558DF01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0" name="קבוצה 59">
            <a:extLst>
              <a:ext uri="{FF2B5EF4-FFF2-40B4-BE49-F238E27FC236}">
                <a16:creationId xmlns:a16="http://schemas.microsoft.com/office/drawing/2014/main" id="{882B010C-6F42-4EB4-BC4C-7DDFC6A904F7}"/>
              </a:ext>
            </a:extLst>
          </p:cNvPr>
          <p:cNvGrpSpPr/>
          <p:nvPr/>
        </p:nvGrpSpPr>
        <p:grpSpPr>
          <a:xfrm>
            <a:off x="7642775" y="4999353"/>
            <a:ext cx="766936" cy="919693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61" name="גרפיקה 60" descr="הליכה עם מילוי מלא">
              <a:extLst>
                <a:ext uri="{FF2B5EF4-FFF2-40B4-BE49-F238E27FC236}">
                  <a16:creationId xmlns:a16="http://schemas.microsoft.com/office/drawing/2014/main" id="{FCDC40E6-8514-401C-BE82-11F70F145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2" name="גרפיקה 61" descr="הליכה עם מילוי מלא">
              <a:extLst>
                <a:ext uri="{FF2B5EF4-FFF2-40B4-BE49-F238E27FC236}">
                  <a16:creationId xmlns:a16="http://schemas.microsoft.com/office/drawing/2014/main" id="{E0801730-9676-407F-B2C3-CE79714C0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pic>
        <p:nvPicPr>
          <p:cNvPr id="63" name="גרפיקה 62" descr="הליכה עם מילוי מלא">
            <a:extLst>
              <a:ext uri="{FF2B5EF4-FFF2-40B4-BE49-F238E27FC236}">
                <a16:creationId xmlns:a16="http://schemas.microsoft.com/office/drawing/2014/main" id="{B5650867-FFE4-42FC-8EA4-2A81944EEF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023"/>
          <a:stretch/>
        </p:blipFill>
        <p:spPr>
          <a:xfrm>
            <a:off x="6686803" y="3693916"/>
            <a:ext cx="629233" cy="905042"/>
          </a:xfrm>
          <a:prstGeom prst="rect">
            <a:avLst/>
          </a:prstGeom>
        </p:spPr>
      </p:pic>
      <p:sp>
        <p:nvSpPr>
          <p:cNvPr id="64" name="מלבן 63">
            <a:extLst>
              <a:ext uri="{FF2B5EF4-FFF2-40B4-BE49-F238E27FC236}">
                <a16:creationId xmlns:a16="http://schemas.microsoft.com/office/drawing/2014/main" id="{258303A4-1283-4BCC-8F68-525BB6921CD4}"/>
              </a:ext>
            </a:extLst>
          </p:cNvPr>
          <p:cNvSpPr/>
          <p:nvPr/>
        </p:nvSpPr>
        <p:spPr>
          <a:xfrm>
            <a:off x="2277454" y="422652"/>
            <a:ext cx="4302224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32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אירוע חוד עקב </a:t>
            </a:r>
          </a:p>
          <a:p>
            <a:pPr algn="ctr"/>
            <a:r>
              <a:rPr lang="he-IL" sz="32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חנוכה 2003  המשך...</a:t>
            </a:r>
            <a:endParaRPr lang="he-IL" sz="3200" b="1" cap="none" spc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0BBD5E69-8C1D-F42A-3683-FCF26A99901C}"/>
              </a:ext>
            </a:extLst>
          </p:cNvPr>
          <p:cNvGrpSpPr/>
          <p:nvPr/>
        </p:nvGrpSpPr>
        <p:grpSpPr>
          <a:xfrm>
            <a:off x="6767224" y="2918052"/>
            <a:ext cx="766936" cy="919693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44" name="גרפיקה 43" descr="הליכה עם מילוי מלא">
              <a:extLst>
                <a:ext uri="{FF2B5EF4-FFF2-40B4-BE49-F238E27FC236}">
                  <a16:creationId xmlns:a16="http://schemas.microsoft.com/office/drawing/2014/main" id="{F5B61FF2-FA33-BC2E-65DA-ACFF88311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5" name="גרפיקה 64" descr="הליכה עם מילוי מלא">
              <a:extLst>
                <a:ext uri="{FF2B5EF4-FFF2-40B4-BE49-F238E27FC236}">
                  <a16:creationId xmlns:a16="http://schemas.microsoft.com/office/drawing/2014/main" id="{091EEB24-1000-F0BC-F028-CB0B2F4EB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6" name="קבוצה 65">
            <a:extLst>
              <a:ext uri="{FF2B5EF4-FFF2-40B4-BE49-F238E27FC236}">
                <a16:creationId xmlns:a16="http://schemas.microsoft.com/office/drawing/2014/main" id="{682276C3-0175-B7AF-3B35-1824D62288C5}"/>
              </a:ext>
            </a:extLst>
          </p:cNvPr>
          <p:cNvGrpSpPr/>
          <p:nvPr/>
        </p:nvGrpSpPr>
        <p:grpSpPr>
          <a:xfrm>
            <a:off x="6265039" y="4881703"/>
            <a:ext cx="766936" cy="919693"/>
            <a:chOff x="5215294" y="2595966"/>
            <a:chExt cx="766936" cy="919693"/>
          </a:xfrm>
          <a:solidFill>
            <a:srgbClr val="C00000"/>
          </a:solidFill>
        </p:grpSpPr>
        <p:pic>
          <p:nvPicPr>
            <p:cNvPr id="67" name="גרפיקה 66" descr="הליכה עם מילוי מלא">
              <a:extLst>
                <a:ext uri="{FF2B5EF4-FFF2-40B4-BE49-F238E27FC236}">
                  <a16:creationId xmlns:a16="http://schemas.microsoft.com/office/drawing/2014/main" id="{627D663E-2018-27FB-35A1-814EAE7BC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68" name="גרפיקה 67" descr="הליכה עם מילוי מלא">
              <a:extLst>
                <a:ext uri="{FF2B5EF4-FFF2-40B4-BE49-F238E27FC236}">
                  <a16:creationId xmlns:a16="http://schemas.microsoft.com/office/drawing/2014/main" id="{00CA4544-1FF4-5FA4-A194-F02543B16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DD172B00-53C1-FD18-88C8-21B47777AD78}"/>
              </a:ext>
            </a:extLst>
          </p:cNvPr>
          <p:cNvGrpSpPr/>
          <p:nvPr/>
        </p:nvGrpSpPr>
        <p:grpSpPr>
          <a:xfrm>
            <a:off x="7983392" y="2686239"/>
            <a:ext cx="766936" cy="919693"/>
            <a:chOff x="5215294" y="2595966"/>
            <a:chExt cx="766936" cy="919693"/>
          </a:xfrm>
        </p:grpSpPr>
        <p:pic>
          <p:nvPicPr>
            <p:cNvPr id="70" name="גרפיקה 69" descr="הליכה עם מילוי מלא">
              <a:extLst>
                <a:ext uri="{FF2B5EF4-FFF2-40B4-BE49-F238E27FC236}">
                  <a16:creationId xmlns:a16="http://schemas.microsoft.com/office/drawing/2014/main" id="{8FDA8E58-0084-926D-1C8C-AEEFF03DA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71" name="גרפיקה 70" descr="הליכה עם מילוי מלא">
              <a:extLst>
                <a:ext uri="{FF2B5EF4-FFF2-40B4-BE49-F238E27FC236}">
                  <a16:creationId xmlns:a16="http://schemas.microsoft.com/office/drawing/2014/main" id="{29FF18A8-9CB4-2C9B-601F-CDCCB123D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sp>
        <p:nvSpPr>
          <p:cNvPr id="72" name="תרשים זרימה: סרט מנוקב 71">
            <a:extLst>
              <a:ext uri="{FF2B5EF4-FFF2-40B4-BE49-F238E27FC236}">
                <a16:creationId xmlns:a16="http://schemas.microsoft.com/office/drawing/2014/main" id="{F8D6EA81-A1C7-115C-3EAA-934E094390A5}"/>
              </a:ext>
            </a:extLst>
          </p:cNvPr>
          <p:cNvSpPr/>
          <p:nvPr/>
        </p:nvSpPr>
        <p:spPr>
          <a:xfrm rot="17032500">
            <a:off x="4450318" y="3990275"/>
            <a:ext cx="4298119" cy="93007"/>
          </a:xfrm>
          <a:prstGeom prst="flowChartPunchedTape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74" name="מחבר חץ ישר 73">
            <a:extLst>
              <a:ext uri="{FF2B5EF4-FFF2-40B4-BE49-F238E27FC236}">
                <a16:creationId xmlns:a16="http://schemas.microsoft.com/office/drawing/2014/main" id="{CEA015B1-8CFA-0357-AFFB-BAD66A2A4346}"/>
              </a:ext>
            </a:extLst>
          </p:cNvPr>
          <p:cNvCxnSpPr>
            <a:cxnSpLocks/>
          </p:cNvCxnSpPr>
          <p:nvPr/>
        </p:nvCxnSpPr>
        <p:spPr>
          <a:xfrm flipH="1">
            <a:off x="3698151" y="4206296"/>
            <a:ext cx="2830493" cy="15875"/>
          </a:xfrm>
          <a:prstGeom prst="straightConnector1">
            <a:avLst/>
          </a:prstGeom>
          <a:ln w="412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מלבן 74">
            <a:extLst>
              <a:ext uri="{FF2B5EF4-FFF2-40B4-BE49-F238E27FC236}">
                <a16:creationId xmlns:a16="http://schemas.microsoft.com/office/drawing/2014/main" id="{7B8C0309-6BD1-A62D-AD00-0FA8F8F50FF0}"/>
              </a:ext>
            </a:extLst>
          </p:cNvPr>
          <p:cNvSpPr/>
          <p:nvPr/>
        </p:nvSpPr>
        <p:spPr>
          <a:xfrm>
            <a:off x="4994171" y="3682221"/>
            <a:ext cx="81229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e-IL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מ'</a:t>
            </a:r>
          </a:p>
        </p:txBody>
      </p:sp>
    </p:spTree>
    <p:extLst>
      <p:ext uri="{BB962C8B-B14F-4D97-AF65-F5344CB8AC3E}">
        <p14:creationId xmlns:p14="http://schemas.microsoft.com/office/powerpoint/2010/main" val="60174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B4FDDD4-7A45-FEDE-65ED-892982910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הר צרור.JPG">
            <a:extLst>
              <a:ext uri="{FF2B5EF4-FFF2-40B4-BE49-F238E27FC236}">
                <a16:creationId xmlns:a16="http://schemas.microsoft.com/office/drawing/2014/main" id="{9861F671-A2D5-8FD6-1B6E-3B34C569A1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תמונה 6" descr="IMG_6440.JPG">
            <a:extLst>
              <a:ext uri="{FF2B5EF4-FFF2-40B4-BE49-F238E27FC236}">
                <a16:creationId xmlns:a16="http://schemas.microsoft.com/office/drawing/2014/main" id="{02DC6ECC-B188-F723-D6B6-7611FB127F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8" name="תמונה 7" descr="נחל ברק.jpg">
            <a:extLst>
              <a:ext uri="{FF2B5EF4-FFF2-40B4-BE49-F238E27FC236}">
                <a16:creationId xmlns:a16="http://schemas.microsoft.com/office/drawing/2014/main" id="{A455A321-6556-ED28-BC2E-ED35A5A111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F870325-A07D-D567-F3C7-3AD918E41E26}"/>
              </a:ext>
            </a:extLst>
          </p:cNvPr>
          <p:cNvSpPr/>
          <p:nvPr/>
        </p:nvSpPr>
        <p:spPr>
          <a:xfrm>
            <a:off x="827584" y="37932"/>
            <a:ext cx="7689932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מזעור הסכנות במשטח מצוקי</a:t>
            </a:r>
            <a:endParaRPr lang="he-IL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6" name="תמונה 5" descr="הר צרור2.JPG">
            <a:extLst>
              <a:ext uri="{FF2B5EF4-FFF2-40B4-BE49-F238E27FC236}">
                <a16:creationId xmlns:a16="http://schemas.microsoft.com/office/drawing/2014/main" id="{ED1E72DB-5F86-47E3-8F62-18BE3658E7C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917340"/>
            <a:ext cx="7776864" cy="583264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DBF85B-ECA8-E360-9C5D-CA303E33C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77" y="943363"/>
            <a:ext cx="7727863" cy="486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תמונה 8" descr="ססאל במצוק.JPG">
            <a:extLst>
              <a:ext uri="{FF2B5EF4-FFF2-40B4-BE49-F238E27FC236}">
                <a16:creationId xmlns:a16="http://schemas.microsoft.com/office/drawing/2014/main" id="{0E65A7DD-E556-F22B-C0BE-189BB53DF14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1438" y="786012"/>
            <a:ext cx="8793059" cy="5862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20F0A1A-A162-19E4-4AC8-ED22D75FDC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r="-464" b="-140"/>
          <a:stretch/>
        </p:blipFill>
        <p:spPr>
          <a:xfrm>
            <a:off x="49503" y="88806"/>
            <a:ext cx="9075634" cy="68200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תיבת טקסט 12">
            <a:hlinkClick r:id="rId9"/>
            <a:extLst>
              <a:ext uri="{FF2B5EF4-FFF2-40B4-BE49-F238E27FC236}">
                <a16:creationId xmlns:a16="http://schemas.microsoft.com/office/drawing/2014/main" id="{B4DD39FE-80C3-3D0F-F254-3EE10FEEC3F0}"/>
              </a:ext>
            </a:extLst>
          </p:cNvPr>
          <p:cNvSpPr txBox="1"/>
          <p:nvPr/>
        </p:nvSpPr>
        <p:spPr>
          <a:xfrm>
            <a:off x="5508104" y="6469082"/>
            <a:ext cx="288032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dirty="0">
                <a:solidFill>
                  <a:srgbClr val="0066FF"/>
                </a:solidFill>
              </a:rPr>
              <a:t> </a:t>
            </a:r>
            <a:endParaRPr lang="he-IL" sz="1200" dirty="0">
              <a:solidFill>
                <a:srgbClr val="0066FF"/>
              </a:solidFill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47CB2B63-F75C-94AB-D15B-9979B83ADE0E}"/>
              </a:ext>
            </a:extLst>
          </p:cNvPr>
          <p:cNvGrpSpPr/>
          <p:nvPr/>
        </p:nvGrpSpPr>
        <p:grpSpPr>
          <a:xfrm>
            <a:off x="5837156" y="3717032"/>
            <a:ext cx="175004" cy="288032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3" name="גרפיקה 2" descr="הליכה עם מילוי מלא">
              <a:extLst>
                <a:ext uri="{FF2B5EF4-FFF2-40B4-BE49-F238E27FC236}">
                  <a16:creationId xmlns:a16="http://schemas.microsoft.com/office/drawing/2014/main" id="{00A8098E-5B38-6426-7B9E-6B5604425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0" name="גרפיקה 9" descr="הליכה עם מילוי מלא">
              <a:extLst>
                <a:ext uri="{FF2B5EF4-FFF2-40B4-BE49-F238E27FC236}">
                  <a16:creationId xmlns:a16="http://schemas.microsoft.com/office/drawing/2014/main" id="{B156256D-7CC8-8660-D3F1-CB50065A8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37F24A85-5FDD-87D2-F299-270FB4B81806}"/>
              </a:ext>
            </a:extLst>
          </p:cNvPr>
          <p:cNvGrpSpPr/>
          <p:nvPr/>
        </p:nvGrpSpPr>
        <p:grpSpPr>
          <a:xfrm>
            <a:off x="5660367" y="3662365"/>
            <a:ext cx="175004" cy="288032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15" name="גרפיקה 14" descr="הליכה עם מילוי מלא">
              <a:extLst>
                <a:ext uri="{FF2B5EF4-FFF2-40B4-BE49-F238E27FC236}">
                  <a16:creationId xmlns:a16="http://schemas.microsoft.com/office/drawing/2014/main" id="{807D1039-DEF5-2959-2890-D84B1D1BF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6" name="גרפיקה 15" descr="הליכה עם מילוי מלא">
              <a:extLst>
                <a:ext uri="{FF2B5EF4-FFF2-40B4-BE49-F238E27FC236}">
                  <a16:creationId xmlns:a16="http://schemas.microsoft.com/office/drawing/2014/main" id="{F192E7F0-6F22-D970-3239-179DE0898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E7FE91D3-4A91-A384-506F-1D4E3ACCEE2C}"/>
              </a:ext>
            </a:extLst>
          </p:cNvPr>
          <p:cNvGrpSpPr/>
          <p:nvPr/>
        </p:nvGrpSpPr>
        <p:grpSpPr>
          <a:xfrm>
            <a:off x="5549124" y="3645024"/>
            <a:ext cx="175004" cy="288032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18" name="גרפיקה 17" descr="הליכה עם מילוי מלא">
              <a:extLst>
                <a:ext uri="{FF2B5EF4-FFF2-40B4-BE49-F238E27FC236}">
                  <a16:creationId xmlns:a16="http://schemas.microsoft.com/office/drawing/2014/main" id="{70D07D57-293F-261A-CFBC-EEFD8D8CA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9" name="גרפיקה 18" descr="הליכה עם מילוי מלא">
              <a:extLst>
                <a:ext uri="{FF2B5EF4-FFF2-40B4-BE49-F238E27FC236}">
                  <a16:creationId xmlns:a16="http://schemas.microsoft.com/office/drawing/2014/main" id="{7E774FF1-FAF8-9ED5-C080-AAABE2D56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82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9B7A1F0-59A0-800D-EB8C-EC591EED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85C1076B-BB82-A09A-4E4D-A97FDECCC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r="-464" b="-140"/>
          <a:stretch/>
        </p:blipFill>
        <p:spPr>
          <a:xfrm>
            <a:off x="179512" y="164845"/>
            <a:ext cx="8686484" cy="65283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F74AD459-336B-480B-050D-73986F84862E}"/>
              </a:ext>
            </a:extLst>
          </p:cNvPr>
          <p:cNvGrpSpPr/>
          <p:nvPr/>
        </p:nvGrpSpPr>
        <p:grpSpPr>
          <a:xfrm>
            <a:off x="5837156" y="3717032"/>
            <a:ext cx="175004" cy="288032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6" name="גרפיקה 5" descr="הליכה עם מילוי מלא">
              <a:extLst>
                <a:ext uri="{FF2B5EF4-FFF2-40B4-BE49-F238E27FC236}">
                  <a16:creationId xmlns:a16="http://schemas.microsoft.com/office/drawing/2014/main" id="{2B02B064-3783-7102-2663-5EF01EBF7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7" name="גרפיקה 6" descr="הליכה עם מילוי מלא">
              <a:extLst>
                <a:ext uri="{FF2B5EF4-FFF2-40B4-BE49-F238E27FC236}">
                  <a16:creationId xmlns:a16="http://schemas.microsoft.com/office/drawing/2014/main" id="{8E4CB886-3B2C-8D47-4F3F-B6BD0BA0D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68DF5DFD-D52A-84D6-05F9-C3808499EE52}"/>
              </a:ext>
            </a:extLst>
          </p:cNvPr>
          <p:cNvGrpSpPr/>
          <p:nvPr/>
        </p:nvGrpSpPr>
        <p:grpSpPr>
          <a:xfrm>
            <a:off x="5660367" y="3662365"/>
            <a:ext cx="175004" cy="288032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9" name="גרפיקה 8" descr="הליכה עם מילוי מלא">
              <a:extLst>
                <a:ext uri="{FF2B5EF4-FFF2-40B4-BE49-F238E27FC236}">
                  <a16:creationId xmlns:a16="http://schemas.microsoft.com/office/drawing/2014/main" id="{CC7273BE-7206-7CAD-DA3B-F6B41280A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0" name="גרפיקה 9" descr="הליכה עם מילוי מלא">
              <a:extLst>
                <a:ext uri="{FF2B5EF4-FFF2-40B4-BE49-F238E27FC236}">
                  <a16:creationId xmlns:a16="http://schemas.microsoft.com/office/drawing/2014/main" id="{870A57D1-A19B-39DD-F3BF-02AC593CC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7F2D1768-C27D-4B3B-99F1-C1DCEBABED6B}"/>
              </a:ext>
            </a:extLst>
          </p:cNvPr>
          <p:cNvGrpSpPr/>
          <p:nvPr/>
        </p:nvGrpSpPr>
        <p:grpSpPr>
          <a:xfrm>
            <a:off x="5549124" y="3645024"/>
            <a:ext cx="175004" cy="288032"/>
            <a:chOff x="5215294" y="2595966"/>
            <a:chExt cx="766936" cy="919693"/>
          </a:xfrm>
          <a:solidFill>
            <a:schemeClr val="tx1"/>
          </a:solidFill>
        </p:grpSpPr>
        <p:pic>
          <p:nvPicPr>
            <p:cNvPr id="12" name="גרפיקה 11" descr="הליכה עם מילוי מלא">
              <a:extLst>
                <a:ext uri="{FF2B5EF4-FFF2-40B4-BE49-F238E27FC236}">
                  <a16:creationId xmlns:a16="http://schemas.microsoft.com/office/drawing/2014/main" id="{04D9A8B8-8FCC-8876-6F5F-43BACF7BC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40398"/>
            <a:stretch/>
          </p:blipFill>
          <p:spPr>
            <a:xfrm flipH="1">
              <a:off x="5215294" y="2595966"/>
              <a:ext cx="766936" cy="545002"/>
            </a:xfrm>
            <a:prstGeom prst="rect">
              <a:avLst/>
            </a:prstGeom>
          </p:spPr>
        </p:pic>
        <p:pic>
          <p:nvPicPr>
            <p:cNvPr id="13" name="גרפיקה 12" descr="הליכה עם מילוי מלא">
              <a:extLst>
                <a:ext uri="{FF2B5EF4-FFF2-40B4-BE49-F238E27FC236}">
                  <a16:creationId xmlns:a16="http://schemas.microsoft.com/office/drawing/2014/main" id="{5A8C42FA-564D-F7AF-724E-E6F771F33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2066" b="1024"/>
            <a:stretch/>
          </p:blipFill>
          <p:spPr>
            <a:xfrm rot="4004157" flipH="1">
              <a:off x="5122974" y="2917718"/>
              <a:ext cx="766936" cy="428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427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הליכה סמוך למצוק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51" y="1277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79512" y="-35511"/>
            <a:ext cx="8784976" cy="764704"/>
          </a:xfrm>
          <a:prstGeom prst="roundRect">
            <a:avLst>
              <a:gd name="adj" fmla="val 16667"/>
            </a:avLst>
          </a:prstGeom>
          <a:solidFill>
            <a:srgbClr val="9D262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he-IL" sz="2200" b="1" dirty="0">
                <a:latin typeface="Gisha" pitchFamily="34" charset="-79"/>
                <a:cs typeface="Gisha" pitchFamily="34" charset="-79"/>
              </a:rPr>
              <a:t>אירועי העבר </a:t>
            </a:r>
            <a:r>
              <a:rPr lang="he-IL" sz="2200" b="1" dirty="0">
                <a:solidFill>
                  <a:srgbClr val="FFFF00"/>
                </a:solidFill>
                <a:latin typeface="Gisha" pitchFamily="34" charset="-79"/>
                <a:cs typeface="Gisha" pitchFamily="34" charset="-79"/>
              </a:rPr>
              <a:t> </a:t>
            </a:r>
            <a:r>
              <a:rPr lang="he-IL" sz="2200" b="1" dirty="0">
                <a:latin typeface="Gisha" pitchFamily="34" charset="-79"/>
                <a:cs typeface="Gisha" pitchFamily="34" charset="-79"/>
              </a:rPr>
              <a:t>במסלולים </a:t>
            </a:r>
            <a:r>
              <a:rPr lang="he-IL" sz="2200" b="1" dirty="0" err="1">
                <a:latin typeface="Gisha" pitchFamily="34" charset="-79"/>
                <a:cs typeface="Gisha" pitchFamily="34" charset="-79"/>
              </a:rPr>
              <a:t>מצוקיים</a:t>
            </a:r>
            <a:r>
              <a:rPr lang="he-IL" sz="2200" b="1" dirty="0">
                <a:latin typeface="Gisha" pitchFamily="34" charset="-79"/>
                <a:cs typeface="Gisha" pitchFamily="34" charset="-79"/>
              </a:rPr>
              <a:t> </a:t>
            </a:r>
            <a:endParaRPr kumimoji="0" lang="he-IL" sz="22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Gisha" pitchFamily="34" charset="-79"/>
              <a:cs typeface="Gisha" pitchFamily="34" charset="-79"/>
            </a:endParaRPr>
          </a:p>
        </p:txBody>
      </p:sp>
      <p:sp>
        <p:nvSpPr>
          <p:cNvPr id="6" name="AutoShape 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767736" y="5301208"/>
            <a:ext cx="2124744" cy="1296144"/>
          </a:xfrm>
          <a:prstGeom prst="roundRect">
            <a:avLst>
              <a:gd name="adj" fmla="val 16667"/>
            </a:avLst>
          </a:prstGeom>
          <a:solidFill>
            <a:srgbClr val="9D262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e-IL" sz="2400" b="1" dirty="0"/>
              <a:t>נפילה ממפל בנחל </a:t>
            </a:r>
            <a:r>
              <a:rPr lang="he-IL" sz="2400" b="1" dirty="0" err="1"/>
              <a:t>תחמסון</a:t>
            </a:r>
            <a:r>
              <a:rPr lang="he-IL" sz="2400" b="1" dirty="0"/>
              <a:t> חנוכה 2005</a:t>
            </a:r>
          </a:p>
          <a:p>
            <a:endParaRPr lang="he-IL" sz="2400" b="1" dirty="0"/>
          </a:p>
        </p:txBody>
      </p:sp>
      <p:pic>
        <p:nvPicPr>
          <p:cNvPr id="8" name="תמונה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623" y="5949280"/>
            <a:ext cx="625233" cy="833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צורה חופשית: צורה 1">
            <a:extLst>
              <a:ext uri="{FF2B5EF4-FFF2-40B4-BE49-F238E27FC236}">
                <a16:creationId xmlns:a16="http://schemas.microsoft.com/office/drawing/2014/main" id="{F4A79544-E153-459C-8885-6E80F79C2753}"/>
              </a:ext>
            </a:extLst>
          </p:cNvPr>
          <p:cNvSpPr/>
          <p:nvPr/>
        </p:nvSpPr>
        <p:spPr>
          <a:xfrm>
            <a:off x="4876305" y="1065320"/>
            <a:ext cx="199751" cy="363985"/>
          </a:xfrm>
          <a:custGeom>
            <a:avLst/>
            <a:gdLst>
              <a:gd name="connsiteX0" fmla="*/ 146485 w 199751"/>
              <a:gd name="connsiteY0" fmla="*/ 0 h 363985"/>
              <a:gd name="connsiteX1" fmla="*/ 75463 w 199751"/>
              <a:gd name="connsiteY1" fmla="*/ 8878 h 363985"/>
              <a:gd name="connsiteX2" fmla="*/ 48830 w 199751"/>
              <a:gd name="connsiteY2" fmla="*/ 44389 h 363985"/>
              <a:gd name="connsiteX3" fmla="*/ 22197 w 199751"/>
              <a:gd name="connsiteY3" fmla="*/ 62144 h 363985"/>
              <a:gd name="connsiteX4" fmla="*/ 13320 w 199751"/>
              <a:gd name="connsiteY4" fmla="*/ 221942 h 363985"/>
              <a:gd name="connsiteX5" fmla="*/ 39953 w 199751"/>
              <a:gd name="connsiteY5" fmla="*/ 248575 h 363985"/>
              <a:gd name="connsiteX6" fmla="*/ 57708 w 199751"/>
              <a:gd name="connsiteY6" fmla="*/ 275208 h 363985"/>
              <a:gd name="connsiteX7" fmla="*/ 84341 w 199751"/>
              <a:gd name="connsiteY7" fmla="*/ 363985 h 363985"/>
              <a:gd name="connsiteX8" fmla="*/ 199751 w 199751"/>
              <a:gd name="connsiteY8" fmla="*/ 337352 h 36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751" h="363985">
                <a:moveTo>
                  <a:pt x="146485" y="0"/>
                </a:moveTo>
                <a:cubicBezTo>
                  <a:pt x="122811" y="2959"/>
                  <a:pt x="97183" y="-995"/>
                  <a:pt x="75463" y="8878"/>
                </a:cubicBezTo>
                <a:cubicBezTo>
                  <a:pt x="61993" y="15001"/>
                  <a:pt x="59292" y="33927"/>
                  <a:pt x="48830" y="44389"/>
                </a:cubicBezTo>
                <a:cubicBezTo>
                  <a:pt x="41285" y="51934"/>
                  <a:pt x="31075" y="56226"/>
                  <a:pt x="22197" y="62144"/>
                </a:cubicBezTo>
                <a:cubicBezTo>
                  <a:pt x="-130" y="129125"/>
                  <a:pt x="-9862" y="135009"/>
                  <a:pt x="13320" y="221942"/>
                </a:cubicBezTo>
                <a:cubicBezTo>
                  <a:pt x="16555" y="234073"/>
                  <a:pt x="31916" y="238930"/>
                  <a:pt x="39953" y="248575"/>
                </a:cubicBezTo>
                <a:cubicBezTo>
                  <a:pt x="46783" y="256772"/>
                  <a:pt x="53375" y="265458"/>
                  <a:pt x="57708" y="275208"/>
                </a:cubicBezTo>
                <a:cubicBezTo>
                  <a:pt x="70057" y="302995"/>
                  <a:pt x="76963" y="334474"/>
                  <a:pt x="84341" y="363985"/>
                </a:cubicBezTo>
                <a:cubicBezTo>
                  <a:pt x="190331" y="354349"/>
                  <a:pt x="158884" y="378219"/>
                  <a:pt x="199751" y="337352"/>
                </a:cubicBezTo>
              </a:path>
            </a:pathLst>
          </a:custGeom>
          <a:solidFill>
            <a:srgbClr val="94794A"/>
          </a:solidFill>
          <a:ln>
            <a:solidFill>
              <a:srgbClr val="947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CC3AC29B-4D94-E304-BC08-419DF19623F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486"/>
          <a:stretch/>
        </p:blipFill>
        <p:spPr>
          <a:xfrm>
            <a:off x="-3811" y="737848"/>
            <a:ext cx="4322345" cy="283516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26EC4FC-BA9A-5569-221A-E01CA059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34550" y="3267458"/>
            <a:ext cx="4835015" cy="36239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B1AC06DB-45D9-FCB6-C227-ADC334A5D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208" y="3256730"/>
            <a:ext cx="3421393" cy="321226"/>
          </a:xfrm>
          <a:prstGeom prst="roundRect">
            <a:avLst>
              <a:gd name="adj" fmla="val 16667"/>
            </a:avLst>
          </a:prstGeom>
          <a:solidFill>
            <a:srgbClr val="B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he-IL" sz="1600" b="1" dirty="0">
                <a:latin typeface="Gisha" pitchFamily="34" charset="-79"/>
                <a:cs typeface="Gisha" pitchFamily="34" charset="-79"/>
              </a:rPr>
              <a:t>הצטברות מסוכנת </a:t>
            </a:r>
            <a:endParaRPr kumimoji="0" lang="he-IL" sz="8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4B05DB39-F304-4053-8624-D19AB9028E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t="15003" r="-513" b="11161"/>
          <a:stretch/>
        </p:blipFill>
        <p:spPr>
          <a:xfrm>
            <a:off x="0" y="417132"/>
            <a:ext cx="9144000" cy="64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2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1500F90-09B7-AE28-044A-66F4E8E5E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 descr="תמונה שמכילה טקסט, צילום מסך, תרשים, מספר&#10;&#10;התיאור נוצר באופן אוטומטי">
            <a:extLst>
              <a:ext uri="{FF2B5EF4-FFF2-40B4-BE49-F238E27FC236}">
                <a16:creationId xmlns:a16="http://schemas.microsoft.com/office/drawing/2014/main" id="{63AB1234-FA4C-ACF6-16B7-D6E4DE38F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3" t="18754" r="48236" b="7787"/>
          <a:stretch/>
        </p:blipFill>
        <p:spPr>
          <a:xfrm>
            <a:off x="0" y="116632"/>
            <a:ext cx="4482881" cy="5544616"/>
          </a:xfr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A6EBC21-926F-9AE6-6C89-5B1BA6940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608" y="1667968"/>
            <a:ext cx="1233890" cy="149509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EAFE000-60D8-4F49-B8A6-1579C5AD01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58" t="44276" r="37700" b="40461"/>
          <a:stretch/>
        </p:blipFill>
        <p:spPr>
          <a:xfrm>
            <a:off x="-9053" y="3591122"/>
            <a:ext cx="1296145" cy="864097"/>
          </a:xfrm>
          <a:prstGeom prst="rect">
            <a:avLst/>
          </a:prstGeom>
        </p:spPr>
      </p:pic>
      <p:pic>
        <p:nvPicPr>
          <p:cNvPr id="4" name="תמונה 3" descr="תמונה שמכילה מפה, אטלס, טקסט&#10;&#10;התיאור נוצר באופן אוטומטי">
            <a:extLst>
              <a:ext uri="{FF2B5EF4-FFF2-40B4-BE49-F238E27FC236}">
                <a16:creationId xmlns:a16="http://schemas.microsoft.com/office/drawing/2014/main" id="{C0974FDD-342A-1DB7-EDA2-D77863D5F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" y="77586"/>
            <a:ext cx="9144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5D0CAFB-B3AB-934F-8BDF-905FF3588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02" b="58013" l="37332" r="59526"/>
                    </a14:imgEffect>
                  </a14:imgLayer>
                </a14:imgProps>
              </a:ext>
            </a:extLst>
          </a:blip>
          <a:srcRect l="34558" t="44276" r="37700" b="40461"/>
          <a:stretch/>
        </p:blipFill>
        <p:spPr>
          <a:xfrm>
            <a:off x="6084168" y="2298963"/>
            <a:ext cx="1296145" cy="86409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F313E54-643B-42F6-3086-572DD2753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02" b="58013" l="37332" r="59526"/>
                    </a14:imgEffect>
                  </a14:imgLayer>
                </a14:imgProps>
              </a:ext>
            </a:extLst>
          </a:blip>
          <a:srcRect l="34558" t="44276" r="37700" b="40461"/>
          <a:stretch/>
        </p:blipFill>
        <p:spPr>
          <a:xfrm>
            <a:off x="5936768" y="3928192"/>
            <a:ext cx="1296145" cy="86409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EE1B758-E735-EB0E-9F78-AC589F1F8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02" b="58013" l="37332" r="59526"/>
                    </a14:imgEffect>
                  </a14:imgLayer>
                </a14:imgProps>
              </a:ext>
            </a:extLst>
          </a:blip>
          <a:srcRect l="34558" t="44276" r="37700" b="40461"/>
          <a:stretch/>
        </p:blipFill>
        <p:spPr>
          <a:xfrm>
            <a:off x="4391503" y="3312514"/>
            <a:ext cx="1296145" cy="86409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F7E13862-2C56-946B-B154-8140AC8D9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02" b="58013" l="37332" r="59526"/>
                    </a14:imgEffect>
                  </a14:imgLayer>
                </a14:imgProps>
              </a:ext>
            </a:extLst>
          </a:blip>
          <a:srcRect l="34558" t="44276" r="37700" b="40461"/>
          <a:stretch/>
        </p:blipFill>
        <p:spPr>
          <a:xfrm>
            <a:off x="3812278" y="3744562"/>
            <a:ext cx="1296145" cy="864097"/>
          </a:xfrm>
          <a:prstGeom prst="rect">
            <a:avLst/>
          </a:prstGeom>
        </p:spPr>
      </p:pic>
      <p:sp>
        <p:nvSpPr>
          <p:cNvPr id="20" name="כותרת 1">
            <a:extLst>
              <a:ext uri="{FF2B5EF4-FFF2-40B4-BE49-F238E27FC236}">
                <a16:creationId xmlns:a16="http://schemas.microsoft.com/office/drawing/2014/main" id="{D53ADE80-B871-ED6C-2594-E19C6020E7EB}"/>
              </a:ext>
            </a:extLst>
          </p:cNvPr>
          <p:cNvSpPr txBox="1">
            <a:spLocks/>
          </p:cNvSpPr>
          <p:nvPr/>
        </p:nvSpPr>
        <p:spPr bwMode="auto">
          <a:xfrm>
            <a:off x="835511" y="36396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he-IL" kern="0" dirty="0">
                <a:latin typeface="Gisha" panose="020B0502040204020203" pitchFamily="34" charset="-79"/>
                <a:cs typeface="Gisha" panose="020B0502040204020203" pitchFamily="34" charset="-79"/>
              </a:rPr>
              <a:t>מרחב מכתש רמון               ("שישיות", "שביעיות")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869E60C7-2EEE-E764-A937-A487A2A60090}"/>
              </a:ext>
            </a:extLst>
          </p:cNvPr>
          <p:cNvSpPr/>
          <p:nvPr/>
        </p:nvSpPr>
        <p:spPr>
          <a:xfrm rot="171610">
            <a:off x="-363142" y="1987301"/>
            <a:ext cx="351731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מצפה רמון</a:t>
            </a:r>
          </a:p>
        </p:txBody>
      </p:sp>
      <p:sp>
        <p:nvSpPr>
          <p:cNvPr id="13" name="בועת דיבור: מלבן 12">
            <a:extLst>
              <a:ext uri="{FF2B5EF4-FFF2-40B4-BE49-F238E27FC236}">
                <a16:creationId xmlns:a16="http://schemas.microsoft.com/office/drawing/2014/main" id="{93835A23-2F33-B0A7-06F6-2294D864397B}"/>
              </a:ext>
            </a:extLst>
          </p:cNvPr>
          <p:cNvSpPr/>
          <p:nvPr/>
        </p:nvSpPr>
        <p:spPr>
          <a:xfrm>
            <a:off x="3392945" y="3424136"/>
            <a:ext cx="864096" cy="504056"/>
          </a:xfrm>
          <a:prstGeom prst="wedgeRectCallout">
            <a:avLst>
              <a:gd name="adj1" fmla="val 53242"/>
              <a:gd name="adj2" fmla="val 8550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F0000"/>
                </a:solidFill>
              </a:rPr>
              <a:t>גבס פנימי</a:t>
            </a:r>
          </a:p>
        </p:txBody>
      </p:sp>
      <p:sp>
        <p:nvSpPr>
          <p:cNvPr id="14" name="בועת דיבור: מלבן 13">
            <a:extLst>
              <a:ext uri="{FF2B5EF4-FFF2-40B4-BE49-F238E27FC236}">
                <a16:creationId xmlns:a16="http://schemas.microsoft.com/office/drawing/2014/main" id="{C6990AE3-B703-9AFE-CC83-6D859CC647F9}"/>
              </a:ext>
            </a:extLst>
          </p:cNvPr>
          <p:cNvSpPr/>
          <p:nvPr/>
        </p:nvSpPr>
        <p:spPr>
          <a:xfrm>
            <a:off x="4221168" y="2545097"/>
            <a:ext cx="864096" cy="504056"/>
          </a:xfrm>
          <a:prstGeom prst="wedgeRectCallout">
            <a:avLst>
              <a:gd name="adj1" fmla="val 35813"/>
              <a:gd name="adj2" fmla="val 1623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F0000"/>
                </a:solidFill>
              </a:rPr>
              <a:t>גבס חיצוני</a:t>
            </a:r>
          </a:p>
        </p:txBody>
      </p:sp>
      <p:sp>
        <p:nvSpPr>
          <p:cNvPr id="15" name="בועת דיבור: מלבן 14">
            <a:extLst>
              <a:ext uri="{FF2B5EF4-FFF2-40B4-BE49-F238E27FC236}">
                <a16:creationId xmlns:a16="http://schemas.microsoft.com/office/drawing/2014/main" id="{88020410-3E42-F27C-0031-D15A7951823A}"/>
              </a:ext>
            </a:extLst>
          </p:cNvPr>
          <p:cNvSpPr/>
          <p:nvPr/>
        </p:nvSpPr>
        <p:spPr>
          <a:xfrm>
            <a:off x="5936768" y="1485829"/>
            <a:ext cx="864096" cy="504056"/>
          </a:xfrm>
          <a:prstGeom prst="wedgeRectCallout">
            <a:avLst>
              <a:gd name="adj1" fmla="val 35813"/>
              <a:gd name="adj2" fmla="val 1623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F0000"/>
                </a:solidFill>
              </a:rPr>
              <a:t>חניון בארות</a:t>
            </a:r>
          </a:p>
        </p:txBody>
      </p:sp>
      <p:sp>
        <p:nvSpPr>
          <p:cNvPr id="16" name="בועת דיבור: מלבן 15">
            <a:extLst>
              <a:ext uri="{FF2B5EF4-FFF2-40B4-BE49-F238E27FC236}">
                <a16:creationId xmlns:a16="http://schemas.microsoft.com/office/drawing/2014/main" id="{02524AFC-0FB7-E8BE-418B-5E5F5087AA74}"/>
              </a:ext>
            </a:extLst>
          </p:cNvPr>
          <p:cNvSpPr/>
          <p:nvPr/>
        </p:nvSpPr>
        <p:spPr>
          <a:xfrm>
            <a:off x="6152792" y="3145185"/>
            <a:ext cx="864096" cy="504056"/>
          </a:xfrm>
          <a:prstGeom prst="wedgeRectCallout">
            <a:avLst>
              <a:gd name="adj1" fmla="val 4689"/>
              <a:gd name="adj2" fmla="val 14313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F0000"/>
                </a:solidFill>
              </a:rPr>
              <a:t>חניון גוונים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57AC9824-4B16-D12D-65CB-431E9A4BB219}"/>
              </a:ext>
            </a:extLst>
          </p:cNvPr>
          <p:cNvSpPr/>
          <p:nvPr/>
        </p:nvSpPr>
        <p:spPr>
          <a:xfrm rot="3953109">
            <a:off x="4945738" y="5736889"/>
            <a:ext cx="351731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לבאר אשלים</a:t>
            </a:r>
          </a:p>
        </p:txBody>
      </p:sp>
      <p:cxnSp>
        <p:nvCxnSpPr>
          <p:cNvPr id="18" name="מחבר חץ ישר 17">
            <a:extLst>
              <a:ext uri="{FF2B5EF4-FFF2-40B4-BE49-F238E27FC236}">
                <a16:creationId xmlns:a16="http://schemas.microsoft.com/office/drawing/2014/main" id="{0F95DEBC-0BD8-32DF-22B7-694BB390A1AE}"/>
              </a:ext>
            </a:extLst>
          </p:cNvPr>
          <p:cNvCxnSpPr>
            <a:cxnSpLocks/>
          </p:cNvCxnSpPr>
          <p:nvPr/>
        </p:nvCxnSpPr>
        <p:spPr>
          <a:xfrm>
            <a:off x="6116730" y="5857595"/>
            <a:ext cx="432048" cy="1040414"/>
          </a:xfrm>
          <a:prstGeom prst="straightConnector1">
            <a:avLst/>
          </a:prstGeom>
          <a:ln w="85725">
            <a:solidFill>
              <a:srgbClr val="33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844B7D79-8BB1-7E10-D49D-06F4351A66F7}"/>
              </a:ext>
            </a:extLst>
          </p:cNvPr>
          <p:cNvSpPr txBox="1"/>
          <p:nvPr/>
        </p:nvSpPr>
        <p:spPr>
          <a:xfrm>
            <a:off x="7394504" y="3190030"/>
            <a:ext cx="129614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הבקעה </a:t>
            </a:r>
            <a:r>
              <a:rPr lang="en-US" dirty="0"/>
              <a:t>2X</a:t>
            </a:r>
            <a:br>
              <a:rPr lang="en-US" dirty="0"/>
            </a:br>
            <a:r>
              <a:rPr lang="he-IL" dirty="0"/>
              <a:t>רמת גן </a:t>
            </a:r>
            <a:r>
              <a:rPr lang="en-US" dirty="0"/>
              <a:t>X</a:t>
            </a:r>
            <a:r>
              <a:rPr lang="he-IL" dirty="0"/>
              <a:t>2</a:t>
            </a:r>
          </a:p>
          <a:p>
            <a:r>
              <a:rPr lang="he-IL" dirty="0"/>
              <a:t>השחר </a:t>
            </a:r>
            <a:r>
              <a:rPr lang="en-US" dirty="0"/>
              <a:t>X</a:t>
            </a:r>
            <a:r>
              <a:rPr lang="he-IL" dirty="0"/>
              <a:t>2</a:t>
            </a:r>
          </a:p>
          <a:p>
            <a:r>
              <a:rPr lang="he-IL" dirty="0"/>
              <a:t>דרום</a:t>
            </a:r>
          </a:p>
          <a:p>
            <a:r>
              <a:rPr lang="he-IL" dirty="0"/>
              <a:t>ירושלים</a:t>
            </a:r>
          </a:p>
          <a:p>
            <a:r>
              <a:rPr lang="he-IL" dirty="0"/>
              <a:t>צפון</a:t>
            </a:r>
          </a:p>
          <a:p>
            <a:r>
              <a:rPr lang="he-IL" dirty="0"/>
              <a:t>החורש </a:t>
            </a:r>
            <a:r>
              <a:rPr lang="en-US" dirty="0"/>
              <a:t>X</a:t>
            </a:r>
            <a:r>
              <a:rPr lang="he-IL" dirty="0"/>
              <a:t>2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CD02B619-E9AC-358B-3005-1F11574594AB}"/>
              </a:ext>
            </a:extLst>
          </p:cNvPr>
          <p:cNvSpPr txBox="1"/>
          <p:nvPr/>
        </p:nvSpPr>
        <p:spPr>
          <a:xfrm>
            <a:off x="2856154" y="1634002"/>
            <a:ext cx="129614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דן </a:t>
            </a:r>
            <a:r>
              <a:rPr lang="en-US" dirty="0"/>
              <a:t>2X</a:t>
            </a:r>
            <a:br>
              <a:rPr lang="en-US" dirty="0"/>
            </a:br>
            <a:r>
              <a:rPr lang="he-IL" dirty="0"/>
              <a:t>דרור </a:t>
            </a:r>
            <a:r>
              <a:rPr lang="en-US" dirty="0"/>
              <a:t>X</a:t>
            </a:r>
            <a:r>
              <a:rPr lang="he-IL" dirty="0"/>
              <a:t>2</a:t>
            </a:r>
          </a:p>
          <a:p>
            <a:r>
              <a:rPr lang="he-IL" dirty="0"/>
              <a:t>החוף </a:t>
            </a:r>
            <a:r>
              <a:rPr lang="en-US" dirty="0"/>
              <a:t>X</a:t>
            </a:r>
            <a:r>
              <a:rPr lang="he-IL" dirty="0"/>
              <a:t>2</a:t>
            </a:r>
          </a:p>
          <a:p>
            <a:r>
              <a:rPr lang="he-IL" dirty="0"/>
              <a:t>הצוק </a:t>
            </a:r>
            <a:r>
              <a:rPr lang="en-US" dirty="0"/>
              <a:t>X</a:t>
            </a:r>
            <a:r>
              <a:rPr lang="he-IL" dirty="0"/>
              <a:t>2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EF282A0F-E31B-D24C-EDAF-1FB06A7E6984}"/>
              </a:ext>
            </a:extLst>
          </p:cNvPr>
          <p:cNvSpPr txBox="1"/>
          <p:nvPr/>
        </p:nvSpPr>
        <p:spPr>
          <a:xfrm>
            <a:off x="6958607" y="1574943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איילון </a:t>
            </a:r>
            <a:r>
              <a:rPr lang="en-US" dirty="0"/>
              <a:t>X</a:t>
            </a:r>
            <a:r>
              <a:rPr lang="he-IL" dirty="0"/>
              <a:t>2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66F316D0-A737-6FE2-F3C4-471B671F0C47}"/>
              </a:ext>
            </a:extLst>
          </p:cNvPr>
          <p:cNvSpPr txBox="1"/>
          <p:nvPr/>
        </p:nvSpPr>
        <p:spPr>
          <a:xfrm>
            <a:off x="2619461" y="3988343"/>
            <a:ext cx="129614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ת"א -יפו </a:t>
            </a:r>
            <a:r>
              <a:rPr lang="en-US" dirty="0"/>
              <a:t>3X</a:t>
            </a:r>
            <a:br>
              <a:rPr lang="en-US" dirty="0"/>
            </a:br>
            <a:r>
              <a:rPr lang="he-IL" dirty="0"/>
              <a:t>שורק</a:t>
            </a:r>
            <a:r>
              <a:rPr lang="en-US" dirty="0"/>
              <a:t>X</a:t>
            </a:r>
            <a:r>
              <a:rPr lang="he-IL" dirty="0"/>
              <a:t>2</a:t>
            </a:r>
          </a:p>
          <a:p>
            <a:r>
              <a:rPr lang="he-IL" dirty="0"/>
              <a:t>יהודה </a:t>
            </a:r>
            <a:r>
              <a:rPr lang="en-US" dirty="0"/>
              <a:t>X</a:t>
            </a:r>
            <a:r>
              <a:rPr lang="he-IL" dirty="0"/>
              <a:t>2</a:t>
            </a:r>
          </a:p>
          <a:p>
            <a:r>
              <a:rPr lang="he-IL" dirty="0"/>
              <a:t>חיפה </a:t>
            </a:r>
            <a:r>
              <a:rPr lang="en-US" dirty="0"/>
              <a:t>X</a:t>
            </a:r>
            <a:r>
              <a:rPr lang="he-IL" dirty="0"/>
              <a:t>2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38613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593" y="1916832"/>
            <a:ext cx="2860887" cy="381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90112"/>
            <a:ext cx="2930394" cy="393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8" y="34824"/>
            <a:ext cx="3550920" cy="1996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מסלול טעות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7" y="1916832"/>
            <a:ext cx="2443810" cy="434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595DBC83-E50F-4D6C-B7BB-A7CC0E1A57C5}"/>
              </a:ext>
            </a:extLst>
          </p:cNvPr>
          <p:cNvSpPr/>
          <p:nvPr/>
        </p:nvSpPr>
        <p:spPr>
          <a:xfrm>
            <a:off x="1403648" y="153214"/>
            <a:ext cx="7200800" cy="1015663"/>
          </a:xfrm>
          <a:prstGeom prst="rect">
            <a:avLst/>
          </a:prstGeom>
          <a:solidFill>
            <a:schemeClr val="bg1">
              <a:lumMod val="85000"/>
              <a:alpha val="24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אירועי שן רמון והר יהורם</a:t>
            </a:r>
          </a:p>
          <a:p>
            <a:pPr algn="ctr"/>
            <a:r>
              <a:rPr lang="he-IL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מכנה משותף - שביל מסומן +אי השתתפות בטיול הכנה</a:t>
            </a:r>
          </a:p>
          <a:p>
            <a:pPr algn="ctr"/>
            <a:r>
              <a:rPr lang="he-IL" sz="2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isha" pitchFamily="34" charset="-79"/>
                <a:cs typeface="Gisha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62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962DA4-9D02-D2AF-C308-360EA5B6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440D8CD-8BC9-CEB2-EAD0-653E1CB37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4" descr="תמונה שמכילה חוץ, שמים, קרקע, מדבר&#10;&#10;התיאור נוצר באופן אוטומטי">
            <a:extLst>
              <a:ext uri="{FF2B5EF4-FFF2-40B4-BE49-F238E27FC236}">
                <a16:creationId xmlns:a16="http://schemas.microsoft.com/office/drawing/2014/main" id="{29F8F00F-78D0-668D-F8A8-B6CE09FB6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960" y="318483"/>
            <a:ext cx="8294712" cy="622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5E4BA413-9FD2-5531-B7AB-D3361D636E5C}"/>
              </a:ext>
            </a:extLst>
          </p:cNvPr>
          <p:cNvSpPr/>
          <p:nvPr/>
        </p:nvSpPr>
        <p:spPr>
          <a:xfrm>
            <a:off x="1259632" y="2852936"/>
            <a:ext cx="2448272" cy="2808312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436093B5-0F0C-1D34-82B8-610F813A91C5}"/>
              </a:ext>
            </a:extLst>
          </p:cNvPr>
          <p:cNvSpPr/>
          <p:nvPr/>
        </p:nvSpPr>
        <p:spPr>
          <a:xfrm>
            <a:off x="3077077" y="318483"/>
            <a:ext cx="2648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שליטה...</a:t>
            </a:r>
          </a:p>
        </p:txBody>
      </p:sp>
    </p:spTree>
    <p:extLst>
      <p:ext uri="{BB962C8B-B14F-4D97-AF65-F5344CB8AC3E}">
        <p14:creationId xmlns:p14="http://schemas.microsoft.com/office/powerpoint/2010/main" val="3318768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243" name="כותרת 1"/>
          <p:cNvSpPr>
            <a:spLocks noGrp="1"/>
          </p:cNvSpPr>
          <p:nvPr>
            <p:ph type="title"/>
          </p:nvPr>
        </p:nvSpPr>
        <p:spPr>
          <a:ln>
            <a:solidFill>
              <a:schemeClr val="tx2">
                <a:alpha val="93000"/>
              </a:schemeClr>
            </a:solidFill>
          </a:ln>
        </p:spPr>
        <p:txBody>
          <a:bodyPr/>
          <a:lstStyle/>
          <a:p>
            <a:r>
              <a:rPr lang="he-IL" b="1" dirty="0">
                <a:solidFill>
                  <a:srgbClr val="FFFF00"/>
                </a:solidFill>
                <a:hlinkClick r:id="rId3" action="ppaction://hlinkfile"/>
              </a:rPr>
              <a:t>מטיילים בחשיכה בנחל צין</a:t>
            </a:r>
            <a:br>
              <a:rPr lang="he-IL" b="1" dirty="0">
                <a:solidFill>
                  <a:srgbClr val="FFFF00"/>
                </a:solidFill>
                <a:hlinkClick r:id="rId3" action="ppaction://hlinkfile"/>
              </a:rPr>
            </a:br>
            <a:r>
              <a:rPr lang="he-IL" sz="1800" b="1" dirty="0">
                <a:solidFill>
                  <a:srgbClr val="FFFF00"/>
                </a:solidFill>
                <a:hlinkClick r:id="rId3" action="ppaction://hlinkfile"/>
              </a:rPr>
              <a:t> </a:t>
            </a:r>
            <a:endParaRPr lang="he-IL" b="1" dirty="0">
              <a:solidFill>
                <a:srgbClr val="FFFF00"/>
              </a:solidFill>
              <a:hlinkClick r:id="rId3" action="ppaction://hlinkfile"/>
            </a:endParaRPr>
          </a:p>
        </p:txBody>
      </p:sp>
      <p:sp>
        <p:nvSpPr>
          <p:cNvPr id="7" name="כותרת 1">
            <a:hlinkClick r:id="rId4" action="ppaction://hlinkpres?slideindex=1&amp;slidetitle="/>
          </p:cNvPr>
          <p:cNvSpPr txBox="1">
            <a:spLocks/>
          </p:cNvSpPr>
          <p:nvPr/>
        </p:nvSpPr>
        <p:spPr bwMode="auto">
          <a:xfrm>
            <a:off x="1907704" y="1084141"/>
            <a:ext cx="5112568" cy="1143000"/>
          </a:xfrm>
          <a:prstGeom prst="rect">
            <a:avLst/>
          </a:prstGeom>
          <a:solidFill>
            <a:schemeClr val="bg1">
              <a:alpha val="2000"/>
            </a:schemeClr>
          </a:solidFill>
          <a:ln w="9525">
            <a:solidFill>
              <a:schemeClr val="tx2">
                <a:alpha val="93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מטיילים בחשיכה - אירועים תנועתיים</a:t>
            </a:r>
            <a:endParaRPr kumimoji="0" lang="he-IL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  <a:hlinkClick r:id="rId3" action="ppaction://hlinkfile"/>
            </a:endParaRPr>
          </a:p>
        </p:txBody>
      </p:sp>
      <p:sp>
        <p:nvSpPr>
          <p:cNvPr id="9" name="לחצן פעולה: מסמך 8">
            <a:extLst>
              <a:ext uri="{FF2B5EF4-FFF2-40B4-BE49-F238E27FC236}">
                <a16:creationId xmlns:a16="http://schemas.microsoft.com/office/drawing/2014/main" id="{FB5C60F6-B33E-43AA-80A1-6F4790A65245}"/>
              </a:ext>
            </a:extLst>
          </p:cNvPr>
          <p:cNvSpPr/>
          <p:nvPr/>
        </p:nvSpPr>
        <p:spPr>
          <a:xfrm>
            <a:off x="7380312" y="4400399"/>
            <a:ext cx="1584176" cy="2340920"/>
          </a:xfrm>
          <a:prstGeom prst="actionButtonDocumen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FB3D48-17F4-4EC7-8608-04034C823F71}"/>
              </a:ext>
            </a:extLst>
          </p:cNvPr>
          <p:cNvSpPr txBox="1"/>
          <p:nvPr/>
        </p:nvSpPr>
        <p:spPr>
          <a:xfrm>
            <a:off x="6444208" y="2383493"/>
            <a:ext cx="2458616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>
                <a:solidFill>
                  <a:srgbClr val="FFFF00"/>
                </a:solidFill>
              </a:rPr>
              <a:t>מפת ארגון שטח +שפה משותפת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D986D21-40F5-4F65-9862-319432E2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זהירות – אנו מטיילים גם בשטחי אש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6A04B84-23D3-4017-AE2C-F868FB1B1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he-IL" dirty="0"/>
              <a:t>נפלים</a:t>
            </a:r>
          </a:p>
          <a:p>
            <a:r>
              <a:rPr lang="he-IL" dirty="0"/>
              <a:t>חלקי תחמושת</a:t>
            </a:r>
          </a:p>
          <a:p>
            <a:r>
              <a:rPr lang="he-IL" dirty="0"/>
              <a:t> מצנחים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0F4E6-1DE1-41EA-917B-E49F1E128719}"/>
              </a:ext>
            </a:extLst>
          </p:cNvPr>
          <p:cNvSpPr txBox="1"/>
          <p:nvPr/>
        </p:nvSpPr>
        <p:spPr>
          <a:xfrm>
            <a:off x="1979712" y="2588333"/>
            <a:ext cx="46805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hlinkClick r:id="rId2" action="ppaction://hlinkfile"/>
              </a:rPr>
              <a:t>תחקיר כמעט ונפגע - משחק מסוכן ברימון רסס</a:t>
            </a:r>
            <a:endParaRPr lang="he-IL" dirty="0"/>
          </a:p>
        </p:txBody>
      </p:sp>
      <p:pic>
        <p:nvPicPr>
          <p:cNvPr id="6" name="תמונה 5">
            <a:hlinkClick r:id="rId2" action="ppaction://hlinkfile"/>
            <a:extLst>
              <a:ext uri="{FF2B5EF4-FFF2-40B4-BE49-F238E27FC236}">
                <a16:creationId xmlns:a16="http://schemas.microsoft.com/office/drawing/2014/main" id="{5FEEBDE5-2122-41EC-92DB-E2E9FB678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878227"/>
            <a:ext cx="681597" cy="908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6E43E83-DF26-40A1-BB7C-F429F88527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0" t="22568" r="19039" b="31819"/>
          <a:stretch/>
        </p:blipFill>
        <p:spPr>
          <a:xfrm>
            <a:off x="0" y="2388908"/>
            <a:ext cx="2538368" cy="39603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B87644B-D622-419D-A419-9518CAA66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9" y="3188493"/>
            <a:ext cx="6031264" cy="3336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תמונה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BD93A8E5-4498-5B43-CBD2-BD2D9D136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188493"/>
            <a:ext cx="703897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0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מציין מיקום תוכן 7" descr="תמונה שמכילה חוץ, קרקע, הר, שמים&#10;&#10;התיאור נוצר באופן אוטומטי">
            <a:extLst>
              <a:ext uri="{FF2B5EF4-FFF2-40B4-BE49-F238E27FC236}">
                <a16:creationId xmlns:a16="http://schemas.microsoft.com/office/drawing/2014/main" id="{531293D1-D528-1DF0-E342-F075F4B40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" y="2126185"/>
            <a:ext cx="9116003" cy="4731815"/>
          </a:xfrm>
        </p:spPr>
      </p:pic>
      <p:pic>
        <p:nvPicPr>
          <p:cNvPr id="13320" name="Picture 8" descr="טפט סיום חנוכה 2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9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מציין מיקום תוכן 6" descr="תמונה שמכילה בחוץ, שמיים, הליכה, קרקע&#10;&#10;התיאור נוצר באופן אוטומטי">
            <a:extLst>
              <a:ext uri="{FF2B5EF4-FFF2-40B4-BE49-F238E27FC236}">
                <a16:creationId xmlns:a16="http://schemas.microsoft.com/office/drawing/2014/main" id="{C475A867-A457-F542-81D6-D7365CA07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492" y="2010103"/>
            <a:ext cx="9177489" cy="484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715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A4AE2-DF37-D745-74A9-EA46D5743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B7FF0F-83D1-3085-F1B0-875A3985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11" y="211568"/>
            <a:ext cx="8229600" cy="1143000"/>
          </a:xfrm>
        </p:spPr>
        <p:txBody>
          <a:bodyPr/>
          <a:lstStyle/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מרחב מכתש רמון               ("שישיות", "שביעיות")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4B5F608-5108-639A-5592-48AA9543C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608" y="1667968"/>
            <a:ext cx="1233890" cy="149509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A0A35EA-E9F4-1E3E-53BA-B7020C76D0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558" t="44276" r="37700" b="40461"/>
          <a:stretch/>
        </p:blipFill>
        <p:spPr>
          <a:xfrm>
            <a:off x="-1836712" y="2204864"/>
            <a:ext cx="1296145" cy="86409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2ACB09B-DFA4-AAD4-954F-B6F6B18D5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99861" y="3403990"/>
            <a:ext cx="2629577" cy="3193650"/>
          </a:xfrm>
          <a:prstGeom prst="rect">
            <a:avLst/>
          </a:prstGeom>
        </p:spPr>
      </p:pic>
      <p:pic>
        <p:nvPicPr>
          <p:cNvPr id="11" name="מציין מיקום תוכן 10">
            <a:extLst>
              <a:ext uri="{FF2B5EF4-FFF2-40B4-BE49-F238E27FC236}">
                <a16:creationId xmlns:a16="http://schemas.microsoft.com/office/drawing/2014/main" id="{F3A19A78-0A8C-E465-8B9C-1012D6264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91880" y="2430972"/>
            <a:ext cx="371475" cy="542925"/>
          </a:xfr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C5DB9F9-B7FF-5F38-FACB-72FC430DD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0" y="1772816"/>
            <a:ext cx="4067942" cy="494548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57DB8AE7-C9E3-F5EB-FC73-B115918C4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802" y="6165304"/>
            <a:ext cx="229874" cy="26339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D34228A-3DB1-7613-241E-9EFB56DEFB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397" r="13231"/>
          <a:stretch/>
        </p:blipFill>
        <p:spPr>
          <a:xfrm>
            <a:off x="4797911" y="1772816"/>
            <a:ext cx="4216938" cy="491268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0317382-D849-46CE-A8A2-FE62D847E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3717032"/>
            <a:ext cx="360040" cy="41254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35C78FC-631F-0FC6-FC9B-BF9A2AF0C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044" y="6205251"/>
            <a:ext cx="360040" cy="412545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9AE6AC00-B2E9-AA5D-F20B-29C484A4B8C6}"/>
              </a:ext>
            </a:extLst>
          </p:cNvPr>
          <p:cNvSpPr/>
          <p:nvPr/>
        </p:nvSpPr>
        <p:spPr>
          <a:xfrm>
            <a:off x="6084168" y="3923304"/>
            <a:ext cx="216024" cy="20627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B911246C-8B54-96A7-A004-ABC2A8D5425C}"/>
              </a:ext>
            </a:extLst>
          </p:cNvPr>
          <p:cNvSpPr/>
          <p:nvPr/>
        </p:nvSpPr>
        <p:spPr>
          <a:xfrm>
            <a:off x="6707113" y="4247323"/>
            <a:ext cx="331687" cy="19494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48DD1294-C921-C3BD-DE7F-F266EC142881}"/>
              </a:ext>
            </a:extLst>
          </p:cNvPr>
          <p:cNvSpPr/>
          <p:nvPr/>
        </p:nvSpPr>
        <p:spPr>
          <a:xfrm>
            <a:off x="7038800" y="4149852"/>
            <a:ext cx="331687" cy="19494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4EECDFD6-C04F-6E07-86AD-1D1672AAAE8A}"/>
              </a:ext>
            </a:extLst>
          </p:cNvPr>
          <p:cNvSpPr/>
          <p:nvPr/>
        </p:nvSpPr>
        <p:spPr>
          <a:xfrm rot="18846654">
            <a:off x="7543903" y="4598569"/>
            <a:ext cx="331687" cy="19494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8B31B488-321E-FCC8-37C5-A8E023902EBF}"/>
              </a:ext>
            </a:extLst>
          </p:cNvPr>
          <p:cNvSpPr/>
          <p:nvPr/>
        </p:nvSpPr>
        <p:spPr>
          <a:xfrm>
            <a:off x="7963836" y="4882960"/>
            <a:ext cx="288032" cy="490256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F64C9BD5-7E58-C9CC-BECA-2A52B168C4EC}"/>
              </a:ext>
            </a:extLst>
          </p:cNvPr>
          <p:cNvSpPr/>
          <p:nvPr/>
        </p:nvSpPr>
        <p:spPr>
          <a:xfrm>
            <a:off x="7524327" y="5301208"/>
            <a:ext cx="370839" cy="216024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בועת דיבור: מלבן 20">
            <a:extLst>
              <a:ext uri="{FF2B5EF4-FFF2-40B4-BE49-F238E27FC236}">
                <a16:creationId xmlns:a16="http://schemas.microsoft.com/office/drawing/2014/main" id="{0A47F01A-607E-F8D6-5616-51B2C4E05E6C}"/>
              </a:ext>
            </a:extLst>
          </p:cNvPr>
          <p:cNvSpPr/>
          <p:nvPr/>
        </p:nvSpPr>
        <p:spPr>
          <a:xfrm>
            <a:off x="1115616" y="3573016"/>
            <a:ext cx="864096" cy="504056"/>
          </a:xfrm>
          <a:prstGeom prst="wedgeRectCallout">
            <a:avLst>
              <a:gd name="adj1" fmla="val 53242"/>
              <a:gd name="adj2" fmla="val 8550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F0000"/>
                </a:solidFill>
              </a:rPr>
              <a:t>גבס פנימי</a:t>
            </a:r>
          </a:p>
        </p:txBody>
      </p:sp>
      <p:sp>
        <p:nvSpPr>
          <p:cNvPr id="22" name="בועת דיבור: מלבן 21">
            <a:extLst>
              <a:ext uri="{FF2B5EF4-FFF2-40B4-BE49-F238E27FC236}">
                <a16:creationId xmlns:a16="http://schemas.microsoft.com/office/drawing/2014/main" id="{E7263ACF-0531-48F7-4994-6D10020AD7CD}"/>
              </a:ext>
            </a:extLst>
          </p:cNvPr>
          <p:cNvSpPr/>
          <p:nvPr/>
        </p:nvSpPr>
        <p:spPr>
          <a:xfrm>
            <a:off x="2296315" y="2178944"/>
            <a:ext cx="864096" cy="504056"/>
          </a:xfrm>
          <a:prstGeom prst="wedgeRectCallout">
            <a:avLst>
              <a:gd name="adj1" fmla="val 35813"/>
              <a:gd name="adj2" fmla="val 1623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F0000"/>
                </a:solidFill>
              </a:rPr>
              <a:t>גבס חיצוני</a:t>
            </a:r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8F5F5308-0226-33EC-F14E-C9DB1992233C}"/>
              </a:ext>
            </a:extLst>
          </p:cNvPr>
          <p:cNvSpPr/>
          <p:nvPr/>
        </p:nvSpPr>
        <p:spPr>
          <a:xfrm rot="2880098">
            <a:off x="-182265" y="2585156"/>
            <a:ext cx="351731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למצפה רמון</a:t>
            </a:r>
          </a:p>
        </p:txBody>
      </p:sp>
      <p:cxnSp>
        <p:nvCxnSpPr>
          <p:cNvPr id="26" name="מחבר חץ ישר 25">
            <a:extLst>
              <a:ext uri="{FF2B5EF4-FFF2-40B4-BE49-F238E27FC236}">
                <a16:creationId xmlns:a16="http://schemas.microsoft.com/office/drawing/2014/main" id="{664BB347-90A6-ABF0-AFAB-EA19BBE5D080}"/>
              </a:ext>
            </a:extLst>
          </p:cNvPr>
          <p:cNvCxnSpPr/>
          <p:nvPr/>
        </p:nvCxnSpPr>
        <p:spPr>
          <a:xfrm flipH="1" flipV="1">
            <a:off x="1422552" y="2086773"/>
            <a:ext cx="697353" cy="769033"/>
          </a:xfrm>
          <a:prstGeom prst="straightConnector1">
            <a:avLst/>
          </a:prstGeom>
          <a:ln w="857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בועת דיבור: מלבן 26">
            <a:extLst>
              <a:ext uri="{FF2B5EF4-FFF2-40B4-BE49-F238E27FC236}">
                <a16:creationId xmlns:a16="http://schemas.microsoft.com/office/drawing/2014/main" id="{0DCFE743-606F-85E6-6996-13113EF9FE0D}"/>
              </a:ext>
            </a:extLst>
          </p:cNvPr>
          <p:cNvSpPr/>
          <p:nvPr/>
        </p:nvSpPr>
        <p:spPr>
          <a:xfrm>
            <a:off x="4461066" y="2716673"/>
            <a:ext cx="864096" cy="504056"/>
          </a:xfrm>
          <a:prstGeom prst="wedgeRectCallout">
            <a:avLst>
              <a:gd name="adj1" fmla="val 35813"/>
              <a:gd name="adj2" fmla="val 1623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F0000"/>
                </a:solidFill>
              </a:rPr>
              <a:t>חניון בארות</a:t>
            </a:r>
          </a:p>
        </p:txBody>
      </p:sp>
      <p:sp>
        <p:nvSpPr>
          <p:cNvPr id="28" name="בועת דיבור: מלבן 27">
            <a:extLst>
              <a:ext uri="{FF2B5EF4-FFF2-40B4-BE49-F238E27FC236}">
                <a16:creationId xmlns:a16="http://schemas.microsoft.com/office/drawing/2014/main" id="{F431F611-EC9D-DAC0-C08D-32B0487A2865}"/>
              </a:ext>
            </a:extLst>
          </p:cNvPr>
          <p:cNvSpPr/>
          <p:nvPr/>
        </p:nvSpPr>
        <p:spPr>
          <a:xfrm>
            <a:off x="4742569" y="5296403"/>
            <a:ext cx="864096" cy="504056"/>
          </a:xfrm>
          <a:prstGeom prst="wedgeRectCallout">
            <a:avLst>
              <a:gd name="adj1" fmla="val 4689"/>
              <a:gd name="adj2" fmla="val 14313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F0000"/>
                </a:solidFill>
              </a:rPr>
              <a:t>חניון גוונים</a:t>
            </a:r>
          </a:p>
        </p:txBody>
      </p:sp>
    </p:spTree>
    <p:extLst>
      <p:ext uri="{BB962C8B-B14F-4D97-AF65-F5344CB8AC3E}">
        <p14:creationId xmlns:p14="http://schemas.microsoft.com/office/powerpoint/2010/main" val="728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025FF76-3281-73CC-B71F-BD4C73302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D09EAA4D-BAEC-4017-71C3-E76A5B5CA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538333"/>
            <a:ext cx="8783485" cy="6275043"/>
          </a:xfrm>
        </p:spPr>
      </p:pic>
      <p:pic>
        <p:nvPicPr>
          <p:cNvPr id="12" name="גרפיקה 11" descr="אוהל עם מילוי מלא">
            <a:extLst>
              <a:ext uri="{FF2B5EF4-FFF2-40B4-BE49-F238E27FC236}">
                <a16:creationId xmlns:a16="http://schemas.microsoft.com/office/drawing/2014/main" id="{B9A5B494-EBE6-E46F-1573-13C41710C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3848" y="4241685"/>
            <a:ext cx="601216" cy="601216"/>
          </a:xfrm>
          <a:prstGeom prst="rect">
            <a:avLst/>
          </a:prstGeom>
        </p:spPr>
      </p:pic>
      <p:pic>
        <p:nvPicPr>
          <p:cNvPr id="13" name="גרפיקה 12" descr="אוהל עם מילוי מלא">
            <a:extLst>
              <a:ext uri="{FF2B5EF4-FFF2-40B4-BE49-F238E27FC236}">
                <a16:creationId xmlns:a16="http://schemas.microsoft.com/office/drawing/2014/main" id="{262480A2-B0E4-8921-14A8-266499B81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641285"/>
            <a:ext cx="601216" cy="601216"/>
          </a:xfrm>
          <a:prstGeom prst="rect">
            <a:avLst/>
          </a:prstGeom>
        </p:spPr>
      </p:pic>
      <p:pic>
        <p:nvPicPr>
          <p:cNvPr id="14" name="גרפיקה 13" descr="אוהל עם מילוי מלא">
            <a:extLst>
              <a:ext uri="{FF2B5EF4-FFF2-40B4-BE49-F238E27FC236}">
                <a16:creationId xmlns:a16="http://schemas.microsoft.com/office/drawing/2014/main" id="{36C05C29-D08C-88C4-736D-5FE272E2A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1680" y="3640124"/>
            <a:ext cx="601216" cy="601216"/>
          </a:xfrm>
          <a:prstGeom prst="rect">
            <a:avLst/>
          </a:prstGeom>
        </p:spPr>
      </p:pic>
      <p:pic>
        <p:nvPicPr>
          <p:cNvPr id="15" name="גרפיקה 14" descr="אוהל עם מילוי מלא">
            <a:extLst>
              <a:ext uri="{FF2B5EF4-FFF2-40B4-BE49-F238E27FC236}">
                <a16:creationId xmlns:a16="http://schemas.microsoft.com/office/drawing/2014/main" id="{F52558BB-4B10-D7C5-BD34-56CF4A0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5064" y="967629"/>
            <a:ext cx="601216" cy="601216"/>
          </a:xfrm>
          <a:prstGeom prst="rect">
            <a:avLst/>
          </a:prstGeom>
        </p:spPr>
      </p:pic>
      <p:sp>
        <p:nvSpPr>
          <p:cNvPr id="16" name="אליפסה 15">
            <a:extLst>
              <a:ext uri="{FF2B5EF4-FFF2-40B4-BE49-F238E27FC236}">
                <a16:creationId xmlns:a16="http://schemas.microsoft.com/office/drawing/2014/main" id="{C6613793-C3F6-827D-C5B3-62690BD65B94}"/>
              </a:ext>
            </a:extLst>
          </p:cNvPr>
          <p:cNvSpPr/>
          <p:nvPr/>
        </p:nvSpPr>
        <p:spPr>
          <a:xfrm>
            <a:off x="6588224" y="1387866"/>
            <a:ext cx="690735" cy="360040"/>
          </a:xfrm>
          <a:prstGeom prst="ellipse">
            <a:avLst/>
          </a:prstGeom>
          <a:solidFill>
            <a:srgbClr val="F6F1E7"/>
          </a:solidFill>
          <a:ln>
            <a:solidFill>
              <a:srgbClr val="F6F1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אליפסה 16">
            <a:extLst>
              <a:ext uri="{FF2B5EF4-FFF2-40B4-BE49-F238E27FC236}">
                <a16:creationId xmlns:a16="http://schemas.microsoft.com/office/drawing/2014/main" id="{7BEEBF0E-4736-3E23-C9C8-AA2CE8FF5AE2}"/>
              </a:ext>
            </a:extLst>
          </p:cNvPr>
          <p:cNvSpPr/>
          <p:nvPr/>
        </p:nvSpPr>
        <p:spPr>
          <a:xfrm>
            <a:off x="7290793" y="2801525"/>
            <a:ext cx="690735" cy="360040"/>
          </a:xfrm>
          <a:prstGeom prst="ellipse">
            <a:avLst/>
          </a:prstGeom>
          <a:solidFill>
            <a:srgbClr val="F6F1E7"/>
          </a:solidFill>
          <a:ln>
            <a:solidFill>
              <a:srgbClr val="F6F1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DC2E0AA5-DDE4-BBBC-56B8-EE0E06E3F53E}"/>
              </a:ext>
            </a:extLst>
          </p:cNvPr>
          <p:cNvSpPr/>
          <p:nvPr/>
        </p:nvSpPr>
        <p:spPr>
          <a:xfrm>
            <a:off x="6588224" y="4971269"/>
            <a:ext cx="834751" cy="360040"/>
          </a:xfrm>
          <a:prstGeom prst="ellipse">
            <a:avLst/>
          </a:prstGeom>
          <a:solidFill>
            <a:srgbClr val="F6F1E7"/>
          </a:solidFill>
          <a:ln>
            <a:solidFill>
              <a:srgbClr val="F6F1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A34CD4F9-D5DC-7472-D146-C79FF05846C7}"/>
              </a:ext>
            </a:extLst>
          </p:cNvPr>
          <p:cNvSpPr txBox="1">
            <a:spLocks/>
          </p:cNvSpPr>
          <p:nvPr/>
        </p:nvSpPr>
        <p:spPr bwMode="auto">
          <a:xfrm>
            <a:off x="733397" y="-2106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he-IL" kern="0" dirty="0"/>
              <a:t>מרחב פראן – ("שמיניות")                </a:t>
            </a:r>
          </a:p>
        </p:txBody>
      </p:sp>
      <p:sp>
        <p:nvSpPr>
          <p:cNvPr id="4" name="בועת דיבור: מלבן 3">
            <a:extLst>
              <a:ext uri="{FF2B5EF4-FFF2-40B4-BE49-F238E27FC236}">
                <a16:creationId xmlns:a16="http://schemas.microsoft.com/office/drawing/2014/main" id="{83CC963C-B85D-6993-A5CE-2CBEC5DAFFC1}"/>
              </a:ext>
            </a:extLst>
          </p:cNvPr>
          <p:cNvSpPr/>
          <p:nvPr/>
        </p:nvSpPr>
        <p:spPr>
          <a:xfrm>
            <a:off x="827584" y="3212976"/>
            <a:ext cx="864096" cy="504056"/>
          </a:xfrm>
          <a:prstGeom prst="wedgeRectCallout">
            <a:avLst>
              <a:gd name="adj1" fmla="val 53242"/>
              <a:gd name="adj2" fmla="val 8550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F0000"/>
                </a:solidFill>
              </a:rPr>
              <a:t>באר אשלים</a:t>
            </a:r>
          </a:p>
        </p:txBody>
      </p:sp>
      <p:sp>
        <p:nvSpPr>
          <p:cNvPr id="6" name="בועת דיבור: מלבן 5">
            <a:extLst>
              <a:ext uri="{FF2B5EF4-FFF2-40B4-BE49-F238E27FC236}">
                <a16:creationId xmlns:a16="http://schemas.microsoft.com/office/drawing/2014/main" id="{CF269AB3-726E-7AB0-B2F4-1E5B8224A9B7}"/>
              </a:ext>
            </a:extLst>
          </p:cNvPr>
          <p:cNvSpPr/>
          <p:nvPr/>
        </p:nvSpPr>
        <p:spPr>
          <a:xfrm>
            <a:off x="2570512" y="1078716"/>
            <a:ext cx="864096" cy="504056"/>
          </a:xfrm>
          <a:prstGeom prst="wedgeRectCallout">
            <a:avLst>
              <a:gd name="adj1" fmla="val 90591"/>
              <a:gd name="adj2" fmla="val 2361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F0000"/>
                </a:solidFill>
              </a:rPr>
              <a:t>הר כיפה</a:t>
            </a:r>
          </a:p>
        </p:txBody>
      </p:sp>
      <p:sp>
        <p:nvSpPr>
          <p:cNvPr id="7" name="בועת דיבור: מלבן 6">
            <a:extLst>
              <a:ext uri="{FF2B5EF4-FFF2-40B4-BE49-F238E27FC236}">
                <a16:creationId xmlns:a16="http://schemas.microsoft.com/office/drawing/2014/main" id="{A0D24E51-D8E0-A09F-51B7-8C5A0224A9FF}"/>
              </a:ext>
            </a:extLst>
          </p:cNvPr>
          <p:cNvSpPr/>
          <p:nvPr/>
        </p:nvSpPr>
        <p:spPr>
          <a:xfrm>
            <a:off x="6312027" y="1022635"/>
            <a:ext cx="864096" cy="504056"/>
          </a:xfrm>
          <a:prstGeom prst="wedgeRectCallout">
            <a:avLst>
              <a:gd name="adj1" fmla="val 94326"/>
              <a:gd name="adj2" fmla="val -1693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F0000"/>
                </a:solidFill>
              </a:rPr>
              <a:t>נחל ברק</a:t>
            </a:r>
          </a:p>
        </p:txBody>
      </p:sp>
      <p:sp>
        <p:nvSpPr>
          <p:cNvPr id="8" name="בועת דיבור: מלבן 7">
            <a:extLst>
              <a:ext uri="{FF2B5EF4-FFF2-40B4-BE49-F238E27FC236}">
                <a16:creationId xmlns:a16="http://schemas.microsoft.com/office/drawing/2014/main" id="{C9C20E3C-1090-9868-74C2-6379917DFB3C}"/>
              </a:ext>
            </a:extLst>
          </p:cNvPr>
          <p:cNvSpPr/>
          <p:nvPr/>
        </p:nvSpPr>
        <p:spPr>
          <a:xfrm>
            <a:off x="3458925" y="3595565"/>
            <a:ext cx="864096" cy="504056"/>
          </a:xfrm>
          <a:prstGeom prst="wedgeRectCallout">
            <a:avLst>
              <a:gd name="adj1" fmla="val 4689"/>
              <a:gd name="adj2" fmla="val 14313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>
                <a:solidFill>
                  <a:srgbClr val="FF0000"/>
                </a:solidFill>
              </a:rPr>
              <a:t>ציחור</a:t>
            </a:r>
            <a:r>
              <a:rPr lang="he-IL" dirty="0">
                <a:solidFill>
                  <a:srgbClr val="FF0000"/>
                </a:solidFill>
              </a:rPr>
              <a:t> פארן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38A3F4BB-66B6-C38C-1088-4ADCF04C6FE2}"/>
              </a:ext>
            </a:extLst>
          </p:cNvPr>
          <p:cNvSpPr/>
          <p:nvPr/>
        </p:nvSpPr>
        <p:spPr>
          <a:xfrm rot="4694913">
            <a:off x="-343449" y="2002345"/>
            <a:ext cx="351731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למצפה רמון</a:t>
            </a:r>
          </a:p>
        </p:txBody>
      </p:sp>
      <p:cxnSp>
        <p:nvCxnSpPr>
          <p:cNvPr id="10" name="מחבר חץ ישר 9">
            <a:extLst>
              <a:ext uri="{FF2B5EF4-FFF2-40B4-BE49-F238E27FC236}">
                <a16:creationId xmlns:a16="http://schemas.microsoft.com/office/drawing/2014/main" id="{75D9C4D2-63EF-CF6A-D08E-B85CC2064DB0}"/>
              </a:ext>
            </a:extLst>
          </p:cNvPr>
          <p:cNvCxnSpPr>
            <a:cxnSpLocks/>
          </p:cNvCxnSpPr>
          <p:nvPr/>
        </p:nvCxnSpPr>
        <p:spPr>
          <a:xfrm rot="1814815" flipH="1" flipV="1">
            <a:off x="1261368" y="1503962"/>
            <a:ext cx="697353" cy="769033"/>
          </a:xfrm>
          <a:prstGeom prst="straightConnector1">
            <a:avLst/>
          </a:prstGeom>
          <a:ln w="8572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מלבן 22">
            <a:extLst>
              <a:ext uri="{FF2B5EF4-FFF2-40B4-BE49-F238E27FC236}">
                <a16:creationId xmlns:a16="http://schemas.microsoft.com/office/drawing/2014/main" id="{102CFBCF-D3EE-FA55-5ADA-1B61B6EDE0E6}"/>
              </a:ext>
            </a:extLst>
          </p:cNvPr>
          <p:cNvSpPr/>
          <p:nvPr/>
        </p:nvSpPr>
        <p:spPr>
          <a:xfrm>
            <a:off x="1373648" y="5757240"/>
            <a:ext cx="351731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לכביש הערבה/אילת</a:t>
            </a:r>
          </a:p>
        </p:txBody>
      </p:sp>
      <p:cxnSp>
        <p:nvCxnSpPr>
          <p:cNvPr id="24" name="מחבר חץ ישר 23">
            <a:extLst>
              <a:ext uri="{FF2B5EF4-FFF2-40B4-BE49-F238E27FC236}">
                <a16:creationId xmlns:a16="http://schemas.microsoft.com/office/drawing/2014/main" id="{EED997C4-A87A-05A1-0B05-6061516F14F3}"/>
              </a:ext>
            </a:extLst>
          </p:cNvPr>
          <p:cNvCxnSpPr>
            <a:cxnSpLocks/>
          </p:cNvCxnSpPr>
          <p:nvPr/>
        </p:nvCxnSpPr>
        <p:spPr>
          <a:xfrm rot="18719902" flipH="1" flipV="1">
            <a:off x="2978465" y="5258857"/>
            <a:ext cx="697353" cy="769033"/>
          </a:xfrm>
          <a:prstGeom prst="straightConnector1">
            <a:avLst/>
          </a:prstGeom>
          <a:ln w="8572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חץ ישר 25">
            <a:extLst>
              <a:ext uri="{FF2B5EF4-FFF2-40B4-BE49-F238E27FC236}">
                <a16:creationId xmlns:a16="http://schemas.microsoft.com/office/drawing/2014/main" id="{E96BBA3A-A0F4-25C1-5AFC-CE55C2E6F736}"/>
              </a:ext>
            </a:extLst>
          </p:cNvPr>
          <p:cNvCxnSpPr>
            <a:cxnSpLocks/>
          </p:cNvCxnSpPr>
          <p:nvPr/>
        </p:nvCxnSpPr>
        <p:spPr>
          <a:xfrm flipV="1">
            <a:off x="3707904" y="6363728"/>
            <a:ext cx="0" cy="449648"/>
          </a:xfrm>
          <a:prstGeom prst="straightConnector1">
            <a:avLst/>
          </a:prstGeom>
          <a:ln w="8572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271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he-IL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נסיעות אל אזורי הטיול, במהלך הטיול ובחזרה לנקודות המוצא</a:t>
            </a:r>
            <a:br>
              <a:rPr lang="he-IL" dirty="0">
                <a:solidFill>
                  <a:srgbClr val="FF0000"/>
                </a:solidFill>
              </a:rPr>
            </a:br>
            <a:endParaRPr lang="he-IL" dirty="0">
              <a:solidFill>
                <a:srgbClr val="FF0000"/>
              </a:solidFill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231595"/>
            <a:ext cx="2682463" cy="25936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51520" y="1408212"/>
            <a:ext cx="8796202" cy="5449788"/>
          </a:xfrm>
          <a:solidFill>
            <a:srgbClr val="FFFFFF">
              <a:shade val="85000"/>
              <a:alpha val="77000"/>
            </a:srgbClr>
          </a:solidFill>
        </p:spPr>
        <p:txBody>
          <a:bodyPr/>
          <a:lstStyle/>
          <a:p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אוטובוסים :</a:t>
            </a:r>
          </a:p>
          <a:p>
            <a:pPr marL="0" indent="0"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   א. </a:t>
            </a:r>
            <a:r>
              <a:rPr lang="he-IL" u="sng" dirty="0" err="1">
                <a:latin typeface="Gisha" panose="020B0502040204020203" pitchFamily="34" charset="-79"/>
                <a:cs typeface="Gisha" panose="020B0502040204020203" pitchFamily="34" charset="-79"/>
              </a:rPr>
              <a:t>בוגר.ת</a:t>
            </a:r>
            <a:r>
              <a:rPr lang="he-IL" u="sng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u="sng" dirty="0" err="1">
                <a:latin typeface="Gisha" panose="020B0502040204020203" pitchFamily="34" charset="-79"/>
                <a:cs typeface="Gisha" panose="020B0502040204020203" pitchFamily="34" charset="-79"/>
              </a:rPr>
              <a:t>אחראי.ת</a:t>
            </a:r>
            <a:r>
              <a:rPr lang="he-IL" u="sng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u="sng" dirty="0" err="1">
                <a:latin typeface="Gisha" panose="020B0502040204020203" pitchFamily="34" charset="-79"/>
                <a:cs typeface="Gisha" panose="020B0502040204020203" pitchFamily="34" charset="-79"/>
              </a:rPr>
              <a:t>ומתודרך.ת</a:t>
            </a:r>
            <a:r>
              <a:rPr lang="he-IL" u="sng" dirty="0">
                <a:latin typeface="Gisha" panose="020B0502040204020203" pitchFamily="34" charset="-79"/>
                <a:cs typeface="Gisha" panose="020B0502040204020203" pitchFamily="34" charset="-79"/>
              </a:rPr>
              <a:t> יחד עם הנהג</a:t>
            </a: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      </a:t>
            </a:r>
            <a:b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      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(ציר הנסיעה, אופן נסיעה, נקודות עצירה ותנאים לשחרור   </a:t>
            </a:r>
            <a:br>
              <a:rPr lang="en-US" sz="28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       האוטובוס בתום הנסיעה )</a:t>
            </a:r>
          </a:p>
          <a:p>
            <a:pPr marL="0" indent="0"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ב. </a:t>
            </a:r>
            <a:r>
              <a:rPr lang="he-IL" u="sng" dirty="0">
                <a:latin typeface="Gisha" panose="020B0502040204020203" pitchFamily="34" charset="-79"/>
                <a:cs typeface="Gisha" panose="020B0502040204020203" pitchFamily="34" charset="-79"/>
              </a:rPr>
              <a:t>אירועי העבר</a:t>
            </a: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: </a:t>
            </a:r>
          </a:p>
          <a:p>
            <a:pPr marL="0" indent="0"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         * 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פציעות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חניכים.ות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שהסתובבו באוטובוס</a:t>
            </a:r>
          </a:p>
          <a:p>
            <a:pPr marL="0" indent="0"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       * שכיחת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חניכים.ות</a:t>
            </a:r>
            <a:endParaRPr lang="he-IL" sz="28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indent="0"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       * שכיחת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חניכים.ות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במהלך הפיזור לכמה </a:t>
            </a:r>
            <a:br>
              <a:rPr lang="en-US" sz="28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          נקודות</a:t>
            </a:r>
          </a:p>
          <a:p>
            <a:pPr marL="0" indent="0"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        * נהיגה לא זהירה של נהג</a:t>
            </a:r>
          </a:p>
          <a:p>
            <a:pPr marL="0" indent="0">
              <a:buNone/>
            </a:pPr>
            <a:r>
              <a:rPr lang="he-IL" dirty="0"/>
              <a:t>          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1925439" cy="1083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תמונה שמכילה טקסט&#10;&#10;התיאור נוצר באופן אוטומטי">
            <a:hlinkClick r:id="rId5"/>
            <a:extLst>
              <a:ext uri="{FF2B5EF4-FFF2-40B4-BE49-F238E27FC236}">
                <a16:creationId xmlns:a16="http://schemas.microsoft.com/office/drawing/2014/main" id="{9D9EC663-F4A7-4B6B-9783-4B5930C5C1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14538"/>
            <a:ext cx="6073419" cy="2100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777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6D179C-1469-46F9-AC12-3F6F008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אירוע - התלקחות אוטובוס בטיול </a:t>
            </a:r>
            <a:r>
              <a:rPr lang="he-IL" sz="3600" b="1" dirty="0" err="1">
                <a:latin typeface="Gisha" panose="020B0502040204020203" pitchFamily="34" charset="-79"/>
                <a:cs typeface="Gisha" panose="020B0502040204020203" pitchFamily="34" charset="-79"/>
              </a:rPr>
              <a:t>פתי"ש</a:t>
            </a:r>
            <a:endParaRPr lang="he-IL"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108B8E-B261-40FF-9C16-DC920D557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10754"/>
            <a:ext cx="8229600" cy="5589240"/>
          </a:xfrm>
        </p:spPr>
        <p:txBody>
          <a:bodyPr/>
          <a:lstStyle/>
          <a:p>
            <a:pPr lvl="0"/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במהלך טיול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פתי"ש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תש"פ התרחשה תקלה באחד האוטובוסים בהם נסעו חניכי שכבות ד'-ו'              באזור מחלף ענבה. </a:t>
            </a:r>
            <a:endParaRPr lang="en-US" sz="28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/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נהג האוטובוס עצר את האוטובוס בשל עשן שעלה מהמנוע והורה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לחניכים.ות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לרדת. כלל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החניכים.ות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הועברו מעבר למעקה הבטיחות והורחקו מהאוטובוס למרחק של כ-</a:t>
            </a:r>
            <a:r>
              <a:rPr lang="en-US" sz="2800" dirty="0">
                <a:latin typeface="Gisha" panose="020B0502040204020203" pitchFamily="34" charset="-79"/>
                <a:cs typeface="Gisha" panose="020B0502040204020203" pitchFamily="34" charset="-79"/>
              </a:rPr>
              <a:t>150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מ'. </a:t>
            </a:r>
          </a:p>
          <a:p>
            <a:pPr lvl="0"/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מספר דקות לאחר מכן האוטובוס החל לעלות באש. </a:t>
            </a:r>
            <a:endParaRPr lang="en-US" sz="28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אירוע זה הסתיים עם שני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נפגעים.ות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"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עקיפים.ות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":</a:t>
            </a:r>
          </a:p>
          <a:p>
            <a:pPr marL="0" indent="0">
              <a:buNone/>
            </a:pP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  *  חניכה עם התקף אסטמה </a:t>
            </a:r>
          </a:p>
          <a:p>
            <a:pPr marL="0" indent="0">
              <a:buNone/>
            </a:pP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  *  חניך ששאף חומר כיבוי  </a:t>
            </a:r>
          </a:p>
          <a:p>
            <a:pPr marL="0" indent="0">
              <a:buNone/>
            </a:pP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נזק – אוטובוס נשרף עם  ציוד אישי של מספר חניכים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AC521DF-14FC-3871-322A-491009EAFC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340768"/>
            <a:ext cx="1272136" cy="1403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195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6622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6D179C-1469-46F9-AC12-3F6F008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693"/>
            <a:ext cx="8229600" cy="1143000"/>
          </a:xfrm>
        </p:spPr>
        <p:txBody>
          <a:bodyPr/>
          <a:lstStyle/>
          <a:p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אירוע - התלקחות אוטובוס בטיול </a:t>
            </a:r>
            <a:r>
              <a:rPr lang="he-IL" sz="3600" b="1" dirty="0" err="1">
                <a:latin typeface="Gisha" panose="020B0502040204020203" pitchFamily="34" charset="-79"/>
                <a:cs typeface="Gisha" panose="020B0502040204020203" pitchFamily="34" charset="-79"/>
              </a:rPr>
              <a:t>פתי"ש</a:t>
            </a:r>
            <a:b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המשך...</a:t>
            </a:r>
            <a:endParaRPr lang="he-IL"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108B8E-B261-40FF-9C16-DC920D557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184599"/>
            <a:ext cx="8229600" cy="5440362"/>
          </a:xfrm>
        </p:spPr>
        <p:txBody>
          <a:bodyPr/>
          <a:lstStyle/>
          <a:p>
            <a:pPr lvl="0"/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מידי שנה מתרחשים מספר לא מועט של התלקחויות אוטובוסים בכבישי ישראל. </a:t>
            </a:r>
          </a:p>
          <a:p>
            <a:pPr lvl="0"/>
            <a:r>
              <a:rPr lang="he-IL" sz="2800" u="sng" dirty="0">
                <a:latin typeface="Gisha" panose="020B0502040204020203" pitchFamily="34" charset="-79"/>
                <a:cs typeface="Gisha" panose="020B0502040204020203" pitchFamily="34" charset="-79"/>
              </a:rPr>
              <a:t>במה נוכל להשפיע ?</a:t>
            </a:r>
          </a:p>
          <a:p>
            <a:pPr lvl="0"/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סידור האוטובוס,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עירנות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ונחישות (בהורדת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החניכים.ות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)</a:t>
            </a:r>
          </a:p>
          <a:p>
            <a:pPr lvl="0"/>
            <a:endParaRPr lang="he-IL" sz="28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/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מרבית ההתלקחויות מתרחשות במנוע האוטובוס - </a:t>
            </a:r>
            <a:r>
              <a:rPr lang="he-IL" sz="2400" b="1" u="sng" dirty="0">
                <a:latin typeface="Gisha" panose="020B0502040204020203" pitchFamily="34" charset="-79"/>
                <a:cs typeface="Gisha" panose="020B0502040204020203" pitchFamily="34" charset="-79"/>
              </a:rPr>
              <a:t>אין</a:t>
            </a: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 לפתוח את מכסה המנוע</a:t>
            </a: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 על מנת לכבות. יש להותיר זאת לגורמי כבאות.</a:t>
            </a:r>
          </a:p>
          <a:p>
            <a:pPr lvl="0"/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הפריקה של האוטובוס </a:t>
            </a:r>
            <a:r>
              <a:rPr lang="he-IL" sz="2400" b="1" u="sng" dirty="0">
                <a:latin typeface="Gisha" panose="020B0502040204020203" pitchFamily="34" charset="-79"/>
                <a:cs typeface="Gisha" panose="020B0502040204020203" pitchFamily="34" charset="-79"/>
              </a:rPr>
              <a:t>התבצעה במהירות</a:t>
            </a: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 הודות לכך שהמעברים היו פנויים.</a:t>
            </a:r>
          </a:p>
          <a:p>
            <a:pPr lvl="0"/>
            <a:r>
              <a:rPr lang="he-IL" sz="2400" b="1" u="sng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התיאום</a:t>
            </a:r>
            <a:r>
              <a:rPr lang="he-IL" sz="2400" u="sng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בין </a:t>
            </a:r>
            <a:r>
              <a:rPr lang="he-IL" sz="2400" u="sng" dirty="0" err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הנהג.ת</a:t>
            </a:r>
            <a:r>
              <a:rPr lang="he-IL" sz="2400" u="sng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לבין </a:t>
            </a:r>
            <a:r>
              <a:rPr lang="he-IL" sz="2400" u="sng" dirty="0" err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האחראי.ת</a:t>
            </a:r>
            <a:r>
              <a:rPr lang="he-IL" sz="2400" u="sng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sz="2400" u="sng" dirty="0" err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הבוגר.ת</a:t>
            </a:r>
            <a:r>
              <a:rPr lang="he-IL" sz="2400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הכרחית מרגע שקיים חשש להתלקחות. אין "דיונים" </a:t>
            </a:r>
            <a:r>
              <a:rPr lang="he-IL" sz="2400" b="1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-</a:t>
            </a:r>
            <a:r>
              <a:rPr lang="he-IL" sz="2400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יש להוריד את כל </a:t>
            </a:r>
            <a:r>
              <a:rPr lang="he-IL" sz="2400" dirty="0" err="1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החניכים.ות</a:t>
            </a:r>
            <a:r>
              <a:rPr lang="he-IL" sz="2400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למקום בטוח  </a:t>
            </a:r>
            <a:r>
              <a:rPr lang="he-IL" sz="2400" b="1" u="sng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ולא</a:t>
            </a:r>
            <a:r>
              <a:rPr lang="he-IL" sz="2400" dirty="0">
                <a:solidFill>
                  <a:srgbClr val="FF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להתעסק עם הצלת הציוד...</a:t>
            </a:r>
            <a:endParaRPr lang="he-IL" sz="2400" b="1" dirty="0">
              <a:solidFill>
                <a:srgbClr val="FF000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" name="תמונה 3">
            <a:hlinkClick r:id="rId2" action="ppaction://hlinksldjump"/>
            <a:extLst>
              <a:ext uri="{FF2B5EF4-FFF2-40B4-BE49-F238E27FC236}">
                <a16:creationId xmlns:a16="http://schemas.microsoft.com/office/drawing/2014/main" id="{677D98AE-777E-B87F-FD2B-00F1B9F3B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16" y="1268760"/>
            <a:ext cx="1272136" cy="1403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195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9925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6D179C-1469-46F9-AC12-3F6F00831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אירוע - התלקחות אוטובוס בטיול </a:t>
            </a:r>
            <a:r>
              <a:rPr lang="he-IL" sz="3600" b="1" dirty="0" err="1">
                <a:latin typeface="Gisha" panose="020B0502040204020203" pitchFamily="34" charset="-79"/>
                <a:cs typeface="Gisha" panose="020B0502040204020203" pitchFamily="34" charset="-79"/>
              </a:rPr>
              <a:t>פתי"ש</a:t>
            </a:r>
            <a:b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המשך...</a:t>
            </a:r>
            <a:endParaRPr lang="he-IL" sz="36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5108B8E-B261-40FF-9C16-DC920D557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417638"/>
            <a:ext cx="8229600" cy="5589240"/>
          </a:xfrm>
        </p:spPr>
        <p:txBody>
          <a:bodyPr/>
          <a:lstStyle/>
          <a:p>
            <a:pPr lvl="0"/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החל תהליך של התקנת מערכות כיבוי באוטובוסים</a:t>
            </a:r>
          </a:p>
          <a:p>
            <a:pPr lvl="0"/>
            <a:endParaRPr lang="he-IL" sz="28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/>
            <a:endParaRPr lang="he-IL" sz="28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/>
            <a:endParaRPr lang="he-IL" sz="28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/>
            <a:endParaRPr lang="he-IL" sz="28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D109E80-CA22-43AA-8E27-91B04392A8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78"/>
          <a:stretch/>
        </p:blipFill>
        <p:spPr>
          <a:xfrm>
            <a:off x="4788249" y="2221931"/>
            <a:ext cx="4268935" cy="4185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0923DA6-A1A1-46A1-9E7C-04AE83292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2169364"/>
            <a:ext cx="3888432" cy="4290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195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72082473"/>
      </p:ext>
    </p:extLst>
  </p:cSld>
  <p:clrMapOvr>
    <a:masterClrMapping/>
  </p:clrMapOvr>
</p:sld>
</file>

<file path=ppt/theme/theme1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20C1644892564CA3E1C77B6D11E9E3" ma:contentTypeVersion="25" ma:contentTypeDescription="Create a new document." ma:contentTypeScope="" ma:versionID="f8571d4e390f05803b0cc3eea3ffb323">
  <xsd:schema xmlns:xsd="http://www.w3.org/2001/XMLSchema" xmlns:xs="http://www.w3.org/2001/XMLSchema" xmlns:p="http://schemas.microsoft.com/office/2006/metadata/properties" xmlns:ns1="http://schemas.microsoft.com/sharepoint/v3" xmlns:ns3="ed2e1f3b-6176-41d4-a647-7fc72114a242" xmlns:ns4="e819a3a3-30db-4346-b281-9b5e911d4252" targetNamespace="http://schemas.microsoft.com/office/2006/metadata/properties" ma:root="true" ma:fieldsID="1ffbef39da5a91590d20fc4c60ef0724" ns1:_="" ns3:_="" ns4:_="">
    <xsd:import namespace="http://schemas.microsoft.com/sharepoint/v3"/>
    <xsd:import namespace="ed2e1f3b-6176-41d4-a647-7fc72114a242"/>
    <xsd:import namespace="e819a3a3-30db-4346-b281-9b5e911d4252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2e1f3b-6176-41d4-a647-7fc72114a242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7" nillable="true" ma:displayName="_activity" ma:hidden="true" ma:internalName="_activity">
      <xsd:simpleType>
        <xsd:restriction base="dms:Note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19a3a3-30db-4346-b281-9b5e911d4252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MigrationWizIdPermissionLevels xmlns="ed2e1f3b-6176-41d4-a647-7fc72114a242" xsi:nil="true"/>
    <_ip_UnifiedCompliancePolicyProperties xmlns="http://schemas.microsoft.com/sharepoint/v3" xsi:nil="true"/>
    <MigrationWizId xmlns="ed2e1f3b-6176-41d4-a647-7fc72114a242" xsi:nil="true"/>
    <_activity xmlns="ed2e1f3b-6176-41d4-a647-7fc72114a242" xsi:nil="true"/>
    <MigrationWizIdDocumentLibraryPermissions xmlns="ed2e1f3b-6176-41d4-a647-7fc72114a242" xsi:nil="true"/>
    <MigrationWizIdPermissions xmlns="ed2e1f3b-6176-41d4-a647-7fc72114a242" xsi:nil="true"/>
    <MigrationWizIdSecurityGroups xmlns="ed2e1f3b-6176-41d4-a647-7fc72114a242" xsi:nil="true"/>
  </documentManagement>
</p:properties>
</file>

<file path=customXml/itemProps1.xml><?xml version="1.0" encoding="utf-8"?>
<ds:datastoreItem xmlns:ds="http://schemas.openxmlformats.org/officeDocument/2006/customXml" ds:itemID="{8DA6D526-F9D3-4B5A-821E-2AFED643C8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d2e1f3b-6176-41d4-a647-7fc72114a242"/>
    <ds:schemaRef ds:uri="e819a3a3-30db-4346-b281-9b5e911d42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7E0F55-72CD-44A0-90B7-4CEF9F35EE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35A6D7-244B-4327-A624-F1F6848ADF93}">
  <ds:schemaRefs>
    <ds:schemaRef ds:uri="http://schemas.microsoft.com/office/2006/metadata/properties"/>
    <ds:schemaRef ds:uri="http://purl.org/dc/elements/1.1/"/>
    <ds:schemaRef ds:uri="http://schemas.microsoft.com/sharepoint/v3"/>
    <ds:schemaRef ds:uri="ed2e1f3b-6176-41d4-a647-7fc72114a242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e819a3a3-30db-4346-b281-9b5e911d4252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19388</TotalTime>
  <Words>846</Words>
  <Application>Microsoft Office PowerPoint</Application>
  <PresentationFormat>‫הצגה על המסך (4:3)</PresentationFormat>
  <Paragraphs>169</Paragraphs>
  <Slides>34</Slides>
  <Notes>7</Notes>
  <HiddenSlides>3</HiddenSlides>
  <MMClips>1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34</vt:i4>
      </vt:variant>
    </vt:vector>
  </HeadingPairs>
  <TitlesOfParts>
    <vt:vector size="35" baseType="lpstr">
      <vt:lpstr>עיצוב ברירת מחדל</vt:lpstr>
      <vt:lpstr>מצגת של PowerPoint‏</vt:lpstr>
      <vt:lpstr>מצגת של PowerPoint‏</vt:lpstr>
      <vt:lpstr>מצגת של PowerPoint‏</vt:lpstr>
      <vt:lpstr>מרחב מכתש רמון               ("שישיות", "שביעיות")</vt:lpstr>
      <vt:lpstr>מצגת של PowerPoint‏</vt:lpstr>
      <vt:lpstr>נסיעות אל אזורי הטיול, במהלך הטיול ובחזרה לנקודות המוצא </vt:lpstr>
      <vt:lpstr>אירוע - התלקחות אוטובוס בטיול פתי"ש</vt:lpstr>
      <vt:lpstr>אירוע - התלקחות אוטובוס בטיול פתי"ש המשך...</vt:lpstr>
      <vt:lpstr>אירוע - התלקחות אוטובוס בטיול פתי"ש המשך...</vt:lpstr>
      <vt:lpstr>נהיגות </vt:lpstr>
      <vt:lpstr>נהיגות </vt:lpstr>
      <vt:lpstr>מזה"א – הערכות לשינויים טופס לשינוי משימה</vt:lpstr>
      <vt:lpstr>רוחות חזקות</vt:lpstr>
      <vt:lpstr>מצגת של PowerPoint‏</vt:lpstr>
      <vt:lpstr>חניונים</vt:lpstr>
      <vt:lpstr>מצגת של PowerPoint‏</vt:lpstr>
      <vt:lpstr>חיבור חשמל חשוף  סיכון מיידי להתחשמלות</vt:lpstr>
      <vt:lpstr>מצגת של PowerPoint‏</vt:lpstr>
      <vt:lpstr>בישול בשטח</vt:lpstr>
      <vt:lpstr>מסלולים מאתגרים</vt:lpstr>
      <vt:lpstr>מצגת של PowerPoint‏</vt:lpstr>
      <vt:lpstr>מצגת של PowerPoint‏</vt:lpstr>
      <vt:lpstr>מצגת של PowerPoint‏</vt:lpstr>
      <vt:lpstr> </vt:lpstr>
      <vt:lpstr> </vt:lpstr>
      <vt:lpstr>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מטיילים בחשיכה בנחל צין  </vt:lpstr>
      <vt:lpstr>זהירות – אנו מטיילים גם בשטחי אש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Eyaln</dc:creator>
  <cp:lastModifiedBy>איל נוסובסקי</cp:lastModifiedBy>
  <cp:revision>572</cp:revision>
  <cp:lastPrinted>2024-10-28T15:54:25Z</cp:lastPrinted>
  <dcterms:created xsi:type="dcterms:W3CDTF">2008-11-19T07:16:37Z</dcterms:created>
  <dcterms:modified xsi:type="dcterms:W3CDTF">2024-11-03T07:06:19Z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0x0101006A20C1644892564CA3E1C77B6D11E9E3</vt:lpwstr>
  </property>
</Properties>
</file>