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gada" panose="020B0604020202020204" charset="-79"/>
      <p:regular r:id="rId12"/>
    </p:embeddedFont>
    <p:embeddedFont>
      <p:font typeface="Agada Bold" panose="020B0604020202020204" charset="-79"/>
      <p:regular r:id="rId13"/>
    </p:embeddedFont>
    <p:embeddedFont>
      <p:font typeface="Gveret Levin" panose="020B0604020202020204" charset="-79"/>
      <p:regular r:id="rId14"/>
    </p:embeddedFont>
    <p:embeddedFont>
      <p:font typeface="More Sugar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84" y="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לון זהבי" userId="3a1332cd-a300-42d0-8aa4-9cdcf7643f6e" providerId="ADAL" clId="{90139ED3-60D9-4B76-A71D-0AFE1C6ED7E1}"/>
    <pc:docChg chg="undo custSel modSld">
      <pc:chgData name="אלון זהבי" userId="3a1332cd-a300-42d0-8aa4-9cdcf7643f6e" providerId="ADAL" clId="{90139ED3-60D9-4B76-A71D-0AFE1C6ED7E1}" dt="2024-08-20T16:20:54.711" v="269"/>
      <pc:docMkLst>
        <pc:docMk/>
      </pc:docMkLst>
      <pc:sldChg chg="addSp delSp modSp mod">
        <pc:chgData name="אלון זהבי" userId="3a1332cd-a300-42d0-8aa4-9cdcf7643f6e" providerId="ADAL" clId="{90139ED3-60D9-4B76-A71D-0AFE1C6ED7E1}" dt="2024-08-20T16:20:12.123" v="254" actId="1076"/>
        <pc:sldMkLst>
          <pc:docMk/>
          <pc:sldMk cId="0" sldId="256"/>
        </pc:sldMkLst>
        <pc:spChg chg="add del">
          <ac:chgData name="אלון זהבי" userId="3a1332cd-a300-42d0-8aa4-9cdcf7643f6e" providerId="ADAL" clId="{90139ED3-60D9-4B76-A71D-0AFE1C6ED7E1}" dt="2024-08-20T16:19:40.100" v="241" actId="478"/>
          <ac:spMkLst>
            <pc:docMk/>
            <pc:sldMk cId="0" sldId="256"/>
            <ac:spMk id="2" creationId="{00000000-0000-0000-0000-000000000000}"/>
          </ac:spMkLst>
        </pc:spChg>
        <pc:spChg chg="add del">
          <ac:chgData name="אלון זהבי" userId="3a1332cd-a300-42d0-8aa4-9cdcf7643f6e" providerId="ADAL" clId="{90139ED3-60D9-4B76-A71D-0AFE1C6ED7E1}" dt="2024-08-20T16:19:40.450" v="242" actId="478"/>
          <ac:spMkLst>
            <pc:docMk/>
            <pc:sldMk cId="0" sldId="256"/>
            <ac:spMk id="6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4:25.861" v="0" actId="2711"/>
          <ac:spMkLst>
            <pc:docMk/>
            <pc:sldMk cId="0" sldId="256"/>
            <ac:spMk id="10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4:38.292" v="6" actId="1035"/>
          <ac:spMkLst>
            <pc:docMk/>
            <pc:sldMk cId="0" sldId="256"/>
            <ac:spMk id="21" creationId="{00000000-0000-0000-0000-000000000000}"/>
          </ac:spMkLst>
        </pc:spChg>
        <pc:picChg chg="add mod">
          <ac:chgData name="אלון זהבי" userId="3a1332cd-a300-42d0-8aa4-9cdcf7643f6e" providerId="ADAL" clId="{90139ED3-60D9-4B76-A71D-0AFE1C6ED7E1}" dt="2024-08-20T16:19:39.372" v="240" actId="14100"/>
          <ac:picMkLst>
            <pc:docMk/>
            <pc:sldMk cId="0" sldId="256"/>
            <ac:picMk id="23" creationId="{EB31B3D2-0A96-4573-6DA9-A66740B56E62}"/>
          </ac:picMkLst>
        </pc:picChg>
        <pc:picChg chg="add del mod">
          <ac:chgData name="אלון זהבי" userId="3a1332cd-a300-42d0-8aa4-9cdcf7643f6e" providerId="ADAL" clId="{90139ED3-60D9-4B76-A71D-0AFE1C6ED7E1}" dt="2024-08-20T16:19:58.222" v="249" actId="478"/>
          <ac:picMkLst>
            <pc:docMk/>
            <pc:sldMk cId="0" sldId="256"/>
            <ac:picMk id="25" creationId="{9972A372-ACE1-42E3-774E-7D52ACD1CE6C}"/>
          </ac:picMkLst>
        </pc:picChg>
        <pc:picChg chg="add mod">
          <ac:chgData name="אלון זהבי" userId="3a1332cd-a300-42d0-8aa4-9cdcf7643f6e" providerId="ADAL" clId="{90139ED3-60D9-4B76-A71D-0AFE1C6ED7E1}" dt="2024-08-20T16:20:12.123" v="254" actId="1076"/>
          <ac:picMkLst>
            <pc:docMk/>
            <pc:sldMk cId="0" sldId="256"/>
            <ac:picMk id="27" creationId="{EA7039A7-5363-78F2-21A0-0F734EE90679}"/>
          </ac:picMkLst>
        </pc:picChg>
      </pc:sldChg>
      <pc:sldChg chg="addSp modSp">
        <pc:chgData name="אלון זהבי" userId="3a1332cd-a300-42d0-8aa4-9cdcf7643f6e" providerId="ADAL" clId="{90139ED3-60D9-4B76-A71D-0AFE1C6ED7E1}" dt="2024-08-20T16:20:14.532" v="255"/>
        <pc:sldMkLst>
          <pc:docMk/>
          <pc:sldMk cId="0" sldId="257"/>
        </pc:sldMkLst>
        <pc:picChg chg="add mod">
          <ac:chgData name="אלון זהבי" userId="3a1332cd-a300-42d0-8aa4-9cdcf7643f6e" providerId="ADAL" clId="{90139ED3-60D9-4B76-A71D-0AFE1C6ED7E1}" dt="2024-08-20T16:20:14.532" v="255"/>
          <ac:picMkLst>
            <pc:docMk/>
            <pc:sldMk cId="0" sldId="257"/>
            <ac:picMk id="37" creationId="{C5F81C5A-FA6C-9042-D869-EB8F09F22CD2}"/>
          </ac:picMkLst>
        </pc:picChg>
      </pc:sldChg>
      <pc:sldChg chg="addSp modSp mod">
        <pc:chgData name="אלון זהבי" userId="3a1332cd-a300-42d0-8aa4-9cdcf7643f6e" providerId="ADAL" clId="{90139ED3-60D9-4B76-A71D-0AFE1C6ED7E1}" dt="2024-08-20T16:20:15.514" v="256"/>
        <pc:sldMkLst>
          <pc:docMk/>
          <pc:sldMk cId="0" sldId="258"/>
        </pc:sldMkLst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9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10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1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19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24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25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47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4:48.427" v="9" actId="122"/>
          <ac:spMkLst>
            <pc:docMk/>
            <pc:sldMk cId="0" sldId="258"/>
            <ac:spMk id="4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50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51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53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54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5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60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61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51.799" v="31" actId="2711"/>
          <ac:spMkLst>
            <pc:docMk/>
            <pc:sldMk cId="0" sldId="258"/>
            <ac:spMk id="65" creationId="{00000000-0000-0000-0000-000000000000}"/>
          </ac:spMkLst>
        </pc:spChg>
        <pc:picChg chg="add mod">
          <ac:chgData name="אלון זהבי" userId="3a1332cd-a300-42d0-8aa4-9cdcf7643f6e" providerId="ADAL" clId="{90139ED3-60D9-4B76-A71D-0AFE1C6ED7E1}" dt="2024-08-20T16:20:15.514" v="256"/>
          <ac:picMkLst>
            <pc:docMk/>
            <pc:sldMk cId="0" sldId="258"/>
            <ac:picMk id="66" creationId="{7DBE52A0-2791-E6C4-85FE-E339C0CC4690}"/>
          </ac:picMkLst>
        </pc:picChg>
      </pc:sldChg>
      <pc:sldChg chg="addSp modSp mod">
        <pc:chgData name="אלון זהבי" userId="3a1332cd-a300-42d0-8aa4-9cdcf7643f6e" providerId="ADAL" clId="{90139ED3-60D9-4B76-A71D-0AFE1C6ED7E1}" dt="2024-08-20T16:20:21.436" v="258" actId="1076"/>
        <pc:sldMkLst>
          <pc:docMk/>
          <pc:sldMk cId="0" sldId="259"/>
        </pc:sldMkLst>
        <pc:picChg chg="add mod">
          <ac:chgData name="אלון זהבי" userId="3a1332cd-a300-42d0-8aa4-9cdcf7643f6e" providerId="ADAL" clId="{90139ED3-60D9-4B76-A71D-0AFE1C6ED7E1}" dt="2024-08-20T16:20:21.436" v="258" actId="1076"/>
          <ac:picMkLst>
            <pc:docMk/>
            <pc:sldMk cId="0" sldId="259"/>
            <ac:picMk id="24" creationId="{63B66AB3-5B4D-66B9-D9F6-8DAC67E8F70E}"/>
          </ac:picMkLst>
        </pc:picChg>
      </pc:sldChg>
      <pc:sldChg chg="addSp modSp mod">
        <pc:chgData name="אלון זהבי" userId="3a1332cd-a300-42d0-8aa4-9cdcf7643f6e" providerId="ADAL" clId="{90139ED3-60D9-4B76-A71D-0AFE1C6ED7E1}" dt="2024-08-20T16:20:30.249" v="260" actId="1076"/>
        <pc:sldMkLst>
          <pc:docMk/>
          <pc:sldMk cId="0" sldId="260"/>
        </pc:sldMkLst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5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27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2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29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32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33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34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37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3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39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2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3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4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7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32.086" v="28" actId="2711"/>
          <ac:spMkLst>
            <pc:docMk/>
            <pc:sldMk cId="0" sldId="260"/>
            <ac:spMk id="49" creationId="{00000000-0000-0000-0000-000000000000}"/>
          </ac:spMkLst>
        </pc:spChg>
        <pc:picChg chg="add mod">
          <ac:chgData name="אלון זהבי" userId="3a1332cd-a300-42d0-8aa4-9cdcf7643f6e" providerId="ADAL" clId="{90139ED3-60D9-4B76-A71D-0AFE1C6ED7E1}" dt="2024-08-20T16:20:30.249" v="260" actId="1076"/>
          <ac:picMkLst>
            <pc:docMk/>
            <pc:sldMk cId="0" sldId="260"/>
            <ac:picMk id="50" creationId="{D5DC1D6B-1D9C-C84F-5A6B-4C0C123E384A}"/>
          </ac:picMkLst>
        </pc:picChg>
      </pc:sldChg>
      <pc:sldChg chg="addSp modSp mod">
        <pc:chgData name="אלון זהבי" userId="3a1332cd-a300-42d0-8aa4-9cdcf7643f6e" providerId="ADAL" clId="{90139ED3-60D9-4B76-A71D-0AFE1C6ED7E1}" dt="2024-08-20T16:20:36.724" v="262" actId="1076"/>
        <pc:sldMkLst>
          <pc:docMk/>
          <pc:sldMk cId="0" sldId="261"/>
        </pc:sldMkLst>
        <pc:spChg chg="mod">
          <ac:chgData name="אלון זהבי" userId="3a1332cd-a300-42d0-8aa4-9cdcf7643f6e" providerId="ADAL" clId="{90139ED3-60D9-4B76-A71D-0AFE1C6ED7E1}" dt="2024-08-20T12:05:37.006" v="21" actId="1076"/>
          <ac:spMkLst>
            <pc:docMk/>
            <pc:sldMk cId="0" sldId="261"/>
            <ac:spMk id="11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5:46.189" v="22" actId="2711"/>
          <ac:spMkLst>
            <pc:docMk/>
            <pc:sldMk cId="0" sldId="261"/>
            <ac:spMk id="13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5:27.072" v="19" actId="2711"/>
          <ac:spMkLst>
            <pc:docMk/>
            <pc:sldMk cId="0" sldId="261"/>
            <ac:spMk id="1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5:56.769" v="24" actId="2711"/>
          <ac:spMkLst>
            <pc:docMk/>
            <pc:sldMk cId="0" sldId="261"/>
            <ac:spMk id="23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01.260" v="25" actId="2711"/>
          <ac:spMkLst>
            <pc:docMk/>
            <pc:sldMk cId="0" sldId="261"/>
            <ac:spMk id="26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6:07.384" v="26" actId="2711"/>
          <ac:spMkLst>
            <pc:docMk/>
            <pc:sldMk cId="0" sldId="261"/>
            <ac:spMk id="28" creationId="{00000000-0000-0000-0000-000000000000}"/>
          </ac:spMkLst>
        </pc:spChg>
        <pc:picChg chg="add mod">
          <ac:chgData name="אלון זהבי" userId="3a1332cd-a300-42d0-8aa4-9cdcf7643f6e" providerId="ADAL" clId="{90139ED3-60D9-4B76-A71D-0AFE1C6ED7E1}" dt="2024-08-20T16:20:36.724" v="262" actId="1076"/>
          <ac:picMkLst>
            <pc:docMk/>
            <pc:sldMk cId="0" sldId="261"/>
            <ac:picMk id="46" creationId="{672AAE29-8166-A856-DB82-23F8D4D9955F}"/>
          </ac:picMkLst>
        </pc:picChg>
      </pc:sldChg>
      <pc:sldChg chg="addSp modSp mod">
        <pc:chgData name="אלון זהבי" userId="3a1332cd-a300-42d0-8aa4-9cdcf7643f6e" providerId="ADAL" clId="{90139ED3-60D9-4B76-A71D-0AFE1C6ED7E1}" dt="2024-08-20T16:20:50.180" v="267" actId="1076"/>
        <pc:sldMkLst>
          <pc:docMk/>
          <pc:sldMk cId="0" sldId="262"/>
        </pc:sldMkLst>
        <pc:spChg chg="mod">
          <ac:chgData name="אלון זהבי" userId="3a1332cd-a300-42d0-8aa4-9cdcf7643f6e" providerId="ADAL" clId="{90139ED3-60D9-4B76-A71D-0AFE1C6ED7E1}" dt="2024-08-20T16:20:48.563" v="266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5:08.383" v="14" actId="113"/>
          <ac:spMkLst>
            <pc:docMk/>
            <pc:sldMk cId="0" sldId="262"/>
            <ac:spMk id="36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5:08.383" v="14" actId="113"/>
          <ac:spMkLst>
            <pc:docMk/>
            <pc:sldMk cId="0" sldId="262"/>
            <ac:spMk id="37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7:59.243" v="228" actId="1038"/>
          <ac:spMkLst>
            <pc:docMk/>
            <pc:sldMk cId="0" sldId="262"/>
            <ac:spMk id="47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7:59.243" v="228" actId="1038"/>
          <ac:spMkLst>
            <pc:docMk/>
            <pc:sldMk cId="0" sldId="262"/>
            <ac:spMk id="48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7:59.243" v="228" actId="1038"/>
          <ac:spMkLst>
            <pc:docMk/>
            <pc:sldMk cId="0" sldId="262"/>
            <ac:spMk id="49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7:59.243" v="228" actId="1038"/>
          <ac:spMkLst>
            <pc:docMk/>
            <pc:sldMk cId="0" sldId="262"/>
            <ac:spMk id="56" creationId="{00000000-0000-0000-0000-000000000000}"/>
          </ac:spMkLst>
        </pc:spChg>
        <pc:spChg chg="mod">
          <ac:chgData name="אלון זהבי" userId="3a1332cd-a300-42d0-8aa4-9cdcf7643f6e" providerId="ADAL" clId="{90139ED3-60D9-4B76-A71D-0AFE1C6ED7E1}" dt="2024-08-20T12:07:59.243" v="228" actId="1038"/>
          <ac:spMkLst>
            <pc:docMk/>
            <pc:sldMk cId="0" sldId="262"/>
            <ac:spMk id="63" creationId="{00000000-0000-0000-0000-000000000000}"/>
          </ac:spMkLst>
        </pc:spChg>
        <pc:grpChg chg="mod">
          <ac:chgData name="אלון זהבי" userId="3a1332cd-a300-42d0-8aa4-9cdcf7643f6e" providerId="ADAL" clId="{90139ED3-60D9-4B76-A71D-0AFE1C6ED7E1}" dt="2024-08-20T16:19:40.687" v="243" actId="1076"/>
          <ac:grpSpMkLst>
            <pc:docMk/>
            <pc:sldMk cId="0" sldId="262"/>
            <ac:grpSpMk id="15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6:20:43.295" v="264" actId="1076"/>
          <ac:grpSpMkLst>
            <pc:docMk/>
            <pc:sldMk cId="0" sldId="262"/>
            <ac:grpSpMk id="18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6:20:50.180" v="267" actId="1076"/>
          <ac:grpSpMkLst>
            <pc:docMk/>
            <pc:sldMk cId="0" sldId="262"/>
            <ac:grpSpMk id="23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51.186" v="218" actId="1038"/>
          <ac:grpSpMkLst>
            <pc:docMk/>
            <pc:sldMk cId="0" sldId="262"/>
            <ac:grpSpMk id="29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42.354" v="213" actId="1037"/>
          <ac:grpSpMkLst>
            <pc:docMk/>
            <pc:sldMk cId="0" sldId="262"/>
            <ac:grpSpMk id="32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51.186" v="218" actId="1038"/>
          <ac:grpSpMkLst>
            <pc:docMk/>
            <pc:sldMk cId="0" sldId="262"/>
            <ac:grpSpMk id="35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42.354" v="213" actId="1037"/>
          <ac:grpSpMkLst>
            <pc:docMk/>
            <pc:sldMk cId="0" sldId="262"/>
            <ac:grpSpMk id="38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51.186" v="218" actId="1038"/>
          <ac:grpSpMkLst>
            <pc:docMk/>
            <pc:sldMk cId="0" sldId="262"/>
            <ac:grpSpMk id="41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42.354" v="213" actId="1037"/>
          <ac:grpSpMkLst>
            <pc:docMk/>
            <pc:sldMk cId="0" sldId="262"/>
            <ac:grpSpMk id="44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51.186" v="218" actId="1038"/>
          <ac:grpSpMkLst>
            <pc:docMk/>
            <pc:sldMk cId="0" sldId="262"/>
            <ac:grpSpMk id="50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42.354" v="213" actId="1037"/>
          <ac:grpSpMkLst>
            <pc:docMk/>
            <pc:sldMk cId="0" sldId="262"/>
            <ac:grpSpMk id="53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51.186" v="218" actId="1038"/>
          <ac:grpSpMkLst>
            <pc:docMk/>
            <pc:sldMk cId="0" sldId="262"/>
            <ac:grpSpMk id="57" creationId="{00000000-0000-0000-0000-000000000000}"/>
          </ac:grpSpMkLst>
        </pc:grpChg>
        <pc:grpChg chg="mod">
          <ac:chgData name="אלון זהבי" userId="3a1332cd-a300-42d0-8aa4-9cdcf7643f6e" providerId="ADAL" clId="{90139ED3-60D9-4B76-A71D-0AFE1C6ED7E1}" dt="2024-08-20T12:07:42.354" v="213" actId="1037"/>
          <ac:grpSpMkLst>
            <pc:docMk/>
            <pc:sldMk cId="0" sldId="262"/>
            <ac:grpSpMk id="60" creationId="{00000000-0000-0000-0000-000000000000}"/>
          </ac:grpSpMkLst>
        </pc:grpChg>
        <pc:picChg chg="add mod">
          <ac:chgData name="אלון זהבי" userId="3a1332cd-a300-42d0-8aa4-9cdcf7643f6e" providerId="ADAL" clId="{90139ED3-60D9-4B76-A71D-0AFE1C6ED7E1}" dt="2024-08-20T16:20:40.022" v="263"/>
          <ac:picMkLst>
            <pc:docMk/>
            <pc:sldMk cId="0" sldId="262"/>
            <ac:picMk id="64" creationId="{CF6FE12D-78D3-058C-6391-BA876C9A22B6}"/>
          </ac:picMkLst>
        </pc:picChg>
      </pc:sldChg>
      <pc:sldChg chg="addSp modSp">
        <pc:chgData name="אלון זהבי" userId="3a1332cd-a300-42d0-8aa4-9cdcf7643f6e" providerId="ADAL" clId="{90139ED3-60D9-4B76-A71D-0AFE1C6ED7E1}" dt="2024-08-20T16:20:53.326" v="268"/>
        <pc:sldMkLst>
          <pc:docMk/>
          <pc:sldMk cId="0" sldId="263"/>
        </pc:sldMkLst>
        <pc:picChg chg="add mod">
          <ac:chgData name="אלון זהבי" userId="3a1332cd-a300-42d0-8aa4-9cdcf7643f6e" providerId="ADAL" clId="{90139ED3-60D9-4B76-A71D-0AFE1C6ED7E1}" dt="2024-08-20T16:20:53.326" v="268"/>
          <ac:picMkLst>
            <pc:docMk/>
            <pc:sldMk cId="0" sldId="263"/>
            <ac:picMk id="27" creationId="{F5526A98-D1A3-576C-7B4E-50FEDEE3CFE1}"/>
          </ac:picMkLst>
        </pc:picChg>
      </pc:sldChg>
      <pc:sldChg chg="addSp modSp">
        <pc:chgData name="אלון זהבי" userId="3a1332cd-a300-42d0-8aa4-9cdcf7643f6e" providerId="ADAL" clId="{90139ED3-60D9-4B76-A71D-0AFE1C6ED7E1}" dt="2024-08-20T16:20:54.711" v="269"/>
        <pc:sldMkLst>
          <pc:docMk/>
          <pc:sldMk cId="0" sldId="264"/>
        </pc:sldMkLst>
        <pc:picChg chg="add mod">
          <ac:chgData name="אלון זהבי" userId="3a1332cd-a300-42d0-8aa4-9cdcf7643f6e" providerId="ADAL" clId="{90139ED3-60D9-4B76-A71D-0AFE1C6ED7E1}" dt="2024-08-20T16:20:54.711" v="269"/>
          <ac:picMkLst>
            <pc:docMk/>
            <pc:sldMk cId="0" sldId="264"/>
            <ac:picMk id="21" creationId="{5AF83E94-76DB-4530-FC2A-DEB3D2C60C61}"/>
          </ac:picMkLst>
        </pc:picChg>
      </pc:sldChg>
    </pc:docChg>
  </pc:docChgLst>
  <pc:docChgLst>
    <pc:chgData name="מחלקת מפעלים וארגון- מייל מחלקתי" userId="8efe78d1-a801-460b-9d54-e55bbcda9a21" providerId="ADAL" clId="{D9D2FEBF-DB91-4CD4-82FA-A5A74C6851E6}"/>
    <pc:docChg chg="modSld">
      <pc:chgData name="מחלקת מפעלים וארגון- מייל מחלקתי" userId="8efe78d1-a801-460b-9d54-e55bbcda9a21" providerId="ADAL" clId="{D9D2FEBF-DB91-4CD4-82FA-A5A74C6851E6}" dt="2024-09-16T09:21:05.557" v="21" actId="20577"/>
      <pc:docMkLst>
        <pc:docMk/>
      </pc:docMkLst>
      <pc:sldChg chg="modSp mod">
        <pc:chgData name="מחלקת מפעלים וארגון- מייל מחלקתי" userId="8efe78d1-a801-460b-9d54-e55bbcda9a21" providerId="ADAL" clId="{D9D2FEBF-DB91-4CD4-82FA-A5A74C6851E6}" dt="2024-09-16T09:18:29.932" v="0" actId="20577"/>
        <pc:sldMkLst>
          <pc:docMk/>
          <pc:sldMk cId="0" sldId="256"/>
        </pc:sldMkLst>
        <pc:spChg chg="mod">
          <ac:chgData name="מחלקת מפעלים וארגון- מייל מחלקתי" userId="8efe78d1-a801-460b-9d54-e55bbcda9a21" providerId="ADAL" clId="{D9D2FEBF-DB91-4CD4-82FA-A5A74C6851E6}" dt="2024-09-16T09:18:29.932" v="0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מחלקת מפעלים וארגון- מייל מחלקתי" userId="8efe78d1-a801-460b-9d54-e55bbcda9a21" providerId="ADAL" clId="{D9D2FEBF-DB91-4CD4-82FA-A5A74C6851E6}" dt="2024-09-16T09:19:52.519" v="20" actId="404"/>
        <pc:sldMkLst>
          <pc:docMk/>
          <pc:sldMk cId="0" sldId="259"/>
        </pc:sldMkLst>
        <pc:spChg chg="mod">
          <ac:chgData name="מחלקת מפעלים וארגון- מייל מחלקתי" userId="8efe78d1-a801-460b-9d54-e55bbcda9a21" providerId="ADAL" clId="{D9D2FEBF-DB91-4CD4-82FA-A5A74C6851E6}" dt="2024-09-16T09:19:52.519" v="20" actId="404"/>
          <ac:spMkLst>
            <pc:docMk/>
            <pc:sldMk cId="0" sldId="259"/>
            <ac:spMk id="12" creationId="{00000000-0000-0000-0000-000000000000}"/>
          </ac:spMkLst>
        </pc:spChg>
      </pc:sldChg>
      <pc:sldChg chg="modSp mod">
        <pc:chgData name="מחלקת מפעלים וארגון- מייל מחלקתי" userId="8efe78d1-a801-460b-9d54-e55bbcda9a21" providerId="ADAL" clId="{D9D2FEBF-DB91-4CD4-82FA-A5A74C6851E6}" dt="2024-09-16T09:21:05.557" v="21" actId="20577"/>
        <pc:sldMkLst>
          <pc:docMk/>
          <pc:sldMk cId="0" sldId="261"/>
        </pc:sldMkLst>
        <pc:spChg chg="mod">
          <ac:chgData name="מחלקת מפעלים וארגון- מייל מחלקתי" userId="8efe78d1-a801-460b-9d54-e55bbcda9a21" providerId="ADAL" clId="{D9D2FEBF-DB91-4CD4-82FA-A5A74C6851E6}" dt="2024-09-16T09:21:05.557" v="21" actId="20577"/>
          <ac:spMkLst>
            <pc:docMk/>
            <pc:sldMk cId="0" sldId="261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518706-5039-41C8-B0FD-F407ED4E21EF}" type="datetimeFigureOut">
              <a:rPr lang="he-IL" smtClean="0"/>
              <a:t>י"ג/אלול/תשפ"ד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6F67D6-2A96-4760-92B0-D8A8F566A50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433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F67D6-2A96-4760-92B0-D8A8F566A50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536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17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21.sv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8.svg"/><Relationship Id="rId5" Type="http://schemas.openxmlformats.org/officeDocument/2006/relationships/image" Target="../media/image19.svg"/><Relationship Id="rId10" Type="http://schemas.openxmlformats.org/officeDocument/2006/relationships/image" Target="../media/image7.png"/><Relationship Id="rId4" Type="http://schemas.openxmlformats.org/officeDocument/2006/relationships/image" Target="../media/image18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7.svg"/><Relationship Id="rId3" Type="http://schemas.openxmlformats.org/officeDocument/2006/relationships/image" Target="../media/image10.svg"/><Relationship Id="rId7" Type="http://schemas.openxmlformats.org/officeDocument/2006/relationships/image" Target="../media/image25.svg"/><Relationship Id="rId12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svg"/><Relationship Id="rId5" Type="http://schemas.openxmlformats.org/officeDocument/2006/relationships/image" Target="../media/image23.svg"/><Relationship Id="rId10" Type="http://schemas.openxmlformats.org/officeDocument/2006/relationships/image" Target="../media/image7.png"/><Relationship Id="rId4" Type="http://schemas.openxmlformats.org/officeDocument/2006/relationships/image" Target="../media/image22.pn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1.sv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5.png"/><Relationship Id="rId9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svg"/><Relationship Id="rId7" Type="http://schemas.openxmlformats.org/officeDocument/2006/relationships/image" Target="../media/image1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5.svg"/><Relationship Id="rId7" Type="http://schemas.openxmlformats.org/officeDocument/2006/relationships/image" Target="../media/image10.sv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.svg"/><Relationship Id="rId5" Type="http://schemas.openxmlformats.org/officeDocument/2006/relationships/image" Target="../media/image2.sv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4711" y="7934814"/>
            <a:ext cx="8499289" cy="1792577"/>
          </a:xfrm>
          <a:custGeom>
            <a:avLst/>
            <a:gdLst/>
            <a:ahLst/>
            <a:cxnLst/>
            <a:rect l="l" t="t" r="r" b="b"/>
            <a:pathLst>
              <a:path w="8499289" h="1792577">
                <a:moveTo>
                  <a:pt x="0" y="0"/>
                </a:moveTo>
                <a:lnTo>
                  <a:pt x="8499289" y="0"/>
                </a:lnTo>
                <a:lnTo>
                  <a:pt x="8499289" y="1792577"/>
                </a:lnTo>
                <a:lnTo>
                  <a:pt x="0" y="17925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8827483" y="6919782"/>
            <a:ext cx="7167158" cy="1093317"/>
            <a:chOff x="0" y="0"/>
            <a:chExt cx="1887646" cy="2879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87646" cy="287952"/>
            </a:xfrm>
            <a:custGeom>
              <a:avLst/>
              <a:gdLst/>
              <a:ahLst/>
              <a:cxnLst/>
              <a:rect l="l" t="t" r="r" b="b"/>
              <a:pathLst>
                <a:path w="1887646" h="287952">
                  <a:moveTo>
                    <a:pt x="55090" y="0"/>
                  </a:moveTo>
                  <a:lnTo>
                    <a:pt x="1832557" y="0"/>
                  </a:lnTo>
                  <a:cubicBezTo>
                    <a:pt x="1862982" y="0"/>
                    <a:pt x="1887646" y="24665"/>
                    <a:pt x="1887646" y="55090"/>
                  </a:cubicBezTo>
                  <a:lnTo>
                    <a:pt x="1887646" y="232862"/>
                  </a:lnTo>
                  <a:cubicBezTo>
                    <a:pt x="1887646" y="263287"/>
                    <a:pt x="1862982" y="287952"/>
                    <a:pt x="1832557" y="287952"/>
                  </a:cubicBezTo>
                  <a:lnTo>
                    <a:pt x="55090" y="287952"/>
                  </a:lnTo>
                  <a:cubicBezTo>
                    <a:pt x="24665" y="287952"/>
                    <a:pt x="0" y="263287"/>
                    <a:pt x="0" y="232862"/>
                  </a:cubicBezTo>
                  <a:lnTo>
                    <a:pt x="0" y="55090"/>
                  </a:lnTo>
                  <a:cubicBezTo>
                    <a:pt x="0" y="24665"/>
                    <a:pt x="24665" y="0"/>
                    <a:pt x="55090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87646" cy="3260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472213" y="1321133"/>
            <a:ext cx="6753808" cy="7937167"/>
          </a:xfrm>
          <a:custGeom>
            <a:avLst/>
            <a:gdLst/>
            <a:ahLst/>
            <a:cxnLst/>
            <a:rect l="l" t="t" r="r" b="b"/>
            <a:pathLst>
              <a:path w="6753808" h="7937167">
                <a:moveTo>
                  <a:pt x="0" y="0"/>
                </a:moveTo>
                <a:lnTo>
                  <a:pt x="6753808" y="0"/>
                </a:lnTo>
                <a:lnTo>
                  <a:pt x="6753808" y="7937167"/>
                </a:lnTo>
                <a:lnTo>
                  <a:pt x="0" y="79371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1208805">
            <a:off x="5801460" y="1744645"/>
            <a:ext cx="1278098" cy="2203616"/>
          </a:xfrm>
          <a:custGeom>
            <a:avLst/>
            <a:gdLst/>
            <a:ahLst/>
            <a:cxnLst/>
            <a:rect l="l" t="t" r="r" b="b"/>
            <a:pathLst>
              <a:path w="1278098" h="2203616">
                <a:moveTo>
                  <a:pt x="0" y="0"/>
                </a:moveTo>
                <a:lnTo>
                  <a:pt x="1278098" y="0"/>
                </a:lnTo>
                <a:lnTo>
                  <a:pt x="1278098" y="2203617"/>
                </a:lnTo>
                <a:lnTo>
                  <a:pt x="0" y="2203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Freeform 8"/>
          <p:cNvSpPr/>
          <p:nvPr/>
        </p:nvSpPr>
        <p:spPr>
          <a:xfrm rot="-564797">
            <a:off x="1135540" y="1647793"/>
            <a:ext cx="795752" cy="1371987"/>
          </a:xfrm>
          <a:custGeom>
            <a:avLst/>
            <a:gdLst/>
            <a:ahLst/>
            <a:cxnLst/>
            <a:rect l="l" t="t" r="r" b="b"/>
            <a:pathLst>
              <a:path w="795752" h="1371987">
                <a:moveTo>
                  <a:pt x="0" y="0"/>
                </a:moveTo>
                <a:lnTo>
                  <a:pt x="795752" y="0"/>
                </a:lnTo>
                <a:lnTo>
                  <a:pt x="795752" y="1371987"/>
                </a:lnTo>
                <a:lnTo>
                  <a:pt x="0" y="13719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TextBox 9"/>
          <p:cNvSpPr txBox="1"/>
          <p:nvPr/>
        </p:nvSpPr>
        <p:spPr>
          <a:xfrm>
            <a:off x="7562823" y="3578861"/>
            <a:ext cx="9696477" cy="291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199"/>
              </a:lnSpc>
            </a:pPr>
            <a:r>
              <a:rPr lang="he-IL" sz="11199">
                <a:solidFill>
                  <a:srgbClr val="3C2547"/>
                </a:solidFill>
                <a:latin typeface="Gveret Levin"/>
                <a:ea typeface="Gveret Levin"/>
                <a:cs typeface="Gveret Levin"/>
                <a:sym typeface="Gveret Levin"/>
                <a:rtl/>
              </a:rPr>
              <a:t>תקציבי הנהגה ושבטים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88959" y="1807176"/>
            <a:ext cx="4844205" cy="4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840"/>
              </a:lnSpc>
            </a:pPr>
            <a:r>
              <a:rPr lang="he-IL" sz="3200" dirty="0">
                <a:solidFill>
                  <a:srgbClr val="000000"/>
                </a:solidFill>
                <a:latin typeface="Agada" panose="020B0604020202020204" charset="-79"/>
                <a:ea typeface="Quicksand Bold"/>
                <a:cs typeface="Agada" panose="020B0604020202020204" charset="-79"/>
                <a:sym typeface="Quicksand Bold"/>
                <a:rtl/>
              </a:rPr>
              <a:t>שבוע הכשרות תשפ”ה</a:t>
            </a:r>
          </a:p>
        </p:txBody>
      </p:sp>
      <p:sp>
        <p:nvSpPr>
          <p:cNvPr id="11" name="Freeform 11"/>
          <p:cNvSpPr/>
          <p:nvPr/>
        </p:nvSpPr>
        <p:spPr>
          <a:xfrm rot="-1463794">
            <a:off x="8456199" y="2065771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5" y="0"/>
                </a:lnTo>
                <a:lnTo>
                  <a:pt x="827615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 rot="1396018">
            <a:off x="16417114" y="406683"/>
            <a:ext cx="1684372" cy="646378"/>
          </a:xfrm>
          <a:custGeom>
            <a:avLst/>
            <a:gdLst/>
            <a:ahLst/>
            <a:cxnLst/>
            <a:rect l="l" t="t" r="r" b="b"/>
            <a:pathLst>
              <a:path w="1684372" h="646378">
                <a:moveTo>
                  <a:pt x="0" y="0"/>
                </a:moveTo>
                <a:lnTo>
                  <a:pt x="1684372" y="0"/>
                </a:lnTo>
                <a:lnTo>
                  <a:pt x="1684372" y="646378"/>
                </a:lnTo>
                <a:lnTo>
                  <a:pt x="0" y="6463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3" name="Freeform 13"/>
          <p:cNvSpPr/>
          <p:nvPr/>
        </p:nvSpPr>
        <p:spPr>
          <a:xfrm rot="9487376">
            <a:off x="16657711" y="8149356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5" y="0"/>
                </a:lnTo>
                <a:lnTo>
                  <a:pt x="827615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4"/>
          <p:cNvSpPr/>
          <p:nvPr/>
        </p:nvSpPr>
        <p:spPr>
          <a:xfrm rot="-10586146">
            <a:off x="11288831" y="9497782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5" name="Group 15"/>
          <p:cNvGrpSpPr/>
          <p:nvPr/>
        </p:nvGrpSpPr>
        <p:grpSpPr>
          <a:xfrm>
            <a:off x="732322" y="4847122"/>
            <a:ext cx="592757" cy="59275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5783051" y="2672848"/>
            <a:ext cx="592757" cy="592757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827484" y="7048500"/>
            <a:ext cx="7167158" cy="8938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839"/>
              </a:lnSpc>
              <a:spcBef>
                <a:spcPct val="0"/>
              </a:spcBef>
            </a:pPr>
            <a:r>
              <a:rPr lang="he-IL" sz="5599" dirty="0">
                <a:solidFill>
                  <a:srgbClr val="FFFFFF"/>
                </a:solidFill>
                <a:latin typeface="Gveret Levin"/>
                <a:ea typeface="Gveret Levin"/>
                <a:cs typeface="Gveret Levin"/>
                <a:sym typeface="Gveret Levin"/>
                <a:rtl/>
              </a:rPr>
              <a:t>מה? כמה? ולמה?</a:t>
            </a:r>
          </a:p>
        </p:txBody>
      </p:sp>
      <p:pic>
        <p:nvPicPr>
          <p:cNvPr id="27" name="תמונה 26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EA7039A7-5363-78F2-21A0-0F734EE906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74872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99240" y="592479"/>
            <a:ext cx="7828500" cy="78285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7D7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063588" y="1046254"/>
            <a:ext cx="6933575" cy="9708947"/>
          </a:xfrm>
          <a:custGeom>
            <a:avLst/>
            <a:gdLst/>
            <a:ahLst/>
            <a:cxnLst/>
            <a:rect l="l" t="t" r="r" b="b"/>
            <a:pathLst>
              <a:path w="6933575" h="9708947">
                <a:moveTo>
                  <a:pt x="0" y="0"/>
                </a:moveTo>
                <a:lnTo>
                  <a:pt x="6933576" y="0"/>
                </a:lnTo>
                <a:lnTo>
                  <a:pt x="6933576" y="9708947"/>
                </a:lnTo>
                <a:lnTo>
                  <a:pt x="0" y="97089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1519"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 rot="586600">
            <a:off x="11435916" y="1847992"/>
            <a:ext cx="695470" cy="1199086"/>
          </a:xfrm>
          <a:custGeom>
            <a:avLst/>
            <a:gdLst/>
            <a:ahLst/>
            <a:cxnLst/>
            <a:rect l="l" t="t" r="r" b="b"/>
            <a:pathLst>
              <a:path w="695470" h="1199086">
                <a:moveTo>
                  <a:pt x="0" y="0"/>
                </a:moveTo>
                <a:lnTo>
                  <a:pt x="695470" y="0"/>
                </a:lnTo>
                <a:lnTo>
                  <a:pt x="695470" y="1199086"/>
                </a:lnTo>
                <a:lnTo>
                  <a:pt x="0" y="11990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TextBox 7"/>
          <p:cNvSpPr txBox="1"/>
          <p:nvPr/>
        </p:nvSpPr>
        <p:spPr>
          <a:xfrm>
            <a:off x="1175974" y="2444825"/>
            <a:ext cx="6702761" cy="117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8799"/>
              </a:lnSpc>
            </a:pPr>
            <a:r>
              <a:rPr lang="he-IL" sz="8799">
                <a:solidFill>
                  <a:srgbClr val="3C2547"/>
                </a:solidFill>
                <a:latin typeface="Gveret Levin"/>
                <a:ea typeface="Gveret Levin"/>
                <a:cs typeface="Gveret Levin"/>
                <a:sym typeface="Gveret Levin"/>
                <a:rtl/>
              </a:rPr>
              <a:t>על מה נדבר?</a:t>
            </a:r>
          </a:p>
        </p:txBody>
      </p:sp>
      <p:sp>
        <p:nvSpPr>
          <p:cNvPr id="8" name="Freeform 8"/>
          <p:cNvSpPr/>
          <p:nvPr/>
        </p:nvSpPr>
        <p:spPr>
          <a:xfrm rot="-218726">
            <a:off x="8188105" y="1831069"/>
            <a:ext cx="1071688" cy="644961"/>
          </a:xfrm>
          <a:custGeom>
            <a:avLst/>
            <a:gdLst/>
            <a:ahLst/>
            <a:cxnLst/>
            <a:rect l="l" t="t" r="r" b="b"/>
            <a:pathLst>
              <a:path w="1071688" h="644961">
                <a:moveTo>
                  <a:pt x="0" y="0"/>
                </a:moveTo>
                <a:lnTo>
                  <a:pt x="1071688" y="0"/>
                </a:lnTo>
                <a:lnTo>
                  <a:pt x="1071688" y="644961"/>
                </a:lnTo>
                <a:lnTo>
                  <a:pt x="0" y="6449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Freeform 9"/>
          <p:cNvSpPr/>
          <p:nvPr/>
        </p:nvSpPr>
        <p:spPr>
          <a:xfrm rot="-8636853">
            <a:off x="174207" y="9188154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0" name="Group 10"/>
          <p:cNvGrpSpPr/>
          <p:nvPr/>
        </p:nvGrpSpPr>
        <p:grpSpPr>
          <a:xfrm>
            <a:off x="16717691" y="1046254"/>
            <a:ext cx="710050" cy="71005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872322" y="4521016"/>
            <a:ext cx="4842398" cy="1029177"/>
            <a:chOff x="0" y="0"/>
            <a:chExt cx="1275364" cy="27105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75364" cy="271059"/>
            </a:xfrm>
            <a:custGeom>
              <a:avLst/>
              <a:gdLst/>
              <a:ahLst/>
              <a:cxnLst/>
              <a:rect l="l" t="t" r="r" b="b"/>
              <a:pathLst>
                <a:path w="1275364" h="271059">
                  <a:moveTo>
                    <a:pt x="81538" y="0"/>
                  </a:moveTo>
                  <a:lnTo>
                    <a:pt x="1193826" y="0"/>
                  </a:lnTo>
                  <a:cubicBezTo>
                    <a:pt x="1215452" y="0"/>
                    <a:pt x="1236191" y="8591"/>
                    <a:pt x="1251482" y="23882"/>
                  </a:cubicBezTo>
                  <a:cubicBezTo>
                    <a:pt x="1266774" y="39173"/>
                    <a:pt x="1275364" y="59913"/>
                    <a:pt x="1275364" y="81538"/>
                  </a:cubicBezTo>
                  <a:lnTo>
                    <a:pt x="1275364" y="189521"/>
                  </a:lnTo>
                  <a:cubicBezTo>
                    <a:pt x="1275364" y="211146"/>
                    <a:pt x="1266774" y="231886"/>
                    <a:pt x="1251482" y="247177"/>
                  </a:cubicBezTo>
                  <a:cubicBezTo>
                    <a:pt x="1236191" y="262468"/>
                    <a:pt x="1215452" y="271059"/>
                    <a:pt x="1193826" y="271059"/>
                  </a:cubicBezTo>
                  <a:lnTo>
                    <a:pt x="81538" y="271059"/>
                  </a:lnTo>
                  <a:cubicBezTo>
                    <a:pt x="59913" y="271059"/>
                    <a:pt x="39173" y="262468"/>
                    <a:pt x="23882" y="247177"/>
                  </a:cubicBezTo>
                  <a:cubicBezTo>
                    <a:pt x="8591" y="231886"/>
                    <a:pt x="0" y="211146"/>
                    <a:pt x="0" y="189521"/>
                  </a:cubicBezTo>
                  <a:lnTo>
                    <a:pt x="0" y="81538"/>
                  </a:lnTo>
                  <a:cubicBezTo>
                    <a:pt x="0" y="59913"/>
                    <a:pt x="8591" y="39173"/>
                    <a:pt x="23882" y="23882"/>
                  </a:cubicBezTo>
                  <a:cubicBezTo>
                    <a:pt x="39173" y="8591"/>
                    <a:pt x="59913" y="0"/>
                    <a:pt x="81538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275364" cy="309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39508" y="4506729"/>
            <a:ext cx="1029177" cy="102917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1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872322" y="5721309"/>
            <a:ext cx="4842398" cy="1029177"/>
            <a:chOff x="0" y="0"/>
            <a:chExt cx="1275364" cy="2710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5364" cy="271059"/>
            </a:xfrm>
            <a:custGeom>
              <a:avLst/>
              <a:gdLst/>
              <a:ahLst/>
              <a:cxnLst/>
              <a:rect l="l" t="t" r="r" b="b"/>
              <a:pathLst>
                <a:path w="1275364" h="271059">
                  <a:moveTo>
                    <a:pt x="81538" y="0"/>
                  </a:moveTo>
                  <a:lnTo>
                    <a:pt x="1193826" y="0"/>
                  </a:lnTo>
                  <a:cubicBezTo>
                    <a:pt x="1215452" y="0"/>
                    <a:pt x="1236191" y="8591"/>
                    <a:pt x="1251482" y="23882"/>
                  </a:cubicBezTo>
                  <a:cubicBezTo>
                    <a:pt x="1266774" y="39173"/>
                    <a:pt x="1275364" y="59913"/>
                    <a:pt x="1275364" y="81538"/>
                  </a:cubicBezTo>
                  <a:lnTo>
                    <a:pt x="1275364" y="189521"/>
                  </a:lnTo>
                  <a:cubicBezTo>
                    <a:pt x="1275364" y="211146"/>
                    <a:pt x="1266774" y="231886"/>
                    <a:pt x="1251482" y="247177"/>
                  </a:cubicBezTo>
                  <a:cubicBezTo>
                    <a:pt x="1236191" y="262468"/>
                    <a:pt x="1215452" y="271059"/>
                    <a:pt x="1193826" y="271059"/>
                  </a:cubicBezTo>
                  <a:lnTo>
                    <a:pt x="81538" y="271059"/>
                  </a:lnTo>
                  <a:cubicBezTo>
                    <a:pt x="59913" y="271059"/>
                    <a:pt x="39173" y="262468"/>
                    <a:pt x="23882" y="247177"/>
                  </a:cubicBezTo>
                  <a:cubicBezTo>
                    <a:pt x="8591" y="231886"/>
                    <a:pt x="0" y="211146"/>
                    <a:pt x="0" y="189521"/>
                  </a:cubicBezTo>
                  <a:lnTo>
                    <a:pt x="0" y="81538"/>
                  </a:lnTo>
                  <a:cubicBezTo>
                    <a:pt x="0" y="59913"/>
                    <a:pt x="8591" y="39173"/>
                    <a:pt x="23882" y="23882"/>
                  </a:cubicBezTo>
                  <a:cubicBezTo>
                    <a:pt x="39173" y="8591"/>
                    <a:pt x="59913" y="0"/>
                    <a:pt x="81538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275364" cy="309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139508" y="5707021"/>
            <a:ext cx="1029177" cy="102917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872322" y="6921601"/>
            <a:ext cx="4842398" cy="1029177"/>
            <a:chOff x="0" y="0"/>
            <a:chExt cx="1275364" cy="27105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75364" cy="271059"/>
            </a:xfrm>
            <a:custGeom>
              <a:avLst/>
              <a:gdLst/>
              <a:ahLst/>
              <a:cxnLst/>
              <a:rect l="l" t="t" r="r" b="b"/>
              <a:pathLst>
                <a:path w="1275364" h="271059">
                  <a:moveTo>
                    <a:pt x="81538" y="0"/>
                  </a:moveTo>
                  <a:lnTo>
                    <a:pt x="1193826" y="0"/>
                  </a:lnTo>
                  <a:cubicBezTo>
                    <a:pt x="1215452" y="0"/>
                    <a:pt x="1236191" y="8591"/>
                    <a:pt x="1251482" y="23882"/>
                  </a:cubicBezTo>
                  <a:cubicBezTo>
                    <a:pt x="1266774" y="39173"/>
                    <a:pt x="1275364" y="59913"/>
                    <a:pt x="1275364" y="81538"/>
                  </a:cubicBezTo>
                  <a:lnTo>
                    <a:pt x="1275364" y="189521"/>
                  </a:lnTo>
                  <a:cubicBezTo>
                    <a:pt x="1275364" y="211146"/>
                    <a:pt x="1266774" y="231886"/>
                    <a:pt x="1251482" y="247177"/>
                  </a:cubicBezTo>
                  <a:cubicBezTo>
                    <a:pt x="1236191" y="262468"/>
                    <a:pt x="1215452" y="271059"/>
                    <a:pt x="1193826" y="271059"/>
                  </a:cubicBezTo>
                  <a:lnTo>
                    <a:pt x="81538" y="271059"/>
                  </a:lnTo>
                  <a:cubicBezTo>
                    <a:pt x="59913" y="271059"/>
                    <a:pt x="39173" y="262468"/>
                    <a:pt x="23882" y="247177"/>
                  </a:cubicBezTo>
                  <a:cubicBezTo>
                    <a:pt x="8591" y="231886"/>
                    <a:pt x="0" y="211146"/>
                    <a:pt x="0" y="189521"/>
                  </a:cubicBezTo>
                  <a:lnTo>
                    <a:pt x="0" y="81538"/>
                  </a:lnTo>
                  <a:cubicBezTo>
                    <a:pt x="0" y="59913"/>
                    <a:pt x="8591" y="39173"/>
                    <a:pt x="23882" y="23882"/>
                  </a:cubicBezTo>
                  <a:cubicBezTo>
                    <a:pt x="39173" y="8591"/>
                    <a:pt x="59913" y="0"/>
                    <a:pt x="81538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275364" cy="3091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139508" y="6907313"/>
            <a:ext cx="1029177" cy="1029177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716343" y="4735567"/>
            <a:ext cx="315435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39"/>
              </a:lnSpc>
            </a:pPr>
            <a:r>
              <a:rPr lang="he-IL" sz="3699" dirty="0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תקציבי שבטים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716343" y="5935859"/>
            <a:ext cx="3154357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39"/>
              </a:lnSpc>
            </a:pPr>
            <a:r>
              <a:rPr lang="he-IL" sz="3699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תקציב הנהגה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0355" y="7136152"/>
            <a:ext cx="3266333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39"/>
              </a:lnSpc>
            </a:pPr>
            <a:r>
              <a:rPr lang="he-IL" sz="3699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טיפים של אלופים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10629109" y="8335337"/>
            <a:ext cx="710050" cy="71005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7" name="תמונה 36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C5F81C5A-FA6C-9042-D869-EB8F09F22C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74872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35723" y="808689"/>
            <a:ext cx="8823577" cy="2200942"/>
            <a:chOff x="0" y="0"/>
            <a:chExt cx="2323905" cy="579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3905" cy="579672"/>
            </a:xfrm>
            <a:custGeom>
              <a:avLst/>
              <a:gdLst/>
              <a:ahLst/>
              <a:cxnLst/>
              <a:rect l="l" t="t" r="r" b="b"/>
              <a:pathLst>
                <a:path w="2323905" h="579672">
                  <a:moveTo>
                    <a:pt x="44748" y="0"/>
                  </a:moveTo>
                  <a:lnTo>
                    <a:pt x="2279157" y="0"/>
                  </a:lnTo>
                  <a:cubicBezTo>
                    <a:pt x="2303871" y="0"/>
                    <a:pt x="2323905" y="20034"/>
                    <a:pt x="2323905" y="44748"/>
                  </a:cubicBezTo>
                  <a:lnTo>
                    <a:pt x="2323905" y="534924"/>
                  </a:lnTo>
                  <a:cubicBezTo>
                    <a:pt x="2323905" y="559638"/>
                    <a:pt x="2303871" y="579672"/>
                    <a:pt x="2279157" y="579672"/>
                  </a:cubicBezTo>
                  <a:lnTo>
                    <a:pt x="44748" y="579672"/>
                  </a:lnTo>
                  <a:cubicBezTo>
                    <a:pt x="20034" y="579672"/>
                    <a:pt x="0" y="559638"/>
                    <a:pt x="0" y="534924"/>
                  </a:cubicBezTo>
                  <a:lnTo>
                    <a:pt x="0" y="44748"/>
                  </a:lnTo>
                  <a:cubicBezTo>
                    <a:pt x="0" y="20034"/>
                    <a:pt x="20034" y="0"/>
                    <a:pt x="44748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23905" cy="617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96237" y="4059475"/>
            <a:ext cx="10562036" cy="5962682"/>
            <a:chOff x="0" y="0"/>
            <a:chExt cx="2781771" cy="15704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1771" cy="1570418"/>
            </a:xfrm>
            <a:custGeom>
              <a:avLst/>
              <a:gdLst/>
              <a:ahLst/>
              <a:cxnLst/>
              <a:rect l="l" t="t" r="r" b="b"/>
              <a:pathLst>
                <a:path w="2781771" h="1570418">
                  <a:moveTo>
                    <a:pt x="37383" y="0"/>
                  </a:moveTo>
                  <a:lnTo>
                    <a:pt x="2744388" y="0"/>
                  </a:lnTo>
                  <a:cubicBezTo>
                    <a:pt x="2765034" y="0"/>
                    <a:pt x="2781771" y="16737"/>
                    <a:pt x="2781771" y="37383"/>
                  </a:cubicBezTo>
                  <a:lnTo>
                    <a:pt x="2781771" y="1533036"/>
                  </a:lnTo>
                  <a:cubicBezTo>
                    <a:pt x="2781771" y="1553682"/>
                    <a:pt x="2765034" y="1570418"/>
                    <a:pt x="2744388" y="1570418"/>
                  </a:cubicBezTo>
                  <a:lnTo>
                    <a:pt x="37383" y="1570418"/>
                  </a:lnTo>
                  <a:cubicBezTo>
                    <a:pt x="16737" y="1570418"/>
                    <a:pt x="0" y="1553682"/>
                    <a:pt x="0" y="1533036"/>
                  </a:cubicBezTo>
                  <a:lnTo>
                    <a:pt x="0" y="37383"/>
                  </a:lnTo>
                  <a:cubicBezTo>
                    <a:pt x="0" y="16737"/>
                    <a:pt x="16737" y="0"/>
                    <a:pt x="37383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2781771" cy="165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210782" y="4243119"/>
            <a:ext cx="8386727" cy="1029177"/>
            <a:chOff x="0" y="0"/>
            <a:chExt cx="2208850" cy="2710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8850" cy="271059"/>
            </a:xfrm>
            <a:custGeom>
              <a:avLst/>
              <a:gdLst/>
              <a:ahLst/>
              <a:cxnLst/>
              <a:rect l="l" t="t" r="r" b="b"/>
              <a:pathLst>
                <a:path w="2208850" h="271059">
                  <a:moveTo>
                    <a:pt x="47079" y="0"/>
                  </a:moveTo>
                  <a:lnTo>
                    <a:pt x="2161771" y="0"/>
                  </a:lnTo>
                  <a:cubicBezTo>
                    <a:pt x="2174257" y="0"/>
                    <a:pt x="2186232" y="4960"/>
                    <a:pt x="2195061" y="13789"/>
                  </a:cubicBezTo>
                  <a:cubicBezTo>
                    <a:pt x="2203890" y="22618"/>
                    <a:pt x="2208850" y="34593"/>
                    <a:pt x="2208850" y="47079"/>
                  </a:cubicBezTo>
                  <a:lnTo>
                    <a:pt x="2208850" y="223980"/>
                  </a:lnTo>
                  <a:cubicBezTo>
                    <a:pt x="2208850" y="249981"/>
                    <a:pt x="2187772" y="271059"/>
                    <a:pt x="2161771" y="271059"/>
                  </a:cubicBezTo>
                  <a:lnTo>
                    <a:pt x="47079" y="271059"/>
                  </a:lnTo>
                  <a:cubicBezTo>
                    <a:pt x="34593" y="271059"/>
                    <a:pt x="22618" y="266099"/>
                    <a:pt x="13789" y="257270"/>
                  </a:cubicBezTo>
                  <a:cubicBezTo>
                    <a:pt x="4960" y="248441"/>
                    <a:pt x="0" y="236466"/>
                    <a:pt x="0" y="223980"/>
                  </a:cubicBezTo>
                  <a:lnTo>
                    <a:pt x="0" y="47079"/>
                  </a:lnTo>
                  <a:cubicBezTo>
                    <a:pt x="0" y="34593"/>
                    <a:pt x="4960" y="22618"/>
                    <a:pt x="13789" y="13789"/>
                  </a:cubicBezTo>
                  <a:cubicBezTo>
                    <a:pt x="22618" y="4960"/>
                    <a:pt x="34593" y="0"/>
                    <a:pt x="4707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>
                <a:latin typeface="Agada" panose="020B0604020202020204" charset="-79"/>
                <a:cs typeface="Agada" panose="020B0604020202020204" charset="-79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85725"/>
              <a:ext cx="2208850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>
                <a:latin typeface="Agada" panose="020B0604020202020204" charset="-79"/>
                <a:cs typeface="Agada" panose="020B0604020202020204" charset="-79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956193" y="4228831"/>
            <a:ext cx="1029177" cy="102917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453387" y="808689"/>
            <a:ext cx="4477043" cy="2200942"/>
            <a:chOff x="0" y="0"/>
            <a:chExt cx="1179139" cy="57967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79139" cy="579672"/>
            </a:xfrm>
            <a:custGeom>
              <a:avLst/>
              <a:gdLst/>
              <a:ahLst/>
              <a:cxnLst/>
              <a:rect l="l" t="t" r="r" b="b"/>
              <a:pathLst>
                <a:path w="1179139" h="579672">
                  <a:moveTo>
                    <a:pt x="88192" y="0"/>
                  </a:moveTo>
                  <a:lnTo>
                    <a:pt x="1090947" y="0"/>
                  </a:lnTo>
                  <a:cubicBezTo>
                    <a:pt x="1114337" y="0"/>
                    <a:pt x="1136769" y="9292"/>
                    <a:pt x="1153308" y="25831"/>
                  </a:cubicBezTo>
                  <a:cubicBezTo>
                    <a:pt x="1169847" y="42370"/>
                    <a:pt x="1179139" y="64802"/>
                    <a:pt x="1179139" y="88192"/>
                  </a:cubicBezTo>
                  <a:lnTo>
                    <a:pt x="1179139" y="491480"/>
                  </a:lnTo>
                  <a:cubicBezTo>
                    <a:pt x="1179139" y="514870"/>
                    <a:pt x="1169847" y="537302"/>
                    <a:pt x="1153308" y="553841"/>
                  </a:cubicBezTo>
                  <a:cubicBezTo>
                    <a:pt x="1136769" y="570380"/>
                    <a:pt x="1114337" y="579672"/>
                    <a:pt x="1090947" y="579672"/>
                  </a:cubicBezTo>
                  <a:lnTo>
                    <a:pt x="88192" y="579672"/>
                  </a:lnTo>
                  <a:cubicBezTo>
                    <a:pt x="39485" y="579672"/>
                    <a:pt x="0" y="540187"/>
                    <a:pt x="0" y="491480"/>
                  </a:cubicBezTo>
                  <a:lnTo>
                    <a:pt x="0" y="88192"/>
                  </a:lnTo>
                  <a:cubicBezTo>
                    <a:pt x="0" y="64802"/>
                    <a:pt x="9292" y="42370"/>
                    <a:pt x="25831" y="25831"/>
                  </a:cubicBezTo>
                  <a:cubicBezTo>
                    <a:pt x="42370" y="9292"/>
                    <a:pt x="64802" y="0"/>
                    <a:pt x="88192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179139" cy="617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10782" y="5382599"/>
            <a:ext cx="8386727" cy="1029177"/>
            <a:chOff x="0" y="0"/>
            <a:chExt cx="2208850" cy="27105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08850" cy="271059"/>
            </a:xfrm>
            <a:custGeom>
              <a:avLst/>
              <a:gdLst/>
              <a:ahLst/>
              <a:cxnLst/>
              <a:rect l="l" t="t" r="r" b="b"/>
              <a:pathLst>
                <a:path w="2208850" h="271059">
                  <a:moveTo>
                    <a:pt x="47079" y="0"/>
                  </a:moveTo>
                  <a:lnTo>
                    <a:pt x="2161771" y="0"/>
                  </a:lnTo>
                  <a:cubicBezTo>
                    <a:pt x="2174257" y="0"/>
                    <a:pt x="2186232" y="4960"/>
                    <a:pt x="2195061" y="13789"/>
                  </a:cubicBezTo>
                  <a:cubicBezTo>
                    <a:pt x="2203890" y="22618"/>
                    <a:pt x="2208850" y="34593"/>
                    <a:pt x="2208850" y="47079"/>
                  </a:cubicBezTo>
                  <a:lnTo>
                    <a:pt x="2208850" y="223980"/>
                  </a:lnTo>
                  <a:cubicBezTo>
                    <a:pt x="2208850" y="249981"/>
                    <a:pt x="2187772" y="271059"/>
                    <a:pt x="2161771" y="271059"/>
                  </a:cubicBezTo>
                  <a:lnTo>
                    <a:pt x="47079" y="271059"/>
                  </a:lnTo>
                  <a:cubicBezTo>
                    <a:pt x="34593" y="271059"/>
                    <a:pt x="22618" y="266099"/>
                    <a:pt x="13789" y="257270"/>
                  </a:cubicBezTo>
                  <a:cubicBezTo>
                    <a:pt x="4960" y="248441"/>
                    <a:pt x="0" y="236466"/>
                    <a:pt x="0" y="223980"/>
                  </a:cubicBezTo>
                  <a:lnTo>
                    <a:pt x="0" y="47079"/>
                  </a:lnTo>
                  <a:cubicBezTo>
                    <a:pt x="0" y="34593"/>
                    <a:pt x="4960" y="22618"/>
                    <a:pt x="13789" y="13789"/>
                  </a:cubicBezTo>
                  <a:cubicBezTo>
                    <a:pt x="22618" y="4960"/>
                    <a:pt x="34593" y="0"/>
                    <a:pt x="4707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>
                <a:latin typeface="Agada" panose="020B0604020202020204" charset="-79"/>
                <a:cs typeface="Agada" panose="020B0604020202020204" charset="-79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85725"/>
              <a:ext cx="2208850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>
                <a:latin typeface="Agada" panose="020B0604020202020204" charset="-79"/>
                <a:cs typeface="Agada" panose="020B0604020202020204" charset="-79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56193" y="5368311"/>
            <a:ext cx="1029177" cy="1029177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210782" y="6522079"/>
            <a:ext cx="8386727" cy="1029177"/>
            <a:chOff x="0" y="0"/>
            <a:chExt cx="2208850" cy="2710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208850" cy="271059"/>
            </a:xfrm>
            <a:custGeom>
              <a:avLst/>
              <a:gdLst/>
              <a:ahLst/>
              <a:cxnLst/>
              <a:rect l="l" t="t" r="r" b="b"/>
              <a:pathLst>
                <a:path w="2208850" h="271059">
                  <a:moveTo>
                    <a:pt x="47079" y="0"/>
                  </a:moveTo>
                  <a:lnTo>
                    <a:pt x="2161771" y="0"/>
                  </a:lnTo>
                  <a:cubicBezTo>
                    <a:pt x="2174257" y="0"/>
                    <a:pt x="2186232" y="4960"/>
                    <a:pt x="2195061" y="13789"/>
                  </a:cubicBezTo>
                  <a:cubicBezTo>
                    <a:pt x="2203890" y="22618"/>
                    <a:pt x="2208850" y="34593"/>
                    <a:pt x="2208850" y="47079"/>
                  </a:cubicBezTo>
                  <a:lnTo>
                    <a:pt x="2208850" y="223980"/>
                  </a:lnTo>
                  <a:cubicBezTo>
                    <a:pt x="2208850" y="249981"/>
                    <a:pt x="2187772" y="271059"/>
                    <a:pt x="2161771" y="271059"/>
                  </a:cubicBezTo>
                  <a:lnTo>
                    <a:pt x="47079" y="271059"/>
                  </a:lnTo>
                  <a:cubicBezTo>
                    <a:pt x="34593" y="271059"/>
                    <a:pt x="22618" y="266099"/>
                    <a:pt x="13789" y="257270"/>
                  </a:cubicBezTo>
                  <a:cubicBezTo>
                    <a:pt x="4960" y="248441"/>
                    <a:pt x="0" y="236466"/>
                    <a:pt x="0" y="223980"/>
                  </a:cubicBezTo>
                  <a:lnTo>
                    <a:pt x="0" y="47079"/>
                  </a:lnTo>
                  <a:cubicBezTo>
                    <a:pt x="0" y="34593"/>
                    <a:pt x="4960" y="22618"/>
                    <a:pt x="13789" y="13789"/>
                  </a:cubicBezTo>
                  <a:cubicBezTo>
                    <a:pt x="22618" y="4960"/>
                    <a:pt x="34593" y="0"/>
                    <a:pt x="4707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>
                <a:latin typeface="Agada" panose="020B0604020202020204" charset="-79"/>
                <a:cs typeface="Agada" panose="020B0604020202020204" charset="-79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85725"/>
              <a:ext cx="2208850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>
                <a:latin typeface="Agada" panose="020B0604020202020204" charset="-79"/>
                <a:cs typeface="Agada" panose="020B0604020202020204" charset="-79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956193" y="6507791"/>
            <a:ext cx="1029177" cy="1029177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-513959" y="9258300"/>
            <a:ext cx="7828500" cy="782850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954647" y="3762243"/>
            <a:ext cx="4891287" cy="4954342"/>
          </a:xfrm>
          <a:custGeom>
            <a:avLst/>
            <a:gdLst/>
            <a:ahLst/>
            <a:cxnLst/>
            <a:rect l="l" t="t" r="r" b="b"/>
            <a:pathLst>
              <a:path w="4891287" h="4954342">
                <a:moveTo>
                  <a:pt x="4891287" y="0"/>
                </a:moveTo>
                <a:lnTo>
                  <a:pt x="0" y="0"/>
                </a:lnTo>
                <a:lnTo>
                  <a:pt x="0" y="4954343"/>
                </a:lnTo>
                <a:lnTo>
                  <a:pt x="4891287" y="4954343"/>
                </a:lnTo>
                <a:lnTo>
                  <a:pt x="489128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3" name="Freeform 33"/>
          <p:cNvSpPr/>
          <p:nvPr/>
        </p:nvSpPr>
        <p:spPr>
          <a:xfrm rot="785033">
            <a:off x="4713580" y="2224535"/>
            <a:ext cx="1028556" cy="1773373"/>
          </a:xfrm>
          <a:custGeom>
            <a:avLst/>
            <a:gdLst/>
            <a:ahLst/>
            <a:cxnLst/>
            <a:rect l="l" t="t" r="r" b="b"/>
            <a:pathLst>
              <a:path w="1028556" h="1773373">
                <a:moveTo>
                  <a:pt x="0" y="0"/>
                </a:moveTo>
                <a:lnTo>
                  <a:pt x="1028557" y="0"/>
                </a:lnTo>
                <a:lnTo>
                  <a:pt x="1028557" y="1773374"/>
                </a:lnTo>
                <a:lnTo>
                  <a:pt x="0" y="1773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4" name="Freeform 34"/>
          <p:cNvSpPr/>
          <p:nvPr/>
        </p:nvSpPr>
        <p:spPr>
          <a:xfrm rot="1221696">
            <a:off x="3637795" y="962776"/>
            <a:ext cx="827616" cy="498074"/>
          </a:xfrm>
          <a:custGeom>
            <a:avLst/>
            <a:gdLst/>
            <a:ahLst/>
            <a:cxnLst/>
            <a:rect l="l" t="t" r="r" b="b"/>
            <a:pathLst>
              <a:path w="827616" h="498074">
                <a:moveTo>
                  <a:pt x="0" y="0"/>
                </a:moveTo>
                <a:lnTo>
                  <a:pt x="827616" y="0"/>
                </a:lnTo>
                <a:lnTo>
                  <a:pt x="827616" y="498074"/>
                </a:lnTo>
                <a:lnTo>
                  <a:pt x="0" y="4980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5" name="Freeform 35"/>
          <p:cNvSpPr/>
          <p:nvPr/>
        </p:nvSpPr>
        <p:spPr>
          <a:xfrm rot="-10586146">
            <a:off x="16412950" y="9880837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6" y="0"/>
                </a:lnTo>
                <a:lnTo>
                  <a:pt x="1933066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6" name="Group 36"/>
          <p:cNvGrpSpPr/>
          <p:nvPr/>
        </p:nvGrpSpPr>
        <p:grpSpPr>
          <a:xfrm>
            <a:off x="732322" y="2805296"/>
            <a:ext cx="592757" cy="592757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 rot="-851828">
            <a:off x="2761797" y="2022477"/>
            <a:ext cx="729438" cy="1257652"/>
          </a:xfrm>
          <a:custGeom>
            <a:avLst/>
            <a:gdLst/>
            <a:ahLst/>
            <a:cxnLst/>
            <a:rect l="l" t="t" r="r" b="b"/>
            <a:pathLst>
              <a:path w="729438" h="1257652">
                <a:moveTo>
                  <a:pt x="0" y="0"/>
                </a:moveTo>
                <a:lnTo>
                  <a:pt x="729438" y="0"/>
                </a:lnTo>
                <a:lnTo>
                  <a:pt x="729438" y="1257652"/>
                </a:lnTo>
                <a:lnTo>
                  <a:pt x="0" y="12576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40" name="Group 40"/>
          <p:cNvGrpSpPr/>
          <p:nvPr/>
        </p:nvGrpSpPr>
        <p:grpSpPr>
          <a:xfrm>
            <a:off x="5289130" y="8499071"/>
            <a:ext cx="592757" cy="592757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29F02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655960" y="1028700"/>
            <a:ext cx="784408" cy="784408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9F02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7011832" y="1358297"/>
            <a:ext cx="3360153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Step 1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47348" y="4533768"/>
            <a:ext cx="751359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 dirty="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הכשרת המרכזים לתחום הכספים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697264" y="3314568"/>
            <a:ext cx="10318159" cy="436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26"/>
              </a:lnSpc>
            </a:pPr>
            <a:r>
              <a:rPr lang="he-IL" sz="2855" dirty="0">
                <a:solidFill>
                  <a:srgbClr val="000000"/>
                </a:solidFill>
                <a:latin typeface="Agada" panose="020B0604020202020204" charset="-79"/>
                <a:ea typeface="Quicksand Bold"/>
                <a:cs typeface="Agada" panose="020B0604020202020204" charset="-79"/>
                <a:sym typeface="Quicksand Bold"/>
                <a:rtl/>
              </a:rPr>
              <a:t>התפקיד של רכז/ת מפעלים וארגון בתחום התקציבים השבטיים: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997165" y="1374489"/>
            <a:ext cx="5980158" cy="111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470"/>
              </a:lnSpc>
            </a:pPr>
            <a:r>
              <a:rPr lang="he-IL" sz="7700">
                <a:solidFill>
                  <a:srgbClr val="3C2547"/>
                </a:solidFill>
                <a:latin typeface="Agada Bold"/>
                <a:ea typeface="Agada Bold"/>
                <a:cs typeface="Agada Bold"/>
                <a:sym typeface="Agada Bold"/>
                <a:rtl/>
              </a:rPr>
              <a:t>תקציבי שבטים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647348" y="5654300"/>
            <a:ext cx="751359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וידוא עבודה עם פורמטים התנועתיים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647348" y="6788028"/>
            <a:ext cx="751359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בקרה על בניית התקציבים ועמידה ביעדים תקציביים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8210782" y="7664328"/>
            <a:ext cx="8386727" cy="1029177"/>
            <a:chOff x="0" y="0"/>
            <a:chExt cx="2208850" cy="27105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2208850" cy="271059"/>
            </a:xfrm>
            <a:custGeom>
              <a:avLst/>
              <a:gdLst/>
              <a:ahLst/>
              <a:cxnLst/>
              <a:rect l="l" t="t" r="r" b="b"/>
              <a:pathLst>
                <a:path w="2208850" h="271059">
                  <a:moveTo>
                    <a:pt x="47079" y="0"/>
                  </a:moveTo>
                  <a:lnTo>
                    <a:pt x="2161771" y="0"/>
                  </a:lnTo>
                  <a:cubicBezTo>
                    <a:pt x="2174257" y="0"/>
                    <a:pt x="2186232" y="4960"/>
                    <a:pt x="2195061" y="13789"/>
                  </a:cubicBezTo>
                  <a:cubicBezTo>
                    <a:pt x="2203890" y="22618"/>
                    <a:pt x="2208850" y="34593"/>
                    <a:pt x="2208850" y="47079"/>
                  </a:cubicBezTo>
                  <a:lnTo>
                    <a:pt x="2208850" y="223980"/>
                  </a:lnTo>
                  <a:cubicBezTo>
                    <a:pt x="2208850" y="249981"/>
                    <a:pt x="2187772" y="271059"/>
                    <a:pt x="2161771" y="271059"/>
                  </a:cubicBezTo>
                  <a:lnTo>
                    <a:pt x="47079" y="271059"/>
                  </a:lnTo>
                  <a:cubicBezTo>
                    <a:pt x="34593" y="271059"/>
                    <a:pt x="22618" y="266099"/>
                    <a:pt x="13789" y="257270"/>
                  </a:cubicBezTo>
                  <a:cubicBezTo>
                    <a:pt x="4960" y="248441"/>
                    <a:pt x="0" y="236466"/>
                    <a:pt x="0" y="223980"/>
                  </a:cubicBezTo>
                  <a:lnTo>
                    <a:pt x="0" y="47079"/>
                  </a:lnTo>
                  <a:cubicBezTo>
                    <a:pt x="0" y="34593"/>
                    <a:pt x="4960" y="22618"/>
                    <a:pt x="13789" y="13789"/>
                  </a:cubicBezTo>
                  <a:cubicBezTo>
                    <a:pt x="22618" y="4960"/>
                    <a:pt x="34593" y="0"/>
                    <a:pt x="4707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>
                <a:latin typeface="Agada" panose="020B0604020202020204" charset="-79"/>
                <a:cs typeface="Agada" panose="020B0604020202020204" charset="-79"/>
              </a:endParaRP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85725"/>
              <a:ext cx="2208850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>
                <a:latin typeface="Agada" panose="020B0604020202020204" charset="-79"/>
                <a:cs typeface="Agada" panose="020B0604020202020204" charset="-79"/>
              </a:endParaRP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6956193" y="7650041"/>
            <a:ext cx="1029177" cy="1029177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4</a:t>
              </a:r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8210782" y="7916979"/>
            <a:ext cx="8386727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ישיבות תקציב מול ביצוע - שנתי ומפעלים</a:t>
            </a:r>
          </a:p>
        </p:txBody>
      </p:sp>
      <p:grpSp>
        <p:nvGrpSpPr>
          <p:cNvPr id="59" name="Group 59"/>
          <p:cNvGrpSpPr/>
          <p:nvPr/>
        </p:nvGrpSpPr>
        <p:grpSpPr>
          <a:xfrm>
            <a:off x="8210782" y="8806578"/>
            <a:ext cx="8386727" cy="1029177"/>
            <a:chOff x="0" y="0"/>
            <a:chExt cx="2208850" cy="271059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208850" cy="271059"/>
            </a:xfrm>
            <a:custGeom>
              <a:avLst/>
              <a:gdLst/>
              <a:ahLst/>
              <a:cxnLst/>
              <a:rect l="l" t="t" r="r" b="b"/>
              <a:pathLst>
                <a:path w="2208850" h="271059">
                  <a:moveTo>
                    <a:pt x="47079" y="0"/>
                  </a:moveTo>
                  <a:lnTo>
                    <a:pt x="2161771" y="0"/>
                  </a:lnTo>
                  <a:cubicBezTo>
                    <a:pt x="2174257" y="0"/>
                    <a:pt x="2186232" y="4960"/>
                    <a:pt x="2195061" y="13789"/>
                  </a:cubicBezTo>
                  <a:cubicBezTo>
                    <a:pt x="2203890" y="22618"/>
                    <a:pt x="2208850" y="34593"/>
                    <a:pt x="2208850" y="47079"/>
                  </a:cubicBezTo>
                  <a:lnTo>
                    <a:pt x="2208850" y="223980"/>
                  </a:lnTo>
                  <a:cubicBezTo>
                    <a:pt x="2208850" y="249981"/>
                    <a:pt x="2187772" y="271059"/>
                    <a:pt x="2161771" y="271059"/>
                  </a:cubicBezTo>
                  <a:lnTo>
                    <a:pt x="47079" y="271059"/>
                  </a:lnTo>
                  <a:cubicBezTo>
                    <a:pt x="34593" y="271059"/>
                    <a:pt x="22618" y="266099"/>
                    <a:pt x="13789" y="257270"/>
                  </a:cubicBezTo>
                  <a:cubicBezTo>
                    <a:pt x="4960" y="248441"/>
                    <a:pt x="0" y="236466"/>
                    <a:pt x="0" y="223980"/>
                  </a:cubicBezTo>
                  <a:lnTo>
                    <a:pt x="0" y="47079"/>
                  </a:lnTo>
                  <a:cubicBezTo>
                    <a:pt x="0" y="34593"/>
                    <a:pt x="4960" y="22618"/>
                    <a:pt x="13789" y="13789"/>
                  </a:cubicBezTo>
                  <a:cubicBezTo>
                    <a:pt x="22618" y="4960"/>
                    <a:pt x="34593" y="0"/>
                    <a:pt x="47079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>
                <a:latin typeface="Agada" panose="020B0604020202020204" charset="-79"/>
                <a:cs typeface="Agada" panose="020B0604020202020204" charset="-79"/>
              </a:endParaRP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85725"/>
              <a:ext cx="2208850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>
                <a:latin typeface="Agada" panose="020B0604020202020204" charset="-79"/>
                <a:cs typeface="Agada" panose="020B0604020202020204" charset="-79"/>
              </a:endParaRP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6956193" y="8792291"/>
            <a:ext cx="1029177" cy="1029177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5</a:t>
              </a: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8647348" y="9092567"/>
            <a:ext cx="7513596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עבודה משותפת עם גזבר/ית הנהגה בנושא</a:t>
            </a:r>
          </a:p>
        </p:txBody>
      </p:sp>
      <p:pic>
        <p:nvPicPr>
          <p:cNvPr id="66" name="תמונה 65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7DBE52A0-2791-E6C4-85FE-E339C0CC46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74872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09991">
            <a:off x="1569610" y="9248558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6"/>
                </a:lnTo>
                <a:lnTo>
                  <a:pt x="0" y="10088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1746978" y="4319309"/>
            <a:ext cx="7923076" cy="4161257"/>
            <a:chOff x="0" y="0"/>
            <a:chExt cx="2086736" cy="10959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86736" cy="1095969"/>
            </a:xfrm>
            <a:custGeom>
              <a:avLst/>
              <a:gdLst/>
              <a:ahLst/>
              <a:cxnLst/>
              <a:rect l="l" t="t" r="r" b="b"/>
              <a:pathLst>
                <a:path w="2086736" h="1095969">
                  <a:moveTo>
                    <a:pt x="49834" y="0"/>
                  </a:moveTo>
                  <a:lnTo>
                    <a:pt x="2036902" y="0"/>
                  </a:lnTo>
                  <a:cubicBezTo>
                    <a:pt x="2064425" y="0"/>
                    <a:pt x="2086736" y="22311"/>
                    <a:pt x="2086736" y="49834"/>
                  </a:cubicBezTo>
                  <a:lnTo>
                    <a:pt x="2086736" y="1046135"/>
                  </a:lnTo>
                  <a:cubicBezTo>
                    <a:pt x="2086736" y="1073657"/>
                    <a:pt x="2064425" y="1095969"/>
                    <a:pt x="2036902" y="1095969"/>
                  </a:cubicBezTo>
                  <a:lnTo>
                    <a:pt x="49834" y="1095969"/>
                  </a:lnTo>
                  <a:cubicBezTo>
                    <a:pt x="22311" y="1095969"/>
                    <a:pt x="0" y="1073657"/>
                    <a:pt x="0" y="1046135"/>
                  </a:cubicBezTo>
                  <a:lnTo>
                    <a:pt x="0" y="49834"/>
                  </a:lnTo>
                  <a:cubicBezTo>
                    <a:pt x="0" y="22311"/>
                    <a:pt x="22311" y="0"/>
                    <a:pt x="49834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086736" cy="1134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296505">
            <a:off x="12967539" y="4065452"/>
            <a:ext cx="4291761" cy="5120323"/>
          </a:xfrm>
          <a:custGeom>
            <a:avLst/>
            <a:gdLst/>
            <a:ahLst/>
            <a:cxnLst/>
            <a:rect l="l" t="t" r="r" b="b"/>
            <a:pathLst>
              <a:path w="4291761" h="5120323">
                <a:moveTo>
                  <a:pt x="0" y="0"/>
                </a:moveTo>
                <a:lnTo>
                  <a:pt x="4291761" y="0"/>
                </a:lnTo>
                <a:lnTo>
                  <a:pt x="4291761" y="5120322"/>
                </a:lnTo>
                <a:lnTo>
                  <a:pt x="0" y="51203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-1174910">
            <a:off x="11374448" y="2320254"/>
            <a:ext cx="2086542" cy="3101617"/>
          </a:xfrm>
          <a:custGeom>
            <a:avLst/>
            <a:gdLst/>
            <a:ahLst/>
            <a:cxnLst/>
            <a:rect l="l" t="t" r="r" b="b"/>
            <a:pathLst>
              <a:path w="2086542" h="3101617">
                <a:moveTo>
                  <a:pt x="0" y="0"/>
                </a:moveTo>
                <a:lnTo>
                  <a:pt x="2086542" y="0"/>
                </a:lnTo>
                <a:lnTo>
                  <a:pt x="2086542" y="3101617"/>
                </a:lnTo>
                <a:lnTo>
                  <a:pt x="0" y="31016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8" name="TextBox 8"/>
          <p:cNvSpPr txBox="1"/>
          <p:nvPr/>
        </p:nvSpPr>
        <p:spPr>
          <a:xfrm>
            <a:off x="1903871" y="4647337"/>
            <a:ext cx="7609290" cy="3486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60"/>
              </a:lnSpc>
            </a:pPr>
            <a:r>
              <a:rPr lang="he-IL" sz="3300" dirty="0">
                <a:solidFill>
                  <a:srgbClr val="000000"/>
                </a:solidFill>
                <a:latin typeface="Agada"/>
                <a:ea typeface="Agada"/>
                <a:cs typeface="Agada"/>
                <a:sym typeface="Agada"/>
                <a:rtl/>
              </a:rPr>
              <a:t>למרות שנרצה, בעיקר בשבטים הקטנים, לחסוך כמה שיותר כסף בהוצאות השוטפות על פעילות חשוב לזכור שכדי לעשות חינוך טוב צריך כסף. מצד שני - לא נאפשר בזבוז כספים על שטויות או הוצאות לא מבוקרות.</a:t>
            </a:r>
          </a:p>
          <a:p>
            <a:pPr algn="ctr" rtl="1">
              <a:lnSpc>
                <a:spcPts val="3960"/>
              </a:lnSpc>
            </a:pPr>
            <a:r>
              <a:rPr lang="he-IL" sz="3300" u="sng" dirty="0">
                <a:solidFill>
                  <a:srgbClr val="000000"/>
                </a:solidFill>
                <a:latin typeface="Agada"/>
                <a:ea typeface="Agada"/>
                <a:cs typeface="Agada"/>
                <a:sym typeface="Agada"/>
                <a:rtl/>
              </a:rPr>
              <a:t>התקציב הוא הכלי שלנו לקדם את הערכים והמטרות החינוכיות.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66463" y="1455307"/>
            <a:ext cx="9959402" cy="2552070"/>
            <a:chOff x="0" y="0"/>
            <a:chExt cx="2623052" cy="672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23052" cy="672150"/>
            </a:xfrm>
            <a:custGeom>
              <a:avLst/>
              <a:gdLst/>
              <a:ahLst/>
              <a:cxnLst/>
              <a:rect l="l" t="t" r="r" b="b"/>
              <a:pathLst>
                <a:path w="2623052" h="672150">
                  <a:moveTo>
                    <a:pt x="39645" y="0"/>
                  </a:moveTo>
                  <a:lnTo>
                    <a:pt x="2583408" y="0"/>
                  </a:lnTo>
                  <a:cubicBezTo>
                    <a:pt x="2605303" y="0"/>
                    <a:pt x="2623052" y="17750"/>
                    <a:pt x="2623052" y="39645"/>
                  </a:cubicBezTo>
                  <a:lnTo>
                    <a:pt x="2623052" y="632505"/>
                  </a:lnTo>
                  <a:cubicBezTo>
                    <a:pt x="2623052" y="654401"/>
                    <a:pt x="2605303" y="672150"/>
                    <a:pt x="2583408" y="672150"/>
                  </a:cubicBezTo>
                  <a:lnTo>
                    <a:pt x="39645" y="672150"/>
                  </a:lnTo>
                  <a:cubicBezTo>
                    <a:pt x="17750" y="672150"/>
                    <a:pt x="0" y="654401"/>
                    <a:pt x="0" y="632505"/>
                  </a:cubicBezTo>
                  <a:lnTo>
                    <a:pt x="0" y="39645"/>
                  </a:lnTo>
                  <a:cubicBezTo>
                    <a:pt x="0" y="17750"/>
                    <a:pt x="17750" y="0"/>
                    <a:pt x="39645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623052" cy="7102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66463" y="1462176"/>
            <a:ext cx="9887281" cy="2384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679"/>
              </a:lnSpc>
            </a:pPr>
            <a:r>
              <a:rPr lang="he-IL" sz="5400" dirty="0">
                <a:solidFill>
                  <a:srgbClr val="FFFFFF"/>
                </a:solidFill>
                <a:latin typeface="Agada Bold"/>
                <a:ea typeface="Agada Bold"/>
                <a:cs typeface="Agada Bold"/>
                <a:sym typeface="Agada Bold"/>
                <a:rtl/>
              </a:rPr>
              <a:t>חינוך טוב עולה כסף</a:t>
            </a:r>
          </a:p>
          <a:p>
            <a:pPr algn="ctr" rtl="1">
              <a:lnSpc>
                <a:spcPts val="9679"/>
              </a:lnSpc>
            </a:pPr>
            <a:r>
              <a:rPr lang="he-IL" sz="5400" dirty="0">
                <a:solidFill>
                  <a:srgbClr val="FFFFFF"/>
                </a:solidFill>
                <a:latin typeface="Agada Bold"/>
                <a:ea typeface="Agada Bold"/>
                <a:cs typeface="Agada Bold"/>
                <a:sym typeface="Agada Bold"/>
                <a:rtl/>
              </a:rPr>
              <a:t>אבל לא לאפשר הוצאה ללא שליטה</a:t>
            </a:r>
          </a:p>
        </p:txBody>
      </p:sp>
      <p:sp>
        <p:nvSpPr>
          <p:cNvPr id="13" name="Freeform 13"/>
          <p:cNvSpPr/>
          <p:nvPr/>
        </p:nvSpPr>
        <p:spPr>
          <a:xfrm rot="785033">
            <a:off x="13897488" y="1821994"/>
            <a:ext cx="1028556" cy="1773373"/>
          </a:xfrm>
          <a:custGeom>
            <a:avLst/>
            <a:gdLst/>
            <a:ahLst/>
            <a:cxnLst/>
            <a:rect l="l" t="t" r="r" b="b"/>
            <a:pathLst>
              <a:path w="1028556" h="1773373">
                <a:moveTo>
                  <a:pt x="0" y="0"/>
                </a:moveTo>
                <a:lnTo>
                  <a:pt x="1028556" y="0"/>
                </a:lnTo>
                <a:lnTo>
                  <a:pt x="1028556" y="1773374"/>
                </a:lnTo>
                <a:lnTo>
                  <a:pt x="0" y="17733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4" name="Freeform 14"/>
          <p:cNvSpPr/>
          <p:nvPr/>
        </p:nvSpPr>
        <p:spPr>
          <a:xfrm rot="-1997385">
            <a:off x="94994" y="510237"/>
            <a:ext cx="1142939" cy="687841"/>
          </a:xfrm>
          <a:custGeom>
            <a:avLst/>
            <a:gdLst/>
            <a:ahLst/>
            <a:cxnLst/>
            <a:rect l="l" t="t" r="r" b="b"/>
            <a:pathLst>
              <a:path w="1142939" h="687841">
                <a:moveTo>
                  <a:pt x="0" y="0"/>
                </a:moveTo>
                <a:lnTo>
                  <a:pt x="1142938" y="0"/>
                </a:lnTo>
                <a:lnTo>
                  <a:pt x="1142938" y="687841"/>
                </a:lnTo>
                <a:lnTo>
                  <a:pt x="0" y="6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5" name="Group 15"/>
          <p:cNvGrpSpPr/>
          <p:nvPr/>
        </p:nvGrpSpPr>
        <p:grpSpPr>
          <a:xfrm>
            <a:off x="16100433" y="2060292"/>
            <a:ext cx="592757" cy="59275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178911" y="6576110"/>
            <a:ext cx="784408" cy="78440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754975" y="-2051755"/>
            <a:ext cx="3080455" cy="308045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" name="תמונה 23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63B66AB3-5B4D-66B9-D9F6-8DAC67E8F70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9594" y="9139593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509991">
            <a:off x="13976726" y="9507449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5"/>
                </a:lnTo>
                <a:lnTo>
                  <a:pt x="0" y="100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8590800" y="2855788"/>
            <a:ext cx="8976458" cy="6256947"/>
            <a:chOff x="0" y="0"/>
            <a:chExt cx="2364170" cy="16479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4170" cy="1647920"/>
            </a:xfrm>
            <a:custGeom>
              <a:avLst/>
              <a:gdLst/>
              <a:ahLst/>
              <a:cxnLst/>
              <a:rect l="l" t="t" r="r" b="b"/>
              <a:pathLst>
                <a:path w="2364170" h="1647920">
                  <a:moveTo>
                    <a:pt x="43986" y="0"/>
                  </a:moveTo>
                  <a:lnTo>
                    <a:pt x="2320184" y="0"/>
                  </a:lnTo>
                  <a:cubicBezTo>
                    <a:pt x="2331850" y="0"/>
                    <a:pt x="2343038" y="4634"/>
                    <a:pt x="2351287" y="12883"/>
                  </a:cubicBezTo>
                  <a:cubicBezTo>
                    <a:pt x="2359536" y="21132"/>
                    <a:pt x="2364170" y="32320"/>
                    <a:pt x="2364170" y="43986"/>
                  </a:cubicBezTo>
                  <a:lnTo>
                    <a:pt x="2364170" y="1603934"/>
                  </a:lnTo>
                  <a:cubicBezTo>
                    <a:pt x="2364170" y="1615600"/>
                    <a:pt x="2359536" y="1626788"/>
                    <a:pt x="2351287" y="1635037"/>
                  </a:cubicBezTo>
                  <a:cubicBezTo>
                    <a:pt x="2343038" y="1643286"/>
                    <a:pt x="2331850" y="1647920"/>
                    <a:pt x="2320184" y="1647920"/>
                  </a:cubicBezTo>
                  <a:lnTo>
                    <a:pt x="43986" y="1647920"/>
                  </a:lnTo>
                  <a:cubicBezTo>
                    <a:pt x="32320" y="1647920"/>
                    <a:pt x="21132" y="1643286"/>
                    <a:pt x="12883" y="1635037"/>
                  </a:cubicBezTo>
                  <a:cubicBezTo>
                    <a:pt x="4634" y="1626788"/>
                    <a:pt x="0" y="1615600"/>
                    <a:pt x="0" y="1603934"/>
                  </a:cubicBezTo>
                  <a:lnTo>
                    <a:pt x="0" y="43986"/>
                  </a:lnTo>
                  <a:cubicBezTo>
                    <a:pt x="0" y="32320"/>
                    <a:pt x="4634" y="21132"/>
                    <a:pt x="12883" y="12883"/>
                  </a:cubicBezTo>
                  <a:cubicBezTo>
                    <a:pt x="21132" y="4634"/>
                    <a:pt x="32320" y="0"/>
                    <a:pt x="43986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>
                <a:latin typeface="Agada" panose="020B0604020202020204" charset="-79"/>
                <a:cs typeface="Agada" panose="020B0604020202020204" charset="-79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64170" cy="1686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gada" panose="020B0604020202020204" charset="-79"/>
                <a:cs typeface="Agada" panose="020B0604020202020204" charset="-79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732622" y="1027014"/>
            <a:ext cx="8976458" cy="1340485"/>
            <a:chOff x="0" y="0"/>
            <a:chExt cx="2364170" cy="3530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4170" cy="353049"/>
            </a:xfrm>
            <a:custGeom>
              <a:avLst/>
              <a:gdLst/>
              <a:ahLst/>
              <a:cxnLst/>
              <a:rect l="l" t="t" r="r" b="b"/>
              <a:pathLst>
                <a:path w="2364170" h="353049">
                  <a:moveTo>
                    <a:pt x="43986" y="0"/>
                  </a:moveTo>
                  <a:lnTo>
                    <a:pt x="2320184" y="0"/>
                  </a:lnTo>
                  <a:cubicBezTo>
                    <a:pt x="2331850" y="0"/>
                    <a:pt x="2343038" y="4634"/>
                    <a:pt x="2351287" y="12883"/>
                  </a:cubicBezTo>
                  <a:cubicBezTo>
                    <a:pt x="2359536" y="21132"/>
                    <a:pt x="2364170" y="32320"/>
                    <a:pt x="2364170" y="43986"/>
                  </a:cubicBezTo>
                  <a:lnTo>
                    <a:pt x="2364170" y="309064"/>
                  </a:lnTo>
                  <a:cubicBezTo>
                    <a:pt x="2364170" y="320729"/>
                    <a:pt x="2359536" y="331917"/>
                    <a:pt x="2351287" y="340166"/>
                  </a:cubicBezTo>
                  <a:cubicBezTo>
                    <a:pt x="2343038" y="348415"/>
                    <a:pt x="2331850" y="353049"/>
                    <a:pt x="2320184" y="353049"/>
                  </a:cubicBezTo>
                  <a:lnTo>
                    <a:pt x="43986" y="353049"/>
                  </a:lnTo>
                  <a:cubicBezTo>
                    <a:pt x="32320" y="353049"/>
                    <a:pt x="21132" y="348415"/>
                    <a:pt x="12883" y="340166"/>
                  </a:cubicBezTo>
                  <a:cubicBezTo>
                    <a:pt x="4634" y="331917"/>
                    <a:pt x="0" y="320729"/>
                    <a:pt x="0" y="309064"/>
                  </a:cubicBezTo>
                  <a:lnTo>
                    <a:pt x="0" y="43986"/>
                  </a:lnTo>
                  <a:cubicBezTo>
                    <a:pt x="0" y="32320"/>
                    <a:pt x="4634" y="21132"/>
                    <a:pt x="12883" y="12883"/>
                  </a:cubicBezTo>
                  <a:cubicBezTo>
                    <a:pt x="21132" y="4634"/>
                    <a:pt x="32320" y="0"/>
                    <a:pt x="4398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64170" cy="391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569831">
            <a:off x="4992228" y="1718021"/>
            <a:ext cx="2650101" cy="3718255"/>
          </a:xfrm>
          <a:custGeom>
            <a:avLst/>
            <a:gdLst/>
            <a:ahLst/>
            <a:cxnLst/>
            <a:rect l="l" t="t" r="r" b="b"/>
            <a:pathLst>
              <a:path w="2650101" h="3718255">
                <a:moveTo>
                  <a:pt x="0" y="0"/>
                </a:moveTo>
                <a:lnTo>
                  <a:pt x="2650102" y="0"/>
                </a:lnTo>
                <a:lnTo>
                  <a:pt x="2650102" y="3718254"/>
                </a:lnTo>
                <a:lnTo>
                  <a:pt x="0" y="37182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0" name="Freeform 10"/>
          <p:cNvSpPr/>
          <p:nvPr/>
        </p:nvSpPr>
        <p:spPr>
          <a:xfrm rot="-767412">
            <a:off x="1507729" y="3555855"/>
            <a:ext cx="3562833" cy="4998872"/>
          </a:xfrm>
          <a:custGeom>
            <a:avLst/>
            <a:gdLst/>
            <a:ahLst/>
            <a:cxnLst/>
            <a:rect l="l" t="t" r="r" b="b"/>
            <a:pathLst>
              <a:path w="3562833" h="4998872">
                <a:moveTo>
                  <a:pt x="0" y="0"/>
                </a:moveTo>
                <a:lnTo>
                  <a:pt x="3562833" y="0"/>
                </a:lnTo>
                <a:lnTo>
                  <a:pt x="3562833" y="4998873"/>
                </a:lnTo>
                <a:lnTo>
                  <a:pt x="0" y="4998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>
          <a:xfrm rot="-157103">
            <a:off x="3597799" y="2108212"/>
            <a:ext cx="806255" cy="1390094"/>
          </a:xfrm>
          <a:custGeom>
            <a:avLst/>
            <a:gdLst/>
            <a:ahLst/>
            <a:cxnLst/>
            <a:rect l="l" t="t" r="r" b="b"/>
            <a:pathLst>
              <a:path w="806255" h="1390094">
                <a:moveTo>
                  <a:pt x="0" y="0"/>
                </a:moveTo>
                <a:lnTo>
                  <a:pt x="806255" y="0"/>
                </a:lnTo>
                <a:lnTo>
                  <a:pt x="806255" y="1390094"/>
                </a:lnTo>
                <a:lnTo>
                  <a:pt x="0" y="1390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 rot="-1997385">
            <a:off x="715947" y="3834377"/>
            <a:ext cx="1142939" cy="687841"/>
          </a:xfrm>
          <a:custGeom>
            <a:avLst/>
            <a:gdLst/>
            <a:ahLst/>
            <a:cxnLst/>
            <a:rect l="l" t="t" r="r" b="b"/>
            <a:pathLst>
              <a:path w="1142939" h="687841">
                <a:moveTo>
                  <a:pt x="0" y="0"/>
                </a:moveTo>
                <a:lnTo>
                  <a:pt x="1142938" y="0"/>
                </a:lnTo>
                <a:lnTo>
                  <a:pt x="1142938" y="687841"/>
                </a:lnTo>
                <a:lnTo>
                  <a:pt x="0" y="6878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/>
          <p:cNvGrpSpPr/>
          <p:nvPr/>
        </p:nvGrpSpPr>
        <p:grpSpPr>
          <a:xfrm>
            <a:off x="4703635" y="1196231"/>
            <a:ext cx="592757" cy="59275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89411" y="7857262"/>
            <a:ext cx="1029821" cy="102982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824924" y="-843792"/>
            <a:ext cx="3647050" cy="364705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466190" y="1084164"/>
            <a:ext cx="5509322" cy="128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679"/>
              </a:lnSpc>
            </a:pPr>
            <a:r>
              <a:rPr lang="he-IL" sz="8799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רכש</a:t>
            </a:r>
          </a:p>
        </p:txBody>
      </p:sp>
      <p:sp>
        <p:nvSpPr>
          <p:cNvPr id="23" name="Freeform 23"/>
          <p:cNvSpPr/>
          <p:nvPr/>
        </p:nvSpPr>
        <p:spPr>
          <a:xfrm rot="565212">
            <a:off x="5872586" y="6376370"/>
            <a:ext cx="700295" cy="1207405"/>
          </a:xfrm>
          <a:custGeom>
            <a:avLst/>
            <a:gdLst/>
            <a:ahLst/>
            <a:cxnLst/>
            <a:rect l="l" t="t" r="r" b="b"/>
            <a:pathLst>
              <a:path w="700295" h="1207405">
                <a:moveTo>
                  <a:pt x="0" y="0"/>
                </a:moveTo>
                <a:lnTo>
                  <a:pt x="700295" y="0"/>
                </a:lnTo>
                <a:lnTo>
                  <a:pt x="700295" y="1207406"/>
                </a:lnTo>
                <a:lnTo>
                  <a:pt x="0" y="12074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4" name="Freeform 24"/>
          <p:cNvSpPr/>
          <p:nvPr/>
        </p:nvSpPr>
        <p:spPr>
          <a:xfrm rot="2346669">
            <a:off x="4740092" y="8756476"/>
            <a:ext cx="1112600" cy="669583"/>
          </a:xfrm>
          <a:custGeom>
            <a:avLst/>
            <a:gdLst/>
            <a:ahLst/>
            <a:cxnLst/>
            <a:rect l="l" t="t" r="r" b="b"/>
            <a:pathLst>
              <a:path w="1112600" h="669583">
                <a:moveTo>
                  <a:pt x="0" y="0"/>
                </a:moveTo>
                <a:lnTo>
                  <a:pt x="1112600" y="0"/>
                </a:lnTo>
                <a:lnTo>
                  <a:pt x="1112600" y="669583"/>
                </a:lnTo>
                <a:lnTo>
                  <a:pt x="0" y="6695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5" name="Group 25"/>
          <p:cNvGrpSpPr/>
          <p:nvPr/>
        </p:nvGrpSpPr>
        <p:grpSpPr>
          <a:xfrm>
            <a:off x="8914794" y="3053937"/>
            <a:ext cx="8386727" cy="1029177"/>
            <a:chOff x="0" y="0"/>
            <a:chExt cx="11182303" cy="1372236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2532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 dirty="0">
                  <a:solidFill>
                    <a:srgbClr val="FFFFFF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איגומי משאבים ולא רכישה סתמית אם אפשר לחסוך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914794" y="4230826"/>
            <a:ext cx="8386727" cy="1029177"/>
            <a:chOff x="0" y="0"/>
            <a:chExt cx="11182303" cy="1372236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2532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 dirty="0">
                  <a:solidFill>
                    <a:srgbClr val="FFFFFF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ניהול הציוד בצורה טובה - בדיקות מלאי וכו’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914794" y="5431453"/>
            <a:ext cx="8386727" cy="1029177"/>
            <a:chOff x="0" y="0"/>
            <a:chExt cx="11182303" cy="1372236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2532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>
                  <a:solidFill>
                    <a:srgbClr val="FFFFFF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עבודה עם הסכמי הרכש התנועתיים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914794" y="6608342"/>
            <a:ext cx="8386727" cy="1029177"/>
            <a:chOff x="0" y="0"/>
            <a:chExt cx="11182303" cy="1372236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2532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>
                  <a:solidFill>
                    <a:srgbClr val="FFFFFF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רכש מרוכז הנהגתי ככלי לחסכון ועזרה לשבטים</a:t>
              </a:r>
              <a:r>
                <a:rPr lang="ar-EG" sz="2900">
                  <a:solidFill>
                    <a:srgbClr val="FFFFFF"/>
                  </a:solidFill>
                  <a:latin typeface="Agada" panose="020B0604020202020204" charset="-79"/>
                  <a:ea typeface="Agada Bold"/>
                  <a:cs typeface="Agada Bold"/>
                  <a:sym typeface="Agada Bold"/>
                  <a:rtl/>
                </a:rPr>
                <a:t> 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8914794" y="7789919"/>
            <a:ext cx="8386727" cy="1029177"/>
            <a:chOff x="0" y="0"/>
            <a:chExt cx="11182303" cy="1372236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2532E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>
                  <a:solidFill>
                    <a:srgbClr val="FFFFFF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הזמנות ובקשות רכש</a:t>
              </a:r>
            </a:p>
          </p:txBody>
        </p:sp>
      </p:grpSp>
      <p:pic>
        <p:nvPicPr>
          <p:cNvPr id="50" name="תמונה 49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D5DC1D6B-1D9C-C84F-5A6B-4C0C123E38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117" y="9130058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85949">
            <a:off x="12075435" y="-5499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5" y="0"/>
                </a:lnTo>
                <a:lnTo>
                  <a:pt x="2628965" y="1008865"/>
                </a:lnTo>
                <a:lnTo>
                  <a:pt x="0" y="10088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" name="Group 3"/>
          <p:cNvGrpSpPr/>
          <p:nvPr/>
        </p:nvGrpSpPr>
        <p:grpSpPr>
          <a:xfrm>
            <a:off x="1269780" y="2857473"/>
            <a:ext cx="8976458" cy="6256947"/>
            <a:chOff x="0" y="0"/>
            <a:chExt cx="2364170" cy="16479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64170" cy="1647920"/>
            </a:xfrm>
            <a:custGeom>
              <a:avLst/>
              <a:gdLst/>
              <a:ahLst/>
              <a:cxnLst/>
              <a:rect l="l" t="t" r="r" b="b"/>
              <a:pathLst>
                <a:path w="2364170" h="1647920">
                  <a:moveTo>
                    <a:pt x="43986" y="0"/>
                  </a:moveTo>
                  <a:lnTo>
                    <a:pt x="2320184" y="0"/>
                  </a:lnTo>
                  <a:cubicBezTo>
                    <a:pt x="2331850" y="0"/>
                    <a:pt x="2343038" y="4634"/>
                    <a:pt x="2351287" y="12883"/>
                  </a:cubicBezTo>
                  <a:cubicBezTo>
                    <a:pt x="2359536" y="21132"/>
                    <a:pt x="2364170" y="32320"/>
                    <a:pt x="2364170" y="43986"/>
                  </a:cubicBezTo>
                  <a:lnTo>
                    <a:pt x="2364170" y="1603934"/>
                  </a:lnTo>
                  <a:cubicBezTo>
                    <a:pt x="2364170" y="1615600"/>
                    <a:pt x="2359536" y="1626788"/>
                    <a:pt x="2351287" y="1635037"/>
                  </a:cubicBezTo>
                  <a:cubicBezTo>
                    <a:pt x="2343038" y="1643286"/>
                    <a:pt x="2331850" y="1647920"/>
                    <a:pt x="2320184" y="1647920"/>
                  </a:cubicBezTo>
                  <a:lnTo>
                    <a:pt x="43986" y="1647920"/>
                  </a:lnTo>
                  <a:cubicBezTo>
                    <a:pt x="32320" y="1647920"/>
                    <a:pt x="21132" y="1643286"/>
                    <a:pt x="12883" y="1635037"/>
                  </a:cubicBezTo>
                  <a:cubicBezTo>
                    <a:pt x="4634" y="1626788"/>
                    <a:pt x="0" y="1615600"/>
                    <a:pt x="0" y="1603934"/>
                  </a:cubicBezTo>
                  <a:lnTo>
                    <a:pt x="0" y="43986"/>
                  </a:lnTo>
                  <a:cubicBezTo>
                    <a:pt x="0" y="32320"/>
                    <a:pt x="4634" y="21132"/>
                    <a:pt x="12883" y="12883"/>
                  </a:cubicBezTo>
                  <a:cubicBezTo>
                    <a:pt x="21132" y="4634"/>
                    <a:pt x="32320" y="0"/>
                    <a:pt x="4398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64170" cy="16860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1601" y="1028700"/>
            <a:ext cx="8976458" cy="1340485"/>
            <a:chOff x="0" y="0"/>
            <a:chExt cx="2364170" cy="3530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64170" cy="353049"/>
            </a:xfrm>
            <a:custGeom>
              <a:avLst/>
              <a:gdLst/>
              <a:ahLst/>
              <a:cxnLst/>
              <a:rect l="l" t="t" r="r" b="b"/>
              <a:pathLst>
                <a:path w="2364170" h="353049">
                  <a:moveTo>
                    <a:pt x="43986" y="0"/>
                  </a:moveTo>
                  <a:lnTo>
                    <a:pt x="2320184" y="0"/>
                  </a:lnTo>
                  <a:cubicBezTo>
                    <a:pt x="2331850" y="0"/>
                    <a:pt x="2343038" y="4634"/>
                    <a:pt x="2351287" y="12883"/>
                  </a:cubicBezTo>
                  <a:cubicBezTo>
                    <a:pt x="2359536" y="21132"/>
                    <a:pt x="2364170" y="32320"/>
                    <a:pt x="2364170" y="43986"/>
                  </a:cubicBezTo>
                  <a:lnTo>
                    <a:pt x="2364170" y="309064"/>
                  </a:lnTo>
                  <a:cubicBezTo>
                    <a:pt x="2364170" y="320729"/>
                    <a:pt x="2359536" y="331917"/>
                    <a:pt x="2351287" y="340166"/>
                  </a:cubicBezTo>
                  <a:cubicBezTo>
                    <a:pt x="2343038" y="348415"/>
                    <a:pt x="2331850" y="353049"/>
                    <a:pt x="2320184" y="353049"/>
                  </a:cubicBezTo>
                  <a:lnTo>
                    <a:pt x="43986" y="353049"/>
                  </a:lnTo>
                  <a:cubicBezTo>
                    <a:pt x="32320" y="353049"/>
                    <a:pt x="21132" y="348415"/>
                    <a:pt x="12883" y="340166"/>
                  </a:cubicBezTo>
                  <a:cubicBezTo>
                    <a:pt x="4634" y="331917"/>
                    <a:pt x="0" y="320729"/>
                    <a:pt x="0" y="309064"/>
                  </a:cubicBezTo>
                  <a:lnTo>
                    <a:pt x="0" y="43986"/>
                  </a:lnTo>
                  <a:cubicBezTo>
                    <a:pt x="0" y="32320"/>
                    <a:pt x="4634" y="21132"/>
                    <a:pt x="12883" y="12883"/>
                  </a:cubicBezTo>
                  <a:cubicBezTo>
                    <a:pt x="21132" y="4634"/>
                    <a:pt x="32320" y="0"/>
                    <a:pt x="4398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364170" cy="3911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3773" y="2730136"/>
            <a:ext cx="8386727" cy="1354664"/>
            <a:chOff x="0" y="-433983"/>
            <a:chExt cx="11182303" cy="1806219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-433983"/>
              <a:ext cx="11182303" cy="1806219"/>
              <a:chOff x="0" y="-85725"/>
              <a:chExt cx="2208850" cy="35678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8E7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 dirty="0" err="1">
                  <a:solidFill>
                    <a:srgbClr val="000000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חו”ז</a:t>
              </a:r>
              <a:r>
                <a:rPr lang="he-IL" sz="2900" dirty="0">
                  <a:solidFill>
                    <a:srgbClr val="000000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 הנהגה - שבטים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93773" y="4465110"/>
            <a:ext cx="8386727" cy="1467327"/>
            <a:chOff x="0" y="0"/>
            <a:chExt cx="11182303" cy="1956436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182303" cy="1956436"/>
              <a:chOff x="0" y="0"/>
              <a:chExt cx="2208850" cy="38645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208850" cy="386456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386456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339378"/>
                    </a:lnTo>
                    <a:cubicBezTo>
                      <a:pt x="2208850" y="365378"/>
                      <a:pt x="2187772" y="386456"/>
                      <a:pt x="2161771" y="386456"/>
                    </a:cubicBezTo>
                    <a:lnTo>
                      <a:pt x="47079" y="386456"/>
                    </a:lnTo>
                    <a:cubicBezTo>
                      <a:pt x="34593" y="386456"/>
                      <a:pt x="22618" y="381496"/>
                      <a:pt x="13789" y="372667"/>
                    </a:cubicBezTo>
                    <a:cubicBezTo>
                      <a:pt x="4960" y="363838"/>
                      <a:pt x="0" y="351864"/>
                      <a:pt x="0" y="339378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8E7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85725"/>
                <a:ext cx="2208850" cy="4721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0" y="340043"/>
              <a:ext cx="11182303" cy="11969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 dirty="0">
                  <a:solidFill>
                    <a:srgbClr val="000000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גביית למפעלים הנהגתיים (חיוב הוצאה - שירות שרוכשים לשבט, הקטנת הכנסה- בגין גבייה על רישום חניכים)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64645" y="6312747"/>
            <a:ext cx="8386727" cy="1029177"/>
            <a:chOff x="0" y="0"/>
            <a:chExt cx="11182303" cy="1372236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8E7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 dirty="0">
                  <a:solidFill>
                    <a:srgbClr val="000000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מזומנים וצ’קים בשבטים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93773" y="7722234"/>
            <a:ext cx="8386727" cy="1029177"/>
            <a:chOff x="0" y="0"/>
            <a:chExt cx="11182303" cy="1372236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1182303" cy="1372236"/>
              <a:chOff x="0" y="0"/>
              <a:chExt cx="2208850" cy="27105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2208850" cy="271059"/>
              </a:xfrm>
              <a:custGeom>
                <a:avLst/>
                <a:gdLst/>
                <a:ahLst/>
                <a:cxnLst/>
                <a:rect l="l" t="t" r="r" b="b"/>
                <a:pathLst>
                  <a:path w="2208850" h="271059">
                    <a:moveTo>
                      <a:pt x="47079" y="0"/>
                    </a:moveTo>
                    <a:lnTo>
                      <a:pt x="2161771" y="0"/>
                    </a:lnTo>
                    <a:cubicBezTo>
                      <a:pt x="2174257" y="0"/>
                      <a:pt x="2186232" y="4960"/>
                      <a:pt x="2195061" y="13789"/>
                    </a:cubicBezTo>
                    <a:cubicBezTo>
                      <a:pt x="2203890" y="22618"/>
                      <a:pt x="2208850" y="34593"/>
                      <a:pt x="2208850" y="47079"/>
                    </a:cubicBezTo>
                    <a:lnTo>
                      <a:pt x="2208850" y="223980"/>
                    </a:lnTo>
                    <a:cubicBezTo>
                      <a:pt x="2208850" y="249981"/>
                      <a:pt x="2187772" y="271059"/>
                      <a:pt x="2161771" y="271059"/>
                    </a:cubicBezTo>
                    <a:lnTo>
                      <a:pt x="47079" y="271059"/>
                    </a:lnTo>
                    <a:cubicBezTo>
                      <a:pt x="34593" y="271059"/>
                      <a:pt x="22618" y="266099"/>
                      <a:pt x="13789" y="257270"/>
                    </a:cubicBezTo>
                    <a:cubicBezTo>
                      <a:pt x="4960" y="248441"/>
                      <a:pt x="0" y="236466"/>
                      <a:pt x="0" y="223980"/>
                    </a:cubicBezTo>
                    <a:lnTo>
                      <a:pt x="0" y="47079"/>
                    </a:lnTo>
                    <a:cubicBezTo>
                      <a:pt x="0" y="34593"/>
                      <a:pt x="4960" y="22618"/>
                      <a:pt x="13789" y="13789"/>
                    </a:cubicBezTo>
                    <a:cubicBezTo>
                      <a:pt x="22618" y="4960"/>
                      <a:pt x="34593" y="0"/>
                      <a:pt x="47079" y="0"/>
                    </a:cubicBezTo>
                    <a:close/>
                  </a:path>
                </a:pathLst>
              </a:custGeom>
              <a:solidFill>
                <a:srgbClr val="F8E7D7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he-IL" dirty="0">
                  <a:latin typeface="Agada" panose="020B0604020202020204" charset="-79"/>
                  <a:cs typeface="Agada" panose="020B0604020202020204" charset="-79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0" y="-85725"/>
                <a:ext cx="2208850" cy="35678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517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0" y="340043"/>
              <a:ext cx="11182303" cy="593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rtl="1">
                <a:lnSpc>
                  <a:spcPts val="3480"/>
                </a:lnSpc>
              </a:pPr>
              <a:r>
                <a:rPr lang="he-IL" sz="2900" dirty="0">
                  <a:solidFill>
                    <a:srgbClr val="000000"/>
                  </a:solidFill>
                  <a:latin typeface="Agada" panose="020B0604020202020204" charset="-79"/>
                  <a:ea typeface="Agada Bold"/>
                  <a:cs typeface="Agada" panose="020B0604020202020204" charset="-79"/>
                  <a:sym typeface="Agada Bold"/>
                  <a:rtl/>
                </a:rPr>
                <a:t>תעודות חיוב רשויות מקומיות</a:t>
              </a:r>
            </a:p>
          </p:txBody>
        </p:sp>
      </p:grpSp>
      <p:sp>
        <p:nvSpPr>
          <p:cNvPr id="29" name="Freeform 29"/>
          <p:cNvSpPr/>
          <p:nvPr/>
        </p:nvSpPr>
        <p:spPr>
          <a:xfrm rot="486630">
            <a:off x="14271102" y="2317086"/>
            <a:ext cx="885621" cy="1526932"/>
          </a:xfrm>
          <a:custGeom>
            <a:avLst/>
            <a:gdLst/>
            <a:ahLst/>
            <a:cxnLst/>
            <a:rect l="l" t="t" r="r" b="b"/>
            <a:pathLst>
              <a:path w="885621" h="1526932">
                <a:moveTo>
                  <a:pt x="0" y="0"/>
                </a:moveTo>
                <a:lnTo>
                  <a:pt x="885621" y="0"/>
                </a:lnTo>
                <a:lnTo>
                  <a:pt x="885621" y="1526932"/>
                </a:lnTo>
                <a:lnTo>
                  <a:pt x="0" y="15269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0" name="Freeform 30"/>
          <p:cNvSpPr/>
          <p:nvPr/>
        </p:nvSpPr>
        <p:spPr>
          <a:xfrm rot="-2960900">
            <a:off x="148676" y="7326661"/>
            <a:ext cx="1038663" cy="625086"/>
          </a:xfrm>
          <a:custGeom>
            <a:avLst/>
            <a:gdLst/>
            <a:ahLst/>
            <a:cxnLst/>
            <a:rect l="l" t="t" r="r" b="b"/>
            <a:pathLst>
              <a:path w="1038663" h="625086">
                <a:moveTo>
                  <a:pt x="0" y="0"/>
                </a:moveTo>
                <a:lnTo>
                  <a:pt x="1038663" y="0"/>
                </a:lnTo>
                <a:lnTo>
                  <a:pt x="1038663" y="625087"/>
                </a:lnTo>
                <a:lnTo>
                  <a:pt x="0" y="6250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31" name="Group 31"/>
          <p:cNvGrpSpPr/>
          <p:nvPr/>
        </p:nvGrpSpPr>
        <p:grpSpPr>
          <a:xfrm>
            <a:off x="16211311" y="3414620"/>
            <a:ext cx="592757" cy="592757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1035759" y="6838100"/>
            <a:ext cx="1002310" cy="100231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529616" y="9185415"/>
            <a:ext cx="3080455" cy="308045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2547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Freeform 40"/>
          <p:cNvSpPr/>
          <p:nvPr/>
        </p:nvSpPr>
        <p:spPr>
          <a:xfrm rot="937963">
            <a:off x="13237025" y="4717470"/>
            <a:ext cx="4022275" cy="4677065"/>
          </a:xfrm>
          <a:custGeom>
            <a:avLst/>
            <a:gdLst/>
            <a:ahLst/>
            <a:cxnLst/>
            <a:rect l="l" t="t" r="r" b="b"/>
            <a:pathLst>
              <a:path w="4022275" h="4677065">
                <a:moveTo>
                  <a:pt x="0" y="0"/>
                </a:moveTo>
                <a:lnTo>
                  <a:pt x="4022275" y="0"/>
                </a:lnTo>
                <a:lnTo>
                  <a:pt x="4022275" y="4677064"/>
                </a:lnTo>
                <a:lnTo>
                  <a:pt x="0" y="46770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1" name="Freeform 41"/>
          <p:cNvSpPr/>
          <p:nvPr/>
        </p:nvSpPr>
        <p:spPr>
          <a:xfrm rot="-714878">
            <a:off x="10721526" y="1714426"/>
            <a:ext cx="2833715" cy="3526116"/>
          </a:xfrm>
          <a:custGeom>
            <a:avLst/>
            <a:gdLst/>
            <a:ahLst/>
            <a:cxnLst/>
            <a:rect l="l" t="t" r="r" b="b"/>
            <a:pathLst>
              <a:path w="2833715" h="3526116">
                <a:moveTo>
                  <a:pt x="0" y="0"/>
                </a:moveTo>
                <a:lnTo>
                  <a:pt x="2833715" y="0"/>
                </a:lnTo>
                <a:lnTo>
                  <a:pt x="2833715" y="3526115"/>
                </a:lnTo>
                <a:lnTo>
                  <a:pt x="0" y="35261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42" name="TextBox 42"/>
          <p:cNvSpPr txBox="1"/>
          <p:nvPr/>
        </p:nvSpPr>
        <p:spPr>
          <a:xfrm>
            <a:off x="3032476" y="1085850"/>
            <a:ext cx="5509322" cy="1283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679"/>
              </a:lnSpc>
            </a:pPr>
            <a:r>
              <a:rPr lang="he-IL" sz="8799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גביית כספים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668007" y="498934"/>
            <a:ext cx="743594" cy="743594"/>
            <a:chOff x="0" y="0"/>
            <a:chExt cx="812800" cy="8128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6" name="תמונה 45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672AAE29-8166-A856-DB82-23F8D4D9955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4074" y="9185415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07917" y="1220358"/>
            <a:ext cx="8823577" cy="2200942"/>
            <a:chOff x="0" y="0"/>
            <a:chExt cx="2323905" cy="5796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3905" cy="579672"/>
            </a:xfrm>
            <a:custGeom>
              <a:avLst/>
              <a:gdLst/>
              <a:ahLst/>
              <a:cxnLst/>
              <a:rect l="l" t="t" r="r" b="b"/>
              <a:pathLst>
                <a:path w="2323905" h="579672">
                  <a:moveTo>
                    <a:pt x="44748" y="0"/>
                  </a:moveTo>
                  <a:lnTo>
                    <a:pt x="2279157" y="0"/>
                  </a:lnTo>
                  <a:cubicBezTo>
                    <a:pt x="2303871" y="0"/>
                    <a:pt x="2323905" y="20034"/>
                    <a:pt x="2323905" y="44748"/>
                  </a:cubicBezTo>
                  <a:lnTo>
                    <a:pt x="2323905" y="534924"/>
                  </a:lnTo>
                  <a:cubicBezTo>
                    <a:pt x="2323905" y="559638"/>
                    <a:pt x="2303871" y="579672"/>
                    <a:pt x="2279157" y="579672"/>
                  </a:cubicBezTo>
                  <a:lnTo>
                    <a:pt x="44748" y="579672"/>
                  </a:lnTo>
                  <a:cubicBezTo>
                    <a:pt x="20034" y="579672"/>
                    <a:pt x="0" y="559638"/>
                    <a:pt x="0" y="534924"/>
                  </a:cubicBezTo>
                  <a:lnTo>
                    <a:pt x="0" y="44748"/>
                  </a:lnTo>
                  <a:cubicBezTo>
                    <a:pt x="0" y="20034"/>
                    <a:pt x="20034" y="0"/>
                    <a:pt x="44748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23905" cy="617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425580" y="1220358"/>
            <a:ext cx="4477043" cy="2200942"/>
            <a:chOff x="0" y="0"/>
            <a:chExt cx="1179139" cy="5796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79139" cy="579672"/>
            </a:xfrm>
            <a:custGeom>
              <a:avLst/>
              <a:gdLst/>
              <a:ahLst/>
              <a:cxnLst/>
              <a:rect l="l" t="t" r="r" b="b"/>
              <a:pathLst>
                <a:path w="1179139" h="579672">
                  <a:moveTo>
                    <a:pt x="88192" y="0"/>
                  </a:moveTo>
                  <a:lnTo>
                    <a:pt x="1090947" y="0"/>
                  </a:lnTo>
                  <a:cubicBezTo>
                    <a:pt x="1114337" y="0"/>
                    <a:pt x="1136769" y="9292"/>
                    <a:pt x="1153308" y="25831"/>
                  </a:cubicBezTo>
                  <a:cubicBezTo>
                    <a:pt x="1169847" y="42370"/>
                    <a:pt x="1179139" y="64802"/>
                    <a:pt x="1179139" y="88192"/>
                  </a:cubicBezTo>
                  <a:lnTo>
                    <a:pt x="1179139" y="491480"/>
                  </a:lnTo>
                  <a:cubicBezTo>
                    <a:pt x="1179139" y="514870"/>
                    <a:pt x="1169847" y="537302"/>
                    <a:pt x="1153308" y="553841"/>
                  </a:cubicBezTo>
                  <a:cubicBezTo>
                    <a:pt x="1136769" y="570380"/>
                    <a:pt x="1114337" y="579672"/>
                    <a:pt x="1090947" y="579672"/>
                  </a:cubicBezTo>
                  <a:lnTo>
                    <a:pt x="88192" y="579672"/>
                  </a:lnTo>
                  <a:cubicBezTo>
                    <a:pt x="39485" y="579672"/>
                    <a:pt x="0" y="540187"/>
                    <a:pt x="0" y="491480"/>
                  </a:cubicBezTo>
                  <a:lnTo>
                    <a:pt x="0" y="88192"/>
                  </a:lnTo>
                  <a:cubicBezTo>
                    <a:pt x="0" y="64802"/>
                    <a:pt x="9292" y="42370"/>
                    <a:pt x="25831" y="25831"/>
                  </a:cubicBezTo>
                  <a:cubicBezTo>
                    <a:pt x="42370" y="9292"/>
                    <a:pt x="64802" y="0"/>
                    <a:pt x="88192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179139" cy="6177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-357692" y="1875939"/>
            <a:ext cx="6458653" cy="14096267"/>
          </a:xfrm>
          <a:custGeom>
            <a:avLst/>
            <a:gdLst/>
            <a:ahLst/>
            <a:cxnLst/>
            <a:rect l="l" t="t" r="r" b="b"/>
            <a:pathLst>
              <a:path w="6458653" h="14096267">
                <a:moveTo>
                  <a:pt x="6458654" y="0"/>
                </a:moveTo>
                <a:lnTo>
                  <a:pt x="0" y="0"/>
                </a:lnTo>
                <a:lnTo>
                  <a:pt x="0" y="14096268"/>
                </a:lnTo>
                <a:lnTo>
                  <a:pt x="6458654" y="14096268"/>
                </a:lnTo>
                <a:lnTo>
                  <a:pt x="645865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9" name="TextBox 9"/>
          <p:cNvSpPr txBox="1"/>
          <p:nvPr/>
        </p:nvSpPr>
        <p:spPr>
          <a:xfrm>
            <a:off x="6704803" y="1769966"/>
            <a:ext cx="3918598" cy="115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Step 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51335" y="1786158"/>
            <a:ext cx="5509322" cy="11169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8470"/>
              </a:lnSpc>
              <a:spcBef>
                <a:spcPct val="0"/>
              </a:spcBef>
            </a:pPr>
            <a:r>
              <a:rPr lang="he-IL" sz="7700" u="none" strike="noStrike">
                <a:solidFill>
                  <a:srgbClr val="3C2547"/>
                </a:solidFill>
                <a:latin typeface="Agada Bold"/>
                <a:ea typeface="Agada Bold"/>
                <a:cs typeface="Agada Bold"/>
                <a:sym typeface="Agada Bold"/>
                <a:rtl/>
              </a:rPr>
              <a:t>תקציבי הנהגה</a:t>
            </a:r>
          </a:p>
        </p:txBody>
      </p:sp>
      <p:sp>
        <p:nvSpPr>
          <p:cNvPr id="11" name="Freeform 11"/>
          <p:cNvSpPr/>
          <p:nvPr/>
        </p:nvSpPr>
        <p:spPr>
          <a:xfrm rot="-10509991">
            <a:off x="15621205" y="9696300"/>
            <a:ext cx="2628966" cy="1008866"/>
          </a:xfrm>
          <a:custGeom>
            <a:avLst/>
            <a:gdLst/>
            <a:ahLst/>
            <a:cxnLst/>
            <a:rect l="l" t="t" r="r" b="b"/>
            <a:pathLst>
              <a:path w="2628966" h="1008866">
                <a:moveTo>
                  <a:pt x="0" y="0"/>
                </a:moveTo>
                <a:lnTo>
                  <a:pt x="2628966" y="0"/>
                </a:lnTo>
                <a:lnTo>
                  <a:pt x="2628966" y="1008866"/>
                </a:lnTo>
                <a:lnTo>
                  <a:pt x="0" y="1008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2" name="Group 12"/>
          <p:cNvGrpSpPr/>
          <p:nvPr/>
        </p:nvGrpSpPr>
        <p:grpSpPr>
          <a:xfrm>
            <a:off x="4981432" y="1505642"/>
            <a:ext cx="740595" cy="7405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21908" y="9295141"/>
            <a:ext cx="1029821" cy="10298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464475" y="-2282790"/>
            <a:ext cx="3647050" cy="36470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BA698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 rot="2346669">
            <a:off x="10959319" y="129650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3" y="0"/>
                </a:lnTo>
                <a:lnTo>
                  <a:pt x="1005203" y="604949"/>
                </a:lnTo>
                <a:lnTo>
                  <a:pt x="0" y="604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2" name="Freeform 22"/>
          <p:cNvSpPr/>
          <p:nvPr/>
        </p:nvSpPr>
        <p:spPr>
          <a:xfrm rot="-1007902">
            <a:off x="-206229" y="3371177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8"/>
                </a:lnTo>
                <a:lnTo>
                  <a:pt x="0" y="604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3" name="Group 23"/>
          <p:cNvGrpSpPr/>
          <p:nvPr/>
        </p:nvGrpSpPr>
        <p:grpSpPr>
          <a:xfrm>
            <a:off x="2896218" y="-280467"/>
            <a:ext cx="1439729" cy="1439729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48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453387" y="3624654"/>
            <a:ext cx="10768582" cy="5962682"/>
            <a:chOff x="0" y="0"/>
            <a:chExt cx="2836170" cy="1570418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836170" cy="1570418"/>
            </a:xfrm>
            <a:custGeom>
              <a:avLst/>
              <a:gdLst/>
              <a:ahLst/>
              <a:cxnLst/>
              <a:rect l="l" t="t" r="r" b="b"/>
              <a:pathLst>
                <a:path w="2836170" h="1570418">
                  <a:moveTo>
                    <a:pt x="36666" y="0"/>
                  </a:moveTo>
                  <a:lnTo>
                    <a:pt x="2799504" y="0"/>
                  </a:lnTo>
                  <a:cubicBezTo>
                    <a:pt x="2819754" y="0"/>
                    <a:pt x="2836170" y="16416"/>
                    <a:pt x="2836170" y="36666"/>
                  </a:cubicBezTo>
                  <a:lnTo>
                    <a:pt x="2836170" y="1533753"/>
                  </a:lnTo>
                  <a:cubicBezTo>
                    <a:pt x="2836170" y="1554003"/>
                    <a:pt x="2819754" y="1570418"/>
                    <a:pt x="2799504" y="1570418"/>
                  </a:cubicBezTo>
                  <a:lnTo>
                    <a:pt x="36666" y="1570418"/>
                  </a:lnTo>
                  <a:cubicBezTo>
                    <a:pt x="16416" y="1570418"/>
                    <a:pt x="0" y="1554003"/>
                    <a:pt x="0" y="1533753"/>
                  </a:cubicBezTo>
                  <a:lnTo>
                    <a:pt x="0" y="36666"/>
                  </a:lnTo>
                  <a:cubicBezTo>
                    <a:pt x="0" y="16416"/>
                    <a:pt x="16416" y="0"/>
                    <a:pt x="36666" y="0"/>
                  </a:cubicBezTo>
                  <a:close/>
                </a:path>
              </a:pathLst>
            </a:custGeom>
            <a:solidFill>
              <a:srgbClr val="F8E7D7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85725"/>
              <a:ext cx="2836170" cy="1656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6994067" y="3808297"/>
            <a:ext cx="8550733" cy="1029177"/>
            <a:chOff x="0" y="0"/>
            <a:chExt cx="2252045" cy="2710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252045" cy="271059"/>
            </a:xfrm>
            <a:custGeom>
              <a:avLst/>
              <a:gdLst/>
              <a:ahLst/>
              <a:cxnLst/>
              <a:rect l="l" t="t" r="r" b="b"/>
              <a:pathLst>
                <a:path w="2252045" h="271059">
                  <a:moveTo>
                    <a:pt x="46176" y="0"/>
                  </a:moveTo>
                  <a:lnTo>
                    <a:pt x="2205869" y="0"/>
                  </a:lnTo>
                  <a:cubicBezTo>
                    <a:pt x="2218116" y="0"/>
                    <a:pt x="2229861" y="4865"/>
                    <a:pt x="2238521" y="13525"/>
                  </a:cubicBezTo>
                  <a:cubicBezTo>
                    <a:pt x="2247180" y="22184"/>
                    <a:pt x="2252045" y="33929"/>
                    <a:pt x="2252045" y="46176"/>
                  </a:cubicBezTo>
                  <a:lnTo>
                    <a:pt x="2252045" y="224883"/>
                  </a:lnTo>
                  <a:cubicBezTo>
                    <a:pt x="2252045" y="237130"/>
                    <a:pt x="2247180" y="248875"/>
                    <a:pt x="2238521" y="257534"/>
                  </a:cubicBezTo>
                  <a:cubicBezTo>
                    <a:pt x="2229861" y="266194"/>
                    <a:pt x="2218116" y="271059"/>
                    <a:pt x="2205869" y="271059"/>
                  </a:cubicBezTo>
                  <a:lnTo>
                    <a:pt x="46176" y="271059"/>
                  </a:lnTo>
                  <a:cubicBezTo>
                    <a:pt x="33929" y="271059"/>
                    <a:pt x="22184" y="266194"/>
                    <a:pt x="13525" y="257534"/>
                  </a:cubicBezTo>
                  <a:cubicBezTo>
                    <a:pt x="4865" y="248875"/>
                    <a:pt x="0" y="237130"/>
                    <a:pt x="0" y="224883"/>
                  </a:cubicBezTo>
                  <a:lnTo>
                    <a:pt x="0" y="46176"/>
                  </a:lnTo>
                  <a:cubicBezTo>
                    <a:pt x="0" y="33929"/>
                    <a:pt x="4865" y="22184"/>
                    <a:pt x="13525" y="13525"/>
                  </a:cubicBezTo>
                  <a:cubicBezTo>
                    <a:pt x="22184" y="4865"/>
                    <a:pt x="33929" y="0"/>
                    <a:pt x="4617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85725"/>
              <a:ext cx="2252045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849600" y="3794010"/>
            <a:ext cx="1049303" cy="1029177"/>
            <a:chOff x="0" y="0"/>
            <a:chExt cx="828695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28695" cy="812800"/>
            </a:xfrm>
            <a:custGeom>
              <a:avLst/>
              <a:gdLst/>
              <a:ahLst/>
              <a:cxnLst/>
              <a:rect l="l" t="t" r="r" b="b"/>
              <a:pathLst>
                <a:path w="828695" h="812800">
                  <a:moveTo>
                    <a:pt x="414347" y="0"/>
                  </a:moveTo>
                  <a:cubicBezTo>
                    <a:pt x="185510" y="0"/>
                    <a:pt x="0" y="181951"/>
                    <a:pt x="0" y="406400"/>
                  </a:cubicBezTo>
                  <a:cubicBezTo>
                    <a:pt x="0" y="630849"/>
                    <a:pt x="185510" y="812800"/>
                    <a:pt x="414347" y="812800"/>
                  </a:cubicBezTo>
                  <a:cubicBezTo>
                    <a:pt x="643185" y="812800"/>
                    <a:pt x="828695" y="630849"/>
                    <a:pt x="828695" y="406400"/>
                  </a:cubicBezTo>
                  <a:cubicBezTo>
                    <a:pt x="828695" y="181951"/>
                    <a:pt x="643185" y="0"/>
                    <a:pt x="414347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7690" y="-19050"/>
              <a:ext cx="673314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1</a:t>
              </a: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994067" y="4947777"/>
            <a:ext cx="8550733" cy="1029177"/>
            <a:chOff x="0" y="0"/>
            <a:chExt cx="2252045" cy="271059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252045" cy="271059"/>
            </a:xfrm>
            <a:custGeom>
              <a:avLst/>
              <a:gdLst/>
              <a:ahLst/>
              <a:cxnLst/>
              <a:rect l="l" t="t" r="r" b="b"/>
              <a:pathLst>
                <a:path w="2252045" h="271059">
                  <a:moveTo>
                    <a:pt x="46176" y="0"/>
                  </a:moveTo>
                  <a:lnTo>
                    <a:pt x="2205869" y="0"/>
                  </a:lnTo>
                  <a:cubicBezTo>
                    <a:pt x="2218116" y="0"/>
                    <a:pt x="2229861" y="4865"/>
                    <a:pt x="2238521" y="13525"/>
                  </a:cubicBezTo>
                  <a:cubicBezTo>
                    <a:pt x="2247180" y="22184"/>
                    <a:pt x="2252045" y="33929"/>
                    <a:pt x="2252045" y="46176"/>
                  </a:cubicBezTo>
                  <a:lnTo>
                    <a:pt x="2252045" y="224883"/>
                  </a:lnTo>
                  <a:cubicBezTo>
                    <a:pt x="2252045" y="237130"/>
                    <a:pt x="2247180" y="248875"/>
                    <a:pt x="2238521" y="257534"/>
                  </a:cubicBezTo>
                  <a:cubicBezTo>
                    <a:pt x="2229861" y="266194"/>
                    <a:pt x="2218116" y="271059"/>
                    <a:pt x="2205869" y="271059"/>
                  </a:cubicBezTo>
                  <a:lnTo>
                    <a:pt x="46176" y="271059"/>
                  </a:lnTo>
                  <a:cubicBezTo>
                    <a:pt x="33929" y="271059"/>
                    <a:pt x="22184" y="266194"/>
                    <a:pt x="13525" y="257534"/>
                  </a:cubicBezTo>
                  <a:cubicBezTo>
                    <a:pt x="4865" y="248875"/>
                    <a:pt x="0" y="237130"/>
                    <a:pt x="0" y="224883"/>
                  </a:cubicBezTo>
                  <a:lnTo>
                    <a:pt x="0" y="46176"/>
                  </a:lnTo>
                  <a:cubicBezTo>
                    <a:pt x="0" y="33929"/>
                    <a:pt x="4865" y="22184"/>
                    <a:pt x="13525" y="13525"/>
                  </a:cubicBezTo>
                  <a:cubicBezTo>
                    <a:pt x="22184" y="4865"/>
                    <a:pt x="33929" y="0"/>
                    <a:pt x="4617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 b="1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85725"/>
              <a:ext cx="2252045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 b="1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5849600" y="4933490"/>
            <a:ext cx="1049303" cy="1029177"/>
            <a:chOff x="0" y="0"/>
            <a:chExt cx="828695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28695" cy="812800"/>
            </a:xfrm>
            <a:custGeom>
              <a:avLst/>
              <a:gdLst/>
              <a:ahLst/>
              <a:cxnLst/>
              <a:rect l="l" t="t" r="r" b="b"/>
              <a:pathLst>
                <a:path w="828695" h="812800">
                  <a:moveTo>
                    <a:pt x="414347" y="0"/>
                  </a:moveTo>
                  <a:cubicBezTo>
                    <a:pt x="185510" y="0"/>
                    <a:pt x="0" y="181951"/>
                    <a:pt x="0" y="406400"/>
                  </a:cubicBezTo>
                  <a:cubicBezTo>
                    <a:pt x="0" y="630849"/>
                    <a:pt x="185510" y="812800"/>
                    <a:pt x="414347" y="812800"/>
                  </a:cubicBezTo>
                  <a:cubicBezTo>
                    <a:pt x="643185" y="812800"/>
                    <a:pt x="828695" y="630849"/>
                    <a:pt x="828695" y="406400"/>
                  </a:cubicBezTo>
                  <a:cubicBezTo>
                    <a:pt x="828695" y="181951"/>
                    <a:pt x="643185" y="0"/>
                    <a:pt x="414347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7690" y="-19050"/>
              <a:ext cx="673314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2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994067" y="6087257"/>
            <a:ext cx="8550733" cy="1029177"/>
            <a:chOff x="0" y="0"/>
            <a:chExt cx="2252045" cy="27105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252045" cy="271059"/>
            </a:xfrm>
            <a:custGeom>
              <a:avLst/>
              <a:gdLst/>
              <a:ahLst/>
              <a:cxnLst/>
              <a:rect l="l" t="t" r="r" b="b"/>
              <a:pathLst>
                <a:path w="2252045" h="271059">
                  <a:moveTo>
                    <a:pt x="46176" y="0"/>
                  </a:moveTo>
                  <a:lnTo>
                    <a:pt x="2205869" y="0"/>
                  </a:lnTo>
                  <a:cubicBezTo>
                    <a:pt x="2218116" y="0"/>
                    <a:pt x="2229861" y="4865"/>
                    <a:pt x="2238521" y="13525"/>
                  </a:cubicBezTo>
                  <a:cubicBezTo>
                    <a:pt x="2247180" y="22184"/>
                    <a:pt x="2252045" y="33929"/>
                    <a:pt x="2252045" y="46176"/>
                  </a:cubicBezTo>
                  <a:lnTo>
                    <a:pt x="2252045" y="224883"/>
                  </a:lnTo>
                  <a:cubicBezTo>
                    <a:pt x="2252045" y="237130"/>
                    <a:pt x="2247180" y="248875"/>
                    <a:pt x="2238521" y="257534"/>
                  </a:cubicBezTo>
                  <a:cubicBezTo>
                    <a:pt x="2229861" y="266194"/>
                    <a:pt x="2218116" y="271059"/>
                    <a:pt x="2205869" y="271059"/>
                  </a:cubicBezTo>
                  <a:lnTo>
                    <a:pt x="46176" y="271059"/>
                  </a:lnTo>
                  <a:cubicBezTo>
                    <a:pt x="33929" y="271059"/>
                    <a:pt x="22184" y="266194"/>
                    <a:pt x="13525" y="257534"/>
                  </a:cubicBezTo>
                  <a:cubicBezTo>
                    <a:pt x="4865" y="248875"/>
                    <a:pt x="0" y="237130"/>
                    <a:pt x="0" y="224883"/>
                  </a:cubicBezTo>
                  <a:lnTo>
                    <a:pt x="0" y="46176"/>
                  </a:lnTo>
                  <a:cubicBezTo>
                    <a:pt x="0" y="33929"/>
                    <a:pt x="4865" y="22184"/>
                    <a:pt x="13525" y="13525"/>
                  </a:cubicBezTo>
                  <a:cubicBezTo>
                    <a:pt x="22184" y="4865"/>
                    <a:pt x="33929" y="0"/>
                    <a:pt x="4617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85725"/>
              <a:ext cx="2252045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5849600" y="6072970"/>
            <a:ext cx="1049303" cy="1029177"/>
            <a:chOff x="0" y="0"/>
            <a:chExt cx="828695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28695" cy="812800"/>
            </a:xfrm>
            <a:custGeom>
              <a:avLst/>
              <a:gdLst/>
              <a:ahLst/>
              <a:cxnLst/>
              <a:rect l="l" t="t" r="r" b="b"/>
              <a:pathLst>
                <a:path w="828695" h="812800">
                  <a:moveTo>
                    <a:pt x="414347" y="0"/>
                  </a:moveTo>
                  <a:cubicBezTo>
                    <a:pt x="185510" y="0"/>
                    <a:pt x="0" y="181951"/>
                    <a:pt x="0" y="406400"/>
                  </a:cubicBezTo>
                  <a:cubicBezTo>
                    <a:pt x="0" y="630849"/>
                    <a:pt x="185510" y="812800"/>
                    <a:pt x="414347" y="812800"/>
                  </a:cubicBezTo>
                  <a:cubicBezTo>
                    <a:pt x="643185" y="812800"/>
                    <a:pt x="828695" y="630849"/>
                    <a:pt x="828695" y="406400"/>
                  </a:cubicBezTo>
                  <a:cubicBezTo>
                    <a:pt x="828695" y="181951"/>
                    <a:pt x="643185" y="0"/>
                    <a:pt x="414347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7690" y="-19050"/>
              <a:ext cx="673314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3</a:t>
              </a: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7439170" y="3927837"/>
            <a:ext cx="766052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 dirty="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בניית תקציבים הנהגתיים בשיתוף מרכז/ת, ראש וגזבר הנהגה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439170" y="5219478"/>
            <a:ext cx="766052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וידוא עבודה עם פורמטים התנועתיים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439170" y="6353207"/>
            <a:ext cx="766052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דאגה לעמידה ביעדים תקציביים שנתיים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6994067" y="7229507"/>
            <a:ext cx="8550733" cy="1029177"/>
            <a:chOff x="0" y="0"/>
            <a:chExt cx="2252045" cy="271059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252045" cy="271059"/>
            </a:xfrm>
            <a:custGeom>
              <a:avLst/>
              <a:gdLst/>
              <a:ahLst/>
              <a:cxnLst/>
              <a:rect l="l" t="t" r="r" b="b"/>
              <a:pathLst>
                <a:path w="2252045" h="271059">
                  <a:moveTo>
                    <a:pt x="46176" y="0"/>
                  </a:moveTo>
                  <a:lnTo>
                    <a:pt x="2205869" y="0"/>
                  </a:lnTo>
                  <a:cubicBezTo>
                    <a:pt x="2218116" y="0"/>
                    <a:pt x="2229861" y="4865"/>
                    <a:pt x="2238521" y="13525"/>
                  </a:cubicBezTo>
                  <a:cubicBezTo>
                    <a:pt x="2247180" y="22184"/>
                    <a:pt x="2252045" y="33929"/>
                    <a:pt x="2252045" y="46176"/>
                  </a:cubicBezTo>
                  <a:lnTo>
                    <a:pt x="2252045" y="224883"/>
                  </a:lnTo>
                  <a:cubicBezTo>
                    <a:pt x="2252045" y="237130"/>
                    <a:pt x="2247180" y="248875"/>
                    <a:pt x="2238521" y="257534"/>
                  </a:cubicBezTo>
                  <a:cubicBezTo>
                    <a:pt x="2229861" y="266194"/>
                    <a:pt x="2218116" y="271059"/>
                    <a:pt x="2205869" y="271059"/>
                  </a:cubicBezTo>
                  <a:lnTo>
                    <a:pt x="46176" y="271059"/>
                  </a:lnTo>
                  <a:cubicBezTo>
                    <a:pt x="33929" y="271059"/>
                    <a:pt x="22184" y="266194"/>
                    <a:pt x="13525" y="257534"/>
                  </a:cubicBezTo>
                  <a:cubicBezTo>
                    <a:pt x="4865" y="248875"/>
                    <a:pt x="0" y="237130"/>
                    <a:pt x="0" y="224883"/>
                  </a:cubicBezTo>
                  <a:lnTo>
                    <a:pt x="0" y="46176"/>
                  </a:lnTo>
                  <a:cubicBezTo>
                    <a:pt x="0" y="33929"/>
                    <a:pt x="4865" y="22184"/>
                    <a:pt x="13525" y="13525"/>
                  </a:cubicBezTo>
                  <a:cubicBezTo>
                    <a:pt x="22184" y="4865"/>
                    <a:pt x="33929" y="0"/>
                    <a:pt x="4617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85725"/>
              <a:ext cx="2252045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5849600" y="7215220"/>
            <a:ext cx="1049303" cy="1029177"/>
            <a:chOff x="0" y="0"/>
            <a:chExt cx="828695" cy="812800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828695" cy="812800"/>
            </a:xfrm>
            <a:custGeom>
              <a:avLst/>
              <a:gdLst/>
              <a:ahLst/>
              <a:cxnLst/>
              <a:rect l="l" t="t" r="r" b="b"/>
              <a:pathLst>
                <a:path w="828695" h="812800">
                  <a:moveTo>
                    <a:pt x="414347" y="0"/>
                  </a:moveTo>
                  <a:cubicBezTo>
                    <a:pt x="185510" y="0"/>
                    <a:pt x="0" y="181951"/>
                    <a:pt x="0" y="406400"/>
                  </a:cubicBezTo>
                  <a:cubicBezTo>
                    <a:pt x="0" y="630849"/>
                    <a:pt x="185510" y="812800"/>
                    <a:pt x="414347" y="812800"/>
                  </a:cubicBezTo>
                  <a:cubicBezTo>
                    <a:pt x="643185" y="812800"/>
                    <a:pt x="828695" y="630849"/>
                    <a:pt x="828695" y="406400"/>
                  </a:cubicBezTo>
                  <a:cubicBezTo>
                    <a:pt x="828695" y="181951"/>
                    <a:pt x="643185" y="0"/>
                    <a:pt x="414347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77690" y="-19050"/>
              <a:ext cx="673314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4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6994067" y="7482158"/>
            <a:ext cx="855073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ישיבות תקציב מול ביצוע - שנתי ומפעלים</a:t>
            </a:r>
          </a:p>
        </p:txBody>
      </p:sp>
      <p:grpSp>
        <p:nvGrpSpPr>
          <p:cNvPr id="57" name="Group 57"/>
          <p:cNvGrpSpPr/>
          <p:nvPr/>
        </p:nvGrpSpPr>
        <p:grpSpPr>
          <a:xfrm>
            <a:off x="6994067" y="8371757"/>
            <a:ext cx="8550733" cy="1029177"/>
            <a:chOff x="0" y="0"/>
            <a:chExt cx="2252045" cy="271059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252045" cy="271059"/>
            </a:xfrm>
            <a:custGeom>
              <a:avLst/>
              <a:gdLst/>
              <a:ahLst/>
              <a:cxnLst/>
              <a:rect l="l" t="t" r="r" b="b"/>
              <a:pathLst>
                <a:path w="2252045" h="271059">
                  <a:moveTo>
                    <a:pt x="46176" y="0"/>
                  </a:moveTo>
                  <a:lnTo>
                    <a:pt x="2205869" y="0"/>
                  </a:lnTo>
                  <a:cubicBezTo>
                    <a:pt x="2218116" y="0"/>
                    <a:pt x="2229861" y="4865"/>
                    <a:pt x="2238521" y="13525"/>
                  </a:cubicBezTo>
                  <a:cubicBezTo>
                    <a:pt x="2247180" y="22184"/>
                    <a:pt x="2252045" y="33929"/>
                    <a:pt x="2252045" y="46176"/>
                  </a:cubicBezTo>
                  <a:lnTo>
                    <a:pt x="2252045" y="224883"/>
                  </a:lnTo>
                  <a:cubicBezTo>
                    <a:pt x="2252045" y="237130"/>
                    <a:pt x="2247180" y="248875"/>
                    <a:pt x="2238521" y="257534"/>
                  </a:cubicBezTo>
                  <a:cubicBezTo>
                    <a:pt x="2229861" y="266194"/>
                    <a:pt x="2218116" y="271059"/>
                    <a:pt x="2205869" y="271059"/>
                  </a:cubicBezTo>
                  <a:lnTo>
                    <a:pt x="46176" y="271059"/>
                  </a:lnTo>
                  <a:cubicBezTo>
                    <a:pt x="33929" y="271059"/>
                    <a:pt x="22184" y="266194"/>
                    <a:pt x="13525" y="257534"/>
                  </a:cubicBezTo>
                  <a:cubicBezTo>
                    <a:pt x="4865" y="248875"/>
                    <a:pt x="0" y="237130"/>
                    <a:pt x="0" y="224883"/>
                  </a:cubicBezTo>
                  <a:lnTo>
                    <a:pt x="0" y="46176"/>
                  </a:lnTo>
                  <a:cubicBezTo>
                    <a:pt x="0" y="33929"/>
                    <a:pt x="4865" y="22184"/>
                    <a:pt x="13525" y="13525"/>
                  </a:cubicBezTo>
                  <a:cubicBezTo>
                    <a:pt x="22184" y="4865"/>
                    <a:pt x="33929" y="0"/>
                    <a:pt x="46176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85725"/>
              <a:ext cx="2252045" cy="3567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17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15849600" y="8357469"/>
            <a:ext cx="1049303" cy="1029177"/>
            <a:chOff x="0" y="0"/>
            <a:chExt cx="828695" cy="812800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828695" cy="812800"/>
            </a:xfrm>
            <a:custGeom>
              <a:avLst/>
              <a:gdLst/>
              <a:ahLst/>
              <a:cxnLst/>
              <a:rect l="l" t="t" r="r" b="b"/>
              <a:pathLst>
                <a:path w="828695" h="812800">
                  <a:moveTo>
                    <a:pt x="414347" y="0"/>
                  </a:moveTo>
                  <a:cubicBezTo>
                    <a:pt x="185510" y="0"/>
                    <a:pt x="0" y="181951"/>
                    <a:pt x="0" y="406400"/>
                  </a:cubicBezTo>
                  <a:cubicBezTo>
                    <a:pt x="0" y="630849"/>
                    <a:pt x="185510" y="812800"/>
                    <a:pt x="414347" y="812800"/>
                  </a:cubicBezTo>
                  <a:cubicBezTo>
                    <a:pt x="643185" y="812800"/>
                    <a:pt x="828695" y="630849"/>
                    <a:pt x="828695" y="406400"/>
                  </a:cubicBezTo>
                  <a:cubicBezTo>
                    <a:pt x="828695" y="181951"/>
                    <a:pt x="643185" y="0"/>
                    <a:pt x="414347" y="0"/>
                  </a:cubicBezTo>
                  <a:close/>
                </a:path>
              </a:pathLst>
            </a:custGeom>
            <a:solidFill>
              <a:srgbClr val="F2532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77690" y="-19050"/>
              <a:ext cx="673314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739"/>
                </a:lnSpc>
              </a:pPr>
              <a:r>
                <a:rPr lang="en-US" sz="4099" dirty="0">
                  <a:solidFill>
                    <a:srgbClr val="FFFFFF"/>
                  </a:solidFill>
                  <a:latin typeface="Agada"/>
                  <a:ea typeface="Agada"/>
                  <a:cs typeface="Agada"/>
                  <a:sym typeface="Agada"/>
                </a:rPr>
                <a:t>5</a:t>
              </a:r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7439170" y="8657745"/>
            <a:ext cx="766052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80"/>
              </a:lnSpc>
            </a:pPr>
            <a:r>
              <a:rPr lang="he-IL" sz="2900">
                <a:solidFill>
                  <a:srgbClr val="FFFFFF"/>
                </a:solidFill>
                <a:latin typeface="Agada" panose="020B0604020202020204" charset="-79"/>
                <a:ea typeface="Agada Bold"/>
                <a:cs typeface="Agada" panose="020B0604020202020204" charset="-79"/>
                <a:sym typeface="Agada Bold"/>
                <a:rtl/>
              </a:rPr>
              <a:t>עדכון תקציבים ומענה לצוות הנהגה בהוצאות נדרשות</a:t>
            </a:r>
          </a:p>
        </p:txBody>
      </p:sp>
      <p:pic>
        <p:nvPicPr>
          <p:cNvPr id="64" name="תמונה 63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CF6FE12D-78D3-058C-6391-BA876C9A22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74872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94407" y="7330030"/>
            <a:ext cx="22876813" cy="5384444"/>
            <a:chOff x="0" y="0"/>
            <a:chExt cx="3871671" cy="9112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71671" cy="911263"/>
            </a:xfrm>
            <a:custGeom>
              <a:avLst/>
              <a:gdLst/>
              <a:ahLst/>
              <a:cxnLst/>
              <a:rect l="l" t="t" r="r" b="b"/>
              <a:pathLst>
                <a:path w="3871671" h="911263">
                  <a:moveTo>
                    <a:pt x="1935835" y="0"/>
                  </a:moveTo>
                  <a:cubicBezTo>
                    <a:pt x="866703" y="0"/>
                    <a:pt x="0" y="203993"/>
                    <a:pt x="0" y="455631"/>
                  </a:cubicBezTo>
                  <a:cubicBezTo>
                    <a:pt x="0" y="707270"/>
                    <a:pt x="866703" y="911263"/>
                    <a:pt x="1935835" y="911263"/>
                  </a:cubicBezTo>
                  <a:cubicBezTo>
                    <a:pt x="3004968" y="911263"/>
                    <a:pt x="3871671" y="707270"/>
                    <a:pt x="3871671" y="455631"/>
                  </a:cubicBezTo>
                  <a:cubicBezTo>
                    <a:pt x="3871671" y="203993"/>
                    <a:pt x="3004968" y="0"/>
                    <a:pt x="1935835" y="0"/>
                  </a:cubicBezTo>
                  <a:close/>
                </a:path>
              </a:pathLst>
            </a:custGeom>
            <a:solidFill>
              <a:srgbClr val="5BA698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62969" y="47331"/>
              <a:ext cx="3145732" cy="778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788" y="4268446"/>
            <a:ext cx="5965700" cy="1620797"/>
            <a:chOff x="0" y="0"/>
            <a:chExt cx="1571213" cy="4268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71213" cy="426877"/>
            </a:xfrm>
            <a:custGeom>
              <a:avLst/>
              <a:gdLst/>
              <a:ahLst/>
              <a:cxnLst/>
              <a:rect l="l" t="t" r="r" b="b"/>
              <a:pathLst>
                <a:path w="1571213" h="426877">
                  <a:moveTo>
                    <a:pt x="66185" y="0"/>
                  </a:moveTo>
                  <a:lnTo>
                    <a:pt x="1505028" y="0"/>
                  </a:lnTo>
                  <a:cubicBezTo>
                    <a:pt x="1541581" y="0"/>
                    <a:pt x="1571213" y="29632"/>
                    <a:pt x="1571213" y="66185"/>
                  </a:cubicBezTo>
                  <a:lnTo>
                    <a:pt x="1571213" y="360692"/>
                  </a:lnTo>
                  <a:cubicBezTo>
                    <a:pt x="1571213" y="378245"/>
                    <a:pt x="1564240" y="395079"/>
                    <a:pt x="1551828" y="407492"/>
                  </a:cubicBezTo>
                  <a:cubicBezTo>
                    <a:pt x="1539416" y="419904"/>
                    <a:pt x="1522582" y="426877"/>
                    <a:pt x="1505028" y="426877"/>
                  </a:cubicBezTo>
                  <a:lnTo>
                    <a:pt x="66185" y="426877"/>
                  </a:lnTo>
                  <a:cubicBezTo>
                    <a:pt x="29632" y="426877"/>
                    <a:pt x="0" y="397245"/>
                    <a:pt x="0" y="360692"/>
                  </a:cubicBezTo>
                  <a:lnTo>
                    <a:pt x="0" y="66185"/>
                  </a:lnTo>
                  <a:cubicBezTo>
                    <a:pt x="0" y="48631"/>
                    <a:pt x="6973" y="31797"/>
                    <a:pt x="19385" y="19385"/>
                  </a:cubicBezTo>
                  <a:cubicBezTo>
                    <a:pt x="31797" y="6973"/>
                    <a:pt x="48631" y="0"/>
                    <a:pt x="66185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571213" cy="46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53474" y="4788332"/>
            <a:ext cx="4234328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79"/>
              </a:lnSpc>
            </a:pPr>
            <a:r>
              <a:rPr lang="he-IL" sz="4399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תקציבי הנהגה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434512" y="4268446"/>
            <a:ext cx="5965700" cy="1620797"/>
            <a:chOff x="0" y="0"/>
            <a:chExt cx="1571213" cy="4268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71213" cy="426877"/>
            </a:xfrm>
            <a:custGeom>
              <a:avLst/>
              <a:gdLst/>
              <a:ahLst/>
              <a:cxnLst/>
              <a:rect l="l" t="t" r="r" b="b"/>
              <a:pathLst>
                <a:path w="1571213" h="426877">
                  <a:moveTo>
                    <a:pt x="66185" y="0"/>
                  </a:moveTo>
                  <a:lnTo>
                    <a:pt x="1505028" y="0"/>
                  </a:lnTo>
                  <a:cubicBezTo>
                    <a:pt x="1541581" y="0"/>
                    <a:pt x="1571213" y="29632"/>
                    <a:pt x="1571213" y="66185"/>
                  </a:cubicBezTo>
                  <a:lnTo>
                    <a:pt x="1571213" y="360692"/>
                  </a:lnTo>
                  <a:cubicBezTo>
                    <a:pt x="1571213" y="378245"/>
                    <a:pt x="1564240" y="395079"/>
                    <a:pt x="1551828" y="407492"/>
                  </a:cubicBezTo>
                  <a:cubicBezTo>
                    <a:pt x="1539416" y="419904"/>
                    <a:pt x="1522582" y="426877"/>
                    <a:pt x="1505028" y="426877"/>
                  </a:cubicBezTo>
                  <a:lnTo>
                    <a:pt x="66185" y="426877"/>
                  </a:lnTo>
                  <a:cubicBezTo>
                    <a:pt x="29632" y="426877"/>
                    <a:pt x="0" y="397245"/>
                    <a:pt x="0" y="360692"/>
                  </a:cubicBezTo>
                  <a:lnTo>
                    <a:pt x="0" y="66185"/>
                  </a:lnTo>
                  <a:cubicBezTo>
                    <a:pt x="0" y="48631"/>
                    <a:pt x="6973" y="31797"/>
                    <a:pt x="19385" y="19385"/>
                  </a:cubicBezTo>
                  <a:cubicBezTo>
                    <a:pt x="31797" y="6973"/>
                    <a:pt x="48631" y="0"/>
                    <a:pt x="66185" y="0"/>
                  </a:cubicBezTo>
                  <a:close/>
                </a:path>
              </a:pathLst>
            </a:custGeom>
            <a:solidFill>
              <a:srgbClr val="F2532E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571213" cy="4649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071456" y="4788332"/>
            <a:ext cx="4691812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279"/>
              </a:lnSpc>
            </a:pPr>
            <a:r>
              <a:rPr lang="he-IL" sz="4399">
                <a:solidFill>
                  <a:srgbClr val="FFFFFF"/>
                </a:solidFill>
                <a:latin typeface="Agada"/>
                <a:ea typeface="Agada"/>
                <a:cs typeface="Agada"/>
                <a:sym typeface="Agada"/>
                <a:rtl/>
              </a:rPr>
              <a:t>תקציבי שבטים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94291" y="1933508"/>
            <a:ext cx="14897024" cy="136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339"/>
              </a:lnSpc>
            </a:pPr>
            <a:r>
              <a:rPr lang="he-IL" sz="9399">
                <a:solidFill>
                  <a:srgbClr val="3C2547"/>
                </a:solidFill>
                <a:latin typeface="Agada Bold"/>
                <a:ea typeface="Agada Bold"/>
                <a:cs typeface="Agada Bold"/>
                <a:sym typeface="Agada Bold"/>
                <a:rtl/>
              </a:rPr>
              <a:t>טיפים של אלופים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1437229"/>
            <a:ext cx="588195" cy="5881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320475" y="-2380711"/>
            <a:ext cx="3647050" cy="364705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48E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 rot="-1007902">
            <a:off x="16089911" y="6116301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9"/>
                </a:lnTo>
                <a:lnTo>
                  <a:pt x="0" y="6049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1" name="Freeform 21"/>
          <p:cNvSpPr/>
          <p:nvPr/>
        </p:nvSpPr>
        <p:spPr>
          <a:xfrm rot="2282926">
            <a:off x="1775103" y="3263202"/>
            <a:ext cx="1005202" cy="604949"/>
          </a:xfrm>
          <a:custGeom>
            <a:avLst/>
            <a:gdLst/>
            <a:ahLst/>
            <a:cxnLst/>
            <a:rect l="l" t="t" r="r" b="b"/>
            <a:pathLst>
              <a:path w="1005202" h="604949">
                <a:moveTo>
                  <a:pt x="0" y="0"/>
                </a:moveTo>
                <a:lnTo>
                  <a:pt x="1005202" y="0"/>
                </a:lnTo>
                <a:lnTo>
                  <a:pt x="1005202" y="604948"/>
                </a:lnTo>
                <a:lnTo>
                  <a:pt x="0" y="6049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22" name="Group 22"/>
          <p:cNvGrpSpPr/>
          <p:nvPr/>
        </p:nvGrpSpPr>
        <p:grpSpPr>
          <a:xfrm>
            <a:off x="16965203" y="3565676"/>
            <a:ext cx="588195" cy="58819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3C2547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 rot="586600">
            <a:off x="731722" y="5411549"/>
            <a:ext cx="846058" cy="1458721"/>
          </a:xfrm>
          <a:custGeom>
            <a:avLst/>
            <a:gdLst/>
            <a:ahLst/>
            <a:cxnLst/>
            <a:rect l="l" t="t" r="r" b="b"/>
            <a:pathLst>
              <a:path w="846058" h="1458721">
                <a:moveTo>
                  <a:pt x="0" y="0"/>
                </a:moveTo>
                <a:lnTo>
                  <a:pt x="846058" y="0"/>
                </a:lnTo>
                <a:lnTo>
                  <a:pt x="846058" y="1458720"/>
                </a:lnTo>
                <a:lnTo>
                  <a:pt x="0" y="1458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26" name="Freeform 26"/>
          <p:cNvSpPr/>
          <p:nvPr/>
        </p:nvSpPr>
        <p:spPr>
          <a:xfrm rot="586600">
            <a:off x="16786420" y="920662"/>
            <a:ext cx="846058" cy="1458721"/>
          </a:xfrm>
          <a:custGeom>
            <a:avLst/>
            <a:gdLst/>
            <a:ahLst/>
            <a:cxnLst/>
            <a:rect l="l" t="t" r="r" b="b"/>
            <a:pathLst>
              <a:path w="846058" h="1458721">
                <a:moveTo>
                  <a:pt x="0" y="0"/>
                </a:moveTo>
                <a:lnTo>
                  <a:pt x="846058" y="0"/>
                </a:lnTo>
                <a:lnTo>
                  <a:pt x="846058" y="1458721"/>
                </a:lnTo>
                <a:lnTo>
                  <a:pt x="0" y="14587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pic>
        <p:nvPicPr>
          <p:cNvPr id="27" name="תמונה 26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F5526A98-D1A3-576C-7B4E-50FEDEE3CF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74872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37813" y="-2423296"/>
            <a:ext cx="7828500" cy="78285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E7D7"/>
            </a:solidFill>
          </p:spPr>
          <p:txBody>
            <a:bodyPr/>
            <a:lstStyle/>
            <a:p>
              <a:endParaRPr lang="he-I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111950">
            <a:off x="16723456" y="5547545"/>
            <a:ext cx="1071688" cy="644961"/>
          </a:xfrm>
          <a:custGeom>
            <a:avLst/>
            <a:gdLst/>
            <a:ahLst/>
            <a:cxnLst/>
            <a:rect l="l" t="t" r="r" b="b"/>
            <a:pathLst>
              <a:path w="1071688" h="644961">
                <a:moveTo>
                  <a:pt x="0" y="0"/>
                </a:moveTo>
                <a:lnTo>
                  <a:pt x="1071688" y="0"/>
                </a:lnTo>
                <a:lnTo>
                  <a:pt x="1071688" y="644961"/>
                </a:lnTo>
                <a:lnTo>
                  <a:pt x="0" y="6449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6" name="Freeform 6"/>
          <p:cNvSpPr/>
          <p:nvPr/>
        </p:nvSpPr>
        <p:spPr>
          <a:xfrm>
            <a:off x="644711" y="7486590"/>
            <a:ext cx="8499289" cy="1792577"/>
          </a:xfrm>
          <a:custGeom>
            <a:avLst/>
            <a:gdLst/>
            <a:ahLst/>
            <a:cxnLst/>
            <a:rect l="l" t="t" r="r" b="b"/>
            <a:pathLst>
              <a:path w="8499289" h="1792577">
                <a:moveTo>
                  <a:pt x="0" y="0"/>
                </a:moveTo>
                <a:lnTo>
                  <a:pt x="8499289" y="0"/>
                </a:lnTo>
                <a:lnTo>
                  <a:pt x="8499289" y="1792577"/>
                </a:lnTo>
                <a:lnTo>
                  <a:pt x="0" y="1792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7" name="Freeform 7"/>
          <p:cNvSpPr/>
          <p:nvPr/>
        </p:nvSpPr>
        <p:spPr>
          <a:xfrm rot="-10697281">
            <a:off x="14515931" y="9516476"/>
            <a:ext cx="1933065" cy="741814"/>
          </a:xfrm>
          <a:custGeom>
            <a:avLst/>
            <a:gdLst/>
            <a:ahLst/>
            <a:cxnLst/>
            <a:rect l="l" t="t" r="r" b="b"/>
            <a:pathLst>
              <a:path w="1933065" h="741814">
                <a:moveTo>
                  <a:pt x="0" y="0"/>
                </a:moveTo>
                <a:lnTo>
                  <a:pt x="1933065" y="0"/>
                </a:lnTo>
                <a:lnTo>
                  <a:pt x="1933065" y="741814"/>
                </a:lnTo>
                <a:lnTo>
                  <a:pt x="0" y="741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8" name="Group 8"/>
          <p:cNvGrpSpPr/>
          <p:nvPr/>
        </p:nvGrpSpPr>
        <p:grpSpPr>
          <a:xfrm>
            <a:off x="15749596" y="673675"/>
            <a:ext cx="710050" cy="7100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68868" y="1046254"/>
            <a:ext cx="6571167" cy="8308372"/>
          </a:xfrm>
          <a:custGeom>
            <a:avLst/>
            <a:gdLst/>
            <a:ahLst/>
            <a:cxnLst/>
            <a:rect l="l" t="t" r="r" b="b"/>
            <a:pathLst>
              <a:path w="6571167" h="8308372">
                <a:moveTo>
                  <a:pt x="0" y="0"/>
                </a:moveTo>
                <a:lnTo>
                  <a:pt x="6571167" y="0"/>
                </a:lnTo>
                <a:lnTo>
                  <a:pt x="6571167" y="8308372"/>
                </a:lnTo>
                <a:lnTo>
                  <a:pt x="0" y="83083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12" name="Freeform 12"/>
          <p:cNvSpPr/>
          <p:nvPr/>
        </p:nvSpPr>
        <p:spPr>
          <a:xfrm rot="586600">
            <a:off x="6103645" y="2188346"/>
            <a:ext cx="846058" cy="1458721"/>
          </a:xfrm>
          <a:custGeom>
            <a:avLst/>
            <a:gdLst/>
            <a:ahLst/>
            <a:cxnLst/>
            <a:rect l="l" t="t" r="r" b="b"/>
            <a:pathLst>
              <a:path w="846058" h="1458721">
                <a:moveTo>
                  <a:pt x="0" y="0"/>
                </a:moveTo>
                <a:lnTo>
                  <a:pt x="846058" y="0"/>
                </a:lnTo>
                <a:lnTo>
                  <a:pt x="846058" y="1458721"/>
                </a:lnTo>
                <a:lnTo>
                  <a:pt x="0" y="14587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grpSp>
        <p:nvGrpSpPr>
          <p:cNvPr id="13" name="Group 13"/>
          <p:cNvGrpSpPr/>
          <p:nvPr/>
        </p:nvGrpSpPr>
        <p:grpSpPr>
          <a:xfrm>
            <a:off x="7540035" y="3708308"/>
            <a:ext cx="525252" cy="525252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3448" y="6442413"/>
            <a:ext cx="525252" cy="525252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5BA698"/>
              </a:solidFill>
              <a:prstDash val="lgDash"/>
              <a:miter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756885" y="6876489"/>
            <a:ext cx="6702761" cy="1291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0"/>
              </a:lnSpc>
            </a:pPr>
            <a:r>
              <a:rPr lang="en-US" sz="9600">
                <a:solidFill>
                  <a:srgbClr val="3C2547"/>
                </a:solidFill>
                <a:latin typeface="More Sugar"/>
                <a:ea typeface="More Sugar"/>
                <a:cs typeface="More Sugar"/>
                <a:sym typeface="More Sugar"/>
              </a:rPr>
              <a:t>Thank You!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78812" y="3109506"/>
            <a:ext cx="6702761" cy="1388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0399"/>
              </a:lnSpc>
            </a:pPr>
            <a:r>
              <a:rPr lang="he-IL" sz="10399">
                <a:solidFill>
                  <a:srgbClr val="3C2547"/>
                </a:solidFill>
                <a:latin typeface="Gveret Levin"/>
                <a:ea typeface="Gveret Levin"/>
                <a:cs typeface="Gveret Levin"/>
                <a:sym typeface="Gveret Levin"/>
                <a:rtl/>
              </a:rPr>
              <a:t>שאלות?</a:t>
            </a:r>
          </a:p>
        </p:txBody>
      </p:sp>
      <p:pic>
        <p:nvPicPr>
          <p:cNvPr id="21" name="תמונה 20" descr="תמונה שמכילה סמל, סימן, גרפיקה, לוגו&#10;&#10;התיאור נוצר באופן אוטומטי">
            <a:extLst>
              <a:ext uri="{FF2B5EF4-FFF2-40B4-BE49-F238E27FC236}">
                <a16:creationId xmlns:a16="http://schemas.microsoft.com/office/drawing/2014/main" id="{5AF83E94-76DB-4530-FC2A-DEB3D2C60C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226" y="74872"/>
            <a:ext cx="1073926" cy="10739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261</Words>
  <Application>Microsoft Office PowerPoint</Application>
  <PresentationFormat>מותאם אישית</PresentationFormat>
  <Paragraphs>56</Paragraphs>
  <Slides>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More Sugar</vt:lpstr>
      <vt:lpstr>Aptos</vt:lpstr>
      <vt:lpstr>Agada Bold</vt:lpstr>
      <vt:lpstr>Gveret Levin</vt:lpstr>
      <vt:lpstr>Agada</vt:lpstr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תקציבי הנהגה ושבטים מה? כמה? ולמה?</dc:title>
  <cp:lastModifiedBy>מחלקת מפעלים וארגון- מייל מחלקתי</cp:lastModifiedBy>
  <cp:revision>1</cp:revision>
  <dcterms:created xsi:type="dcterms:W3CDTF">2006-08-16T00:00:00Z</dcterms:created>
  <dcterms:modified xsi:type="dcterms:W3CDTF">2024-09-16T09:21:17Z</dcterms:modified>
  <dc:identifier>DAGOTV9PJYc</dc:identifier>
</cp:coreProperties>
</file>