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2"/>
  </p:normalViewPr>
  <p:slideViewPr>
    <p:cSldViewPr snapToGrid="0" snapToObjects="1">
      <p:cViewPr varScale="1">
        <p:scale>
          <a:sx n="111" d="100"/>
          <a:sy n="111" d="100"/>
        </p:scale>
        <p:origin x="1212" y="-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ג'/אב/תשפ"ד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63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ג'/אב/תשפ"ד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0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ג'/אב/תשפ"ד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480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ג'/אב/תשפ"ד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911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ג'/אב/תשפ"ד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76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ג'/אב/תשפ"ד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609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ג'/אב/תשפ"ד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955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ג'/אב/תשפ"ד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195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ג'/אב/תשפ"ד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34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ג'/אב/תשפ"ד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85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ג'/אב/תשפ"ד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528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5A4F0-78FF-7D4F-B9BF-C4843BF1ACAA}" type="datetimeFigureOut">
              <a:rPr lang="he-IL" smtClean="0"/>
              <a:t>ג'/אב/תשפ"ד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720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PgcuJLamzE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1064045"/>
            <a:ext cx="8565931" cy="4924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5400" dirty="0">
                <a:latin typeface="Alef" pitchFamily="2" charset="-79"/>
                <a:cs typeface="Alef" pitchFamily="2" charset="-79"/>
              </a:rPr>
              <a:t>Monday</a:t>
            </a:r>
          </a:p>
          <a:p>
            <a:pPr algn="ctr" rtl="1"/>
            <a:r>
              <a:rPr lang="en-US" sz="3000" dirty="0">
                <a:latin typeface="Alef" pitchFamily="2" charset="-79"/>
                <a:cs typeface="Alef" pitchFamily="2" charset="-79"/>
              </a:rPr>
              <a:t>Workspace</a:t>
            </a:r>
          </a:p>
          <a:p>
            <a:pPr algn="ctr" rtl="1"/>
            <a:endParaRPr lang="en-US" sz="3000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3000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3000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3000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3000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3000" dirty="0">
              <a:latin typeface="Alef" pitchFamily="2" charset="-79"/>
              <a:cs typeface="Alef" pitchFamily="2" charset="-79"/>
            </a:endParaRPr>
          </a:p>
          <a:p>
            <a:pPr algn="ctr" rtl="1"/>
            <a:r>
              <a:rPr lang="he-IL" sz="3000" dirty="0">
                <a:latin typeface="Alef" pitchFamily="2" charset="-79"/>
                <a:cs typeface="Alef" pitchFamily="2" charset="-79"/>
              </a:rPr>
              <a:t>רכזי/ות מפעלים וארגון</a:t>
            </a:r>
          </a:p>
          <a:p>
            <a:pPr algn="ctr" rtl="1"/>
            <a:r>
              <a:rPr lang="he-IL" sz="2000" dirty="0">
                <a:latin typeface="Alef" pitchFamily="2" charset="-79"/>
                <a:cs typeface="Alef" pitchFamily="2" charset="-79"/>
              </a:rPr>
              <a:t>ספטמבר 24</a:t>
            </a:r>
          </a:p>
        </p:txBody>
      </p:sp>
      <p:pic>
        <p:nvPicPr>
          <p:cNvPr id="1026" name="Picture 2" descr="monday.com | Slack App Directory">
            <a:extLst>
              <a:ext uri="{FF2B5EF4-FFF2-40B4-BE49-F238E27FC236}">
                <a16:creationId xmlns:a16="http://schemas.microsoft.com/office/drawing/2014/main" id="{92CE321A-B5D5-D33F-002A-A63F728E5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6" y="267661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8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267630"/>
            <a:ext cx="8565931" cy="49859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dirty="0">
                <a:latin typeface="Alef" pitchFamily="2" charset="-79"/>
                <a:cs typeface="Alef" pitchFamily="2" charset="-79"/>
              </a:rPr>
              <a:t>מה מו מי?!</a:t>
            </a:r>
          </a:p>
          <a:p>
            <a:pPr algn="ctr" rtl="1"/>
            <a:endParaRPr lang="he-IL" sz="5400" dirty="0">
              <a:latin typeface="Alef" pitchFamily="2" charset="-79"/>
              <a:cs typeface="Alef" pitchFamily="2" charset="-79"/>
            </a:endParaRPr>
          </a:p>
          <a:p>
            <a:pPr algn="r" rtl="1"/>
            <a:endParaRPr lang="en-US" sz="3000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en-US" sz="3000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3000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3000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3000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3000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3000" dirty="0">
              <a:latin typeface="Alef" pitchFamily="2" charset="-79"/>
              <a:cs typeface="Alef" pitchFamily="2" charset="-79"/>
            </a:endParaRPr>
          </a:p>
        </p:txBody>
      </p:sp>
      <p:pic>
        <p:nvPicPr>
          <p:cNvPr id="9" name="מדיה מקוונת 8" title="How to get started | monday.com tutorials">
            <a:hlinkClick r:id="" action="ppaction://media"/>
            <a:extLst>
              <a:ext uri="{FF2B5EF4-FFF2-40B4-BE49-F238E27FC236}">
                <a16:creationId xmlns:a16="http://schemas.microsoft.com/office/drawing/2014/main" id="{8F83436A-90AE-5E84-8A6E-0A96242D04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9034" y="1188852"/>
            <a:ext cx="8736111" cy="49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CE13C2-20C3-05FC-25FC-23F68C74A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ברמה התנועתית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6C27332-9785-3943-9D1B-B73026300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קישורים ודד לינים.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תהליך בטיחות.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אישור תוכניות לפתיחת שנה.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ריכוז פורימונים.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אישור תוכניות לפסח.</a:t>
            </a:r>
          </a:p>
          <a:p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טמפלטים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לעבודה למפעלים הגדולים (חנוכה, פסח וקיץ).</a:t>
            </a:r>
          </a:p>
          <a:p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טמפלטים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לעבודה למפעלים הקטנים – בהמשך.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התנגשויות- בהמשך..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סטטוס מוסמכים ראש טור- בהמשך.. 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איגום משאבים- בהמשך..</a:t>
            </a:r>
          </a:p>
          <a:p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767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CE13C2-20C3-05FC-25FC-23F68C74A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מה זה נותן לי?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6C27332-9785-3943-9D1B-B73026300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פתיחת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בורד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סוגי עמודות.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יצוא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בורד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תגובות.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תיוג אנשים.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פילטרים +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סורט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+ הייד.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נתונים מתוך שאלון.</a:t>
            </a:r>
          </a:p>
          <a:p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אוטומציות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אינטגרציות.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נתונים מתוך אקסל.</a:t>
            </a:r>
          </a:p>
          <a:p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935372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101</Words>
  <Application>Microsoft Office PowerPoint</Application>
  <PresentationFormat>‫הצגה על המסך (4:3)</PresentationFormat>
  <Paragraphs>42</Paragraphs>
  <Slides>4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9" baseType="lpstr">
      <vt:lpstr>Alef</vt:lpstr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ברמה התנועתית</vt:lpstr>
      <vt:lpstr>מה זה נותן לי?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מיכל פרי</dc:creator>
  <cp:lastModifiedBy>איתי ברטוב</cp:lastModifiedBy>
  <cp:revision>3</cp:revision>
  <dcterms:created xsi:type="dcterms:W3CDTF">2021-06-06T09:36:39Z</dcterms:created>
  <dcterms:modified xsi:type="dcterms:W3CDTF">2024-08-07T07:59:10Z</dcterms:modified>
</cp:coreProperties>
</file>