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8" r:id="rId2"/>
    <p:sldId id="257" r:id="rId3"/>
    <p:sldId id="259" r:id="rId4"/>
    <p:sldId id="422" r:id="rId5"/>
    <p:sldId id="423" r:id="rId6"/>
    <p:sldId id="388" r:id="rId7"/>
    <p:sldId id="389" r:id="rId8"/>
    <p:sldId id="386" r:id="rId9"/>
    <p:sldId id="390" r:id="rId10"/>
    <p:sldId id="391" r:id="rId11"/>
    <p:sldId id="392" r:id="rId12"/>
    <p:sldId id="425" r:id="rId13"/>
    <p:sldId id="426" r:id="rId14"/>
    <p:sldId id="427" r:id="rId15"/>
    <p:sldId id="428" r:id="rId16"/>
    <p:sldId id="260" r:id="rId17"/>
    <p:sldId id="429" r:id="rId18"/>
    <p:sldId id="261" r:id="rId19"/>
    <p:sldId id="263" r:id="rId20"/>
    <p:sldId id="42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2"/>
  </p:normalViewPr>
  <p:slideViewPr>
    <p:cSldViewPr snapToGrid="0" snapToObjects="1">
      <p:cViewPr varScale="1">
        <p:scale>
          <a:sx n="63" d="100"/>
          <a:sy n="63" d="100"/>
        </p:scale>
        <p:origin x="67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תי ברטוב" userId="f737b9de-d88e-49d0-8572-5a671752ca5b" providerId="ADAL" clId="{F63A157A-04D9-4F93-8A6C-AE2E1E8E37C4}"/>
    <pc:docChg chg="custSel modSld">
      <pc:chgData name="איתי ברטוב" userId="f737b9de-d88e-49d0-8572-5a671752ca5b" providerId="ADAL" clId="{F63A157A-04D9-4F93-8A6C-AE2E1E8E37C4}" dt="2024-09-26T09:22:32.640" v="145" actId="20577"/>
      <pc:docMkLst>
        <pc:docMk/>
      </pc:docMkLst>
      <pc:sldChg chg="modSp mod">
        <pc:chgData name="איתי ברטוב" userId="f737b9de-d88e-49d0-8572-5a671752ca5b" providerId="ADAL" clId="{F63A157A-04D9-4F93-8A6C-AE2E1E8E37C4}" dt="2024-09-26T09:16:30.346" v="3" actId="20577"/>
        <pc:sldMkLst>
          <pc:docMk/>
          <pc:sldMk cId="968789286" sldId="257"/>
        </pc:sldMkLst>
        <pc:spChg chg="mod">
          <ac:chgData name="איתי ברטוב" userId="f737b9de-d88e-49d0-8572-5a671752ca5b" providerId="ADAL" clId="{F63A157A-04D9-4F93-8A6C-AE2E1E8E37C4}" dt="2024-09-26T09:16:30.346" v="3" actId="20577"/>
          <ac:spMkLst>
            <pc:docMk/>
            <pc:sldMk cId="968789286" sldId="257"/>
            <ac:spMk id="2" creationId="{A208B1B0-8DB0-5E94-C46E-D3926846F5A4}"/>
          </ac:spMkLst>
        </pc:spChg>
      </pc:sldChg>
      <pc:sldChg chg="modSp mod">
        <pc:chgData name="איתי ברטוב" userId="f737b9de-d88e-49d0-8572-5a671752ca5b" providerId="ADAL" clId="{F63A157A-04D9-4F93-8A6C-AE2E1E8E37C4}" dt="2024-09-26T09:22:32.640" v="145" actId="20577"/>
        <pc:sldMkLst>
          <pc:docMk/>
          <pc:sldMk cId="3997599626" sldId="261"/>
        </pc:sldMkLst>
        <pc:spChg chg="mod">
          <ac:chgData name="איתי ברטוב" userId="f737b9de-d88e-49d0-8572-5a671752ca5b" providerId="ADAL" clId="{F63A157A-04D9-4F93-8A6C-AE2E1E8E37C4}" dt="2024-09-26T09:22:32.640" v="145" actId="20577"/>
          <ac:spMkLst>
            <pc:docMk/>
            <pc:sldMk cId="3997599626" sldId="261"/>
            <ac:spMk id="4" creationId="{82FDFD71-D7F3-4DAE-FC89-F629DDE4ECED}"/>
          </ac:spMkLst>
        </pc:spChg>
      </pc:sldChg>
    </pc:docChg>
  </pc:docChgLst>
  <pc:docChgLst>
    <pc:chgData name="מחלקת מפעלים וארגון- מייל מחלקתי" userId="8efe78d1-a801-460b-9d54-e55bbcda9a21" providerId="ADAL" clId="{3F9779EC-2DC4-40DE-AEA8-71B1F7EFF51F}"/>
    <pc:docChg chg="modSld sldOrd">
      <pc:chgData name="מחלקת מפעלים וארגון- מייל מחלקתי" userId="8efe78d1-a801-460b-9d54-e55bbcda9a21" providerId="ADAL" clId="{3F9779EC-2DC4-40DE-AEA8-71B1F7EFF51F}" dt="2024-09-16T09:55:07.246" v="205" actId="20577"/>
      <pc:docMkLst>
        <pc:docMk/>
      </pc:docMkLst>
      <pc:sldChg chg="modSp mod">
        <pc:chgData name="מחלקת מפעלים וארגון- מייל מחלקתי" userId="8efe78d1-a801-460b-9d54-e55bbcda9a21" providerId="ADAL" clId="{3F9779EC-2DC4-40DE-AEA8-71B1F7EFF51F}" dt="2024-09-16T09:55:07.246" v="205" actId="20577"/>
        <pc:sldMkLst>
          <pc:docMk/>
          <pc:sldMk cId="3997599626" sldId="261"/>
        </pc:sldMkLst>
        <pc:spChg chg="mod">
          <ac:chgData name="מחלקת מפעלים וארגון- מייל מחלקתי" userId="8efe78d1-a801-460b-9d54-e55bbcda9a21" providerId="ADAL" clId="{3F9779EC-2DC4-40DE-AEA8-71B1F7EFF51F}" dt="2024-09-16T09:55:07.246" v="205" actId="20577"/>
          <ac:spMkLst>
            <pc:docMk/>
            <pc:sldMk cId="3997599626" sldId="261"/>
            <ac:spMk id="4" creationId="{82FDFD71-D7F3-4DAE-FC89-F629DDE4ECED}"/>
          </ac:spMkLst>
        </pc:spChg>
      </pc:sldChg>
      <pc:sldChg chg="modSp mod">
        <pc:chgData name="מחלקת מפעלים וארגון- מייל מחלקתי" userId="8efe78d1-a801-460b-9d54-e55bbcda9a21" providerId="ADAL" clId="{3F9779EC-2DC4-40DE-AEA8-71B1F7EFF51F}" dt="2024-09-16T09:53:01.890" v="61" actId="6549"/>
        <pc:sldMkLst>
          <pc:docMk/>
          <pc:sldMk cId="1268653345" sldId="390"/>
        </pc:sldMkLst>
        <pc:spChg chg="mod">
          <ac:chgData name="מחלקת מפעלים וארגון- מייל מחלקתי" userId="8efe78d1-a801-460b-9d54-e55bbcda9a21" providerId="ADAL" clId="{3F9779EC-2DC4-40DE-AEA8-71B1F7EFF51F}" dt="2024-09-16T09:53:01.890" v="61" actId="6549"/>
          <ac:spMkLst>
            <pc:docMk/>
            <pc:sldMk cId="1268653345" sldId="390"/>
            <ac:spMk id="5" creationId="{00000000-0000-0000-0000-000000000000}"/>
          </ac:spMkLst>
        </pc:spChg>
      </pc:sldChg>
      <pc:sldChg chg="modSp mod ord">
        <pc:chgData name="מחלקת מפעלים וארגון- מייל מחלקתי" userId="8efe78d1-a801-460b-9d54-e55bbcda9a21" providerId="ADAL" clId="{3F9779EC-2DC4-40DE-AEA8-71B1F7EFF51F}" dt="2024-09-16T09:51:39.299" v="50" actId="20577"/>
        <pc:sldMkLst>
          <pc:docMk/>
          <pc:sldMk cId="2360729088" sldId="422"/>
        </pc:sldMkLst>
        <pc:spChg chg="mod">
          <ac:chgData name="מחלקת מפעלים וארגון- מייל מחלקתי" userId="8efe78d1-a801-460b-9d54-e55bbcda9a21" providerId="ADAL" clId="{3F9779EC-2DC4-40DE-AEA8-71B1F7EFF51F}" dt="2024-09-16T09:51:39.299" v="50" actId="20577"/>
          <ac:spMkLst>
            <pc:docMk/>
            <pc:sldMk cId="2360729088" sldId="422"/>
            <ac:spMk id="23" creationId="{00000000-0000-0000-0000-000000000000}"/>
          </ac:spMkLst>
        </pc:spChg>
        <pc:spChg chg="mod">
          <ac:chgData name="מחלקת מפעלים וארגון- מייל מחלקתי" userId="8efe78d1-a801-460b-9d54-e55bbcda9a21" providerId="ADAL" clId="{3F9779EC-2DC4-40DE-AEA8-71B1F7EFF51F}" dt="2024-09-16T09:50:37.305" v="2" actId="14100"/>
          <ac:spMkLst>
            <pc:docMk/>
            <pc:sldMk cId="2360729088" sldId="422"/>
            <ac:spMk id="226322" creationId="{00000000-0000-0000-0000-000000000000}"/>
          </ac:spMkLst>
        </pc:spChg>
      </pc:sldChg>
      <pc:sldChg chg="modSp">
        <pc:chgData name="מחלקת מפעלים וארגון- מייל מחלקתי" userId="8efe78d1-a801-460b-9d54-e55bbcda9a21" providerId="ADAL" clId="{3F9779EC-2DC4-40DE-AEA8-71B1F7EFF51F}" dt="2024-09-16T09:52:18.405" v="60" actId="20577"/>
        <pc:sldMkLst>
          <pc:docMk/>
          <pc:sldMk cId="1968765303" sldId="423"/>
        </pc:sldMkLst>
        <pc:spChg chg="mod">
          <ac:chgData name="מחלקת מפעלים וארגון- מייל מחלקתי" userId="8efe78d1-a801-460b-9d54-e55bbcda9a21" providerId="ADAL" clId="{3F9779EC-2DC4-40DE-AEA8-71B1F7EFF51F}" dt="2024-09-16T09:52:18.405" v="60" actId="20577"/>
          <ac:spMkLst>
            <pc:docMk/>
            <pc:sldMk cId="1968765303" sldId="423"/>
            <ac:spMk id="6" creationId="{00000000-0000-0000-0000-000000000000}"/>
          </ac:spMkLst>
        </pc:spChg>
      </pc:sldChg>
      <pc:sldChg chg="modSp mod">
        <pc:chgData name="מחלקת מפעלים וארגון- מייל מחלקתי" userId="8efe78d1-a801-460b-9d54-e55bbcda9a21" providerId="ADAL" clId="{3F9779EC-2DC4-40DE-AEA8-71B1F7EFF51F}" dt="2024-09-16T09:54:10.040" v="191" actId="20577"/>
        <pc:sldMkLst>
          <pc:docMk/>
          <pc:sldMk cId="1901626565" sldId="425"/>
        </pc:sldMkLst>
        <pc:spChg chg="mod">
          <ac:chgData name="מחלקת מפעלים וארגון- מייל מחלקתי" userId="8efe78d1-a801-460b-9d54-e55bbcda9a21" providerId="ADAL" clId="{3F9779EC-2DC4-40DE-AEA8-71B1F7EFF51F}" dt="2024-09-16T09:54:10.040" v="191" actId="20577"/>
          <ac:spMkLst>
            <pc:docMk/>
            <pc:sldMk cId="1901626565" sldId="425"/>
            <ac:spMk id="4" creationId="{82FDFD71-D7F3-4DAE-FC89-F629DDE4ECE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11D26-310B-47C7-B515-13F18190C20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947F20C-B186-4FCD-A1F4-35CB9137FCC5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קב"ט</a:t>
          </a:r>
        </a:p>
      </dgm:t>
    </dgm:pt>
    <dgm:pt modelId="{CD4E62FC-D6B0-48A6-BB09-61941DA7DDA8}" type="parTrans" cxnId="{E742B35E-50A7-4B24-B40E-4160863E9932}">
      <dgm:prSet/>
      <dgm:spPr/>
      <dgm:t>
        <a:bodyPr/>
        <a:lstStyle/>
        <a:p>
          <a:pPr rtl="1"/>
          <a:endParaRPr lang="he-IL"/>
        </a:p>
      </dgm:t>
    </dgm:pt>
    <dgm:pt modelId="{2030A9A1-05A2-4F9E-A164-7BF76C3173C0}" type="sibTrans" cxnId="{E742B35E-50A7-4B24-B40E-4160863E9932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יואב יעקובי</a:t>
          </a:r>
        </a:p>
      </dgm:t>
    </dgm:pt>
    <dgm:pt modelId="{2AF98D8B-72ED-4D82-982A-C2003E6D606C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חדר מצב</a:t>
          </a:r>
        </a:p>
      </dgm:t>
    </dgm:pt>
    <dgm:pt modelId="{3DDD64CE-9DD9-4E56-8CB7-DB8F26130058}" type="parTrans" cxnId="{C1252F91-0A77-4E16-8529-BEDCD805C65A}">
      <dgm:prSet/>
      <dgm:spPr/>
      <dgm:t>
        <a:bodyPr/>
        <a:lstStyle/>
        <a:p>
          <a:pPr rtl="1"/>
          <a:endParaRPr lang="he-IL"/>
        </a:p>
      </dgm:t>
    </dgm:pt>
    <dgm:pt modelId="{ED94D14C-C999-4BE0-B153-8FCAB6071CA6}" type="sibTrans" cxnId="{C1252F91-0A77-4E16-8529-BEDCD805C65A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שניר שמחון</a:t>
          </a:r>
        </a:p>
      </dgm:t>
    </dgm:pt>
    <dgm:pt modelId="{41484194-F2D5-44AB-A8ED-528ADB2494FF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הלשכה לתיאום טיולים</a:t>
          </a:r>
        </a:p>
      </dgm:t>
    </dgm:pt>
    <dgm:pt modelId="{C2926824-F276-480D-9266-68361061CCA0}" type="parTrans" cxnId="{12F82A42-9FF9-4887-A455-87EBCDE068E3}">
      <dgm:prSet/>
      <dgm:spPr/>
      <dgm:t>
        <a:bodyPr/>
        <a:lstStyle/>
        <a:p>
          <a:pPr rtl="1"/>
          <a:endParaRPr lang="he-IL"/>
        </a:p>
      </dgm:t>
    </dgm:pt>
    <dgm:pt modelId="{18EDE1A7-FE2D-4ABC-991C-87AFE05D65DF}" type="sibTrans" cxnId="{12F82A42-9FF9-4887-A455-87EBCDE068E3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יעל קוטנר</a:t>
          </a:r>
        </a:p>
      </dgm:t>
    </dgm:pt>
    <dgm:pt modelId="{EEE68FF3-C495-44AC-B953-9831BAE8DEE0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אנשי צוות</a:t>
          </a:r>
        </a:p>
      </dgm:t>
    </dgm:pt>
    <dgm:pt modelId="{D1E55C03-F175-4C0C-8AFF-4F087AB4BC4C}" type="parTrans" cxnId="{19F48BBD-075F-468F-9B3B-EEDF9AD8E479}">
      <dgm:prSet/>
      <dgm:spPr/>
      <dgm:t>
        <a:bodyPr/>
        <a:lstStyle/>
        <a:p>
          <a:pPr rtl="1"/>
          <a:endParaRPr lang="he-IL"/>
        </a:p>
      </dgm:t>
    </dgm:pt>
    <dgm:pt modelId="{B69D5112-BB4A-4D9E-B201-625CB512FFA5}" type="sibTrans" cxnId="{19F48BBD-075F-468F-9B3B-EEDF9AD8E479}">
      <dgm:prSet/>
      <dgm:spPr/>
      <dgm:t>
        <a:bodyPr/>
        <a:lstStyle/>
        <a:p>
          <a:pPr rtl="1"/>
          <a:endParaRPr lang="he-IL"/>
        </a:p>
      </dgm:t>
    </dgm:pt>
    <dgm:pt modelId="{0E59E80D-FC86-4D11-91A4-26975E18DBC2}">
      <dgm:prSet phldrT="[טקסט]"/>
      <dgm:spPr/>
      <dgm:t>
        <a:bodyPr/>
        <a:lstStyle/>
        <a:p>
          <a:pPr rtl="1"/>
          <a:r>
            <a:rPr lang="he-IL">
              <a:latin typeface="Alef" panose="00000500000000000000" pitchFamily="2" charset="-79"/>
              <a:cs typeface="Alef" panose="00000500000000000000" pitchFamily="2" charset="-79"/>
            </a:rPr>
            <a:t>אנשי 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צוות</a:t>
          </a:r>
        </a:p>
      </dgm:t>
    </dgm:pt>
    <dgm:pt modelId="{035E1EFD-0B6A-4A01-A0FC-3844D5B6F2EF}" type="parTrans" cxnId="{39538E00-38C7-4352-90F8-997EE67F762F}">
      <dgm:prSet/>
      <dgm:spPr/>
      <dgm:t>
        <a:bodyPr/>
        <a:lstStyle/>
        <a:p>
          <a:pPr rtl="1"/>
          <a:endParaRPr lang="he-IL"/>
        </a:p>
      </dgm:t>
    </dgm:pt>
    <dgm:pt modelId="{2C678EC8-4A93-4B6F-84AF-7DDD01FC40E2}" type="sibTrans" cxnId="{39538E00-38C7-4352-90F8-997EE67F762F}">
      <dgm:prSet/>
      <dgm:spPr/>
      <dgm:t>
        <a:bodyPr/>
        <a:lstStyle/>
        <a:p>
          <a:pPr rtl="1"/>
          <a:endParaRPr lang="he-IL"/>
        </a:p>
      </dgm:t>
    </dgm:pt>
    <dgm:pt modelId="{CEBEAAD7-FDF1-489F-88E8-FE4DB13313E2}" type="pres">
      <dgm:prSet presAssocID="{6CA11D26-310B-47C7-B515-13F18190C2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A46FA7-9291-480E-8EC1-03676D292BBD}" type="pres">
      <dgm:prSet presAssocID="{8947F20C-B186-4FCD-A1F4-35CB9137FCC5}" presName="hierRoot1" presStyleCnt="0">
        <dgm:presLayoutVars>
          <dgm:hierBranch val="init"/>
        </dgm:presLayoutVars>
      </dgm:prSet>
      <dgm:spPr/>
    </dgm:pt>
    <dgm:pt modelId="{C2D5E735-43E3-4B10-B4AB-AA10EE99B2F4}" type="pres">
      <dgm:prSet presAssocID="{8947F20C-B186-4FCD-A1F4-35CB9137FCC5}" presName="rootComposite1" presStyleCnt="0"/>
      <dgm:spPr/>
    </dgm:pt>
    <dgm:pt modelId="{FE187D86-F1AB-49F9-86E5-88FCF941537B}" type="pres">
      <dgm:prSet presAssocID="{8947F20C-B186-4FCD-A1F4-35CB9137FCC5}" presName="rootText1" presStyleLbl="node0" presStyleIdx="0" presStyleCnt="1">
        <dgm:presLayoutVars>
          <dgm:chMax/>
          <dgm:chPref val="3"/>
        </dgm:presLayoutVars>
      </dgm:prSet>
      <dgm:spPr/>
    </dgm:pt>
    <dgm:pt modelId="{FE27510F-7488-4251-B771-69CDCF9787AB}" type="pres">
      <dgm:prSet presAssocID="{8947F20C-B186-4FCD-A1F4-35CB9137FCC5}" presName="titleText1" presStyleLbl="fgAcc0" presStyleIdx="0" presStyleCnt="1">
        <dgm:presLayoutVars>
          <dgm:chMax val="0"/>
          <dgm:chPref val="0"/>
        </dgm:presLayoutVars>
      </dgm:prSet>
      <dgm:spPr/>
    </dgm:pt>
    <dgm:pt modelId="{92503841-FFF3-41BA-A13D-71C2E98CB09A}" type="pres">
      <dgm:prSet presAssocID="{8947F20C-B186-4FCD-A1F4-35CB9137FCC5}" presName="rootConnector1" presStyleLbl="node1" presStyleIdx="0" presStyleCnt="4"/>
      <dgm:spPr/>
    </dgm:pt>
    <dgm:pt modelId="{CB35AD62-9BD9-45E3-A964-20877C1C1D78}" type="pres">
      <dgm:prSet presAssocID="{8947F20C-B186-4FCD-A1F4-35CB9137FCC5}" presName="hierChild2" presStyleCnt="0"/>
      <dgm:spPr/>
    </dgm:pt>
    <dgm:pt modelId="{9B744AAF-C85E-47B1-BAE6-9FF2251EEC80}" type="pres">
      <dgm:prSet presAssocID="{3DDD64CE-9DD9-4E56-8CB7-DB8F26130058}" presName="Name37" presStyleLbl="parChTrans1D2" presStyleIdx="0" presStyleCnt="2"/>
      <dgm:spPr/>
    </dgm:pt>
    <dgm:pt modelId="{4B10A77B-95B1-4701-A69C-67DA340AA0CA}" type="pres">
      <dgm:prSet presAssocID="{2AF98D8B-72ED-4D82-982A-C2003E6D606C}" presName="hierRoot2" presStyleCnt="0">
        <dgm:presLayoutVars>
          <dgm:hierBranch val="init"/>
        </dgm:presLayoutVars>
      </dgm:prSet>
      <dgm:spPr/>
    </dgm:pt>
    <dgm:pt modelId="{8DDCFEBD-EB22-4E95-947D-EB383AF6FFA4}" type="pres">
      <dgm:prSet presAssocID="{2AF98D8B-72ED-4D82-982A-C2003E6D606C}" presName="rootComposite" presStyleCnt="0"/>
      <dgm:spPr/>
    </dgm:pt>
    <dgm:pt modelId="{3F9F1CBE-201B-47B4-BBCE-80EE101D50F7}" type="pres">
      <dgm:prSet presAssocID="{2AF98D8B-72ED-4D82-982A-C2003E6D606C}" presName="rootText" presStyleLbl="node1" presStyleIdx="0" presStyleCnt="4">
        <dgm:presLayoutVars>
          <dgm:chMax/>
          <dgm:chPref val="3"/>
        </dgm:presLayoutVars>
      </dgm:prSet>
      <dgm:spPr/>
    </dgm:pt>
    <dgm:pt modelId="{4C6A6806-6B9E-43B0-91D0-9095A2CE2D0E}" type="pres">
      <dgm:prSet presAssocID="{2AF98D8B-72ED-4D82-982A-C2003E6D606C}" presName="titleText2" presStyleLbl="fgAcc1" presStyleIdx="0" presStyleCnt="4">
        <dgm:presLayoutVars>
          <dgm:chMax val="0"/>
          <dgm:chPref val="0"/>
        </dgm:presLayoutVars>
      </dgm:prSet>
      <dgm:spPr/>
    </dgm:pt>
    <dgm:pt modelId="{A3C7E241-E676-4128-90DC-16E35A97D507}" type="pres">
      <dgm:prSet presAssocID="{2AF98D8B-72ED-4D82-982A-C2003E6D606C}" presName="rootConnector" presStyleLbl="node2" presStyleIdx="0" presStyleCnt="0"/>
      <dgm:spPr/>
    </dgm:pt>
    <dgm:pt modelId="{CCE99E6E-BD52-4881-9294-838E749DE022}" type="pres">
      <dgm:prSet presAssocID="{2AF98D8B-72ED-4D82-982A-C2003E6D606C}" presName="hierChild4" presStyleCnt="0"/>
      <dgm:spPr/>
    </dgm:pt>
    <dgm:pt modelId="{63BAAEBB-9CCE-484D-B14D-F2E80A106E08}" type="pres">
      <dgm:prSet presAssocID="{D1E55C03-F175-4C0C-8AFF-4F087AB4BC4C}" presName="Name37" presStyleLbl="parChTrans1D3" presStyleIdx="0" presStyleCnt="2"/>
      <dgm:spPr/>
    </dgm:pt>
    <dgm:pt modelId="{1262B4D8-7208-4EB9-9E7E-9BFD5E719AC3}" type="pres">
      <dgm:prSet presAssocID="{EEE68FF3-C495-44AC-B953-9831BAE8DEE0}" presName="hierRoot2" presStyleCnt="0">
        <dgm:presLayoutVars>
          <dgm:hierBranch val="init"/>
        </dgm:presLayoutVars>
      </dgm:prSet>
      <dgm:spPr/>
    </dgm:pt>
    <dgm:pt modelId="{66F93856-A0E8-464F-AF07-B215D1FCC00D}" type="pres">
      <dgm:prSet presAssocID="{EEE68FF3-C495-44AC-B953-9831BAE8DEE0}" presName="rootComposite" presStyleCnt="0"/>
      <dgm:spPr/>
    </dgm:pt>
    <dgm:pt modelId="{F15C3D2E-094D-4426-B514-EE36088A17FD}" type="pres">
      <dgm:prSet presAssocID="{EEE68FF3-C495-44AC-B953-9831BAE8DEE0}" presName="rootText" presStyleLbl="node1" presStyleIdx="1" presStyleCnt="4">
        <dgm:presLayoutVars>
          <dgm:chMax/>
          <dgm:chPref val="3"/>
        </dgm:presLayoutVars>
      </dgm:prSet>
      <dgm:spPr/>
    </dgm:pt>
    <dgm:pt modelId="{7D718E20-5658-413F-8DF8-CE754E3E2263}" type="pres">
      <dgm:prSet presAssocID="{EEE68FF3-C495-44AC-B953-9831BAE8DEE0}" presName="titleText2" presStyleLbl="fgAcc1" presStyleIdx="1" presStyleCnt="4">
        <dgm:presLayoutVars>
          <dgm:chMax val="0"/>
          <dgm:chPref val="0"/>
        </dgm:presLayoutVars>
      </dgm:prSet>
      <dgm:spPr/>
    </dgm:pt>
    <dgm:pt modelId="{CBD11C12-F6F0-447E-A7D7-0517F8219429}" type="pres">
      <dgm:prSet presAssocID="{EEE68FF3-C495-44AC-B953-9831BAE8DEE0}" presName="rootConnector" presStyleLbl="node3" presStyleIdx="0" presStyleCnt="0"/>
      <dgm:spPr/>
    </dgm:pt>
    <dgm:pt modelId="{21858265-3940-459F-8971-D170E527660E}" type="pres">
      <dgm:prSet presAssocID="{EEE68FF3-C495-44AC-B953-9831BAE8DEE0}" presName="hierChild4" presStyleCnt="0"/>
      <dgm:spPr/>
    </dgm:pt>
    <dgm:pt modelId="{53BCEA4F-D02C-4BB6-86E1-BE3E55699339}" type="pres">
      <dgm:prSet presAssocID="{EEE68FF3-C495-44AC-B953-9831BAE8DEE0}" presName="hierChild5" presStyleCnt="0"/>
      <dgm:spPr/>
    </dgm:pt>
    <dgm:pt modelId="{01B8DBEA-9EAD-49D9-8031-E51FD73CEA57}" type="pres">
      <dgm:prSet presAssocID="{2AF98D8B-72ED-4D82-982A-C2003E6D606C}" presName="hierChild5" presStyleCnt="0"/>
      <dgm:spPr/>
    </dgm:pt>
    <dgm:pt modelId="{4F4DCE32-E067-4014-9647-7A485CD7C519}" type="pres">
      <dgm:prSet presAssocID="{C2926824-F276-480D-9266-68361061CCA0}" presName="Name37" presStyleLbl="parChTrans1D2" presStyleIdx="1" presStyleCnt="2"/>
      <dgm:spPr/>
    </dgm:pt>
    <dgm:pt modelId="{E54F57D7-A8AC-4504-A82B-967E4BB07AE1}" type="pres">
      <dgm:prSet presAssocID="{41484194-F2D5-44AB-A8ED-528ADB2494FF}" presName="hierRoot2" presStyleCnt="0">
        <dgm:presLayoutVars>
          <dgm:hierBranch val="init"/>
        </dgm:presLayoutVars>
      </dgm:prSet>
      <dgm:spPr/>
    </dgm:pt>
    <dgm:pt modelId="{4A8B39E7-494D-4E7B-9B5B-D3D6EA540701}" type="pres">
      <dgm:prSet presAssocID="{41484194-F2D5-44AB-A8ED-528ADB2494FF}" presName="rootComposite" presStyleCnt="0"/>
      <dgm:spPr/>
    </dgm:pt>
    <dgm:pt modelId="{CEDF1E19-0E4B-4930-A273-7BBF5622BC59}" type="pres">
      <dgm:prSet presAssocID="{41484194-F2D5-44AB-A8ED-528ADB2494FF}" presName="rootText" presStyleLbl="node1" presStyleIdx="2" presStyleCnt="4">
        <dgm:presLayoutVars>
          <dgm:chMax/>
          <dgm:chPref val="3"/>
        </dgm:presLayoutVars>
      </dgm:prSet>
      <dgm:spPr/>
    </dgm:pt>
    <dgm:pt modelId="{91244DA9-7E90-4B80-9A10-925A9EF7946B}" type="pres">
      <dgm:prSet presAssocID="{41484194-F2D5-44AB-A8ED-528ADB2494FF}" presName="titleText2" presStyleLbl="fgAcc1" presStyleIdx="2" presStyleCnt="4">
        <dgm:presLayoutVars>
          <dgm:chMax val="0"/>
          <dgm:chPref val="0"/>
        </dgm:presLayoutVars>
      </dgm:prSet>
      <dgm:spPr/>
    </dgm:pt>
    <dgm:pt modelId="{B403D956-8D71-45D5-AF1F-CB0082C410FF}" type="pres">
      <dgm:prSet presAssocID="{41484194-F2D5-44AB-A8ED-528ADB2494FF}" presName="rootConnector" presStyleLbl="node2" presStyleIdx="0" presStyleCnt="0"/>
      <dgm:spPr/>
    </dgm:pt>
    <dgm:pt modelId="{54843C51-8727-47CF-A11A-1F40C519790B}" type="pres">
      <dgm:prSet presAssocID="{41484194-F2D5-44AB-A8ED-528ADB2494FF}" presName="hierChild4" presStyleCnt="0"/>
      <dgm:spPr/>
    </dgm:pt>
    <dgm:pt modelId="{F4A437A2-2F46-44CE-A3CA-E52B856074E8}" type="pres">
      <dgm:prSet presAssocID="{035E1EFD-0B6A-4A01-A0FC-3844D5B6F2EF}" presName="Name37" presStyleLbl="parChTrans1D3" presStyleIdx="1" presStyleCnt="2"/>
      <dgm:spPr/>
    </dgm:pt>
    <dgm:pt modelId="{FC024553-BBB7-441B-B39B-BC2B1716959A}" type="pres">
      <dgm:prSet presAssocID="{0E59E80D-FC86-4D11-91A4-26975E18DBC2}" presName="hierRoot2" presStyleCnt="0">
        <dgm:presLayoutVars>
          <dgm:hierBranch val="init"/>
        </dgm:presLayoutVars>
      </dgm:prSet>
      <dgm:spPr/>
    </dgm:pt>
    <dgm:pt modelId="{D3B498CE-D474-4576-89E6-16EA868D7ED5}" type="pres">
      <dgm:prSet presAssocID="{0E59E80D-FC86-4D11-91A4-26975E18DBC2}" presName="rootComposite" presStyleCnt="0"/>
      <dgm:spPr/>
    </dgm:pt>
    <dgm:pt modelId="{893A40CF-D1FD-413A-A8C5-4A4C2F83C9FA}" type="pres">
      <dgm:prSet presAssocID="{0E59E80D-FC86-4D11-91A4-26975E18DBC2}" presName="rootText" presStyleLbl="node1" presStyleIdx="3" presStyleCnt="4">
        <dgm:presLayoutVars>
          <dgm:chMax/>
          <dgm:chPref val="3"/>
        </dgm:presLayoutVars>
      </dgm:prSet>
      <dgm:spPr/>
    </dgm:pt>
    <dgm:pt modelId="{BCDD6670-E27F-4AEC-9EC8-0168D759FFF0}" type="pres">
      <dgm:prSet presAssocID="{0E59E80D-FC86-4D11-91A4-26975E18DBC2}" presName="titleText2" presStyleLbl="fgAcc1" presStyleIdx="3" presStyleCnt="4">
        <dgm:presLayoutVars>
          <dgm:chMax val="0"/>
          <dgm:chPref val="0"/>
        </dgm:presLayoutVars>
      </dgm:prSet>
      <dgm:spPr/>
    </dgm:pt>
    <dgm:pt modelId="{36D312D0-84A1-495D-9845-55E3EF2D6204}" type="pres">
      <dgm:prSet presAssocID="{0E59E80D-FC86-4D11-91A4-26975E18DBC2}" presName="rootConnector" presStyleLbl="node3" presStyleIdx="0" presStyleCnt="0"/>
      <dgm:spPr/>
    </dgm:pt>
    <dgm:pt modelId="{C44B724A-6354-48AA-93CB-22D74FB18CBB}" type="pres">
      <dgm:prSet presAssocID="{0E59E80D-FC86-4D11-91A4-26975E18DBC2}" presName="hierChild4" presStyleCnt="0"/>
      <dgm:spPr/>
    </dgm:pt>
    <dgm:pt modelId="{A5F1B8A6-C818-4E54-9A0F-B2C03C22030E}" type="pres">
      <dgm:prSet presAssocID="{0E59E80D-FC86-4D11-91A4-26975E18DBC2}" presName="hierChild5" presStyleCnt="0"/>
      <dgm:spPr/>
    </dgm:pt>
    <dgm:pt modelId="{568258E4-E985-453A-9CB7-C33C8D1E4C34}" type="pres">
      <dgm:prSet presAssocID="{41484194-F2D5-44AB-A8ED-528ADB2494FF}" presName="hierChild5" presStyleCnt="0"/>
      <dgm:spPr/>
    </dgm:pt>
    <dgm:pt modelId="{B802E377-8CD8-4822-9E11-F26905D05C47}" type="pres">
      <dgm:prSet presAssocID="{8947F20C-B186-4FCD-A1F4-35CB9137FCC5}" presName="hierChild3" presStyleCnt="0"/>
      <dgm:spPr/>
    </dgm:pt>
  </dgm:ptLst>
  <dgm:cxnLst>
    <dgm:cxn modelId="{39538E00-38C7-4352-90F8-997EE67F762F}" srcId="{41484194-F2D5-44AB-A8ED-528ADB2494FF}" destId="{0E59E80D-FC86-4D11-91A4-26975E18DBC2}" srcOrd="0" destOrd="0" parTransId="{035E1EFD-0B6A-4A01-A0FC-3844D5B6F2EF}" sibTransId="{2C678EC8-4A93-4B6F-84AF-7DDD01FC40E2}"/>
    <dgm:cxn modelId="{502B0E0D-A5CA-421A-B7DF-62E98E6474C2}" type="presOf" srcId="{2AF98D8B-72ED-4D82-982A-C2003E6D606C}" destId="{3F9F1CBE-201B-47B4-BBCE-80EE101D50F7}" srcOrd="0" destOrd="0" presId="urn:microsoft.com/office/officeart/2008/layout/NameandTitleOrganizationalChart"/>
    <dgm:cxn modelId="{9130F80F-24AA-4F2E-8092-DFC103189F63}" type="presOf" srcId="{3DDD64CE-9DD9-4E56-8CB7-DB8F26130058}" destId="{9B744AAF-C85E-47B1-BAE6-9FF2251EEC80}" srcOrd="0" destOrd="0" presId="urn:microsoft.com/office/officeart/2008/layout/NameandTitleOrganizationalChart"/>
    <dgm:cxn modelId="{1ED06F22-F020-452D-8D62-5F8398845D4F}" type="presOf" srcId="{41484194-F2D5-44AB-A8ED-528ADB2494FF}" destId="{CEDF1E19-0E4B-4930-A273-7BBF5622BC59}" srcOrd="0" destOrd="0" presId="urn:microsoft.com/office/officeart/2008/layout/NameandTitleOrganizationalChart"/>
    <dgm:cxn modelId="{549A7D35-141B-4E70-A167-1F4658C617B5}" type="presOf" srcId="{EEE68FF3-C495-44AC-B953-9831BAE8DEE0}" destId="{F15C3D2E-094D-4426-B514-EE36088A17FD}" srcOrd="0" destOrd="0" presId="urn:microsoft.com/office/officeart/2008/layout/NameandTitleOrganizationalChart"/>
    <dgm:cxn modelId="{3C3DE73B-BDC5-4CF7-A8E7-312AEC76DA45}" type="presOf" srcId="{8947F20C-B186-4FCD-A1F4-35CB9137FCC5}" destId="{92503841-FFF3-41BA-A13D-71C2E98CB09A}" srcOrd="1" destOrd="0" presId="urn:microsoft.com/office/officeart/2008/layout/NameandTitleOrganizationalChart"/>
    <dgm:cxn modelId="{E742B35E-50A7-4B24-B40E-4160863E9932}" srcId="{6CA11D26-310B-47C7-B515-13F18190C20A}" destId="{8947F20C-B186-4FCD-A1F4-35CB9137FCC5}" srcOrd="0" destOrd="0" parTransId="{CD4E62FC-D6B0-48A6-BB09-61941DA7DDA8}" sibTransId="{2030A9A1-05A2-4F9E-A164-7BF76C3173C0}"/>
    <dgm:cxn modelId="{12F82A42-9FF9-4887-A455-87EBCDE068E3}" srcId="{8947F20C-B186-4FCD-A1F4-35CB9137FCC5}" destId="{41484194-F2D5-44AB-A8ED-528ADB2494FF}" srcOrd="1" destOrd="0" parTransId="{C2926824-F276-480D-9266-68361061CCA0}" sibTransId="{18EDE1A7-FE2D-4ABC-991C-87AFE05D65DF}"/>
    <dgm:cxn modelId="{956B4268-C78B-4312-AA61-AC0D19723C7F}" type="presOf" srcId="{D1E55C03-F175-4C0C-8AFF-4F087AB4BC4C}" destId="{63BAAEBB-9CCE-484D-B14D-F2E80A106E08}" srcOrd="0" destOrd="0" presId="urn:microsoft.com/office/officeart/2008/layout/NameandTitleOrganizationalChart"/>
    <dgm:cxn modelId="{6FC04E68-15C7-4624-ACDF-C6983B63DD0C}" type="presOf" srcId="{C2926824-F276-480D-9266-68361061CCA0}" destId="{4F4DCE32-E067-4014-9647-7A485CD7C519}" srcOrd="0" destOrd="0" presId="urn:microsoft.com/office/officeart/2008/layout/NameandTitleOrganizationalChart"/>
    <dgm:cxn modelId="{E3B35A6C-F5BB-417D-8B3F-A4E860245EE1}" type="presOf" srcId="{B69D5112-BB4A-4D9E-B201-625CB512FFA5}" destId="{7D718E20-5658-413F-8DF8-CE754E3E2263}" srcOrd="0" destOrd="0" presId="urn:microsoft.com/office/officeart/2008/layout/NameandTitleOrganizationalChart"/>
    <dgm:cxn modelId="{7C43368A-F8A7-42D8-A9D2-DB3C2513CD8C}" type="presOf" srcId="{EEE68FF3-C495-44AC-B953-9831BAE8DEE0}" destId="{CBD11C12-F6F0-447E-A7D7-0517F8219429}" srcOrd="1" destOrd="0" presId="urn:microsoft.com/office/officeart/2008/layout/NameandTitleOrganizationalChart"/>
    <dgm:cxn modelId="{C1252F91-0A77-4E16-8529-BEDCD805C65A}" srcId="{8947F20C-B186-4FCD-A1F4-35CB9137FCC5}" destId="{2AF98D8B-72ED-4D82-982A-C2003E6D606C}" srcOrd="0" destOrd="0" parTransId="{3DDD64CE-9DD9-4E56-8CB7-DB8F26130058}" sibTransId="{ED94D14C-C999-4BE0-B153-8FCAB6071CA6}"/>
    <dgm:cxn modelId="{5AAECD99-0824-49F2-A21D-6255EB059DFF}" type="presOf" srcId="{2C678EC8-4A93-4B6F-84AF-7DDD01FC40E2}" destId="{BCDD6670-E27F-4AEC-9EC8-0168D759FFF0}" srcOrd="0" destOrd="0" presId="urn:microsoft.com/office/officeart/2008/layout/NameandTitleOrganizationalChart"/>
    <dgm:cxn modelId="{184639AB-34D4-447F-A3ED-F50BA9A5439A}" type="presOf" srcId="{41484194-F2D5-44AB-A8ED-528ADB2494FF}" destId="{B403D956-8D71-45D5-AF1F-CB0082C410FF}" srcOrd="1" destOrd="0" presId="urn:microsoft.com/office/officeart/2008/layout/NameandTitleOrganizationalChart"/>
    <dgm:cxn modelId="{2EF1E7B6-20D7-4CA4-8CE2-CD909804299D}" type="presOf" srcId="{2AF98D8B-72ED-4D82-982A-C2003E6D606C}" destId="{A3C7E241-E676-4128-90DC-16E35A97D507}" srcOrd="1" destOrd="0" presId="urn:microsoft.com/office/officeart/2008/layout/NameandTitleOrganizationalChart"/>
    <dgm:cxn modelId="{19F48BBD-075F-468F-9B3B-EEDF9AD8E479}" srcId="{2AF98D8B-72ED-4D82-982A-C2003E6D606C}" destId="{EEE68FF3-C495-44AC-B953-9831BAE8DEE0}" srcOrd="0" destOrd="0" parTransId="{D1E55C03-F175-4C0C-8AFF-4F087AB4BC4C}" sibTransId="{B69D5112-BB4A-4D9E-B201-625CB512FFA5}"/>
    <dgm:cxn modelId="{DAA0FBBE-2DC1-48F3-B283-4DEFBFFD6115}" type="presOf" srcId="{035E1EFD-0B6A-4A01-A0FC-3844D5B6F2EF}" destId="{F4A437A2-2F46-44CE-A3CA-E52B856074E8}" srcOrd="0" destOrd="0" presId="urn:microsoft.com/office/officeart/2008/layout/NameandTitleOrganizationalChart"/>
    <dgm:cxn modelId="{6A8F21C3-C1A2-499F-B6D2-667C3AF351A3}" type="presOf" srcId="{ED94D14C-C999-4BE0-B153-8FCAB6071CA6}" destId="{4C6A6806-6B9E-43B0-91D0-9095A2CE2D0E}" srcOrd="0" destOrd="0" presId="urn:microsoft.com/office/officeart/2008/layout/NameandTitleOrganizationalChart"/>
    <dgm:cxn modelId="{C99163C5-D92E-47CF-B25A-F6D33DB3BC53}" type="presOf" srcId="{2030A9A1-05A2-4F9E-A164-7BF76C3173C0}" destId="{FE27510F-7488-4251-B771-69CDCF9787AB}" srcOrd="0" destOrd="0" presId="urn:microsoft.com/office/officeart/2008/layout/NameandTitleOrganizationalChart"/>
    <dgm:cxn modelId="{212A1EDB-E1E5-4D37-B0F1-CFE12DA6A6D7}" type="presOf" srcId="{18EDE1A7-FE2D-4ABC-991C-87AFE05D65DF}" destId="{91244DA9-7E90-4B80-9A10-925A9EF7946B}" srcOrd="0" destOrd="0" presId="urn:microsoft.com/office/officeart/2008/layout/NameandTitleOrganizationalChart"/>
    <dgm:cxn modelId="{D6B3B2DC-1BD5-4C44-8C69-42E91411FE6C}" type="presOf" srcId="{6CA11D26-310B-47C7-B515-13F18190C20A}" destId="{CEBEAAD7-FDF1-489F-88E8-FE4DB13313E2}" srcOrd="0" destOrd="0" presId="urn:microsoft.com/office/officeart/2008/layout/NameandTitleOrganizationalChart"/>
    <dgm:cxn modelId="{8875EEDD-1CB6-4B54-96DF-C3B538F194C4}" type="presOf" srcId="{0E59E80D-FC86-4D11-91A4-26975E18DBC2}" destId="{893A40CF-D1FD-413A-A8C5-4A4C2F83C9FA}" srcOrd="0" destOrd="0" presId="urn:microsoft.com/office/officeart/2008/layout/NameandTitleOrganizationalChart"/>
    <dgm:cxn modelId="{3BBC94E7-D066-40E1-8A84-6FF24A0B7015}" type="presOf" srcId="{8947F20C-B186-4FCD-A1F4-35CB9137FCC5}" destId="{FE187D86-F1AB-49F9-86E5-88FCF941537B}" srcOrd="0" destOrd="0" presId="urn:microsoft.com/office/officeart/2008/layout/NameandTitleOrganizationalChart"/>
    <dgm:cxn modelId="{B3FD06EF-0A33-4DDF-A270-FB9D8FFEEB4F}" type="presOf" srcId="{0E59E80D-FC86-4D11-91A4-26975E18DBC2}" destId="{36D312D0-84A1-495D-9845-55E3EF2D6204}" srcOrd="1" destOrd="0" presId="urn:microsoft.com/office/officeart/2008/layout/NameandTitleOrganizationalChart"/>
    <dgm:cxn modelId="{B6476D12-29CE-4C51-AE95-EEC75656A928}" type="presParOf" srcId="{CEBEAAD7-FDF1-489F-88E8-FE4DB13313E2}" destId="{07A46FA7-9291-480E-8EC1-03676D292BBD}" srcOrd="0" destOrd="0" presId="urn:microsoft.com/office/officeart/2008/layout/NameandTitleOrganizationalChart"/>
    <dgm:cxn modelId="{B0D63E8B-ABF0-42B0-AA38-51B05BBDA487}" type="presParOf" srcId="{07A46FA7-9291-480E-8EC1-03676D292BBD}" destId="{C2D5E735-43E3-4B10-B4AB-AA10EE99B2F4}" srcOrd="0" destOrd="0" presId="urn:microsoft.com/office/officeart/2008/layout/NameandTitleOrganizationalChart"/>
    <dgm:cxn modelId="{304E6805-8694-42B7-97F9-B32BA7D34661}" type="presParOf" srcId="{C2D5E735-43E3-4B10-B4AB-AA10EE99B2F4}" destId="{FE187D86-F1AB-49F9-86E5-88FCF941537B}" srcOrd="0" destOrd="0" presId="urn:microsoft.com/office/officeart/2008/layout/NameandTitleOrganizationalChart"/>
    <dgm:cxn modelId="{F16A4F52-881C-4ADE-953D-4B5E2DCE7D22}" type="presParOf" srcId="{C2D5E735-43E3-4B10-B4AB-AA10EE99B2F4}" destId="{FE27510F-7488-4251-B771-69CDCF9787AB}" srcOrd="1" destOrd="0" presId="urn:microsoft.com/office/officeart/2008/layout/NameandTitleOrganizationalChart"/>
    <dgm:cxn modelId="{24BA9611-FE20-4273-A316-4CF5A20CB22F}" type="presParOf" srcId="{C2D5E735-43E3-4B10-B4AB-AA10EE99B2F4}" destId="{92503841-FFF3-41BA-A13D-71C2E98CB09A}" srcOrd="2" destOrd="0" presId="urn:microsoft.com/office/officeart/2008/layout/NameandTitleOrganizationalChart"/>
    <dgm:cxn modelId="{7148AF88-26B4-4B7A-A711-C804B60716F7}" type="presParOf" srcId="{07A46FA7-9291-480E-8EC1-03676D292BBD}" destId="{CB35AD62-9BD9-45E3-A964-20877C1C1D78}" srcOrd="1" destOrd="0" presId="urn:microsoft.com/office/officeart/2008/layout/NameandTitleOrganizationalChart"/>
    <dgm:cxn modelId="{92D8087B-D23A-44E7-8BDB-2DBA759CE08F}" type="presParOf" srcId="{CB35AD62-9BD9-45E3-A964-20877C1C1D78}" destId="{9B744AAF-C85E-47B1-BAE6-9FF2251EEC80}" srcOrd="0" destOrd="0" presId="urn:microsoft.com/office/officeart/2008/layout/NameandTitleOrganizationalChart"/>
    <dgm:cxn modelId="{C9D8A634-A65C-41FF-A062-CDFF41F8EEB5}" type="presParOf" srcId="{CB35AD62-9BD9-45E3-A964-20877C1C1D78}" destId="{4B10A77B-95B1-4701-A69C-67DA340AA0CA}" srcOrd="1" destOrd="0" presId="urn:microsoft.com/office/officeart/2008/layout/NameandTitleOrganizationalChart"/>
    <dgm:cxn modelId="{FD98D283-E9E2-40FD-A1F3-8AF787BBC14C}" type="presParOf" srcId="{4B10A77B-95B1-4701-A69C-67DA340AA0CA}" destId="{8DDCFEBD-EB22-4E95-947D-EB383AF6FFA4}" srcOrd="0" destOrd="0" presId="urn:microsoft.com/office/officeart/2008/layout/NameandTitleOrganizationalChart"/>
    <dgm:cxn modelId="{AF99B0EE-C47D-4A4B-AB7B-6C262943481A}" type="presParOf" srcId="{8DDCFEBD-EB22-4E95-947D-EB383AF6FFA4}" destId="{3F9F1CBE-201B-47B4-BBCE-80EE101D50F7}" srcOrd="0" destOrd="0" presId="urn:microsoft.com/office/officeart/2008/layout/NameandTitleOrganizationalChart"/>
    <dgm:cxn modelId="{3522DAD1-FE79-4B72-B014-81A67A101879}" type="presParOf" srcId="{8DDCFEBD-EB22-4E95-947D-EB383AF6FFA4}" destId="{4C6A6806-6B9E-43B0-91D0-9095A2CE2D0E}" srcOrd="1" destOrd="0" presId="urn:microsoft.com/office/officeart/2008/layout/NameandTitleOrganizationalChart"/>
    <dgm:cxn modelId="{8EE6A8BB-0FB4-44BE-821A-9A03CD888F8B}" type="presParOf" srcId="{8DDCFEBD-EB22-4E95-947D-EB383AF6FFA4}" destId="{A3C7E241-E676-4128-90DC-16E35A97D507}" srcOrd="2" destOrd="0" presId="urn:microsoft.com/office/officeart/2008/layout/NameandTitleOrganizationalChart"/>
    <dgm:cxn modelId="{B036924D-F86C-4C1A-8137-6B2D539E12ED}" type="presParOf" srcId="{4B10A77B-95B1-4701-A69C-67DA340AA0CA}" destId="{CCE99E6E-BD52-4881-9294-838E749DE022}" srcOrd="1" destOrd="0" presId="urn:microsoft.com/office/officeart/2008/layout/NameandTitleOrganizationalChart"/>
    <dgm:cxn modelId="{3E708D1A-56A8-41C4-8C25-9322488B8010}" type="presParOf" srcId="{CCE99E6E-BD52-4881-9294-838E749DE022}" destId="{63BAAEBB-9CCE-484D-B14D-F2E80A106E08}" srcOrd="0" destOrd="0" presId="urn:microsoft.com/office/officeart/2008/layout/NameandTitleOrganizationalChart"/>
    <dgm:cxn modelId="{D53A3E27-E46E-4109-B47A-C0930BC7F0F5}" type="presParOf" srcId="{CCE99E6E-BD52-4881-9294-838E749DE022}" destId="{1262B4D8-7208-4EB9-9E7E-9BFD5E719AC3}" srcOrd="1" destOrd="0" presId="urn:microsoft.com/office/officeart/2008/layout/NameandTitleOrganizationalChart"/>
    <dgm:cxn modelId="{F4BA9D45-2C29-4CE7-BBA7-BD8994EA2041}" type="presParOf" srcId="{1262B4D8-7208-4EB9-9E7E-9BFD5E719AC3}" destId="{66F93856-A0E8-464F-AF07-B215D1FCC00D}" srcOrd="0" destOrd="0" presId="urn:microsoft.com/office/officeart/2008/layout/NameandTitleOrganizationalChart"/>
    <dgm:cxn modelId="{710E3D4D-3ED6-4E87-B1BB-C664081AF33B}" type="presParOf" srcId="{66F93856-A0E8-464F-AF07-B215D1FCC00D}" destId="{F15C3D2E-094D-4426-B514-EE36088A17FD}" srcOrd="0" destOrd="0" presId="urn:microsoft.com/office/officeart/2008/layout/NameandTitleOrganizationalChart"/>
    <dgm:cxn modelId="{4CD820DC-FC9C-456D-8A13-1EAE9ED3AC4A}" type="presParOf" srcId="{66F93856-A0E8-464F-AF07-B215D1FCC00D}" destId="{7D718E20-5658-413F-8DF8-CE754E3E2263}" srcOrd="1" destOrd="0" presId="urn:microsoft.com/office/officeart/2008/layout/NameandTitleOrganizationalChart"/>
    <dgm:cxn modelId="{19FF1515-597F-4774-A281-BDCCC7C31A8E}" type="presParOf" srcId="{66F93856-A0E8-464F-AF07-B215D1FCC00D}" destId="{CBD11C12-F6F0-447E-A7D7-0517F8219429}" srcOrd="2" destOrd="0" presId="urn:microsoft.com/office/officeart/2008/layout/NameandTitleOrganizationalChart"/>
    <dgm:cxn modelId="{D834F1CB-E2C9-42E8-A273-CCA87DFAAA82}" type="presParOf" srcId="{1262B4D8-7208-4EB9-9E7E-9BFD5E719AC3}" destId="{21858265-3940-459F-8971-D170E527660E}" srcOrd="1" destOrd="0" presId="urn:microsoft.com/office/officeart/2008/layout/NameandTitleOrganizationalChart"/>
    <dgm:cxn modelId="{B34FB7A7-518B-4B96-BC26-04C4035FA443}" type="presParOf" srcId="{1262B4D8-7208-4EB9-9E7E-9BFD5E719AC3}" destId="{53BCEA4F-D02C-4BB6-86E1-BE3E55699339}" srcOrd="2" destOrd="0" presId="urn:microsoft.com/office/officeart/2008/layout/NameandTitleOrganizationalChart"/>
    <dgm:cxn modelId="{1D7D75EC-B548-4910-BE03-1BB194B594C0}" type="presParOf" srcId="{4B10A77B-95B1-4701-A69C-67DA340AA0CA}" destId="{01B8DBEA-9EAD-49D9-8031-E51FD73CEA57}" srcOrd="2" destOrd="0" presId="urn:microsoft.com/office/officeart/2008/layout/NameandTitleOrganizationalChart"/>
    <dgm:cxn modelId="{8EAC9CEF-F560-4D6B-AABB-87066EB053B0}" type="presParOf" srcId="{CB35AD62-9BD9-45E3-A964-20877C1C1D78}" destId="{4F4DCE32-E067-4014-9647-7A485CD7C519}" srcOrd="2" destOrd="0" presId="urn:microsoft.com/office/officeart/2008/layout/NameandTitleOrganizationalChart"/>
    <dgm:cxn modelId="{DC8017B4-EBD2-4ED7-84B9-0D503DE72FF6}" type="presParOf" srcId="{CB35AD62-9BD9-45E3-A964-20877C1C1D78}" destId="{E54F57D7-A8AC-4504-A82B-967E4BB07AE1}" srcOrd="3" destOrd="0" presId="urn:microsoft.com/office/officeart/2008/layout/NameandTitleOrganizationalChart"/>
    <dgm:cxn modelId="{A4B5664E-CC6E-4D44-BA40-781A094ECDB3}" type="presParOf" srcId="{E54F57D7-A8AC-4504-A82B-967E4BB07AE1}" destId="{4A8B39E7-494D-4E7B-9B5B-D3D6EA540701}" srcOrd="0" destOrd="0" presId="urn:microsoft.com/office/officeart/2008/layout/NameandTitleOrganizationalChart"/>
    <dgm:cxn modelId="{95539C10-3CAB-47D8-AB29-6B80BF28B4B7}" type="presParOf" srcId="{4A8B39E7-494D-4E7B-9B5B-D3D6EA540701}" destId="{CEDF1E19-0E4B-4930-A273-7BBF5622BC59}" srcOrd="0" destOrd="0" presId="urn:microsoft.com/office/officeart/2008/layout/NameandTitleOrganizationalChart"/>
    <dgm:cxn modelId="{C9B98FFF-7471-459F-B366-298B53393750}" type="presParOf" srcId="{4A8B39E7-494D-4E7B-9B5B-D3D6EA540701}" destId="{91244DA9-7E90-4B80-9A10-925A9EF7946B}" srcOrd="1" destOrd="0" presId="urn:microsoft.com/office/officeart/2008/layout/NameandTitleOrganizationalChart"/>
    <dgm:cxn modelId="{3CFD946C-B6C3-43BD-8A14-6FE3A0FA724A}" type="presParOf" srcId="{4A8B39E7-494D-4E7B-9B5B-D3D6EA540701}" destId="{B403D956-8D71-45D5-AF1F-CB0082C410FF}" srcOrd="2" destOrd="0" presId="urn:microsoft.com/office/officeart/2008/layout/NameandTitleOrganizationalChart"/>
    <dgm:cxn modelId="{DEBDC842-1A03-477C-A308-7C303BDC184F}" type="presParOf" srcId="{E54F57D7-A8AC-4504-A82B-967E4BB07AE1}" destId="{54843C51-8727-47CF-A11A-1F40C519790B}" srcOrd="1" destOrd="0" presId="urn:microsoft.com/office/officeart/2008/layout/NameandTitleOrganizationalChart"/>
    <dgm:cxn modelId="{6E4F001D-7D40-42BE-AD8F-1E88A08DF8B6}" type="presParOf" srcId="{54843C51-8727-47CF-A11A-1F40C519790B}" destId="{F4A437A2-2F46-44CE-A3CA-E52B856074E8}" srcOrd="0" destOrd="0" presId="urn:microsoft.com/office/officeart/2008/layout/NameandTitleOrganizationalChart"/>
    <dgm:cxn modelId="{8C8D9FF7-F566-4FDB-9C7A-82A83C40A338}" type="presParOf" srcId="{54843C51-8727-47CF-A11A-1F40C519790B}" destId="{FC024553-BBB7-441B-B39B-BC2B1716959A}" srcOrd="1" destOrd="0" presId="urn:microsoft.com/office/officeart/2008/layout/NameandTitleOrganizationalChart"/>
    <dgm:cxn modelId="{29BD8BCD-1CF4-4D3A-BC10-FAFEB2C7FAE7}" type="presParOf" srcId="{FC024553-BBB7-441B-B39B-BC2B1716959A}" destId="{D3B498CE-D474-4576-89E6-16EA868D7ED5}" srcOrd="0" destOrd="0" presId="urn:microsoft.com/office/officeart/2008/layout/NameandTitleOrganizationalChart"/>
    <dgm:cxn modelId="{6E94D23D-7226-4588-BFDB-362D94965811}" type="presParOf" srcId="{D3B498CE-D474-4576-89E6-16EA868D7ED5}" destId="{893A40CF-D1FD-413A-A8C5-4A4C2F83C9FA}" srcOrd="0" destOrd="0" presId="urn:microsoft.com/office/officeart/2008/layout/NameandTitleOrganizationalChart"/>
    <dgm:cxn modelId="{55B69729-6F56-4944-928C-F4E0D9441D39}" type="presParOf" srcId="{D3B498CE-D474-4576-89E6-16EA868D7ED5}" destId="{BCDD6670-E27F-4AEC-9EC8-0168D759FFF0}" srcOrd="1" destOrd="0" presId="urn:microsoft.com/office/officeart/2008/layout/NameandTitleOrganizationalChart"/>
    <dgm:cxn modelId="{7F4CC902-7CED-4260-8C3A-B180664F8AC0}" type="presParOf" srcId="{D3B498CE-D474-4576-89E6-16EA868D7ED5}" destId="{36D312D0-84A1-495D-9845-55E3EF2D6204}" srcOrd="2" destOrd="0" presId="urn:microsoft.com/office/officeart/2008/layout/NameandTitleOrganizationalChart"/>
    <dgm:cxn modelId="{70C26CFF-9E69-4366-B214-22F8956C68F9}" type="presParOf" srcId="{FC024553-BBB7-441B-B39B-BC2B1716959A}" destId="{C44B724A-6354-48AA-93CB-22D74FB18CBB}" srcOrd="1" destOrd="0" presId="urn:microsoft.com/office/officeart/2008/layout/NameandTitleOrganizationalChart"/>
    <dgm:cxn modelId="{C34102F2-E44C-4098-832E-C23738C3C39F}" type="presParOf" srcId="{FC024553-BBB7-441B-B39B-BC2B1716959A}" destId="{A5F1B8A6-C818-4E54-9A0F-B2C03C22030E}" srcOrd="2" destOrd="0" presId="urn:microsoft.com/office/officeart/2008/layout/NameandTitleOrganizationalChart"/>
    <dgm:cxn modelId="{F5068D1F-CA2E-4B2A-8BE9-0A611CECBE95}" type="presParOf" srcId="{E54F57D7-A8AC-4504-A82B-967E4BB07AE1}" destId="{568258E4-E985-453A-9CB7-C33C8D1E4C34}" srcOrd="2" destOrd="0" presId="urn:microsoft.com/office/officeart/2008/layout/NameandTitleOrganizationalChart"/>
    <dgm:cxn modelId="{AABFB356-EF42-4958-8EA8-61F8BAB72B95}" type="presParOf" srcId="{07A46FA7-9291-480E-8EC1-03676D292BBD}" destId="{B802E377-8CD8-4822-9E11-F26905D05C4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37A2-2F46-44CE-A3CA-E52B856074E8}">
      <dsp:nvSpPr>
        <dsp:cNvPr id="0" name=""/>
        <dsp:cNvSpPr/>
      </dsp:nvSpPr>
      <dsp:spPr>
        <a:xfrm>
          <a:off x="5808442" y="1728498"/>
          <a:ext cx="91440" cy="387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DCE32-E067-4014-9647-7A485CD7C519}">
      <dsp:nvSpPr>
        <dsp:cNvPr id="0" name=""/>
        <dsp:cNvSpPr/>
      </dsp:nvSpPr>
      <dsp:spPr>
        <a:xfrm>
          <a:off x="4986059" y="671334"/>
          <a:ext cx="868103" cy="387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89"/>
              </a:lnTo>
              <a:lnTo>
                <a:pt x="868103" y="230789"/>
              </a:lnTo>
              <a:lnTo>
                <a:pt x="868103" y="3871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AAEBB-9CCE-484D-B14D-F2E80A106E08}">
      <dsp:nvSpPr>
        <dsp:cNvPr id="0" name=""/>
        <dsp:cNvSpPr/>
      </dsp:nvSpPr>
      <dsp:spPr>
        <a:xfrm>
          <a:off x="4072236" y="1728498"/>
          <a:ext cx="91440" cy="387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1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4AAF-C85E-47B1-BAE6-9FF2251EEC80}">
      <dsp:nvSpPr>
        <dsp:cNvPr id="0" name=""/>
        <dsp:cNvSpPr/>
      </dsp:nvSpPr>
      <dsp:spPr>
        <a:xfrm>
          <a:off x="4117956" y="671334"/>
          <a:ext cx="868103" cy="387130"/>
        </a:xfrm>
        <a:custGeom>
          <a:avLst/>
          <a:gdLst/>
          <a:ahLst/>
          <a:cxnLst/>
          <a:rect l="0" t="0" r="0" b="0"/>
          <a:pathLst>
            <a:path>
              <a:moveTo>
                <a:pt x="868103" y="0"/>
              </a:moveTo>
              <a:lnTo>
                <a:pt x="868103" y="230789"/>
              </a:lnTo>
              <a:lnTo>
                <a:pt x="0" y="230789"/>
              </a:lnTo>
              <a:lnTo>
                <a:pt x="0" y="3871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87D86-F1AB-49F9-86E5-88FCF941537B}">
      <dsp:nvSpPr>
        <dsp:cNvPr id="0" name=""/>
        <dsp:cNvSpPr/>
      </dsp:nvSpPr>
      <dsp:spPr>
        <a:xfrm>
          <a:off x="4339003" y="1300"/>
          <a:ext cx="1294112" cy="670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4549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Alef" panose="00000500000000000000" pitchFamily="2" charset="-79"/>
              <a:cs typeface="Alef" panose="00000500000000000000" pitchFamily="2" charset="-79"/>
            </a:rPr>
            <a:t>קב"ט</a:t>
          </a:r>
        </a:p>
      </dsp:txBody>
      <dsp:txXfrm>
        <a:off x="4339003" y="1300"/>
        <a:ext cx="1294112" cy="670034"/>
      </dsp:txXfrm>
    </dsp:sp>
    <dsp:sp modelId="{FE27510F-7488-4251-B771-69CDCF9787AB}">
      <dsp:nvSpPr>
        <dsp:cNvPr id="0" name=""/>
        <dsp:cNvSpPr/>
      </dsp:nvSpPr>
      <dsp:spPr>
        <a:xfrm>
          <a:off x="4597825" y="522437"/>
          <a:ext cx="1164701" cy="223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Alef" panose="00000500000000000000" pitchFamily="2" charset="-79"/>
              <a:cs typeface="Alef" panose="00000500000000000000" pitchFamily="2" charset="-79"/>
            </a:rPr>
            <a:t>יואב יעקובי</a:t>
          </a:r>
        </a:p>
      </dsp:txBody>
      <dsp:txXfrm>
        <a:off x="4597825" y="522437"/>
        <a:ext cx="1164701" cy="223344"/>
      </dsp:txXfrm>
    </dsp:sp>
    <dsp:sp modelId="{3F9F1CBE-201B-47B4-BBCE-80EE101D50F7}">
      <dsp:nvSpPr>
        <dsp:cNvPr id="0" name=""/>
        <dsp:cNvSpPr/>
      </dsp:nvSpPr>
      <dsp:spPr>
        <a:xfrm>
          <a:off x="3470900" y="1058464"/>
          <a:ext cx="1294112" cy="670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4549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Alef" panose="00000500000000000000" pitchFamily="2" charset="-79"/>
              <a:cs typeface="Alef" panose="00000500000000000000" pitchFamily="2" charset="-79"/>
            </a:rPr>
            <a:t>חדר מצב</a:t>
          </a:r>
        </a:p>
      </dsp:txBody>
      <dsp:txXfrm>
        <a:off x="3470900" y="1058464"/>
        <a:ext cx="1294112" cy="670034"/>
      </dsp:txXfrm>
    </dsp:sp>
    <dsp:sp modelId="{4C6A6806-6B9E-43B0-91D0-9095A2CE2D0E}">
      <dsp:nvSpPr>
        <dsp:cNvPr id="0" name=""/>
        <dsp:cNvSpPr/>
      </dsp:nvSpPr>
      <dsp:spPr>
        <a:xfrm>
          <a:off x="3729722" y="1579602"/>
          <a:ext cx="1164701" cy="223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Alef" panose="00000500000000000000" pitchFamily="2" charset="-79"/>
              <a:cs typeface="Alef" panose="00000500000000000000" pitchFamily="2" charset="-79"/>
            </a:rPr>
            <a:t>שניר שמחון</a:t>
          </a:r>
        </a:p>
      </dsp:txBody>
      <dsp:txXfrm>
        <a:off x="3729722" y="1579602"/>
        <a:ext cx="1164701" cy="223344"/>
      </dsp:txXfrm>
    </dsp:sp>
    <dsp:sp modelId="{F15C3D2E-094D-4426-B514-EE36088A17FD}">
      <dsp:nvSpPr>
        <dsp:cNvPr id="0" name=""/>
        <dsp:cNvSpPr/>
      </dsp:nvSpPr>
      <dsp:spPr>
        <a:xfrm>
          <a:off x="3470900" y="2115629"/>
          <a:ext cx="1294112" cy="670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4549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Alef" panose="00000500000000000000" pitchFamily="2" charset="-79"/>
              <a:cs typeface="Alef" panose="00000500000000000000" pitchFamily="2" charset="-79"/>
            </a:rPr>
            <a:t>אנשי צוות</a:t>
          </a:r>
        </a:p>
      </dsp:txBody>
      <dsp:txXfrm>
        <a:off x="3470900" y="2115629"/>
        <a:ext cx="1294112" cy="670034"/>
      </dsp:txXfrm>
    </dsp:sp>
    <dsp:sp modelId="{7D718E20-5658-413F-8DF8-CE754E3E2263}">
      <dsp:nvSpPr>
        <dsp:cNvPr id="0" name=""/>
        <dsp:cNvSpPr/>
      </dsp:nvSpPr>
      <dsp:spPr>
        <a:xfrm>
          <a:off x="3729722" y="2636767"/>
          <a:ext cx="1164701" cy="223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500" kern="1200"/>
        </a:p>
      </dsp:txBody>
      <dsp:txXfrm>
        <a:off x="3729722" y="2636767"/>
        <a:ext cx="1164701" cy="223344"/>
      </dsp:txXfrm>
    </dsp:sp>
    <dsp:sp modelId="{CEDF1E19-0E4B-4930-A273-7BBF5622BC59}">
      <dsp:nvSpPr>
        <dsp:cNvPr id="0" name=""/>
        <dsp:cNvSpPr/>
      </dsp:nvSpPr>
      <dsp:spPr>
        <a:xfrm>
          <a:off x="5207106" y="1058464"/>
          <a:ext cx="1294112" cy="670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4549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latin typeface="Alef" panose="00000500000000000000" pitchFamily="2" charset="-79"/>
              <a:cs typeface="Alef" panose="00000500000000000000" pitchFamily="2" charset="-79"/>
            </a:rPr>
            <a:t>הלשכה לתיאום טיולים</a:t>
          </a:r>
        </a:p>
      </dsp:txBody>
      <dsp:txXfrm>
        <a:off x="5207106" y="1058464"/>
        <a:ext cx="1294112" cy="670034"/>
      </dsp:txXfrm>
    </dsp:sp>
    <dsp:sp modelId="{91244DA9-7E90-4B80-9A10-925A9EF7946B}">
      <dsp:nvSpPr>
        <dsp:cNvPr id="0" name=""/>
        <dsp:cNvSpPr/>
      </dsp:nvSpPr>
      <dsp:spPr>
        <a:xfrm>
          <a:off x="5465928" y="1579602"/>
          <a:ext cx="1164701" cy="223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latin typeface="Alef" panose="00000500000000000000" pitchFamily="2" charset="-79"/>
              <a:cs typeface="Alef" panose="00000500000000000000" pitchFamily="2" charset="-79"/>
            </a:rPr>
            <a:t>יעל קוטנר</a:t>
          </a:r>
        </a:p>
      </dsp:txBody>
      <dsp:txXfrm>
        <a:off x="5465928" y="1579602"/>
        <a:ext cx="1164701" cy="223344"/>
      </dsp:txXfrm>
    </dsp:sp>
    <dsp:sp modelId="{893A40CF-D1FD-413A-A8C5-4A4C2F83C9FA}">
      <dsp:nvSpPr>
        <dsp:cNvPr id="0" name=""/>
        <dsp:cNvSpPr/>
      </dsp:nvSpPr>
      <dsp:spPr>
        <a:xfrm>
          <a:off x="5207106" y="2115629"/>
          <a:ext cx="1294112" cy="670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94549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latin typeface="Alef" panose="00000500000000000000" pitchFamily="2" charset="-79"/>
              <a:cs typeface="Alef" panose="00000500000000000000" pitchFamily="2" charset="-79"/>
            </a:rPr>
            <a:t>אנשי </a:t>
          </a:r>
          <a:r>
            <a:rPr lang="he-IL" sz="1700" kern="1200" dirty="0">
              <a:latin typeface="Alef" panose="00000500000000000000" pitchFamily="2" charset="-79"/>
              <a:cs typeface="Alef" panose="00000500000000000000" pitchFamily="2" charset="-79"/>
            </a:rPr>
            <a:t>צוות</a:t>
          </a:r>
        </a:p>
      </dsp:txBody>
      <dsp:txXfrm>
        <a:off x="5207106" y="2115629"/>
        <a:ext cx="1294112" cy="670034"/>
      </dsp:txXfrm>
    </dsp:sp>
    <dsp:sp modelId="{BCDD6670-E27F-4AEC-9EC8-0168D759FFF0}">
      <dsp:nvSpPr>
        <dsp:cNvPr id="0" name=""/>
        <dsp:cNvSpPr/>
      </dsp:nvSpPr>
      <dsp:spPr>
        <a:xfrm>
          <a:off x="5465928" y="2636767"/>
          <a:ext cx="1164701" cy="223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500" kern="1200"/>
        </a:p>
      </dsp:txBody>
      <dsp:txXfrm>
        <a:off x="5465928" y="2636767"/>
        <a:ext cx="1164701" cy="22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כ"ג/אלול/תשפ"ד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.sharepoint.com/sites/ogdan-portal/_layouts/15/viewer.aspx?sourcedoc=%7b8852f6ff-dcb8-4003-9301-75afeb0d4735%7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.sharepoint.com/sites/ogdan-portal/_layouts/15/viewer.aspx?sourcedoc=%7b8852f6ff-dcb8-4003-9301-75afeb0d4735%7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ofimil.sharepoint.com/sites/ogdan-portal/_layouts/15/viewer.aspx?sourcedoc=%7b462b62b0-f89d-446f-bb0d-87c8a69f994c%7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699539"/>
            <a:ext cx="8565931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dirty="0">
                <a:latin typeface="Alef" pitchFamily="2" charset="-79"/>
                <a:cs typeface="Alef" pitchFamily="2" charset="-79"/>
              </a:rPr>
              <a:t>הלשכה לתיאום טיולים</a:t>
            </a:r>
            <a:br>
              <a:rPr lang="en-US" sz="5400" dirty="0">
                <a:latin typeface="Alef" pitchFamily="2" charset="-79"/>
                <a:cs typeface="Alef" pitchFamily="2" charset="-79"/>
              </a:rPr>
            </a:br>
            <a:br>
              <a:rPr lang="en-US" sz="5400" dirty="0">
                <a:latin typeface="Alef" pitchFamily="2" charset="-79"/>
                <a:cs typeface="Alef" pitchFamily="2" charset="-79"/>
              </a:rPr>
            </a:br>
            <a:br>
              <a:rPr lang="en-US" sz="5400" dirty="0">
                <a:latin typeface="Alef" pitchFamily="2" charset="-79"/>
                <a:cs typeface="Alef" pitchFamily="2" charset="-79"/>
              </a:rPr>
            </a:br>
            <a:r>
              <a:rPr lang="he-IL" sz="2400" dirty="0">
                <a:latin typeface="Alef" pitchFamily="2" charset="-79"/>
                <a:cs typeface="Alef" pitchFamily="2" charset="-79"/>
              </a:rPr>
              <a:t>קורס רכזי/ות מפעלים וארגון </a:t>
            </a:r>
            <a:br>
              <a:rPr lang="en-US" sz="2400" dirty="0">
                <a:latin typeface="Alef" pitchFamily="2" charset="-79"/>
                <a:cs typeface="Alef" pitchFamily="2" charset="-79"/>
              </a:rPr>
            </a:br>
            <a:r>
              <a:rPr lang="he-IL" sz="2400" dirty="0">
                <a:latin typeface="Alef" pitchFamily="2" charset="-79"/>
                <a:cs typeface="Alef" pitchFamily="2" charset="-79"/>
              </a:rPr>
              <a:t>תשפ"ה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54682-7816-904D-1597-75CB9014B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36" y="3019274"/>
            <a:ext cx="24098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5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B5E5BF5-1330-8EA0-FE60-4C7C5E0F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יואב יעקבי - ביטחון ובטיחות בטיולים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3FE8-59AD-4F63-9045-FE80944E95A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19669" y="12616"/>
            <a:ext cx="78867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מתי נדרש אישור יזום מחדר מצב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27" y="1132812"/>
            <a:ext cx="7024184" cy="57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6582ACA-923D-350A-C02B-8F8052B6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יואב יעקבי - ביטחון ובטיחות בטיולים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3FE8-59AD-4F63-9045-FE80944E95A0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19669" y="12616"/>
            <a:ext cx="78867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מתי נדרש אישור יזום מחדר מצב?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1052512"/>
            <a:ext cx="68484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3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0B1BC58-F544-A5A1-7DE4-811FCAB8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מסך משתמש הנהגתי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FDFD71-D7F3-4DAE-FC89-F629DDE4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317"/>
            <a:ext cx="7886700" cy="4351338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אישור כלל הטיולים אשר מוזנים על ידי השבטים וההנהגה. אפשרות לשינוי כלל הפרטים.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הוספה או הסרה של משתמשים בכלל השבטים ובהנהגה.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צפייה בכלל הטיולים היוצאים ואפשרות לשליפת דוחות.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מחשבון מטיילים לפי אתר בלייב. 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כלל ההנחיות מופיעות באוגדן המסמכים -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הוראות עבודה עם מסך מנהל הנהגתי באתר מוקד טבע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רק רכזי/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מפעלים וארגון מאשרים. ניתן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להחריג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למרכזי/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הנהגות בשיח עם מח' מפעלים וארגון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טיפים של אלופות...</a:t>
            </a:r>
          </a:p>
        </p:txBody>
      </p:sp>
    </p:spTree>
    <p:extLst>
      <p:ext uri="{BB962C8B-B14F-4D97-AF65-F5344CB8AC3E}">
        <p14:creationId xmlns:p14="http://schemas.microsoft.com/office/powerpoint/2010/main" val="190162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0B1BC58-F544-A5A1-7DE4-811FCAB8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מסך משתמש הנהגתי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FA53D8B-B58E-052F-0B66-E9CD2C993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80" y="542522"/>
            <a:ext cx="6201640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AC3CBF1-BEEB-A1CD-2EEF-79966099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16" y="456785"/>
            <a:ext cx="6030167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8740640-771D-43F2-F294-19BE7958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77" b="-919"/>
          <a:stretch/>
        </p:blipFill>
        <p:spPr>
          <a:xfrm>
            <a:off x="1706367" y="331673"/>
            <a:ext cx="6247188" cy="56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7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0B1BC58-F544-A5A1-7DE4-811FCAB8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מסך משתמש הנהגתי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FDFD71-D7F3-4DAE-FC89-F629DDE4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317"/>
            <a:ext cx="7886700" cy="4351338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אישור כלל הטיולים אשר מוזנים על ידי השבטים וההנהגה. אפשרות לשינוי כלל הפרטים.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הוספה או הסרה של משתמשים בכלל השבטים ובהנהגה.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צפייה בכלל הטיולים היוצאים ואפשרות לשליפת דוחות.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מחשבון מטיילים לפי אתר בלייב. 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כלל ההנחיות מופיעות באוגדן המסמכים -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הוראות עבודה עם מסך מנהל הנהגתי באתר מוקד טבע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</a:p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טיפים של אלופות...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C040524-90A5-437B-3DF7-D754C2CD3E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9" t="18432" r="22736" b="15761"/>
          <a:stretch/>
        </p:blipFill>
        <p:spPr>
          <a:xfrm>
            <a:off x="1246517" y="4958807"/>
            <a:ext cx="6650966" cy="106942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629B24D-3B99-169C-B746-5ADBBA9B2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66" y="829766"/>
            <a:ext cx="9144000" cy="527887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32EDE82-6947-54E4-A775-2D33E59A0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54353"/>
            <a:ext cx="9144000" cy="31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ED1B363-164A-1BED-70DF-426C3DC7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68" y="914400"/>
            <a:ext cx="7102463" cy="47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0B1BC58-F544-A5A1-7DE4-811FCAB8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דגשים והנחיות לתיאום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FDFD71-D7F3-4DAE-FC89-F629DDE4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2080" y="1825625"/>
            <a:ext cx="9144000" cy="4351338"/>
          </a:xfrm>
        </p:spPr>
        <p:txBody>
          <a:bodyPr>
            <a:normAutofit fontScale="62500" lnSpcReduction="20000"/>
          </a:bodyPr>
          <a:lstStyle/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ניתן להזין כל פעילות ולאשר אותה עד יומיים לפני (באישור מנהל) </a:t>
            </a:r>
            <a:r>
              <a:rPr lang="he-IL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יום שלישי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-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אין חריגות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יש להזין ולאשר טיולים המתועדים לצאת לשטחי אש עד 14 יום לפני היציאה.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שטחי אש לרוב לא יאושרו באמצע שבוע</a:t>
            </a:r>
            <a:r>
              <a:rPr lang="en-US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(ראשון עד חמישי ולעיתים גם שישי) למעט בחנוכה.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רק מנהל/ת הפעילות או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מתאמ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/ת הפעילות יכולים ליצור קשר עם הלשכה או חדר המצב.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לעיתים אישור יהיה מאושר אבל שורה בתוך האישור לא תהיה מאושרת או תהיה מותנית בתנאי מסוים.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בפעילות משותפת בין מסגרות- חובה להזין את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כלל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האישורים מאותו סמל מוסד.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הגשת המוקדים- ד'-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יב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' למעט טיול הכנה לבוגרים.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הקפדה על אחראי/ת טיול שונה בין הטורים.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נסיעה מעבר לקו הירוק מחייבת הזנת כבישי נסיעה באישור.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כלל ההנחיות נמצאות באוגדן המסמכים-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  <a:hlinkClick r:id="rId3"/>
              </a:rPr>
              <a:t>הנחיות לתיאום טיול במוקד טבע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  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טיול הכנה לבוגרים- שלושה משתתפים לפחות. מותנה בהופעה של המשפט – "טיול הכנה לבוגרים".</a:t>
            </a:r>
          </a:p>
          <a:p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ביטולים ושינויים – מרגע האישור מולכם. בימי </a:t>
            </a:r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חמישי מולנו.</a:t>
            </a: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759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0B1BC58-F544-A5A1-7DE4-811FCAB8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630"/>
            <a:ext cx="7886700" cy="1325563"/>
          </a:xfrm>
        </p:spPr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שורה לא מאושרת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FDFD71-D7F3-4DAE-FC89-F629DDE4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22E04EA-FD45-45F9-7F80-2E1679D0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8" y="1371599"/>
            <a:ext cx="8164064" cy="48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753495"/>
            <a:ext cx="8565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dirty="0">
                <a:latin typeface="Alef" pitchFamily="2" charset="-79"/>
                <a:cs typeface="Alef" pitchFamily="2" charset="-79"/>
              </a:rPr>
              <a:t>הגדרות</a:t>
            </a: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208B1B0-8DB0-5E94-C46E-D3926846F5A4}"/>
              </a:ext>
            </a:extLst>
          </p:cNvPr>
          <p:cNvSpPr txBox="1"/>
          <p:nvPr/>
        </p:nvSpPr>
        <p:spPr>
          <a:xfrm>
            <a:off x="0" y="1929142"/>
            <a:ext cx="8565931" cy="2262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הלשכה לתיאום טיולים הינה</a:t>
            </a:r>
            <a:r>
              <a:rPr lang="en-US" sz="2400" dirty="0">
                <a:latin typeface="Alef" pitchFamily="2" charset="-79"/>
                <a:cs typeface="Alef" pitchFamily="2" charset="-79"/>
              </a:rPr>
              <a:t> 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גוף בהפעלת החברה להגנת הטבע.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הלשכה עובדת עם מספר לקוחות פרטיים, בנוסף היא זוכה במרכז של משרד החינוך</a:t>
            </a:r>
            <a:r>
              <a:rPr lang="en-US" sz="2400" dirty="0">
                <a:latin typeface="Alef" pitchFamily="2" charset="-79"/>
                <a:cs typeface="Alef" pitchFamily="2" charset="-79"/>
              </a:rPr>
              <a:t> 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באופן קבוע.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גוף רגולטורי? מה הקשר למשרד החינוך?</a:t>
            </a:r>
          </a:p>
        </p:txBody>
      </p:sp>
    </p:spTree>
    <p:extLst>
      <p:ext uri="{BB962C8B-B14F-4D97-AF65-F5344CB8AC3E}">
        <p14:creationId xmlns:p14="http://schemas.microsoft.com/office/powerpoint/2010/main" val="96878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0B1BC58-F544-A5A1-7DE4-811FCAB8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0689"/>
            <a:ext cx="7886700" cy="1325563"/>
          </a:xfrm>
        </p:spPr>
        <p:txBody>
          <a:bodyPr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שאלות?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FDFD71-D7F3-4DAE-FC89-F629DDE4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2003D42-6114-64A9-0F51-FE631B2DA77A}"/>
              </a:ext>
            </a:extLst>
          </p:cNvPr>
          <p:cNvSpPr txBox="1"/>
          <p:nvPr/>
        </p:nvSpPr>
        <p:spPr>
          <a:xfrm>
            <a:off x="2255808" y="2912217"/>
            <a:ext cx="463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בהצלחה ;)</a:t>
            </a:r>
          </a:p>
        </p:txBody>
      </p:sp>
    </p:spTree>
    <p:extLst>
      <p:ext uri="{BB962C8B-B14F-4D97-AF65-F5344CB8AC3E}">
        <p14:creationId xmlns:p14="http://schemas.microsoft.com/office/powerpoint/2010/main" val="163010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372389"/>
            <a:ext cx="8565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dirty="0">
                <a:latin typeface="Alef" pitchFamily="2" charset="-79"/>
                <a:cs typeface="Alef" pitchFamily="2" charset="-79"/>
              </a:rPr>
              <a:t>עץ ארגוני</a:t>
            </a: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6C55ABA4-8D42-A792-2304-D0EAE608D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213248"/>
              </p:ext>
            </p:extLst>
          </p:nvPr>
        </p:nvGraphicFramePr>
        <p:xfrm>
          <a:off x="-310549" y="1139966"/>
          <a:ext cx="10101530" cy="286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87F70450-FD6D-29DE-6FCE-BBBA99420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55285"/>
              </p:ext>
            </p:extLst>
          </p:nvPr>
        </p:nvGraphicFramePr>
        <p:xfrm>
          <a:off x="1021143" y="4243870"/>
          <a:ext cx="7438146" cy="175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79382">
                  <a:extLst>
                    <a:ext uri="{9D8B030D-6E8A-4147-A177-3AD203B41FA5}">
                      <a16:colId xmlns:a16="http://schemas.microsoft.com/office/drawing/2014/main" val="1985649890"/>
                    </a:ext>
                  </a:extLst>
                </a:gridCol>
                <a:gridCol w="2479382">
                  <a:extLst>
                    <a:ext uri="{9D8B030D-6E8A-4147-A177-3AD203B41FA5}">
                      <a16:colId xmlns:a16="http://schemas.microsoft.com/office/drawing/2014/main" val="3622284275"/>
                    </a:ext>
                  </a:extLst>
                </a:gridCol>
                <a:gridCol w="2479382">
                  <a:extLst>
                    <a:ext uri="{9D8B030D-6E8A-4147-A177-3AD203B41FA5}">
                      <a16:colId xmlns:a16="http://schemas.microsoft.com/office/drawing/2014/main" val="1881933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לשכה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חדר מצב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6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שעות עבודה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9:00-17:00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24/7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10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צוות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עובדים קבועים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עובדים זמניים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6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אחריות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תיאום ואישור לפני יציאה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אחריות וניהול בזמן הפעילות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95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17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88FFB2C-9366-1D2C-577E-820CFDF5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562708" y="76200"/>
            <a:ext cx="812995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900" b="1" dirty="0">
                <a:latin typeface="Alef" panose="00000500000000000000" pitchFamily="2" charset="-79"/>
                <a:ea typeface="Tahoma" panose="020B0604030504040204" pitchFamily="34" charset="0"/>
                <a:cs typeface="Alef" panose="00000500000000000000" pitchFamily="2" charset="-79"/>
              </a:rPr>
              <a:t>איסוף מידע יזום (מידע שטח)</a:t>
            </a:r>
            <a:endParaRPr lang="en-US" sz="3900" b="1" dirty="0">
              <a:latin typeface="Alef" panose="00000500000000000000" pitchFamily="2" charset="-79"/>
              <a:ea typeface="Tahoma" panose="020B0604030504040204" pitchFamily="34" charset="0"/>
              <a:cs typeface="Alef" panose="00000500000000000000" pitchFamily="2" charset="-79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109546" y="2924175"/>
            <a:ext cx="2924908" cy="715089"/>
          </a:xfrm>
          <a:prstGeom prst="roundRect">
            <a:avLst/>
          </a:prstGeom>
          <a:solidFill>
            <a:srgbClr val="731D1D">
              <a:alpha val="89803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חדר מצב</a:t>
            </a:r>
            <a:endParaRPr lang="en-US" altLang="he-IL" sz="36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252047" y="2708275"/>
            <a:ext cx="870731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rot="16200000" flipH="1">
            <a:off x="6320266" y="3276540"/>
            <a:ext cx="360363" cy="6652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6899765" y="3780069"/>
            <a:ext cx="1197220" cy="919401"/>
          </a:xfrm>
          <a:prstGeom prst="roundRect">
            <a:avLst/>
          </a:prstGeom>
          <a:solidFill>
            <a:srgbClr val="BC9B58">
              <a:alpha val="89803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פקחי טיולים</a:t>
            </a:r>
            <a:endParaRPr lang="en-US" altLang="he-IL" sz="24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rot="5400000">
            <a:off x="3507093" y="3982611"/>
            <a:ext cx="865187" cy="3326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rot="16200000" flipH="1">
            <a:off x="4971074" y="4048492"/>
            <a:ext cx="863600" cy="1992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4904643" y="4652963"/>
            <a:ext cx="1994388" cy="1532334"/>
          </a:xfrm>
          <a:prstGeom prst="roundRect">
            <a:avLst/>
          </a:prstGeom>
          <a:solidFill>
            <a:srgbClr val="AD8330">
              <a:alpha val="89803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חברה להגנת הטבע</a:t>
            </a: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בתי ספר שדה מדריכים</a:t>
            </a:r>
            <a:endParaRPr lang="en-US" altLang="he-IL" sz="18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3308838" y="4652964"/>
            <a:ext cx="1197220" cy="1265783"/>
          </a:xfrm>
          <a:prstGeom prst="roundRect">
            <a:avLst/>
          </a:prstGeom>
          <a:solidFill>
            <a:srgbClr val="AD6300">
              <a:alpha val="89803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קק"ל</a:t>
            </a:r>
          </a:p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1800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(מוקד שריפות)</a:t>
            </a:r>
            <a:endParaRPr lang="en-US" altLang="he-IL" sz="1800" b="1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2445728" y="3860800"/>
            <a:ext cx="663819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390525" y="4602541"/>
            <a:ext cx="2387112" cy="1225868"/>
          </a:xfrm>
          <a:prstGeom prst="roundRect">
            <a:avLst/>
          </a:prstGeom>
          <a:solidFill>
            <a:srgbClr val="B04A00">
              <a:alpha val="89803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רשות הטבע והגנים,</a:t>
            </a:r>
            <a:r>
              <a:rPr lang="he-IL" altLang="he-IL" sz="1800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פקחים, מנהלי שמורות...</a:t>
            </a:r>
            <a:endParaRPr lang="en-US" altLang="he-IL" sz="1800" b="1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H="1">
            <a:off x="2246435" y="3284538"/>
            <a:ext cx="797169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515082" y="2997201"/>
            <a:ext cx="1530596" cy="919401"/>
          </a:xfrm>
          <a:prstGeom prst="roundRect">
            <a:avLst/>
          </a:prstGeom>
          <a:solidFill>
            <a:srgbClr val="B43500">
              <a:alpha val="89803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מטיילים בשטח</a:t>
            </a:r>
            <a:endParaRPr lang="en-US" altLang="he-IL" sz="24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 flipV="1">
            <a:off x="4506059" y="1885194"/>
            <a:ext cx="1661746" cy="10304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25" name="Line 21"/>
          <p:cNvSpPr>
            <a:spLocks noChangeShapeType="1"/>
          </p:cNvSpPr>
          <p:nvPr/>
        </p:nvSpPr>
        <p:spPr bwMode="auto">
          <a:xfrm flipH="1" flipV="1">
            <a:off x="2122097" y="1916113"/>
            <a:ext cx="2326900" cy="9995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5642998" y="892774"/>
            <a:ext cx="1996587" cy="1532334"/>
          </a:xfrm>
          <a:prstGeom prst="roundRect">
            <a:avLst/>
          </a:prstGeom>
          <a:solidFill>
            <a:srgbClr val="A5A5A5">
              <a:alpha val="89803"/>
            </a:srgb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latin typeface="Garamond" pitchFamily="18" charset="0"/>
                <a:cs typeface="Arial" pitchFamily="34" charset="0"/>
              </a:defRPr>
            </a:lvl9pPr>
          </a:lstStyle>
          <a:p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מטאוטק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/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שמ"ט/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חיזוי </a:t>
            </a: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שטפונות</a:t>
            </a:r>
            <a:endParaRPr lang="en-US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28" name="Text Box 24"/>
          <p:cNvSpPr txBox="1">
            <a:spLocks noChangeArrowheads="1"/>
          </p:cNvSpPr>
          <p:nvPr/>
        </p:nvSpPr>
        <p:spPr bwMode="auto">
          <a:xfrm>
            <a:off x="1347421" y="1268413"/>
            <a:ext cx="1396512" cy="578882"/>
          </a:xfrm>
          <a:prstGeom prst="roundRect">
            <a:avLst/>
          </a:prstGeom>
          <a:solidFill>
            <a:srgbClr val="A5A5A5">
              <a:alpha val="89803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alt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תקשורת</a:t>
            </a:r>
            <a:endParaRPr lang="en-US" altLang="he-IL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30" name="Text Box 26"/>
          <p:cNvSpPr txBox="1">
            <a:spLocks noChangeArrowheads="1"/>
          </p:cNvSpPr>
          <p:nvPr/>
        </p:nvSpPr>
        <p:spPr bwMode="auto">
          <a:xfrm rot="-1889526">
            <a:off x="7653705" y="981076"/>
            <a:ext cx="1396511" cy="701675"/>
          </a:xfrm>
          <a:prstGeom prst="rect">
            <a:avLst/>
          </a:prstGeom>
          <a:solidFill>
            <a:srgbClr val="731D1D">
              <a:alpha val="89803"/>
            </a:srgbClr>
          </a:solidFill>
          <a:ln>
            <a:noFill/>
          </a:ln>
          <a:effectLst>
            <a:outerShdw dist="107763" dir="2700000" algn="ctr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0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גורמים נוספים</a:t>
            </a:r>
            <a:endParaRPr lang="en-US" altLang="he-IL" sz="2000" b="1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26331" name="Text Box 27"/>
          <p:cNvSpPr txBox="1">
            <a:spLocks noChangeArrowheads="1"/>
          </p:cNvSpPr>
          <p:nvPr/>
        </p:nvSpPr>
        <p:spPr bwMode="auto">
          <a:xfrm rot="-2104968">
            <a:off x="7696200" y="2887664"/>
            <a:ext cx="1396512" cy="396875"/>
          </a:xfrm>
          <a:prstGeom prst="rect">
            <a:avLst/>
          </a:prstGeom>
          <a:solidFill>
            <a:srgbClr val="731D1D">
              <a:alpha val="89803"/>
            </a:srgbClr>
          </a:solidFill>
          <a:ln>
            <a:noFill/>
          </a:ln>
          <a:effectLst>
            <a:outerShdw dist="107763" dir="2700000" algn="ctr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rtl="0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000" b="1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גורמי שטח</a:t>
            </a:r>
            <a:endParaRPr lang="en-US" altLang="he-IL" sz="2000" b="1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043604" y="1268413"/>
            <a:ext cx="2192215" cy="633365"/>
          </a:xfrm>
          <a:prstGeom prst="roundRect">
            <a:avLst/>
          </a:prstGeom>
          <a:solidFill>
            <a:srgbClr val="A5A5A5">
              <a:alpha val="89803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 כיבוי אש, משטרה, צה"ל</a:t>
            </a:r>
            <a:endParaRPr lang="en-US" altLang="he-IL" sz="18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4448998" y="1885194"/>
            <a:ext cx="0" cy="10304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07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09" grpId="0" animBg="1"/>
      <p:bldP spid="226310" grpId="0" animBg="1"/>
      <p:bldP spid="226311" grpId="0" animBg="1"/>
      <p:bldP spid="226312" grpId="0" animBg="1"/>
      <p:bldP spid="226314" grpId="0" animBg="1"/>
      <p:bldP spid="226315" grpId="0" animBg="1"/>
      <p:bldP spid="226316" grpId="0" animBg="1"/>
      <p:bldP spid="226318" grpId="0" animBg="1"/>
      <p:bldP spid="226319" grpId="0" animBg="1"/>
      <p:bldP spid="226321" grpId="0" animBg="1"/>
      <p:bldP spid="226322" grpId="0" animBg="1"/>
      <p:bldP spid="226324" grpId="0" animBg="1"/>
      <p:bldP spid="226325" grpId="0" animBg="1"/>
      <p:bldP spid="226326" grpId="0" animBg="1"/>
      <p:bldP spid="226328" grpId="0" animBg="1"/>
      <p:bldP spid="226330" grpId="0" animBg="1"/>
      <p:bldP spid="22633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63DA3C4-1E79-BE35-02C3-8785045DA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latin typeface="Alef" panose="00000500000000000000" pitchFamily="2" charset="-79"/>
                <a:cs typeface="Alef" panose="00000500000000000000" pitchFamily="2" charset="-79"/>
              </a:rPr>
              <a:t>סוג המידע הנאסף 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(דוגמא)</a:t>
            </a: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latin typeface="Alef" panose="00000500000000000000" pitchFamily="2" charset="-79"/>
                <a:cs typeface="Alef" panose="00000500000000000000" pitchFamily="2" charset="-79"/>
              </a:rPr>
              <a:t>יואב יעקבי - ביטחון ובטיחות בטיולים</a:t>
            </a:r>
            <a:endParaRPr lang="en-US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FCA3-83E5-42A2-A833-B331777BFD8F}" type="slidenum">
              <a:rPr lang="en-US" smtClean="0">
                <a:latin typeface="Alef" panose="00000500000000000000" pitchFamily="2" charset="-79"/>
                <a:cs typeface="Alef" panose="00000500000000000000" pitchFamily="2" charset="-79"/>
              </a:rPr>
              <a:t>5</a:t>
            </a:fld>
            <a:endParaRPr lang="en-US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קבלת מידע מהשטח :</a:t>
            </a:r>
          </a:p>
          <a:p>
            <a:pPr lvl="1">
              <a:defRPr/>
            </a:pPr>
            <a:r>
              <a:rPr lang="he-IL" b="1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ביטחוני-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פרש תורכי, צו אלוף, סגירת אלוף , התרעת בט"ש, קוד פגיון ...</a:t>
            </a:r>
          </a:p>
          <a:p>
            <a:pPr lvl="1">
              <a:defRPr/>
            </a:pPr>
            <a:r>
              <a:rPr lang="he-IL" b="1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בטיחותי -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סחיפת שבילים, נפילת סולמות/יתדות,  זיהום במים, רישוי עסק....</a:t>
            </a:r>
          </a:p>
          <a:p>
            <a:pPr lvl="1">
              <a:defRPr/>
            </a:pPr>
            <a:r>
              <a:rPr lang="he-IL" b="1" dirty="0">
                <a:solidFill>
                  <a:srgbClr val="00B05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תעבורה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- סגירת כבישים, חסימות ...</a:t>
            </a:r>
          </a:p>
          <a:p>
            <a:pPr lvl="1">
              <a:defRPr/>
            </a:pPr>
            <a:r>
              <a:rPr lang="he-IL" b="1" dirty="0">
                <a:solidFill>
                  <a:srgbClr val="00B0F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מזג אוויר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- התראת שיטפונות ( דרגה ומיקום),  עומסי חום מצב מסלולים אחרי גשם או שיטפונות...</a:t>
            </a:r>
          </a:p>
          <a:p>
            <a:pPr lvl="1">
              <a:defRPr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8600"/>
            <a:ext cx="1418897" cy="14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FE88BC1-9C9A-3562-9FD8-DFC380FD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>
                <a:solidFill>
                  <a:prstClr val="black">
                    <a:tint val="75000"/>
                  </a:prstClr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יואב יעקבי - ביטחון ובטיחות בטיולים</a:t>
            </a:r>
            <a:endParaRPr lang="en-US" dirty="0">
              <a:solidFill>
                <a:prstClr val="black">
                  <a:tint val="75000"/>
                </a:prstClr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3FE8-59AD-4F63-9045-FE80944E95A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lef" panose="00000500000000000000" pitchFamily="2" charset="-79"/>
                <a:cs typeface="Alef" panose="00000500000000000000" pitchFamily="2" charset="-79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28653" y="312055"/>
            <a:ext cx="7886700" cy="615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defRPr>
            </a:lvl1pPr>
          </a:lstStyle>
          <a:p>
            <a:pPr algn="ctr" defTabSz="457200"/>
            <a:r>
              <a:rPr lang="he-IL" sz="3600" b="0" dirty="0">
                <a:latin typeface="Alef" pitchFamily="2" charset="-79"/>
                <a:ea typeface="+mn-ea"/>
                <a:cs typeface="Alef" pitchFamily="2" charset="-79"/>
              </a:rPr>
              <a:t>ניהול סיכונים במסלולים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53" y="1057276"/>
            <a:ext cx="6690500" cy="58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5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DF9F37A-64C5-0E4A-06A6-5A0E6A40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3FE8-59AD-4F63-9045-FE80944E95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28653" y="581153"/>
            <a:ext cx="7886700" cy="615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defRPr>
            </a:lvl1pPr>
          </a:lstStyle>
          <a:p>
            <a:pPr algn="ctr"/>
            <a:r>
              <a:rPr lang="he-IL" sz="3600" b="0" dirty="0">
                <a:latin typeface="Alef" panose="00000500000000000000" pitchFamily="2" charset="-79"/>
                <a:cs typeface="Alef" panose="00000500000000000000" pitchFamily="2" charset="-79"/>
              </a:rPr>
              <a:t>ניהול סיכונים במסלולים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628"/>
            <a:ext cx="9144000" cy="43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62CF3A8-79F5-464C-7C4D-24F33E78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233772" y="543260"/>
            <a:ext cx="8244408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אשף המסלולים</a:t>
            </a:r>
            <a:endParaRPr lang="en-US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Alef" panose="00000500000000000000" pitchFamily="2" charset="-79"/>
                <a:cs typeface="Alef" panose="00000500000000000000" pitchFamily="2" charset="-79"/>
              </a:rPr>
              <a:t>https://www.mokedteva.co.il/InfoCenter/TrackWizard</a:t>
            </a:r>
          </a:p>
          <a:p>
            <a:pPr algn="r">
              <a:lnSpc>
                <a:spcPct val="150000"/>
              </a:lnSpc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כחלק מהרצון להקל על עבודת התכנון ותאום הטיול, השקנו את אשף המסלולים אשר בו ניתן לחפש ולסנן מסלול / חניון לילה ע"פ הפרמטרים שמתאימים לכם:</a:t>
            </a:r>
          </a:p>
        </p:txBody>
      </p:sp>
      <p:pic>
        <p:nvPicPr>
          <p:cNvPr id="11" name="תמונה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2641098"/>
            <a:ext cx="7344816" cy="4028261"/>
          </a:xfrm>
          <a:prstGeom prst="rect">
            <a:avLst/>
          </a:prstGeom>
        </p:spPr>
      </p:pic>
      <p:pic>
        <p:nvPicPr>
          <p:cNvPr id="6" name="תמונה 5" descr="M:\עמיחי\ניירות לוגו\לוגו חדר מצב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" y="0"/>
            <a:ext cx="2240280" cy="149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19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4FC276A-620F-1E19-3551-71B841660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630"/>
            <a:ext cx="9144000" cy="6858000"/>
          </a:xfrm>
          <a:prstGeom prst="rect">
            <a:avLst/>
          </a:prstGeom>
        </p:spPr>
      </p:pic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יואב יעקבי - ביטחון ובטיחות בטיולים</a:t>
            </a:r>
            <a:endParaRPr lang="en-US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3FE8-59AD-4F63-9045-FE80944E95A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19669" y="12616"/>
            <a:ext cx="78867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מתי נדרש אישור יזום מחדר מצב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366" y="889186"/>
            <a:ext cx="6429368" cy="59161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976"/>
            <a:ext cx="6210300" cy="2095500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H="1" flipV="1">
            <a:off x="4067944" y="5301208"/>
            <a:ext cx="495075" cy="9186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633</Words>
  <Application>Microsoft Office PowerPoint</Application>
  <PresentationFormat>‫הצגה על המסך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Alef</vt:lpstr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סוג המידע הנאסף (דוגמא)</vt:lpstr>
      <vt:lpstr>מצגת של PowerPoint‏</vt:lpstr>
      <vt:lpstr>מצגת של PowerPoint‏</vt:lpstr>
      <vt:lpstr>מצגת של PowerPoint‏</vt:lpstr>
      <vt:lpstr>מתי נדרש אישור יזום מחדר מצב</vt:lpstr>
      <vt:lpstr>מתי נדרש אישור יזום מחדר מצב</vt:lpstr>
      <vt:lpstr>מתי נדרש אישור יזום מחדר מצב?</vt:lpstr>
      <vt:lpstr>מסך משתמש הנהגתי</vt:lpstr>
      <vt:lpstr>מסך משתמש הנהגתי</vt:lpstr>
      <vt:lpstr>מצגת של PowerPoint‏</vt:lpstr>
      <vt:lpstr>מצגת של PowerPoint‏</vt:lpstr>
      <vt:lpstr>מסך משתמש הנהגתי</vt:lpstr>
      <vt:lpstr>מצגת של PowerPoint‏</vt:lpstr>
      <vt:lpstr>דגשים והנחיות לתיאום</vt:lpstr>
      <vt:lpstr>שורה לא מאושרת</vt:lpstr>
      <vt:lpstr>שאלות?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איתי ברטוב</cp:lastModifiedBy>
  <cp:revision>3</cp:revision>
  <dcterms:created xsi:type="dcterms:W3CDTF">2021-06-06T09:36:39Z</dcterms:created>
  <dcterms:modified xsi:type="dcterms:W3CDTF">2024-09-26T09:22:33Z</dcterms:modified>
</cp:coreProperties>
</file>