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autoCompressPictures="0">
  <p:sldMasterIdLst>
    <p:sldMasterId id="2147483660" r:id="rId1"/>
  </p:sldMasterIdLst>
  <p:notesMasterIdLst>
    <p:notesMasterId r:id="rId18"/>
  </p:notesMasterIdLst>
  <p:sldIdLst>
    <p:sldId id="264" r:id="rId2"/>
    <p:sldId id="266" r:id="rId3"/>
    <p:sldId id="277" r:id="rId4"/>
    <p:sldId id="273" r:id="rId5"/>
    <p:sldId id="274" r:id="rId6"/>
    <p:sldId id="275" r:id="rId7"/>
    <p:sldId id="276" r:id="rId8"/>
    <p:sldId id="278" r:id="rId9"/>
    <p:sldId id="279" r:id="rId10"/>
    <p:sldId id="283" r:id="rId11"/>
    <p:sldId id="284" r:id="rId12"/>
    <p:sldId id="280" r:id="rId13"/>
    <p:sldId id="270" r:id="rId14"/>
    <p:sldId id="281" r:id="rId15"/>
    <p:sldId id="263" r:id="rId16"/>
    <p:sldId id="267" r:id="rId1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p:restoredTop sz="84504" autoAdjust="0"/>
  </p:normalViewPr>
  <p:slideViewPr>
    <p:cSldViewPr snapToGrid="0" snapToObjects="1">
      <p:cViewPr varScale="1">
        <p:scale>
          <a:sx n="54" d="100"/>
          <a:sy n="54" d="100"/>
        </p:scale>
        <p:origin x="932" y="3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אסף סימן טוב" userId="dc3b9f55-272c-4d3d-8673-0a55aa89608f" providerId="ADAL" clId="{00706968-B429-4B0E-9F94-1A8916E03BBB}"/>
    <pc:docChg chg="undo custSel modSld">
      <pc:chgData name="אסף סימן טוב" userId="dc3b9f55-272c-4d3d-8673-0a55aa89608f" providerId="ADAL" clId="{00706968-B429-4B0E-9F94-1A8916E03BBB}" dt="2024-07-24T15:52:28.138" v="26" actId="1076"/>
      <pc:docMkLst>
        <pc:docMk/>
      </pc:docMkLst>
      <pc:sldChg chg="modSp mod">
        <pc:chgData name="אסף סימן טוב" userId="dc3b9f55-272c-4d3d-8673-0a55aa89608f" providerId="ADAL" clId="{00706968-B429-4B0E-9F94-1A8916E03BBB}" dt="2024-07-24T14:52:57.660" v="19" actId="20577"/>
        <pc:sldMkLst>
          <pc:docMk/>
          <pc:sldMk cId="385014903" sldId="263"/>
        </pc:sldMkLst>
        <pc:spChg chg="mod">
          <ac:chgData name="אסף סימן טוב" userId="dc3b9f55-272c-4d3d-8673-0a55aa89608f" providerId="ADAL" clId="{00706968-B429-4B0E-9F94-1A8916E03BBB}" dt="2024-07-24T14:52:57.660" v="19" actId="20577"/>
          <ac:spMkLst>
            <pc:docMk/>
            <pc:sldMk cId="385014903" sldId="263"/>
            <ac:spMk id="3" creationId="{8EC374AF-1572-B3A1-6F67-02D28B78C740}"/>
          </ac:spMkLst>
        </pc:spChg>
      </pc:sldChg>
      <pc:sldChg chg="addSp delSp modSp mod">
        <pc:chgData name="אסף סימן טוב" userId="dc3b9f55-272c-4d3d-8673-0a55aa89608f" providerId="ADAL" clId="{00706968-B429-4B0E-9F94-1A8916E03BBB}" dt="2024-07-24T15:52:28.138" v="26" actId="1076"/>
        <pc:sldMkLst>
          <pc:docMk/>
          <pc:sldMk cId="1234792664" sldId="281"/>
        </pc:sldMkLst>
        <pc:spChg chg="del mod">
          <ac:chgData name="אסף סימן טוב" userId="dc3b9f55-272c-4d3d-8673-0a55aa89608f" providerId="ADAL" clId="{00706968-B429-4B0E-9F94-1A8916E03BBB}" dt="2024-07-24T15:52:12.836" v="21" actId="478"/>
          <ac:spMkLst>
            <pc:docMk/>
            <pc:sldMk cId="1234792664" sldId="281"/>
            <ac:spMk id="10" creationId="{82A0D934-C8C7-C7AF-3122-A26D5FA2AC92}"/>
          </ac:spMkLst>
        </pc:spChg>
        <pc:picChg chg="add mod">
          <ac:chgData name="אסף סימן טוב" userId="dc3b9f55-272c-4d3d-8673-0a55aa89608f" providerId="ADAL" clId="{00706968-B429-4B0E-9F94-1A8916E03BBB}" dt="2024-07-24T15:52:28.138" v="26" actId="1076"/>
          <ac:picMkLst>
            <pc:docMk/>
            <pc:sldMk cId="1234792664" sldId="281"/>
            <ac:picMk id="2" creationId="{C093F42D-3E68-3600-EEC6-FF54EC0CD11F}"/>
          </ac:picMkLst>
        </pc:picChg>
      </pc:sldChg>
    </pc:docChg>
  </pc:docChgLst>
  <pc:docChgLst>
    <pc:chgData name="יונתן סבא" userId="696b27a8-1bf0-42d9-8a75-970225dd2def" providerId="ADAL" clId="{774D84E2-E64D-49CC-A309-C74E0AE39D9B}"/>
    <pc:docChg chg="undo custSel addSld delSld modSld sldOrd">
      <pc:chgData name="יונתן סבא" userId="696b27a8-1bf0-42d9-8a75-970225dd2def" providerId="ADAL" clId="{774D84E2-E64D-49CC-A309-C74E0AE39D9B}" dt="2024-02-12T14:26:27.416" v="1734" actId="14100"/>
      <pc:docMkLst>
        <pc:docMk/>
      </pc:docMkLst>
      <pc:sldChg chg="del">
        <pc:chgData name="יונתן סבא" userId="696b27a8-1bf0-42d9-8a75-970225dd2def" providerId="ADAL" clId="{774D84E2-E64D-49CC-A309-C74E0AE39D9B}" dt="2024-02-12T13:55:50.050" v="0" actId="2696"/>
        <pc:sldMkLst>
          <pc:docMk/>
          <pc:sldMk cId="4137171310" sldId="256"/>
        </pc:sldMkLst>
      </pc:sldChg>
      <pc:sldChg chg="modSp mod modNotesTx">
        <pc:chgData name="יונתן סבא" userId="696b27a8-1bf0-42d9-8a75-970225dd2def" providerId="ADAL" clId="{774D84E2-E64D-49CC-A309-C74E0AE39D9B}" dt="2024-02-12T13:57:28.501" v="109" actId="782"/>
        <pc:sldMkLst>
          <pc:docMk/>
          <pc:sldMk cId="385014903" sldId="263"/>
        </pc:sldMkLst>
        <pc:spChg chg="mod">
          <ac:chgData name="יונתן סבא" userId="696b27a8-1bf0-42d9-8a75-970225dd2def" providerId="ADAL" clId="{774D84E2-E64D-49CC-A309-C74E0AE39D9B}" dt="2024-02-12T13:57:15.632" v="107" actId="1076"/>
          <ac:spMkLst>
            <pc:docMk/>
            <pc:sldMk cId="385014903" sldId="263"/>
            <ac:spMk id="3" creationId="{8EC374AF-1572-B3A1-6F67-02D28B78C740}"/>
          </ac:spMkLst>
        </pc:spChg>
      </pc:sldChg>
      <pc:sldChg chg="modSp mod">
        <pc:chgData name="יונתן סבא" userId="696b27a8-1bf0-42d9-8a75-970225dd2def" providerId="ADAL" clId="{774D84E2-E64D-49CC-A309-C74E0AE39D9B}" dt="2024-02-12T13:56:50.572" v="91" actId="255"/>
        <pc:sldMkLst>
          <pc:docMk/>
          <pc:sldMk cId="417405836" sldId="264"/>
        </pc:sldMkLst>
        <pc:spChg chg="mod">
          <ac:chgData name="יונתן סבא" userId="696b27a8-1bf0-42d9-8a75-970225dd2def" providerId="ADAL" clId="{774D84E2-E64D-49CC-A309-C74E0AE39D9B}" dt="2024-02-12T13:56:50.572" v="91" actId="255"/>
          <ac:spMkLst>
            <pc:docMk/>
            <pc:sldMk cId="417405836" sldId="264"/>
            <ac:spMk id="3" creationId="{8EC374AF-1572-B3A1-6F67-02D28B78C740}"/>
          </ac:spMkLst>
        </pc:spChg>
      </pc:sldChg>
      <pc:sldChg chg="addSp modSp mod">
        <pc:chgData name="יונתן סבא" userId="696b27a8-1bf0-42d9-8a75-970225dd2def" providerId="ADAL" clId="{774D84E2-E64D-49CC-A309-C74E0AE39D9B}" dt="2024-02-12T13:58:41.767" v="128" actId="255"/>
        <pc:sldMkLst>
          <pc:docMk/>
          <pc:sldMk cId="256526683" sldId="265"/>
        </pc:sldMkLst>
        <pc:spChg chg="mod">
          <ac:chgData name="יונתן סבא" userId="696b27a8-1bf0-42d9-8a75-970225dd2def" providerId="ADAL" clId="{774D84E2-E64D-49CC-A309-C74E0AE39D9B}" dt="2024-02-12T13:58:41.767" v="128" actId="255"/>
          <ac:spMkLst>
            <pc:docMk/>
            <pc:sldMk cId="256526683" sldId="265"/>
            <ac:spMk id="3" creationId="{8EC374AF-1572-B3A1-6F67-02D28B78C740}"/>
          </ac:spMkLst>
        </pc:spChg>
        <pc:picChg chg="add">
          <ac:chgData name="יונתן סבא" userId="696b27a8-1bf0-42d9-8a75-970225dd2def" providerId="ADAL" clId="{774D84E2-E64D-49CC-A309-C74E0AE39D9B}" dt="2024-02-12T13:58:29.186" v="126" actId="22"/>
          <ac:picMkLst>
            <pc:docMk/>
            <pc:sldMk cId="256526683" sldId="265"/>
            <ac:picMk id="4" creationId="{BACCDC90-ECC2-9A27-B39E-29740813524B}"/>
          </ac:picMkLst>
        </pc:picChg>
      </pc:sldChg>
      <pc:sldChg chg="addSp modSp mod ord">
        <pc:chgData name="יונתן סבא" userId="696b27a8-1bf0-42d9-8a75-970225dd2def" providerId="ADAL" clId="{774D84E2-E64D-49CC-A309-C74E0AE39D9B}" dt="2024-02-12T14:16:13.530" v="827"/>
        <pc:sldMkLst>
          <pc:docMk/>
          <pc:sldMk cId="3905443634" sldId="266"/>
        </pc:sldMkLst>
        <pc:spChg chg="mod">
          <ac:chgData name="יונתן סבא" userId="696b27a8-1bf0-42d9-8a75-970225dd2def" providerId="ADAL" clId="{774D84E2-E64D-49CC-A309-C74E0AE39D9B}" dt="2024-02-12T14:01:43.496" v="201" actId="20577"/>
          <ac:spMkLst>
            <pc:docMk/>
            <pc:sldMk cId="3905443634" sldId="266"/>
            <ac:spMk id="3" creationId="{8EC374AF-1572-B3A1-6F67-02D28B78C740}"/>
          </ac:spMkLst>
        </pc:spChg>
        <pc:spChg chg="add mod">
          <ac:chgData name="יונתן סבא" userId="696b27a8-1bf0-42d9-8a75-970225dd2def" providerId="ADAL" clId="{774D84E2-E64D-49CC-A309-C74E0AE39D9B}" dt="2024-02-12T14:05:05.693" v="599" actId="20577"/>
          <ac:spMkLst>
            <pc:docMk/>
            <pc:sldMk cId="3905443634" sldId="266"/>
            <ac:spMk id="4" creationId="{C9DC6815-23BB-1576-4CE9-E17F13F2CF92}"/>
          </ac:spMkLst>
        </pc:spChg>
      </pc:sldChg>
      <pc:sldChg chg="modSp add mod modNotesTx">
        <pc:chgData name="יונתן סבא" userId="696b27a8-1bf0-42d9-8a75-970225dd2def" providerId="ADAL" clId="{774D84E2-E64D-49CC-A309-C74E0AE39D9B}" dt="2024-02-12T14:09:36.181" v="797" actId="20577"/>
        <pc:sldMkLst>
          <pc:docMk/>
          <pc:sldMk cId="3900309683" sldId="268"/>
        </pc:sldMkLst>
        <pc:spChg chg="mod">
          <ac:chgData name="יונתן סבא" userId="696b27a8-1bf0-42d9-8a75-970225dd2def" providerId="ADAL" clId="{774D84E2-E64D-49CC-A309-C74E0AE39D9B}" dt="2024-02-12T14:02:06.799" v="228" actId="20577"/>
          <ac:spMkLst>
            <pc:docMk/>
            <pc:sldMk cId="3900309683" sldId="268"/>
            <ac:spMk id="3" creationId="{8EC374AF-1572-B3A1-6F67-02D28B78C740}"/>
          </ac:spMkLst>
        </pc:spChg>
        <pc:spChg chg="mod">
          <ac:chgData name="יונתן סבא" userId="696b27a8-1bf0-42d9-8a75-970225dd2def" providerId="ADAL" clId="{774D84E2-E64D-49CC-A309-C74E0AE39D9B}" dt="2024-02-12T14:07:27.659" v="666" actId="1076"/>
          <ac:spMkLst>
            <pc:docMk/>
            <pc:sldMk cId="3900309683" sldId="268"/>
            <ac:spMk id="4" creationId="{C9DC6815-23BB-1576-4CE9-E17F13F2CF92}"/>
          </ac:spMkLst>
        </pc:spChg>
      </pc:sldChg>
      <pc:sldChg chg="addSp delSp modSp add mod">
        <pc:chgData name="יונתן סבא" userId="696b27a8-1bf0-42d9-8a75-970225dd2def" providerId="ADAL" clId="{774D84E2-E64D-49CC-A309-C74E0AE39D9B}" dt="2024-02-12T14:26:27.416" v="1734" actId="14100"/>
        <pc:sldMkLst>
          <pc:docMk/>
          <pc:sldMk cId="2958675047" sldId="269"/>
        </pc:sldMkLst>
        <pc:spChg chg="add mod">
          <ac:chgData name="יונתן סבא" userId="696b27a8-1bf0-42d9-8a75-970225dd2def" providerId="ADAL" clId="{774D84E2-E64D-49CC-A309-C74E0AE39D9B}" dt="2024-02-12T14:26:27.416" v="1734" actId="14100"/>
          <ac:spMkLst>
            <pc:docMk/>
            <pc:sldMk cId="2958675047" sldId="269"/>
            <ac:spMk id="2" creationId="{D31CF9E3-70E4-9388-B98B-1D95876D499B}"/>
          </ac:spMkLst>
        </pc:spChg>
        <pc:spChg chg="mod">
          <ac:chgData name="יונתן סבא" userId="696b27a8-1bf0-42d9-8a75-970225dd2def" providerId="ADAL" clId="{774D84E2-E64D-49CC-A309-C74E0AE39D9B}" dt="2024-02-12T14:14:00.704" v="818" actId="20577"/>
          <ac:spMkLst>
            <pc:docMk/>
            <pc:sldMk cId="2958675047" sldId="269"/>
            <ac:spMk id="3" creationId="{8EC374AF-1572-B3A1-6F67-02D28B78C740}"/>
          </ac:spMkLst>
        </pc:spChg>
        <pc:spChg chg="del">
          <ac:chgData name="יונתן סבא" userId="696b27a8-1bf0-42d9-8a75-970225dd2def" providerId="ADAL" clId="{774D84E2-E64D-49CC-A309-C74E0AE39D9B}" dt="2024-02-12T14:15:30.996" v="820" actId="478"/>
          <ac:spMkLst>
            <pc:docMk/>
            <pc:sldMk cId="2958675047" sldId="269"/>
            <ac:spMk id="4" creationId="{C9DC6815-23BB-1576-4CE9-E17F13F2CF92}"/>
          </ac:spMkLst>
        </pc:spChg>
        <pc:picChg chg="add mod">
          <ac:chgData name="יונתן סבא" userId="696b27a8-1bf0-42d9-8a75-970225dd2def" providerId="ADAL" clId="{774D84E2-E64D-49CC-A309-C74E0AE39D9B}" dt="2024-02-12T14:25:42.311" v="1655" actId="14100"/>
          <ac:picMkLst>
            <pc:docMk/>
            <pc:sldMk cId="2958675047" sldId="269"/>
            <ac:picMk id="1026" creationId="{EC975E6B-1DE9-9564-01D6-3A30EBC8A41F}"/>
          </ac:picMkLst>
        </pc:picChg>
      </pc:sldChg>
      <pc:sldChg chg="modSp add mod ord">
        <pc:chgData name="יונתן סבא" userId="696b27a8-1bf0-42d9-8a75-970225dd2def" providerId="ADAL" clId="{774D84E2-E64D-49CC-A309-C74E0AE39D9B}" dt="2024-02-12T14:23:31.396" v="1429" actId="6549"/>
        <pc:sldMkLst>
          <pc:docMk/>
          <pc:sldMk cId="4171058171" sldId="270"/>
        </pc:sldMkLst>
        <pc:spChg chg="mod">
          <ac:chgData name="יונתן סבא" userId="696b27a8-1bf0-42d9-8a75-970225dd2def" providerId="ADAL" clId="{774D84E2-E64D-49CC-A309-C74E0AE39D9B}" dt="2024-02-12T14:16:38.136" v="844" actId="20577"/>
          <ac:spMkLst>
            <pc:docMk/>
            <pc:sldMk cId="4171058171" sldId="270"/>
            <ac:spMk id="3" creationId="{8EC374AF-1572-B3A1-6F67-02D28B78C740}"/>
          </ac:spMkLst>
        </pc:spChg>
        <pc:spChg chg="mod">
          <ac:chgData name="יונתן סבא" userId="696b27a8-1bf0-42d9-8a75-970225dd2def" providerId="ADAL" clId="{774D84E2-E64D-49CC-A309-C74E0AE39D9B}" dt="2024-02-12T14:23:31.396" v="1429" actId="6549"/>
          <ac:spMkLst>
            <pc:docMk/>
            <pc:sldMk cId="4171058171" sldId="270"/>
            <ac:spMk id="4" creationId="{C9DC6815-23BB-1576-4CE9-E17F13F2CF92}"/>
          </ac:spMkLst>
        </pc:spChg>
      </pc:sldChg>
      <pc:sldChg chg="modSp add mod">
        <pc:chgData name="יונתן סבא" userId="696b27a8-1bf0-42d9-8a75-970225dd2def" providerId="ADAL" clId="{774D84E2-E64D-49CC-A309-C74E0AE39D9B}" dt="2024-02-12T14:23:57.758" v="1438" actId="20577"/>
        <pc:sldMkLst>
          <pc:docMk/>
          <pc:sldMk cId="1428678670" sldId="271"/>
        </pc:sldMkLst>
        <pc:spChg chg="mod">
          <ac:chgData name="יונתן סבא" userId="696b27a8-1bf0-42d9-8a75-970225dd2def" providerId="ADAL" clId="{774D84E2-E64D-49CC-A309-C74E0AE39D9B}" dt="2024-02-12T14:19:08.747" v="1147" actId="20577"/>
          <ac:spMkLst>
            <pc:docMk/>
            <pc:sldMk cId="1428678670" sldId="271"/>
            <ac:spMk id="3" creationId="{8EC374AF-1572-B3A1-6F67-02D28B78C740}"/>
          </ac:spMkLst>
        </pc:spChg>
        <pc:spChg chg="mod">
          <ac:chgData name="יונתן סבא" userId="696b27a8-1bf0-42d9-8a75-970225dd2def" providerId="ADAL" clId="{774D84E2-E64D-49CC-A309-C74E0AE39D9B}" dt="2024-02-12T14:23:57.758" v="1438" actId="20577"/>
          <ac:spMkLst>
            <pc:docMk/>
            <pc:sldMk cId="1428678670" sldId="271"/>
            <ac:spMk id="4" creationId="{C9DC6815-23BB-1576-4CE9-E17F13F2CF92}"/>
          </ac:spMkLst>
        </pc:spChg>
      </pc:sldChg>
    </pc:docChg>
  </pc:docChgLst>
  <pc:docChgLst>
    <pc:chgData name="אלון זהבי" userId="3a1332cd-a300-42d0-8aa4-9cdcf7643f6e" providerId="ADAL" clId="{FF01E934-0DF5-4BA0-A30E-ECFC000FA538}"/>
    <pc:docChg chg="undo redo custSel addSld delSld modSld sldOrd">
      <pc:chgData name="אלון זהבי" userId="3a1332cd-a300-42d0-8aa4-9cdcf7643f6e" providerId="ADAL" clId="{FF01E934-0DF5-4BA0-A30E-ECFC000FA538}" dt="2024-02-28T13:40:51.717" v="764" actId="47"/>
      <pc:docMkLst>
        <pc:docMk/>
      </pc:docMkLst>
      <pc:sldChg chg="modSp add del mod modNotesTx">
        <pc:chgData name="אלון זהבי" userId="3a1332cd-a300-42d0-8aa4-9cdcf7643f6e" providerId="ADAL" clId="{FF01E934-0DF5-4BA0-A30E-ECFC000FA538}" dt="2024-02-28T13:34:44.807" v="644" actId="13926"/>
        <pc:sldMkLst>
          <pc:docMk/>
          <pc:sldMk cId="385014903" sldId="263"/>
        </pc:sldMkLst>
        <pc:spChg chg="mod">
          <ac:chgData name="אלון זהבי" userId="3a1332cd-a300-42d0-8aa4-9cdcf7643f6e" providerId="ADAL" clId="{FF01E934-0DF5-4BA0-A30E-ECFC000FA538}" dt="2024-02-28T13:34:44.807" v="644" actId="13926"/>
          <ac:spMkLst>
            <pc:docMk/>
            <pc:sldMk cId="385014903" sldId="263"/>
            <ac:spMk id="3" creationId="{8EC374AF-1572-B3A1-6F67-02D28B78C740}"/>
          </ac:spMkLst>
        </pc:spChg>
      </pc:sldChg>
      <pc:sldChg chg="modSp mod">
        <pc:chgData name="אלון זהבי" userId="3a1332cd-a300-42d0-8aa4-9cdcf7643f6e" providerId="ADAL" clId="{FF01E934-0DF5-4BA0-A30E-ECFC000FA538}" dt="2024-02-28T13:11:32.998" v="175" actId="404"/>
        <pc:sldMkLst>
          <pc:docMk/>
          <pc:sldMk cId="417405836" sldId="264"/>
        </pc:sldMkLst>
        <pc:spChg chg="mod">
          <ac:chgData name="אלון זהבי" userId="3a1332cd-a300-42d0-8aa4-9cdcf7643f6e" providerId="ADAL" clId="{FF01E934-0DF5-4BA0-A30E-ECFC000FA538}" dt="2024-02-28T13:11:32.998" v="175" actId="404"/>
          <ac:spMkLst>
            <pc:docMk/>
            <pc:sldMk cId="417405836" sldId="264"/>
            <ac:spMk id="3" creationId="{8EC374AF-1572-B3A1-6F67-02D28B78C740}"/>
          </ac:spMkLst>
        </pc:spChg>
        <pc:picChg chg="mod">
          <ac:chgData name="אלון זהבי" userId="3a1332cd-a300-42d0-8aa4-9cdcf7643f6e" providerId="ADAL" clId="{FF01E934-0DF5-4BA0-A30E-ECFC000FA538}" dt="2024-02-28T13:09:16.433" v="135" actId="1076"/>
          <ac:picMkLst>
            <pc:docMk/>
            <pc:sldMk cId="417405836" sldId="264"/>
            <ac:picMk id="5" creationId="{F09AD891-A5B8-244C-B986-BCDFB0435D4A}"/>
          </ac:picMkLst>
        </pc:picChg>
      </pc:sldChg>
      <pc:sldChg chg="del">
        <pc:chgData name="אלון זהבי" userId="3a1332cd-a300-42d0-8aa4-9cdcf7643f6e" providerId="ADAL" clId="{FF01E934-0DF5-4BA0-A30E-ECFC000FA538}" dt="2024-02-28T13:33:36.932" v="561" actId="47"/>
        <pc:sldMkLst>
          <pc:docMk/>
          <pc:sldMk cId="256526683" sldId="265"/>
        </pc:sldMkLst>
      </pc:sldChg>
      <pc:sldChg chg="addSp modSp mod">
        <pc:chgData name="אלון זהבי" userId="3a1332cd-a300-42d0-8aa4-9cdcf7643f6e" providerId="ADAL" clId="{FF01E934-0DF5-4BA0-A30E-ECFC000FA538}" dt="2024-02-28T13:17:22.548" v="249" actId="20577"/>
        <pc:sldMkLst>
          <pc:docMk/>
          <pc:sldMk cId="3905443634" sldId="266"/>
        </pc:sldMkLst>
        <pc:spChg chg="add">
          <ac:chgData name="אלון זהבי" userId="3a1332cd-a300-42d0-8aa4-9cdcf7643f6e" providerId="ADAL" clId="{FF01E934-0DF5-4BA0-A30E-ECFC000FA538}" dt="2024-02-28T13:03:37.362" v="35"/>
          <ac:spMkLst>
            <pc:docMk/>
            <pc:sldMk cId="3905443634" sldId="266"/>
            <ac:spMk id="2" creationId="{F9AF5CF5-CD12-1F55-A199-2D6A302ACA9F}"/>
          </ac:spMkLst>
        </pc:spChg>
        <pc:spChg chg="mod">
          <ac:chgData name="אלון זהבי" userId="3a1332cd-a300-42d0-8aa4-9cdcf7643f6e" providerId="ADAL" clId="{FF01E934-0DF5-4BA0-A30E-ECFC000FA538}" dt="2024-02-28T13:06:12.872" v="86" actId="1076"/>
          <ac:spMkLst>
            <pc:docMk/>
            <pc:sldMk cId="3905443634" sldId="266"/>
            <ac:spMk id="3" creationId="{8EC374AF-1572-B3A1-6F67-02D28B78C740}"/>
          </ac:spMkLst>
        </pc:spChg>
        <pc:spChg chg="mod">
          <ac:chgData name="אלון זהבי" userId="3a1332cd-a300-42d0-8aa4-9cdcf7643f6e" providerId="ADAL" clId="{FF01E934-0DF5-4BA0-A30E-ECFC000FA538}" dt="2024-02-28T13:17:22.548" v="249" actId="20577"/>
          <ac:spMkLst>
            <pc:docMk/>
            <pc:sldMk cId="3905443634" sldId="266"/>
            <ac:spMk id="4" creationId="{C9DC6815-23BB-1576-4CE9-E17F13F2CF92}"/>
          </ac:spMkLst>
        </pc:spChg>
        <pc:picChg chg="mod">
          <ac:chgData name="אלון זהבי" userId="3a1332cd-a300-42d0-8aa4-9cdcf7643f6e" providerId="ADAL" clId="{FF01E934-0DF5-4BA0-A30E-ECFC000FA538}" dt="2024-02-28T13:03:48.422" v="40" actId="1076"/>
          <ac:picMkLst>
            <pc:docMk/>
            <pc:sldMk cId="3905443634" sldId="266"/>
            <ac:picMk id="5" creationId="{F09AD891-A5B8-244C-B986-BCDFB0435D4A}"/>
          </ac:picMkLst>
        </pc:picChg>
      </pc:sldChg>
      <pc:sldChg chg="modSp mod">
        <pc:chgData name="אלון זהבי" userId="3a1332cd-a300-42d0-8aa4-9cdcf7643f6e" providerId="ADAL" clId="{FF01E934-0DF5-4BA0-A30E-ECFC000FA538}" dt="2024-02-28T13:24:30.228" v="453" actId="113"/>
        <pc:sldMkLst>
          <pc:docMk/>
          <pc:sldMk cId="2753856818" sldId="267"/>
        </pc:sldMkLst>
        <pc:spChg chg="mod">
          <ac:chgData name="אלון זהבי" userId="3a1332cd-a300-42d0-8aa4-9cdcf7643f6e" providerId="ADAL" clId="{FF01E934-0DF5-4BA0-A30E-ECFC000FA538}" dt="2024-02-28T13:24:30.228" v="453" actId="113"/>
          <ac:spMkLst>
            <pc:docMk/>
            <pc:sldMk cId="2753856818" sldId="267"/>
            <ac:spMk id="4" creationId="{6DAE84C6-44C9-84F2-767E-A89FE4021DD0}"/>
          </ac:spMkLst>
        </pc:spChg>
      </pc:sldChg>
      <pc:sldChg chg="del">
        <pc:chgData name="אלון זהבי" userId="3a1332cd-a300-42d0-8aa4-9cdcf7643f6e" providerId="ADAL" clId="{FF01E934-0DF5-4BA0-A30E-ECFC000FA538}" dt="2024-02-28T13:32:56.885" v="560" actId="47"/>
        <pc:sldMkLst>
          <pc:docMk/>
          <pc:sldMk cId="3900309683" sldId="268"/>
        </pc:sldMkLst>
      </pc:sldChg>
      <pc:sldChg chg="del">
        <pc:chgData name="אלון זהבי" userId="3a1332cd-a300-42d0-8aa4-9cdcf7643f6e" providerId="ADAL" clId="{FF01E934-0DF5-4BA0-A30E-ECFC000FA538}" dt="2024-02-28T13:32:39.193" v="559" actId="47"/>
        <pc:sldMkLst>
          <pc:docMk/>
          <pc:sldMk cId="2958675047" sldId="269"/>
        </pc:sldMkLst>
      </pc:sldChg>
      <pc:sldChg chg="modSp mod ord">
        <pc:chgData name="אלון זהבי" userId="3a1332cd-a300-42d0-8aa4-9cdcf7643f6e" providerId="ADAL" clId="{FF01E934-0DF5-4BA0-A30E-ECFC000FA538}" dt="2024-02-28T13:32:21.972" v="557" actId="20577"/>
        <pc:sldMkLst>
          <pc:docMk/>
          <pc:sldMk cId="4171058171" sldId="270"/>
        </pc:sldMkLst>
        <pc:spChg chg="mod">
          <ac:chgData name="אלון זהבי" userId="3a1332cd-a300-42d0-8aa4-9cdcf7643f6e" providerId="ADAL" clId="{FF01E934-0DF5-4BA0-A30E-ECFC000FA538}" dt="2024-02-28T13:32:09.996" v="551" actId="1076"/>
          <ac:spMkLst>
            <pc:docMk/>
            <pc:sldMk cId="4171058171" sldId="270"/>
            <ac:spMk id="3" creationId="{8EC374AF-1572-B3A1-6F67-02D28B78C740}"/>
          </ac:spMkLst>
        </pc:spChg>
        <pc:spChg chg="mod">
          <ac:chgData name="אלון זהבי" userId="3a1332cd-a300-42d0-8aa4-9cdcf7643f6e" providerId="ADAL" clId="{FF01E934-0DF5-4BA0-A30E-ECFC000FA538}" dt="2024-02-28T13:32:21.972" v="557" actId="20577"/>
          <ac:spMkLst>
            <pc:docMk/>
            <pc:sldMk cId="4171058171" sldId="270"/>
            <ac:spMk id="4" creationId="{C9DC6815-23BB-1576-4CE9-E17F13F2CF92}"/>
          </ac:spMkLst>
        </pc:spChg>
      </pc:sldChg>
      <pc:sldChg chg="del">
        <pc:chgData name="אלון זהבי" userId="3a1332cd-a300-42d0-8aa4-9cdcf7643f6e" providerId="ADAL" clId="{FF01E934-0DF5-4BA0-A30E-ECFC000FA538}" dt="2024-02-28T13:32:34.053" v="558" actId="47"/>
        <pc:sldMkLst>
          <pc:docMk/>
          <pc:sldMk cId="1428678670" sldId="271"/>
        </pc:sldMkLst>
      </pc:sldChg>
      <pc:sldChg chg="modSp add del mod">
        <pc:chgData name="אלון זהבי" userId="3a1332cd-a300-42d0-8aa4-9cdcf7643f6e" providerId="ADAL" clId="{FF01E934-0DF5-4BA0-A30E-ECFC000FA538}" dt="2024-02-28T13:22:52.048" v="425" actId="47"/>
        <pc:sldMkLst>
          <pc:docMk/>
          <pc:sldMk cId="1369068020" sldId="272"/>
        </pc:sldMkLst>
        <pc:spChg chg="mod">
          <ac:chgData name="אלון זהבי" userId="3a1332cd-a300-42d0-8aa4-9cdcf7643f6e" providerId="ADAL" clId="{FF01E934-0DF5-4BA0-A30E-ECFC000FA538}" dt="2024-02-28T13:22:48.560" v="424" actId="20577"/>
          <ac:spMkLst>
            <pc:docMk/>
            <pc:sldMk cId="1369068020" sldId="272"/>
            <ac:spMk id="3" creationId="{2616817F-3851-3960-A7CA-C67840F6F200}"/>
          </ac:spMkLst>
        </pc:spChg>
      </pc:sldChg>
      <pc:sldChg chg="modSp add mod">
        <pc:chgData name="אלון זהבי" userId="3a1332cd-a300-42d0-8aa4-9cdcf7643f6e" providerId="ADAL" clId="{FF01E934-0DF5-4BA0-A30E-ECFC000FA538}" dt="2024-02-28T13:07:15.911" v="117" actId="20577"/>
        <pc:sldMkLst>
          <pc:docMk/>
          <pc:sldMk cId="310453802" sldId="273"/>
        </pc:sldMkLst>
        <pc:spChg chg="mod">
          <ac:chgData name="אלון זהבי" userId="3a1332cd-a300-42d0-8aa4-9cdcf7643f6e" providerId="ADAL" clId="{FF01E934-0DF5-4BA0-A30E-ECFC000FA538}" dt="2024-02-28T13:07:08.211" v="114" actId="20577"/>
          <ac:spMkLst>
            <pc:docMk/>
            <pc:sldMk cId="310453802" sldId="273"/>
            <ac:spMk id="3" creationId="{A21B12EE-77A1-89CF-24ED-85B7C608A5FC}"/>
          </ac:spMkLst>
        </pc:spChg>
        <pc:spChg chg="mod">
          <ac:chgData name="אלון זהבי" userId="3a1332cd-a300-42d0-8aa4-9cdcf7643f6e" providerId="ADAL" clId="{FF01E934-0DF5-4BA0-A30E-ECFC000FA538}" dt="2024-02-28T13:07:15.911" v="117" actId="20577"/>
          <ac:spMkLst>
            <pc:docMk/>
            <pc:sldMk cId="310453802" sldId="273"/>
            <ac:spMk id="4" creationId="{A0879BD7-6B72-B200-1166-FBE3E60DF652}"/>
          </ac:spMkLst>
        </pc:spChg>
      </pc:sldChg>
      <pc:sldChg chg="addSp delSp modSp add mod ord">
        <pc:chgData name="אלון זהבי" userId="3a1332cd-a300-42d0-8aa4-9cdcf7643f6e" providerId="ADAL" clId="{FF01E934-0DF5-4BA0-A30E-ECFC000FA538}" dt="2024-02-28T13:15:04.607" v="196"/>
        <pc:sldMkLst>
          <pc:docMk/>
          <pc:sldMk cId="1010505166" sldId="274"/>
        </pc:sldMkLst>
        <pc:spChg chg="mod">
          <ac:chgData name="אלון זהבי" userId="3a1332cd-a300-42d0-8aa4-9cdcf7643f6e" providerId="ADAL" clId="{FF01E934-0DF5-4BA0-A30E-ECFC000FA538}" dt="2024-02-28T13:08:04.805" v="129" actId="2711"/>
          <ac:spMkLst>
            <pc:docMk/>
            <pc:sldMk cId="1010505166" sldId="274"/>
            <ac:spMk id="3" creationId="{8EA7896C-D557-F238-0C36-9BDD985D8BFE}"/>
          </ac:spMkLst>
        </pc:spChg>
        <pc:spChg chg="del">
          <ac:chgData name="אלון זהבי" userId="3a1332cd-a300-42d0-8aa4-9cdcf7643f6e" providerId="ADAL" clId="{FF01E934-0DF5-4BA0-A30E-ECFC000FA538}" dt="2024-02-28T13:07:23.499" v="119" actId="478"/>
          <ac:spMkLst>
            <pc:docMk/>
            <pc:sldMk cId="1010505166" sldId="274"/>
            <ac:spMk id="4" creationId="{EE142590-39D1-B77E-7A63-33DA5C1AE6CD}"/>
          </ac:spMkLst>
        </pc:spChg>
        <pc:spChg chg="add">
          <ac:chgData name="אלון זהבי" userId="3a1332cd-a300-42d0-8aa4-9cdcf7643f6e" providerId="ADAL" clId="{FF01E934-0DF5-4BA0-A30E-ECFC000FA538}" dt="2024-02-28T13:13:33.359" v="178"/>
          <ac:spMkLst>
            <pc:docMk/>
            <pc:sldMk cId="1010505166" sldId="274"/>
            <ac:spMk id="6" creationId="{A2F8D233-A2BA-2A8D-A087-65C0CDB7EB12}"/>
          </ac:spMkLst>
        </pc:spChg>
        <pc:spChg chg="add">
          <ac:chgData name="אלון זהבי" userId="3a1332cd-a300-42d0-8aa4-9cdcf7643f6e" providerId="ADAL" clId="{FF01E934-0DF5-4BA0-A30E-ECFC000FA538}" dt="2024-02-28T13:13:33.359" v="178"/>
          <ac:spMkLst>
            <pc:docMk/>
            <pc:sldMk cId="1010505166" sldId="274"/>
            <ac:spMk id="8" creationId="{A410F023-9569-B28D-1AB9-1EC98EA5CF9B}"/>
          </ac:spMkLst>
        </pc:spChg>
        <pc:spChg chg="add mod">
          <ac:chgData name="אלון זהבי" userId="3a1332cd-a300-42d0-8aa4-9cdcf7643f6e" providerId="ADAL" clId="{FF01E934-0DF5-4BA0-A30E-ECFC000FA538}" dt="2024-02-28T13:14:51.613" v="192" actId="115"/>
          <ac:spMkLst>
            <pc:docMk/>
            <pc:sldMk cId="1010505166" sldId="274"/>
            <ac:spMk id="10" creationId="{8FA82DD4-9DB4-033D-1784-B0321E72EBDE}"/>
          </ac:spMkLst>
        </pc:spChg>
        <pc:graphicFrameChg chg="add del mod modGraphic">
          <ac:chgData name="אלון זהבי" userId="3a1332cd-a300-42d0-8aa4-9cdcf7643f6e" providerId="ADAL" clId="{FF01E934-0DF5-4BA0-A30E-ECFC000FA538}" dt="2024-02-28T13:13:19.925" v="177" actId="478"/>
          <ac:graphicFrameMkLst>
            <pc:docMk/>
            <pc:sldMk cId="1010505166" sldId="274"/>
            <ac:graphicFrameMk id="2" creationId="{42C60398-0C86-5DF7-E41E-E048BA5FD1B0}"/>
          </ac:graphicFrameMkLst>
        </pc:graphicFrameChg>
        <pc:graphicFrameChg chg="add">
          <ac:chgData name="אלון זהבי" userId="3a1332cd-a300-42d0-8aa4-9cdcf7643f6e" providerId="ADAL" clId="{FF01E934-0DF5-4BA0-A30E-ECFC000FA538}" dt="2024-02-28T13:13:33.359" v="178"/>
          <ac:graphicFrameMkLst>
            <pc:docMk/>
            <pc:sldMk cId="1010505166" sldId="274"/>
            <ac:graphicFrameMk id="7" creationId="{42C60398-0C86-5DF7-E41E-E048BA5FD1B0}"/>
          </ac:graphicFrameMkLst>
        </pc:graphicFrameChg>
        <pc:picChg chg="mod">
          <ac:chgData name="אלון זהבי" userId="3a1332cd-a300-42d0-8aa4-9cdcf7643f6e" providerId="ADAL" clId="{FF01E934-0DF5-4BA0-A30E-ECFC000FA538}" dt="2024-02-28T13:08:04.805" v="129" actId="2711"/>
          <ac:picMkLst>
            <pc:docMk/>
            <pc:sldMk cId="1010505166" sldId="274"/>
            <ac:picMk id="5" creationId="{369FA8AB-ED6B-BE41-B945-54C9EF879131}"/>
          </ac:picMkLst>
        </pc:picChg>
      </pc:sldChg>
      <pc:sldChg chg="add ord modNotesTx">
        <pc:chgData name="אלון זהבי" userId="3a1332cd-a300-42d0-8aa4-9cdcf7643f6e" providerId="ADAL" clId="{FF01E934-0DF5-4BA0-A30E-ECFC000FA538}" dt="2024-02-28T13:14:59.707" v="194"/>
        <pc:sldMkLst>
          <pc:docMk/>
          <pc:sldMk cId="1319435399" sldId="275"/>
        </pc:sldMkLst>
      </pc:sldChg>
      <pc:sldChg chg="modSp add mod ord">
        <pc:chgData name="אלון זהבי" userId="3a1332cd-a300-42d0-8aa4-9cdcf7643f6e" providerId="ADAL" clId="{FF01E934-0DF5-4BA0-A30E-ECFC000FA538}" dt="2024-02-28T13:17:07.146" v="248" actId="20577"/>
        <pc:sldMkLst>
          <pc:docMk/>
          <pc:sldMk cId="3388708393" sldId="276"/>
        </pc:sldMkLst>
        <pc:spChg chg="mod">
          <ac:chgData name="אלון זהבי" userId="3a1332cd-a300-42d0-8aa4-9cdcf7643f6e" providerId="ADAL" clId="{FF01E934-0DF5-4BA0-A30E-ECFC000FA538}" dt="2024-02-28T13:16:52.873" v="231" actId="20577"/>
          <ac:spMkLst>
            <pc:docMk/>
            <pc:sldMk cId="3388708393" sldId="276"/>
            <ac:spMk id="3" creationId="{9AF86372-74F3-8D50-9449-D6579A34F710}"/>
          </ac:spMkLst>
        </pc:spChg>
        <pc:spChg chg="mod">
          <ac:chgData name="אלון זהבי" userId="3a1332cd-a300-42d0-8aa4-9cdcf7643f6e" providerId="ADAL" clId="{FF01E934-0DF5-4BA0-A30E-ECFC000FA538}" dt="2024-02-28T13:17:07.146" v="248" actId="20577"/>
          <ac:spMkLst>
            <pc:docMk/>
            <pc:sldMk cId="3388708393" sldId="276"/>
            <ac:spMk id="10" creationId="{C48F4BF6-ACB5-D322-8C5B-B50FA44BE3E0}"/>
          </ac:spMkLst>
        </pc:spChg>
      </pc:sldChg>
      <pc:sldChg chg="modSp add mod">
        <pc:chgData name="אלון זהבי" userId="3a1332cd-a300-42d0-8aa4-9cdcf7643f6e" providerId="ADAL" clId="{FF01E934-0DF5-4BA0-A30E-ECFC000FA538}" dt="2024-02-28T13:18:51.980" v="327" actId="20577"/>
        <pc:sldMkLst>
          <pc:docMk/>
          <pc:sldMk cId="3102335591" sldId="277"/>
        </pc:sldMkLst>
        <pc:spChg chg="mod">
          <ac:chgData name="אלון זהבי" userId="3a1332cd-a300-42d0-8aa4-9cdcf7643f6e" providerId="ADAL" clId="{FF01E934-0DF5-4BA0-A30E-ECFC000FA538}" dt="2024-02-28T13:17:47.833" v="263" actId="6549"/>
          <ac:spMkLst>
            <pc:docMk/>
            <pc:sldMk cId="3102335591" sldId="277"/>
            <ac:spMk id="3" creationId="{7D2CBFD0-614B-ECF6-E131-ECD1DCD1B2E3}"/>
          </ac:spMkLst>
        </pc:spChg>
        <pc:spChg chg="mod">
          <ac:chgData name="אלון זהבי" userId="3a1332cd-a300-42d0-8aa4-9cdcf7643f6e" providerId="ADAL" clId="{FF01E934-0DF5-4BA0-A30E-ECFC000FA538}" dt="2024-02-28T13:18:51.980" v="327" actId="20577"/>
          <ac:spMkLst>
            <pc:docMk/>
            <pc:sldMk cId="3102335591" sldId="277"/>
            <ac:spMk id="4" creationId="{922813D8-9E6F-83C3-10DC-81DB218DB64A}"/>
          </ac:spMkLst>
        </pc:spChg>
      </pc:sldChg>
      <pc:sldChg chg="modSp add mod">
        <pc:chgData name="אלון זהבי" userId="3a1332cd-a300-42d0-8aa4-9cdcf7643f6e" providerId="ADAL" clId="{FF01E934-0DF5-4BA0-A30E-ECFC000FA538}" dt="2024-02-28T13:20:17.646" v="365" actId="20577"/>
        <pc:sldMkLst>
          <pc:docMk/>
          <pc:sldMk cId="623603473" sldId="278"/>
        </pc:sldMkLst>
        <pc:spChg chg="mod">
          <ac:chgData name="אלון זהבי" userId="3a1332cd-a300-42d0-8aa4-9cdcf7643f6e" providerId="ADAL" clId="{FF01E934-0DF5-4BA0-A30E-ECFC000FA538}" dt="2024-02-28T13:19:09.873" v="350" actId="20577"/>
          <ac:spMkLst>
            <pc:docMk/>
            <pc:sldMk cId="623603473" sldId="278"/>
            <ac:spMk id="3" creationId="{7ABFFDA6-8120-66AE-EDF2-C91F275BF7EB}"/>
          </ac:spMkLst>
        </pc:spChg>
        <pc:spChg chg="mod">
          <ac:chgData name="אלון זהבי" userId="3a1332cd-a300-42d0-8aa4-9cdcf7643f6e" providerId="ADAL" clId="{FF01E934-0DF5-4BA0-A30E-ECFC000FA538}" dt="2024-02-28T13:20:17.646" v="365" actId="20577"/>
          <ac:spMkLst>
            <pc:docMk/>
            <pc:sldMk cId="623603473" sldId="278"/>
            <ac:spMk id="10" creationId="{62101B47-F39B-71C4-97C2-467191E9FF5E}"/>
          </ac:spMkLst>
        </pc:spChg>
      </pc:sldChg>
      <pc:sldChg chg="new del">
        <pc:chgData name="אלון זהבי" userId="3a1332cd-a300-42d0-8aa4-9cdcf7643f6e" providerId="ADAL" clId="{FF01E934-0DF5-4BA0-A30E-ECFC000FA538}" dt="2024-02-28T13:18:25.625" v="275" actId="2696"/>
        <pc:sldMkLst>
          <pc:docMk/>
          <pc:sldMk cId="2674588050" sldId="278"/>
        </pc:sldMkLst>
      </pc:sldChg>
      <pc:sldChg chg="modSp add mod">
        <pc:chgData name="אלון זהבי" userId="3a1332cd-a300-42d0-8aa4-9cdcf7643f6e" providerId="ADAL" clId="{FF01E934-0DF5-4BA0-A30E-ECFC000FA538}" dt="2024-02-28T13:22:15.467" v="396" actId="20577"/>
        <pc:sldMkLst>
          <pc:docMk/>
          <pc:sldMk cId="1567012111" sldId="279"/>
        </pc:sldMkLst>
        <pc:spChg chg="mod">
          <ac:chgData name="אלון זהבי" userId="3a1332cd-a300-42d0-8aa4-9cdcf7643f6e" providerId="ADAL" clId="{FF01E934-0DF5-4BA0-A30E-ECFC000FA538}" dt="2024-02-28T13:21:15.831" v="384" actId="20577"/>
          <ac:spMkLst>
            <pc:docMk/>
            <pc:sldMk cId="1567012111" sldId="279"/>
            <ac:spMk id="3" creationId="{5077FAB7-0A85-BBAF-58B3-6E2AE4D647CD}"/>
          </ac:spMkLst>
        </pc:spChg>
        <pc:spChg chg="mod">
          <ac:chgData name="אלון זהבי" userId="3a1332cd-a300-42d0-8aa4-9cdcf7643f6e" providerId="ADAL" clId="{FF01E934-0DF5-4BA0-A30E-ECFC000FA538}" dt="2024-02-28T13:22:15.467" v="396" actId="20577"/>
          <ac:spMkLst>
            <pc:docMk/>
            <pc:sldMk cId="1567012111" sldId="279"/>
            <ac:spMk id="10" creationId="{F32B1AC9-62EC-55CD-8569-6519DEA36907}"/>
          </ac:spMkLst>
        </pc:spChg>
      </pc:sldChg>
      <pc:sldChg chg="modSp add mod ord">
        <pc:chgData name="אלון זהבי" userId="3a1332cd-a300-42d0-8aa4-9cdcf7643f6e" providerId="ADAL" clId="{FF01E934-0DF5-4BA0-A30E-ECFC000FA538}" dt="2024-02-28T13:31:41.273" v="543"/>
        <pc:sldMkLst>
          <pc:docMk/>
          <pc:sldMk cId="645531146" sldId="280"/>
        </pc:sldMkLst>
        <pc:spChg chg="mod">
          <ac:chgData name="אלון זהבי" userId="3a1332cd-a300-42d0-8aa4-9cdcf7643f6e" providerId="ADAL" clId="{FF01E934-0DF5-4BA0-A30E-ECFC000FA538}" dt="2024-02-28T13:23:06.531" v="441" actId="20577"/>
          <ac:spMkLst>
            <pc:docMk/>
            <pc:sldMk cId="645531146" sldId="280"/>
            <ac:spMk id="3" creationId="{F6C62F5E-CE43-AFB4-B63C-F9542BC037DF}"/>
          </ac:spMkLst>
        </pc:spChg>
        <pc:spChg chg="mod">
          <ac:chgData name="אלון זהבי" userId="3a1332cd-a300-42d0-8aa4-9cdcf7643f6e" providerId="ADAL" clId="{FF01E934-0DF5-4BA0-A30E-ECFC000FA538}" dt="2024-02-28T13:30:50.650" v="535" actId="20577"/>
          <ac:spMkLst>
            <pc:docMk/>
            <pc:sldMk cId="645531146" sldId="280"/>
            <ac:spMk id="10" creationId="{6FD94992-EE9A-F660-A60C-9184556852F8}"/>
          </ac:spMkLst>
        </pc:spChg>
      </pc:sldChg>
      <pc:sldChg chg="modSp add mod ord">
        <pc:chgData name="אלון זהבי" userId="3a1332cd-a300-42d0-8aa4-9cdcf7643f6e" providerId="ADAL" clId="{FF01E934-0DF5-4BA0-A30E-ECFC000FA538}" dt="2024-02-28T13:32:05.916" v="550"/>
        <pc:sldMkLst>
          <pc:docMk/>
          <pc:sldMk cId="1234792664" sldId="281"/>
        </pc:sldMkLst>
        <pc:spChg chg="mod">
          <ac:chgData name="אלון זהבי" userId="3a1332cd-a300-42d0-8aa4-9cdcf7643f6e" providerId="ADAL" clId="{FF01E934-0DF5-4BA0-A30E-ECFC000FA538}" dt="2024-02-28T13:27:47.380" v="470" actId="13926"/>
          <ac:spMkLst>
            <pc:docMk/>
            <pc:sldMk cId="1234792664" sldId="281"/>
            <ac:spMk id="10" creationId="{82A0D934-C8C7-C7AF-3122-A26D5FA2AC92}"/>
          </ac:spMkLst>
        </pc:spChg>
      </pc:sldChg>
      <pc:sldChg chg="modSp add del mod">
        <pc:chgData name="אלון זהבי" userId="3a1332cd-a300-42d0-8aa4-9cdcf7643f6e" providerId="ADAL" clId="{FF01E934-0DF5-4BA0-A30E-ECFC000FA538}" dt="2024-02-28T13:40:51.717" v="764" actId="47"/>
        <pc:sldMkLst>
          <pc:docMk/>
          <pc:sldMk cId="2949840951" sldId="282"/>
        </pc:sldMkLst>
        <pc:spChg chg="mod">
          <ac:chgData name="אלון זהבי" userId="3a1332cd-a300-42d0-8aa4-9cdcf7643f6e" providerId="ADAL" clId="{FF01E934-0DF5-4BA0-A30E-ECFC000FA538}" dt="2024-02-28T13:28:46.487" v="485" actId="6549"/>
          <ac:spMkLst>
            <pc:docMk/>
            <pc:sldMk cId="2949840951" sldId="282"/>
            <ac:spMk id="10" creationId="{16688487-07A5-1445-2898-D9BECAC671EC}"/>
          </ac:spMkLst>
        </pc:spChg>
      </pc:sldChg>
      <pc:sldChg chg="modSp add mod">
        <pc:chgData name="אלון זהבי" userId="3a1332cd-a300-42d0-8aa4-9cdcf7643f6e" providerId="ADAL" clId="{FF01E934-0DF5-4BA0-A30E-ECFC000FA538}" dt="2024-02-28T13:38:33.154" v="763" actId="20577"/>
        <pc:sldMkLst>
          <pc:docMk/>
          <pc:sldMk cId="1004217115" sldId="283"/>
        </pc:sldMkLst>
        <pc:spChg chg="mod">
          <ac:chgData name="אלון זהבי" userId="3a1332cd-a300-42d0-8aa4-9cdcf7643f6e" providerId="ADAL" clId="{FF01E934-0DF5-4BA0-A30E-ECFC000FA538}" dt="2024-02-28T13:38:16.483" v="759" actId="20577"/>
          <ac:spMkLst>
            <pc:docMk/>
            <pc:sldMk cId="1004217115" sldId="283"/>
            <ac:spMk id="3" creationId="{5E520652-360D-4858-3955-CD7680C1330A}"/>
          </ac:spMkLst>
        </pc:spChg>
        <pc:spChg chg="mod">
          <ac:chgData name="אלון זהבי" userId="3a1332cd-a300-42d0-8aa4-9cdcf7643f6e" providerId="ADAL" clId="{FF01E934-0DF5-4BA0-A30E-ECFC000FA538}" dt="2024-02-28T13:38:33.154" v="763" actId="20577"/>
          <ac:spMkLst>
            <pc:docMk/>
            <pc:sldMk cId="1004217115" sldId="283"/>
            <ac:spMk id="10" creationId="{8437666D-8183-B4BA-0FC4-D55E149E5FAB}"/>
          </ac:spMkLst>
        </pc:spChg>
      </pc:sldChg>
      <pc:sldChg chg="modSp add mod">
        <pc:chgData name="אלון זהבי" userId="3a1332cd-a300-42d0-8aa4-9cdcf7643f6e" providerId="ADAL" clId="{FF01E934-0DF5-4BA0-A30E-ECFC000FA538}" dt="2024-02-28T13:38:29.308" v="762" actId="20577"/>
        <pc:sldMkLst>
          <pc:docMk/>
          <pc:sldMk cId="267831408" sldId="284"/>
        </pc:sldMkLst>
        <pc:spChg chg="mod">
          <ac:chgData name="אלון זהבי" userId="3a1332cd-a300-42d0-8aa4-9cdcf7643f6e" providerId="ADAL" clId="{FF01E934-0DF5-4BA0-A30E-ECFC000FA538}" dt="2024-02-28T13:38:12.235" v="754" actId="20577"/>
          <ac:spMkLst>
            <pc:docMk/>
            <pc:sldMk cId="267831408" sldId="284"/>
            <ac:spMk id="3" creationId="{E85931B2-F204-18EB-7648-0877E029EF3E}"/>
          </ac:spMkLst>
        </pc:spChg>
        <pc:spChg chg="mod">
          <ac:chgData name="אלון זהבי" userId="3a1332cd-a300-42d0-8aa4-9cdcf7643f6e" providerId="ADAL" clId="{FF01E934-0DF5-4BA0-A30E-ECFC000FA538}" dt="2024-02-28T13:38:29.308" v="762" actId="20577"/>
          <ac:spMkLst>
            <pc:docMk/>
            <pc:sldMk cId="267831408" sldId="284"/>
            <ac:spMk id="10" creationId="{09E8B06A-D04D-3FA2-C53A-0A07BDA1DFCF}"/>
          </ac:spMkLst>
        </pc:spChg>
      </pc:sldChg>
    </pc:docChg>
  </pc:docChgLst>
  <pc:docChgLst>
    <pc:chgData name="מחלקת מפעלים וארגון- מייל מחלקתי" userId="8efe78d1-a801-460b-9d54-e55bbcda9a21" providerId="ADAL" clId="{271956AA-9473-4AFE-914E-7C6F3B83E896}"/>
    <pc:docChg chg="custSel modSld">
      <pc:chgData name="מחלקת מפעלים וארגון- מייל מחלקתי" userId="8efe78d1-a801-460b-9d54-e55bbcda9a21" providerId="ADAL" clId="{271956AA-9473-4AFE-914E-7C6F3B83E896}" dt="2024-09-16T09:47:12.001" v="71" actId="20577"/>
      <pc:docMkLst>
        <pc:docMk/>
      </pc:docMkLst>
      <pc:sldChg chg="modSp mod">
        <pc:chgData name="מחלקת מפעלים וארגון- מייל מחלקתי" userId="8efe78d1-a801-460b-9d54-e55bbcda9a21" providerId="ADAL" clId="{271956AA-9473-4AFE-914E-7C6F3B83E896}" dt="2024-09-16T09:42:40.028" v="0" actId="20577"/>
        <pc:sldMkLst>
          <pc:docMk/>
          <pc:sldMk cId="3102335591" sldId="277"/>
        </pc:sldMkLst>
        <pc:spChg chg="mod">
          <ac:chgData name="מחלקת מפעלים וארגון- מייל מחלקתי" userId="8efe78d1-a801-460b-9d54-e55bbcda9a21" providerId="ADAL" clId="{271956AA-9473-4AFE-914E-7C6F3B83E896}" dt="2024-09-16T09:42:40.028" v="0" actId="20577"/>
          <ac:spMkLst>
            <pc:docMk/>
            <pc:sldMk cId="3102335591" sldId="277"/>
            <ac:spMk id="4" creationId="{922813D8-9E6F-83C3-10DC-81DB218DB64A}"/>
          </ac:spMkLst>
        </pc:spChg>
      </pc:sldChg>
      <pc:sldChg chg="modSp mod">
        <pc:chgData name="מחלקת מפעלים וארגון- מייל מחלקתי" userId="8efe78d1-a801-460b-9d54-e55bbcda9a21" providerId="ADAL" clId="{271956AA-9473-4AFE-914E-7C6F3B83E896}" dt="2024-09-16T09:47:12.001" v="71" actId="20577"/>
        <pc:sldMkLst>
          <pc:docMk/>
          <pc:sldMk cId="1004217115" sldId="283"/>
        </pc:sldMkLst>
        <pc:spChg chg="mod">
          <ac:chgData name="מחלקת מפעלים וארגון- מייל מחלקתי" userId="8efe78d1-a801-460b-9d54-e55bbcda9a21" providerId="ADAL" clId="{271956AA-9473-4AFE-914E-7C6F3B83E896}" dt="2024-09-16T09:47:12.001" v="71" actId="20577"/>
          <ac:spMkLst>
            <pc:docMk/>
            <pc:sldMk cId="1004217115" sldId="283"/>
            <ac:spMk id="10" creationId="{8437666D-8183-B4BA-0FC4-D55E149E5FAB}"/>
          </ac:spMkLst>
        </pc:spChg>
      </pc:sldChg>
    </pc:docChg>
  </pc:docChgLst>
  <pc:docChgLst>
    <pc:chgData name="אלון זהבי" userId="3a1332cd-a300-42d0-8aa4-9cdcf7643f6e" providerId="ADAL" clId="{763C1C7A-4932-4179-8FD0-F98CD35CD086}"/>
    <pc:docChg chg="custSel modSld">
      <pc:chgData name="אלון זהבי" userId="3a1332cd-a300-42d0-8aa4-9cdcf7643f6e" providerId="ADAL" clId="{763C1C7A-4932-4179-8FD0-F98CD35CD086}" dt="2024-08-20T09:41:23.497" v="139" actId="20577"/>
      <pc:docMkLst>
        <pc:docMk/>
      </pc:docMkLst>
      <pc:sldChg chg="modSp mod">
        <pc:chgData name="אלון זהבי" userId="3a1332cd-a300-42d0-8aa4-9cdcf7643f6e" providerId="ADAL" clId="{763C1C7A-4932-4179-8FD0-F98CD35CD086}" dt="2024-08-20T09:40:46.906" v="133" actId="3626"/>
        <pc:sldMkLst>
          <pc:docMk/>
          <pc:sldMk cId="385014903" sldId="263"/>
        </pc:sldMkLst>
        <pc:spChg chg="mod">
          <ac:chgData name="אלון זהבי" userId="3a1332cd-a300-42d0-8aa4-9cdcf7643f6e" providerId="ADAL" clId="{763C1C7A-4932-4179-8FD0-F98CD35CD086}" dt="2024-08-20T09:40:46.906" v="133" actId="3626"/>
          <ac:spMkLst>
            <pc:docMk/>
            <pc:sldMk cId="385014903" sldId="263"/>
            <ac:spMk id="3" creationId="{8EC374AF-1572-B3A1-6F67-02D28B78C740}"/>
          </ac:spMkLst>
        </pc:spChg>
      </pc:sldChg>
      <pc:sldChg chg="modSp mod">
        <pc:chgData name="אלון זהבי" userId="3a1332cd-a300-42d0-8aa4-9cdcf7643f6e" providerId="ADAL" clId="{763C1C7A-4932-4179-8FD0-F98CD35CD086}" dt="2024-08-20T09:41:23.497" v="139" actId="20577"/>
        <pc:sldMkLst>
          <pc:docMk/>
          <pc:sldMk cId="417405836" sldId="264"/>
        </pc:sldMkLst>
        <pc:spChg chg="mod">
          <ac:chgData name="אלון זהבי" userId="3a1332cd-a300-42d0-8aa4-9cdcf7643f6e" providerId="ADAL" clId="{763C1C7A-4932-4179-8FD0-F98CD35CD086}" dt="2024-08-20T09:41:23.497" v="139" actId="20577"/>
          <ac:spMkLst>
            <pc:docMk/>
            <pc:sldMk cId="417405836" sldId="264"/>
            <ac:spMk id="3" creationId="{8EC374AF-1572-B3A1-6F67-02D28B78C740}"/>
          </ac:spMkLst>
        </pc:spChg>
      </pc:sldChg>
      <pc:sldChg chg="modSp mod">
        <pc:chgData name="אלון זהבי" userId="3a1332cd-a300-42d0-8aa4-9cdcf7643f6e" providerId="ADAL" clId="{763C1C7A-4932-4179-8FD0-F98CD35CD086}" dt="2024-08-20T09:33:01.265" v="65" actId="20577"/>
        <pc:sldMkLst>
          <pc:docMk/>
          <pc:sldMk cId="3905443634" sldId="266"/>
        </pc:sldMkLst>
        <pc:spChg chg="mod">
          <ac:chgData name="אלון זהבי" userId="3a1332cd-a300-42d0-8aa4-9cdcf7643f6e" providerId="ADAL" clId="{763C1C7A-4932-4179-8FD0-F98CD35CD086}" dt="2024-08-20T09:33:01.265" v="65" actId="20577"/>
          <ac:spMkLst>
            <pc:docMk/>
            <pc:sldMk cId="3905443634" sldId="266"/>
            <ac:spMk id="4" creationId="{C9DC6815-23BB-1576-4CE9-E17F13F2CF92}"/>
          </ac:spMkLst>
        </pc:spChg>
      </pc:sldChg>
      <pc:sldChg chg="modSp mod">
        <pc:chgData name="אלון זהבי" userId="3a1332cd-a300-42d0-8aa4-9cdcf7643f6e" providerId="ADAL" clId="{763C1C7A-4932-4179-8FD0-F98CD35CD086}" dt="2024-08-20T09:33:12.734" v="67" actId="6549"/>
        <pc:sldMkLst>
          <pc:docMk/>
          <pc:sldMk cId="3102335591" sldId="277"/>
        </pc:sldMkLst>
        <pc:spChg chg="mod">
          <ac:chgData name="אלון זהבי" userId="3a1332cd-a300-42d0-8aa4-9cdcf7643f6e" providerId="ADAL" clId="{763C1C7A-4932-4179-8FD0-F98CD35CD086}" dt="2024-08-20T09:32:38.358" v="25" actId="1036"/>
          <ac:spMkLst>
            <pc:docMk/>
            <pc:sldMk cId="3102335591" sldId="277"/>
            <ac:spMk id="3" creationId="{7D2CBFD0-614B-ECF6-E131-ECD1DCD1B2E3}"/>
          </ac:spMkLst>
        </pc:spChg>
        <pc:spChg chg="mod">
          <ac:chgData name="אלון זהבי" userId="3a1332cd-a300-42d0-8aa4-9cdcf7643f6e" providerId="ADAL" clId="{763C1C7A-4932-4179-8FD0-F98CD35CD086}" dt="2024-08-20T09:33:12.734" v="67" actId="6549"/>
          <ac:spMkLst>
            <pc:docMk/>
            <pc:sldMk cId="3102335591" sldId="277"/>
            <ac:spMk id="4" creationId="{922813D8-9E6F-83C3-10DC-81DB218DB64A}"/>
          </ac:spMkLst>
        </pc:spChg>
      </pc:sldChg>
      <pc:sldChg chg="modSp mod">
        <pc:chgData name="אלון זהבי" userId="3a1332cd-a300-42d0-8aa4-9cdcf7643f6e" providerId="ADAL" clId="{763C1C7A-4932-4179-8FD0-F98CD35CD086}" dt="2024-08-20T09:38:54.185" v="132" actId="20577"/>
        <pc:sldMkLst>
          <pc:docMk/>
          <pc:sldMk cId="623603473" sldId="278"/>
        </pc:sldMkLst>
        <pc:spChg chg="mod">
          <ac:chgData name="אלון זהבי" userId="3a1332cd-a300-42d0-8aa4-9cdcf7643f6e" providerId="ADAL" clId="{763C1C7A-4932-4179-8FD0-F98CD35CD086}" dt="2024-08-20T09:38:54.185" v="132" actId="20577"/>
          <ac:spMkLst>
            <pc:docMk/>
            <pc:sldMk cId="623603473" sldId="278"/>
            <ac:spMk id="10" creationId="{62101B47-F39B-71C4-97C2-467191E9FF5E}"/>
          </ac:spMkLst>
        </pc:spChg>
      </pc:sldChg>
    </pc:docChg>
  </pc:docChgLst>
  <pc:docChgLst>
    <pc:chgData name="אלון זהבי" userId="3a1332cd-a300-42d0-8aa4-9cdcf7643f6e" providerId="ADAL" clId="{3BDBE72A-412C-442E-82DD-B1A654334D85}"/>
    <pc:docChg chg="modSld">
      <pc:chgData name="אלון זהבי" userId="3a1332cd-a300-42d0-8aa4-9cdcf7643f6e" providerId="ADAL" clId="{3BDBE72A-412C-442E-82DD-B1A654334D85}" dt="2024-07-28T16:04:09.697" v="3" actId="20577"/>
      <pc:docMkLst>
        <pc:docMk/>
      </pc:docMkLst>
      <pc:sldChg chg="modSp mod">
        <pc:chgData name="אלון זהבי" userId="3a1332cd-a300-42d0-8aa4-9cdcf7643f6e" providerId="ADAL" clId="{3BDBE72A-412C-442E-82DD-B1A654334D85}" dt="2024-07-28T16:04:09.697" v="3" actId="20577"/>
        <pc:sldMkLst>
          <pc:docMk/>
          <pc:sldMk cId="417405836" sldId="264"/>
        </pc:sldMkLst>
        <pc:spChg chg="mod">
          <ac:chgData name="אלון זהבי" userId="3a1332cd-a300-42d0-8aa4-9cdcf7643f6e" providerId="ADAL" clId="{3BDBE72A-412C-442E-82DD-B1A654334D85}" dt="2024-07-28T16:04:09.697" v="3" actId="20577"/>
          <ac:spMkLst>
            <pc:docMk/>
            <pc:sldMk cId="417405836" sldId="264"/>
            <ac:spMk id="3" creationId="{8EC374AF-1572-B3A1-6F67-02D28B78C740}"/>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8F8AA49-050A-4C7A-9C79-506A6BC572B8}" type="doc">
      <dgm:prSet loTypeId="urn:microsoft.com/office/officeart/2005/8/layout/hierarchy6" loCatId="hierarchy" qsTypeId="urn:microsoft.com/office/officeart/2005/8/quickstyle/simple4" qsCatId="simple" csTypeId="urn:microsoft.com/office/officeart/2005/8/colors/accent1_2" csCatId="accent1" phldr="1"/>
      <dgm:spPr/>
      <dgm:t>
        <a:bodyPr/>
        <a:lstStyle/>
        <a:p>
          <a:pPr rtl="1"/>
          <a:endParaRPr lang="he-IL"/>
        </a:p>
      </dgm:t>
    </dgm:pt>
    <dgm:pt modelId="{07F3C3A0-7153-4399-BB92-BD123AB9AE31}">
      <dgm:prSet phldrT="[טקסט]" custT="1"/>
      <dgm:spPr/>
      <dgm:t>
        <a:bodyPr/>
        <a:lstStyle/>
        <a:p>
          <a:pPr rtl="1"/>
          <a:r>
            <a:rPr lang="he-IL" sz="1600" dirty="0">
              <a:solidFill>
                <a:schemeClr val="bg1"/>
              </a:solidFill>
              <a:latin typeface="Calibri" panose="020F0502020204030204" pitchFamily="34" charset="0"/>
              <a:ea typeface="Calibri" panose="020F0502020204030204" pitchFamily="34" charset="0"/>
              <a:cs typeface="Calibri" panose="020F0502020204030204" pitchFamily="34" charset="0"/>
            </a:rPr>
            <a:t>פניה לגורם מוסמך ברשות המקומית לקבל אישור והנחיות לקיום אירוע</a:t>
          </a:r>
        </a:p>
      </dgm:t>
    </dgm:pt>
    <dgm:pt modelId="{D528B5EA-3A8F-442D-A5F4-54BA824141C5}" type="parTrans" cxnId="{D422C32C-9BF5-4905-996A-560F922EE79F}">
      <dgm:prSet/>
      <dgm:spPr/>
      <dgm:t>
        <a:bodyPr/>
        <a:lstStyle/>
        <a:p>
          <a:pPr rtl="1"/>
          <a:endParaRPr lang="he-IL" sz="1600">
            <a:solidFill>
              <a:schemeClr val="bg1"/>
            </a:solidFill>
            <a:latin typeface="David" panose="020E0502060401010101" pitchFamily="34" charset="-79"/>
            <a:cs typeface="David" panose="020E0502060401010101" pitchFamily="34" charset="-79"/>
          </a:endParaRPr>
        </a:p>
      </dgm:t>
    </dgm:pt>
    <dgm:pt modelId="{09EA95DF-7B26-48F9-80B9-BC288B5B1A8F}" type="sibTrans" cxnId="{D422C32C-9BF5-4905-996A-560F922EE79F}">
      <dgm:prSet/>
      <dgm:spPr/>
      <dgm:t>
        <a:bodyPr/>
        <a:lstStyle/>
        <a:p>
          <a:pPr rtl="1"/>
          <a:endParaRPr lang="he-IL" sz="1600">
            <a:solidFill>
              <a:schemeClr val="bg1"/>
            </a:solidFill>
            <a:latin typeface="David" panose="020E0502060401010101" pitchFamily="34" charset="-79"/>
            <a:cs typeface="David" panose="020E0502060401010101" pitchFamily="34" charset="-79"/>
          </a:endParaRPr>
        </a:p>
      </dgm:t>
    </dgm:pt>
    <dgm:pt modelId="{76B712AF-6A08-49EE-93CB-40EDF134186C}">
      <dgm:prSet phldrT="[טקסט]" custT="1"/>
      <dgm:spPr/>
      <dgm:t>
        <a:bodyPr/>
        <a:lstStyle/>
        <a:p>
          <a:pPr rtl="1"/>
          <a:r>
            <a:rPr lang="he-IL" sz="1600" dirty="0">
              <a:solidFill>
                <a:schemeClr val="bg1"/>
              </a:solidFill>
              <a:latin typeface="Calibri" panose="020F0502020204030204" pitchFamily="34" charset="0"/>
              <a:ea typeface="Calibri" panose="020F0502020204030204" pitchFamily="34" charset="0"/>
              <a:cs typeface="Calibri" panose="020F0502020204030204" pitchFamily="34" charset="0"/>
            </a:rPr>
            <a:t>הרשות דורשת עמידה בהנחיות מסוימות</a:t>
          </a:r>
        </a:p>
      </dgm:t>
    </dgm:pt>
    <dgm:pt modelId="{57A115BC-162C-4EDD-A555-DF7D2DC5C56E}" type="parTrans" cxnId="{AFF09682-E150-4693-AB94-53C5B04A3358}">
      <dgm:prSet/>
      <dgm:spPr/>
      <dgm:t>
        <a:bodyPr/>
        <a:lstStyle/>
        <a:p>
          <a:pPr rtl="1"/>
          <a:endParaRPr lang="he-IL" sz="1600">
            <a:solidFill>
              <a:schemeClr val="bg1"/>
            </a:solidFill>
            <a:latin typeface="David" panose="020E0502060401010101" pitchFamily="34" charset="-79"/>
            <a:cs typeface="David" panose="020E0502060401010101" pitchFamily="34" charset="-79"/>
          </a:endParaRPr>
        </a:p>
      </dgm:t>
    </dgm:pt>
    <dgm:pt modelId="{A99E3748-0962-4B7B-9981-8FEFD87F5E56}" type="sibTrans" cxnId="{AFF09682-E150-4693-AB94-53C5B04A3358}">
      <dgm:prSet/>
      <dgm:spPr/>
      <dgm:t>
        <a:bodyPr/>
        <a:lstStyle/>
        <a:p>
          <a:pPr rtl="1"/>
          <a:endParaRPr lang="he-IL" sz="1600">
            <a:solidFill>
              <a:schemeClr val="bg1"/>
            </a:solidFill>
            <a:latin typeface="David" panose="020E0502060401010101" pitchFamily="34" charset="-79"/>
            <a:cs typeface="David" panose="020E0502060401010101" pitchFamily="34" charset="-79"/>
          </a:endParaRPr>
        </a:p>
      </dgm:t>
    </dgm:pt>
    <dgm:pt modelId="{0F73536F-D14A-42A9-AAE7-224834D72BC4}">
      <dgm:prSet phldrT="[טקסט]" custT="1"/>
      <dgm:spPr/>
      <dgm:t>
        <a:bodyPr/>
        <a:lstStyle/>
        <a:p>
          <a:pPr rtl="1"/>
          <a:r>
            <a:rPr lang="he-IL" sz="1600" dirty="0">
              <a:solidFill>
                <a:schemeClr val="bg1"/>
              </a:solidFill>
              <a:latin typeface="Calibri" panose="020F0502020204030204" pitchFamily="34" charset="0"/>
              <a:ea typeface="Calibri" panose="020F0502020204030204" pitchFamily="34" charset="0"/>
              <a:cs typeface="Calibri" panose="020F0502020204030204" pitchFamily="34" charset="0"/>
            </a:rPr>
            <a:t>אין הנחיות מהרשות המקומית או קבלת פטור מרישוי עסק</a:t>
          </a:r>
        </a:p>
      </dgm:t>
    </dgm:pt>
    <dgm:pt modelId="{CD0965DE-96C0-45D1-939D-AF9955817571}" type="parTrans" cxnId="{C23BB095-DE28-470A-A8E5-55A84D1F718B}">
      <dgm:prSet/>
      <dgm:spPr/>
      <dgm:t>
        <a:bodyPr/>
        <a:lstStyle/>
        <a:p>
          <a:pPr rtl="1"/>
          <a:endParaRPr lang="he-IL" sz="1600">
            <a:solidFill>
              <a:schemeClr val="bg1"/>
            </a:solidFill>
            <a:latin typeface="David" panose="020E0502060401010101" pitchFamily="34" charset="-79"/>
            <a:cs typeface="David" panose="020E0502060401010101" pitchFamily="34" charset="-79"/>
          </a:endParaRPr>
        </a:p>
      </dgm:t>
    </dgm:pt>
    <dgm:pt modelId="{00554651-51F1-44E7-8B14-51E8CF2A7BE3}" type="sibTrans" cxnId="{C23BB095-DE28-470A-A8E5-55A84D1F718B}">
      <dgm:prSet/>
      <dgm:spPr/>
      <dgm:t>
        <a:bodyPr/>
        <a:lstStyle/>
        <a:p>
          <a:pPr rtl="1"/>
          <a:endParaRPr lang="he-IL" sz="1600">
            <a:solidFill>
              <a:schemeClr val="bg1"/>
            </a:solidFill>
            <a:latin typeface="David" panose="020E0502060401010101" pitchFamily="34" charset="-79"/>
            <a:cs typeface="David" panose="020E0502060401010101" pitchFamily="34" charset="-79"/>
          </a:endParaRPr>
        </a:p>
      </dgm:t>
    </dgm:pt>
    <dgm:pt modelId="{69D6741D-E4A7-47B4-83A8-9A8B5F7C4A04}">
      <dgm:prSet custT="1"/>
      <dgm:spPr/>
      <dgm:t>
        <a:bodyPr/>
        <a:lstStyle/>
        <a:p>
          <a:pPr rtl="1"/>
          <a:r>
            <a:rPr lang="he-IL" sz="1600" dirty="0">
              <a:solidFill>
                <a:schemeClr val="bg1"/>
              </a:solidFill>
              <a:latin typeface="Calibri" panose="020F0502020204030204" pitchFamily="34" charset="0"/>
              <a:ea typeface="Calibri" panose="020F0502020204030204" pitchFamily="34" charset="0"/>
              <a:cs typeface="Calibri" panose="020F0502020204030204" pitchFamily="34" charset="0"/>
            </a:rPr>
            <a:t>דרישה לעמידה בהנחיות הרשות</a:t>
          </a:r>
        </a:p>
      </dgm:t>
    </dgm:pt>
    <dgm:pt modelId="{DE180DCC-F7E4-4113-911E-C5AA0943662A}" type="parTrans" cxnId="{CA78EB51-CD98-47B3-9426-0EC4820D9078}">
      <dgm:prSet/>
      <dgm:spPr/>
      <dgm:t>
        <a:bodyPr/>
        <a:lstStyle/>
        <a:p>
          <a:pPr rtl="1"/>
          <a:endParaRPr lang="he-IL" sz="1600">
            <a:solidFill>
              <a:schemeClr val="bg1"/>
            </a:solidFill>
            <a:latin typeface="David" panose="020E0502060401010101" pitchFamily="34" charset="-79"/>
            <a:cs typeface="David" panose="020E0502060401010101" pitchFamily="34" charset="-79"/>
          </a:endParaRPr>
        </a:p>
      </dgm:t>
    </dgm:pt>
    <dgm:pt modelId="{66B959DE-B286-4618-9DD8-67BFC6273790}" type="sibTrans" cxnId="{CA78EB51-CD98-47B3-9426-0EC4820D9078}">
      <dgm:prSet/>
      <dgm:spPr/>
      <dgm:t>
        <a:bodyPr/>
        <a:lstStyle/>
        <a:p>
          <a:pPr rtl="1"/>
          <a:endParaRPr lang="he-IL" sz="1600">
            <a:solidFill>
              <a:schemeClr val="bg1"/>
            </a:solidFill>
            <a:latin typeface="David" panose="020E0502060401010101" pitchFamily="34" charset="-79"/>
            <a:cs typeface="David" panose="020E0502060401010101" pitchFamily="34" charset="-79"/>
          </a:endParaRPr>
        </a:p>
      </dgm:t>
    </dgm:pt>
    <dgm:pt modelId="{59DC4E42-9AA3-4308-BA58-9D775550DBBB}">
      <dgm:prSet custT="1"/>
      <dgm:spPr/>
      <dgm:t>
        <a:bodyPr/>
        <a:lstStyle/>
        <a:p>
          <a:pPr rtl="1"/>
          <a:r>
            <a:rPr lang="he-IL" sz="1600" dirty="0">
              <a:solidFill>
                <a:schemeClr val="bg1"/>
              </a:solidFill>
              <a:latin typeface="Calibri" panose="020F0502020204030204" pitchFamily="34" charset="0"/>
              <a:ea typeface="Calibri" panose="020F0502020204030204" pitchFamily="34" charset="0"/>
              <a:cs typeface="Calibri" panose="020F0502020204030204" pitchFamily="34" charset="0"/>
            </a:rPr>
            <a:t>דרישה לרישוי עסק</a:t>
          </a:r>
        </a:p>
      </dgm:t>
    </dgm:pt>
    <dgm:pt modelId="{C55180CB-2D6C-4D59-A740-2F489C434B62}" type="parTrans" cxnId="{1C4E6582-8634-4660-98A4-C13BE1A83412}">
      <dgm:prSet/>
      <dgm:spPr/>
      <dgm:t>
        <a:bodyPr/>
        <a:lstStyle/>
        <a:p>
          <a:pPr rtl="1"/>
          <a:endParaRPr lang="he-IL" sz="1600">
            <a:solidFill>
              <a:schemeClr val="bg1"/>
            </a:solidFill>
            <a:latin typeface="David" panose="020E0502060401010101" pitchFamily="34" charset="-79"/>
            <a:cs typeface="David" panose="020E0502060401010101" pitchFamily="34" charset="-79"/>
          </a:endParaRPr>
        </a:p>
      </dgm:t>
    </dgm:pt>
    <dgm:pt modelId="{63E8862E-6D09-4A72-BB06-6EC4D63FD800}" type="sibTrans" cxnId="{1C4E6582-8634-4660-98A4-C13BE1A83412}">
      <dgm:prSet/>
      <dgm:spPr/>
      <dgm:t>
        <a:bodyPr/>
        <a:lstStyle/>
        <a:p>
          <a:pPr rtl="1"/>
          <a:endParaRPr lang="he-IL" sz="1600">
            <a:solidFill>
              <a:schemeClr val="bg1"/>
            </a:solidFill>
            <a:latin typeface="David" panose="020E0502060401010101" pitchFamily="34" charset="-79"/>
            <a:cs typeface="David" panose="020E0502060401010101" pitchFamily="34" charset="-79"/>
          </a:endParaRPr>
        </a:p>
      </dgm:t>
    </dgm:pt>
    <dgm:pt modelId="{3AA85A6A-AFE8-4978-9A8B-50368371399D}">
      <dgm:prSet custT="1"/>
      <dgm:spPr/>
      <dgm:t>
        <a:bodyPr/>
        <a:lstStyle/>
        <a:p>
          <a:pPr rtl="1">
            <a:lnSpc>
              <a:spcPct val="150000"/>
            </a:lnSpc>
          </a:pPr>
          <a:r>
            <a:rPr lang="he-IL" sz="1600" dirty="0">
              <a:solidFill>
                <a:schemeClr val="bg1"/>
              </a:solidFill>
              <a:latin typeface="Calibri" panose="020F0502020204030204" pitchFamily="34" charset="0"/>
              <a:ea typeface="Calibri" panose="020F0502020204030204" pitchFamily="34" charset="0"/>
              <a:cs typeface="Calibri" panose="020F0502020204030204" pitchFamily="34" charset="0"/>
            </a:rPr>
            <a:t>לפעול בהתאם להנחיות תנועת הצופים לאירוע</a:t>
          </a:r>
        </a:p>
      </dgm:t>
    </dgm:pt>
    <dgm:pt modelId="{66912DA9-60F8-4D42-A29A-6DAC7E0CA2E8}" type="parTrans" cxnId="{6061B39F-FFFF-4C8B-B3D4-F5A1CD515791}">
      <dgm:prSet/>
      <dgm:spPr/>
      <dgm:t>
        <a:bodyPr/>
        <a:lstStyle/>
        <a:p>
          <a:pPr rtl="1"/>
          <a:endParaRPr lang="he-IL" sz="1600">
            <a:solidFill>
              <a:schemeClr val="bg1"/>
            </a:solidFill>
            <a:latin typeface="David" panose="020E0502060401010101" pitchFamily="34" charset="-79"/>
            <a:cs typeface="David" panose="020E0502060401010101" pitchFamily="34" charset="-79"/>
          </a:endParaRPr>
        </a:p>
      </dgm:t>
    </dgm:pt>
    <dgm:pt modelId="{B418183D-044C-485A-9011-BE20FAAA7D89}" type="sibTrans" cxnId="{6061B39F-FFFF-4C8B-B3D4-F5A1CD515791}">
      <dgm:prSet/>
      <dgm:spPr/>
      <dgm:t>
        <a:bodyPr/>
        <a:lstStyle/>
        <a:p>
          <a:pPr rtl="1"/>
          <a:endParaRPr lang="he-IL" sz="1600">
            <a:solidFill>
              <a:schemeClr val="bg1"/>
            </a:solidFill>
            <a:latin typeface="David" panose="020E0502060401010101" pitchFamily="34" charset="-79"/>
            <a:cs typeface="David" panose="020E0502060401010101" pitchFamily="34" charset="-79"/>
          </a:endParaRPr>
        </a:p>
      </dgm:t>
    </dgm:pt>
    <dgm:pt modelId="{3CF16757-264A-4498-92CB-58AD9C247872}">
      <dgm:prSet custT="1"/>
      <dgm:spPr/>
      <dgm:t>
        <a:bodyPr/>
        <a:lstStyle/>
        <a:p>
          <a:pPr rtl="1">
            <a:lnSpc>
              <a:spcPct val="150000"/>
            </a:lnSpc>
          </a:pPr>
          <a:r>
            <a:rPr lang="he-IL" sz="1600" dirty="0">
              <a:solidFill>
                <a:schemeClr val="bg1"/>
              </a:solidFill>
              <a:latin typeface="Calibri" panose="020F0502020204030204" pitchFamily="34" charset="0"/>
              <a:ea typeface="Calibri" panose="020F0502020204030204" pitchFamily="34" charset="0"/>
              <a:cs typeface="Calibri" panose="020F0502020204030204" pitchFamily="34" charset="0"/>
            </a:rPr>
            <a:t>פתיחת תהליך רישוי מול גורם מוסמך ברשות ועמידה בכל תנאי ושלבי הרישוי</a:t>
          </a:r>
        </a:p>
      </dgm:t>
    </dgm:pt>
    <dgm:pt modelId="{57988937-E3BD-4D7A-97FC-84A670680271}" type="parTrans" cxnId="{8C8739BE-D166-4D1B-A848-422C6A4AB144}">
      <dgm:prSet/>
      <dgm:spPr/>
      <dgm:t>
        <a:bodyPr/>
        <a:lstStyle/>
        <a:p>
          <a:pPr rtl="1"/>
          <a:endParaRPr lang="he-IL" sz="1600">
            <a:solidFill>
              <a:schemeClr val="bg1"/>
            </a:solidFill>
            <a:latin typeface="David" panose="020E0502060401010101" pitchFamily="34" charset="-79"/>
            <a:cs typeface="David" panose="020E0502060401010101" pitchFamily="34" charset="-79"/>
          </a:endParaRPr>
        </a:p>
      </dgm:t>
    </dgm:pt>
    <dgm:pt modelId="{E1EB9609-D59A-47B0-A0E3-EF627077B946}" type="sibTrans" cxnId="{8C8739BE-D166-4D1B-A848-422C6A4AB144}">
      <dgm:prSet/>
      <dgm:spPr/>
      <dgm:t>
        <a:bodyPr/>
        <a:lstStyle/>
        <a:p>
          <a:pPr rtl="1"/>
          <a:endParaRPr lang="he-IL" sz="1600">
            <a:solidFill>
              <a:schemeClr val="bg1"/>
            </a:solidFill>
            <a:latin typeface="David" panose="020E0502060401010101" pitchFamily="34" charset="-79"/>
            <a:cs typeface="David" panose="020E0502060401010101" pitchFamily="34" charset="-79"/>
          </a:endParaRPr>
        </a:p>
      </dgm:t>
    </dgm:pt>
    <dgm:pt modelId="{9E5C8A3B-DF06-4A3A-A266-68F466750B75}">
      <dgm:prSet custT="1"/>
      <dgm:spPr/>
      <dgm:t>
        <a:bodyPr/>
        <a:lstStyle/>
        <a:p>
          <a:pPr rtl="1">
            <a:lnSpc>
              <a:spcPct val="150000"/>
            </a:lnSpc>
          </a:pPr>
          <a:r>
            <a:rPr lang="he-IL" sz="1600" dirty="0">
              <a:solidFill>
                <a:schemeClr val="bg1"/>
              </a:solidFill>
              <a:latin typeface="Calibri" panose="020F0502020204030204" pitchFamily="34" charset="0"/>
              <a:ea typeface="Calibri" panose="020F0502020204030204" pitchFamily="34" charset="0"/>
              <a:cs typeface="Calibri" panose="020F0502020204030204" pitchFamily="34" charset="0"/>
            </a:rPr>
            <a:t>עמידה בהנחיות הרשות המקומית ותנועת הצופים </a:t>
          </a:r>
          <a:endParaRPr lang="he-IL" sz="1600" dirty="0">
            <a:solidFill>
              <a:schemeClr val="bg1"/>
            </a:solidFill>
            <a:highlight>
              <a:srgbClr val="FFFF00"/>
            </a:highlight>
            <a:latin typeface="Calibri" panose="020F0502020204030204" pitchFamily="34" charset="0"/>
            <a:ea typeface="Calibri" panose="020F0502020204030204" pitchFamily="34" charset="0"/>
            <a:cs typeface="Calibri" panose="020F0502020204030204" pitchFamily="34" charset="0"/>
          </a:endParaRPr>
        </a:p>
      </dgm:t>
    </dgm:pt>
    <dgm:pt modelId="{27AAB525-E59D-4594-AF7B-B03A25E59615}" type="parTrans" cxnId="{4D85FE77-75AB-4300-AB96-8FCFBECF52CA}">
      <dgm:prSet/>
      <dgm:spPr/>
      <dgm:t>
        <a:bodyPr/>
        <a:lstStyle/>
        <a:p>
          <a:pPr rtl="1"/>
          <a:endParaRPr lang="he-IL" sz="1600">
            <a:solidFill>
              <a:schemeClr val="bg1"/>
            </a:solidFill>
            <a:latin typeface="David" panose="020E0502060401010101" pitchFamily="34" charset="-79"/>
            <a:cs typeface="David" panose="020E0502060401010101" pitchFamily="34" charset="-79"/>
          </a:endParaRPr>
        </a:p>
      </dgm:t>
    </dgm:pt>
    <dgm:pt modelId="{8BC9EA5E-4E2E-4DE4-9CE7-11AF89C5FF2C}" type="sibTrans" cxnId="{4D85FE77-75AB-4300-AB96-8FCFBECF52CA}">
      <dgm:prSet/>
      <dgm:spPr/>
      <dgm:t>
        <a:bodyPr/>
        <a:lstStyle/>
        <a:p>
          <a:pPr rtl="1"/>
          <a:endParaRPr lang="he-IL" sz="1600">
            <a:solidFill>
              <a:schemeClr val="bg1"/>
            </a:solidFill>
            <a:latin typeface="David" panose="020E0502060401010101" pitchFamily="34" charset="-79"/>
            <a:cs typeface="David" panose="020E0502060401010101" pitchFamily="34" charset="-79"/>
          </a:endParaRPr>
        </a:p>
      </dgm:t>
    </dgm:pt>
    <dgm:pt modelId="{C67F4492-81D6-4479-9B00-F36F84CB77A7}">
      <dgm:prSet custT="1"/>
      <dgm:spPr/>
      <dgm:t>
        <a:bodyPr/>
        <a:lstStyle/>
        <a:p>
          <a:pPr rtl="1"/>
          <a:r>
            <a:rPr lang="he-IL" sz="1600" dirty="0">
              <a:solidFill>
                <a:schemeClr val="bg1"/>
              </a:solidFill>
              <a:latin typeface="Calibri" panose="020F0502020204030204" pitchFamily="34" charset="0"/>
              <a:ea typeface="Calibri" panose="020F0502020204030204" pitchFamily="34" charset="0"/>
              <a:cs typeface="Calibri" panose="020F0502020204030204" pitchFamily="34" charset="0"/>
            </a:rPr>
            <a:t>תוכנית שבטית לקיים אירוע</a:t>
          </a:r>
        </a:p>
      </dgm:t>
    </dgm:pt>
    <dgm:pt modelId="{F125225C-2F8D-470B-A09B-A5DDF03DF437}" type="parTrans" cxnId="{9E04CD4E-58CC-4B69-BA63-10C149B5B464}">
      <dgm:prSet/>
      <dgm:spPr/>
      <dgm:t>
        <a:bodyPr/>
        <a:lstStyle/>
        <a:p>
          <a:pPr rtl="1"/>
          <a:endParaRPr lang="he-IL" sz="1600">
            <a:solidFill>
              <a:schemeClr val="bg1"/>
            </a:solidFill>
          </a:endParaRPr>
        </a:p>
      </dgm:t>
    </dgm:pt>
    <dgm:pt modelId="{8369F308-9311-48C2-AD27-54D0FD3CDB08}" type="sibTrans" cxnId="{9E04CD4E-58CC-4B69-BA63-10C149B5B464}">
      <dgm:prSet/>
      <dgm:spPr/>
      <dgm:t>
        <a:bodyPr/>
        <a:lstStyle/>
        <a:p>
          <a:pPr rtl="1"/>
          <a:endParaRPr lang="he-IL" sz="1600">
            <a:solidFill>
              <a:schemeClr val="bg1"/>
            </a:solidFill>
          </a:endParaRPr>
        </a:p>
      </dgm:t>
    </dgm:pt>
    <dgm:pt modelId="{36D8A404-C0EF-455A-9268-3B9BF868B82E}" type="pres">
      <dgm:prSet presAssocID="{B8F8AA49-050A-4C7A-9C79-506A6BC572B8}" presName="mainComposite" presStyleCnt="0">
        <dgm:presLayoutVars>
          <dgm:chPref val="1"/>
          <dgm:dir/>
          <dgm:animOne val="branch"/>
          <dgm:animLvl val="lvl"/>
          <dgm:resizeHandles val="exact"/>
        </dgm:presLayoutVars>
      </dgm:prSet>
      <dgm:spPr/>
    </dgm:pt>
    <dgm:pt modelId="{3C3765D5-4986-4670-BD38-1AB077F89BC9}" type="pres">
      <dgm:prSet presAssocID="{B8F8AA49-050A-4C7A-9C79-506A6BC572B8}" presName="hierFlow" presStyleCnt="0"/>
      <dgm:spPr/>
    </dgm:pt>
    <dgm:pt modelId="{C0D787D4-A756-4452-AEAC-8F0AF2D7E9C7}" type="pres">
      <dgm:prSet presAssocID="{B8F8AA49-050A-4C7A-9C79-506A6BC572B8}" presName="hierChild1" presStyleCnt="0">
        <dgm:presLayoutVars>
          <dgm:chPref val="1"/>
          <dgm:animOne val="branch"/>
          <dgm:animLvl val="lvl"/>
        </dgm:presLayoutVars>
      </dgm:prSet>
      <dgm:spPr/>
    </dgm:pt>
    <dgm:pt modelId="{6077A516-609C-458F-A090-AD0FADF46346}" type="pres">
      <dgm:prSet presAssocID="{C67F4492-81D6-4479-9B00-F36F84CB77A7}" presName="Name14" presStyleCnt="0"/>
      <dgm:spPr/>
    </dgm:pt>
    <dgm:pt modelId="{AC533E66-28E3-410C-88CF-68D1730D3417}" type="pres">
      <dgm:prSet presAssocID="{C67F4492-81D6-4479-9B00-F36F84CB77A7}" presName="level1Shape" presStyleLbl="node0" presStyleIdx="0" presStyleCnt="1" custScaleX="356233" custScaleY="56056">
        <dgm:presLayoutVars>
          <dgm:chPref val="3"/>
        </dgm:presLayoutVars>
      </dgm:prSet>
      <dgm:spPr/>
    </dgm:pt>
    <dgm:pt modelId="{89C8A6F2-8EF2-454A-AE87-D3CD2AC6D877}" type="pres">
      <dgm:prSet presAssocID="{C67F4492-81D6-4479-9B00-F36F84CB77A7}" presName="hierChild2" presStyleCnt="0"/>
      <dgm:spPr/>
    </dgm:pt>
    <dgm:pt modelId="{4754A22D-553B-45DB-970C-C6470E6412C8}" type="pres">
      <dgm:prSet presAssocID="{D528B5EA-3A8F-442D-A5F4-54BA824141C5}" presName="Name19" presStyleLbl="parChTrans1D2" presStyleIdx="0" presStyleCnt="1"/>
      <dgm:spPr/>
    </dgm:pt>
    <dgm:pt modelId="{62AB285F-7616-47D4-9A3E-143223BED71C}" type="pres">
      <dgm:prSet presAssocID="{07F3C3A0-7153-4399-BB92-BD123AB9AE31}" presName="Name21" presStyleCnt="0"/>
      <dgm:spPr/>
    </dgm:pt>
    <dgm:pt modelId="{C0C6A294-E319-43A8-8AC8-CAA959A90402}" type="pres">
      <dgm:prSet presAssocID="{07F3C3A0-7153-4399-BB92-BD123AB9AE31}" presName="level2Shape" presStyleLbl="node2" presStyleIdx="0" presStyleCnt="1" custScaleX="649128" custScaleY="63520"/>
      <dgm:spPr/>
    </dgm:pt>
    <dgm:pt modelId="{D9230D38-A7F7-4F74-9B2E-04107469528D}" type="pres">
      <dgm:prSet presAssocID="{07F3C3A0-7153-4399-BB92-BD123AB9AE31}" presName="hierChild3" presStyleCnt="0"/>
      <dgm:spPr/>
    </dgm:pt>
    <dgm:pt modelId="{67C11AB8-0FFD-4B19-AFFD-B56532D7D930}" type="pres">
      <dgm:prSet presAssocID="{57A115BC-162C-4EDD-A555-DF7D2DC5C56E}" presName="Name19" presStyleLbl="parChTrans1D3" presStyleIdx="0" presStyleCnt="2"/>
      <dgm:spPr/>
    </dgm:pt>
    <dgm:pt modelId="{9C384FA4-317C-4F5B-8526-8AE54B363DDA}" type="pres">
      <dgm:prSet presAssocID="{76B712AF-6A08-49EE-93CB-40EDF134186C}" presName="Name21" presStyleCnt="0"/>
      <dgm:spPr/>
    </dgm:pt>
    <dgm:pt modelId="{0C5FFD35-84F9-43E2-B607-FB092230C055}" type="pres">
      <dgm:prSet presAssocID="{76B712AF-6A08-49EE-93CB-40EDF134186C}" presName="level2Shape" presStyleLbl="node3" presStyleIdx="0" presStyleCnt="2" custScaleX="380349" custScaleY="103037"/>
      <dgm:spPr/>
    </dgm:pt>
    <dgm:pt modelId="{0A2BD676-9709-440D-929C-6FD52F87E874}" type="pres">
      <dgm:prSet presAssocID="{76B712AF-6A08-49EE-93CB-40EDF134186C}" presName="hierChild3" presStyleCnt="0"/>
      <dgm:spPr/>
    </dgm:pt>
    <dgm:pt modelId="{0712CDC8-32B2-495C-BC17-1BC0AD9DAC9C}" type="pres">
      <dgm:prSet presAssocID="{DE180DCC-F7E4-4113-911E-C5AA0943662A}" presName="Name19" presStyleLbl="parChTrans1D4" presStyleIdx="0" presStyleCnt="5"/>
      <dgm:spPr/>
    </dgm:pt>
    <dgm:pt modelId="{ACE393E5-DA45-44A8-B69B-99F4489C5FE4}" type="pres">
      <dgm:prSet presAssocID="{69D6741D-E4A7-47B4-83A8-9A8B5F7C4A04}" presName="Name21" presStyleCnt="0"/>
      <dgm:spPr/>
    </dgm:pt>
    <dgm:pt modelId="{11F36070-D6E3-4B51-B241-C79BCACB525B}" type="pres">
      <dgm:prSet presAssocID="{69D6741D-E4A7-47B4-83A8-9A8B5F7C4A04}" presName="level2Shape" presStyleLbl="node4" presStyleIdx="0" presStyleCnt="5" custScaleX="383685" custScaleY="73492"/>
      <dgm:spPr/>
    </dgm:pt>
    <dgm:pt modelId="{CB5ECD7B-3297-4C15-9360-17BAE21C7A70}" type="pres">
      <dgm:prSet presAssocID="{69D6741D-E4A7-47B4-83A8-9A8B5F7C4A04}" presName="hierChild3" presStyleCnt="0"/>
      <dgm:spPr/>
    </dgm:pt>
    <dgm:pt modelId="{A10D5936-5F05-4485-96A5-5BE99668D400}" type="pres">
      <dgm:prSet presAssocID="{27AAB525-E59D-4594-AF7B-B03A25E59615}" presName="Name19" presStyleLbl="parChTrans1D4" presStyleIdx="1" presStyleCnt="5"/>
      <dgm:spPr/>
    </dgm:pt>
    <dgm:pt modelId="{624C0127-7129-46E3-8BB7-CFAACBD219B5}" type="pres">
      <dgm:prSet presAssocID="{9E5C8A3B-DF06-4A3A-A266-68F466750B75}" presName="Name21" presStyleCnt="0"/>
      <dgm:spPr/>
    </dgm:pt>
    <dgm:pt modelId="{AEED8740-A264-4D29-8649-9B8992355C73}" type="pres">
      <dgm:prSet presAssocID="{9E5C8A3B-DF06-4A3A-A266-68F466750B75}" presName="level2Shape" presStyleLbl="node4" presStyleIdx="1" presStyleCnt="5" custScaleX="310291" custScaleY="167680" custLinFactNeighborX="-2796" custLinFactNeighborY="-17087"/>
      <dgm:spPr/>
    </dgm:pt>
    <dgm:pt modelId="{97DEBCE4-2D63-4449-8696-A0B552010C34}" type="pres">
      <dgm:prSet presAssocID="{9E5C8A3B-DF06-4A3A-A266-68F466750B75}" presName="hierChild3" presStyleCnt="0"/>
      <dgm:spPr/>
    </dgm:pt>
    <dgm:pt modelId="{34E7630C-6E9B-4082-A358-2978229F8268}" type="pres">
      <dgm:prSet presAssocID="{C55180CB-2D6C-4D59-A740-2F489C434B62}" presName="Name19" presStyleLbl="parChTrans1D4" presStyleIdx="2" presStyleCnt="5"/>
      <dgm:spPr/>
    </dgm:pt>
    <dgm:pt modelId="{60D76E0B-4517-4295-BA1F-14ECF7DB7A1F}" type="pres">
      <dgm:prSet presAssocID="{59DC4E42-9AA3-4308-BA58-9D775550DBBB}" presName="Name21" presStyleCnt="0"/>
      <dgm:spPr/>
    </dgm:pt>
    <dgm:pt modelId="{453E4FC6-AC82-4FCA-8E8D-A1EA979A4B99}" type="pres">
      <dgm:prSet presAssocID="{59DC4E42-9AA3-4308-BA58-9D775550DBBB}" presName="level2Shape" presStyleLbl="node4" presStyleIdx="2" presStyleCnt="5" custScaleX="217565" custScaleY="73492"/>
      <dgm:spPr/>
    </dgm:pt>
    <dgm:pt modelId="{8D793D58-DF54-4AA6-B6C4-C411B36DC72E}" type="pres">
      <dgm:prSet presAssocID="{59DC4E42-9AA3-4308-BA58-9D775550DBBB}" presName="hierChild3" presStyleCnt="0"/>
      <dgm:spPr/>
    </dgm:pt>
    <dgm:pt modelId="{627E8F8A-1850-4DCB-8785-EF6486240E9D}" type="pres">
      <dgm:prSet presAssocID="{57988937-E3BD-4D7A-97FC-84A670680271}" presName="Name19" presStyleLbl="parChTrans1D4" presStyleIdx="3" presStyleCnt="5"/>
      <dgm:spPr/>
    </dgm:pt>
    <dgm:pt modelId="{BD593393-8B83-4FC1-9E2F-01C569D27799}" type="pres">
      <dgm:prSet presAssocID="{3CF16757-264A-4498-92CB-58AD9C247872}" presName="Name21" presStyleCnt="0"/>
      <dgm:spPr/>
    </dgm:pt>
    <dgm:pt modelId="{7BA60B7F-689B-4F7E-8871-2509D799C17B}" type="pres">
      <dgm:prSet presAssocID="{3CF16757-264A-4498-92CB-58AD9C247872}" presName="level2Shape" presStyleLbl="node4" presStyleIdx="3" presStyleCnt="5" custScaleX="310291" custScaleY="239288" custLinFactNeighborX="-294" custLinFactNeighborY="8156"/>
      <dgm:spPr/>
    </dgm:pt>
    <dgm:pt modelId="{1FA19D1E-31FF-43D5-BBBC-F2CCA25842F2}" type="pres">
      <dgm:prSet presAssocID="{3CF16757-264A-4498-92CB-58AD9C247872}" presName="hierChild3" presStyleCnt="0"/>
      <dgm:spPr/>
    </dgm:pt>
    <dgm:pt modelId="{21C0862A-F177-4500-BCED-B57CD9549E12}" type="pres">
      <dgm:prSet presAssocID="{CD0965DE-96C0-45D1-939D-AF9955817571}" presName="Name19" presStyleLbl="parChTrans1D3" presStyleIdx="1" presStyleCnt="2"/>
      <dgm:spPr/>
    </dgm:pt>
    <dgm:pt modelId="{C82B8DDF-BE60-4EBB-955B-1EAFF127C37B}" type="pres">
      <dgm:prSet presAssocID="{0F73536F-D14A-42A9-AAE7-224834D72BC4}" presName="Name21" presStyleCnt="0"/>
      <dgm:spPr/>
    </dgm:pt>
    <dgm:pt modelId="{E983BD36-3EEA-4613-9750-2372FB7962C0}" type="pres">
      <dgm:prSet presAssocID="{0F73536F-D14A-42A9-AAE7-224834D72BC4}" presName="level2Shape" presStyleLbl="node3" presStyleIdx="1" presStyleCnt="2" custScaleX="309628" custScaleY="125124"/>
      <dgm:spPr/>
    </dgm:pt>
    <dgm:pt modelId="{406DD221-F704-4252-A2E3-DEE2E5D1B2D6}" type="pres">
      <dgm:prSet presAssocID="{0F73536F-D14A-42A9-AAE7-224834D72BC4}" presName="hierChild3" presStyleCnt="0"/>
      <dgm:spPr/>
    </dgm:pt>
    <dgm:pt modelId="{0EC53E9A-FAE2-46FA-9F4F-39049F3C4D49}" type="pres">
      <dgm:prSet presAssocID="{66912DA9-60F8-4D42-A29A-6DAC7E0CA2E8}" presName="Name19" presStyleLbl="parChTrans1D4" presStyleIdx="4" presStyleCnt="5"/>
      <dgm:spPr/>
    </dgm:pt>
    <dgm:pt modelId="{36F59690-840A-4D47-A91E-AA9AFCC253DF}" type="pres">
      <dgm:prSet presAssocID="{3AA85A6A-AFE8-4978-9A8B-50368371399D}" presName="Name21" presStyleCnt="0"/>
      <dgm:spPr/>
    </dgm:pt>
    <dgm:pt modelId="{C64386FD-A0DD-4FAE-815A-BF5E141AE935}" type="pres">
      <dgm:prSet presAssocID="{3AA85A6A-AFE8-4978-9A8B-50368371399D}" presName="level2Shape" presStyleLbl="node4" presStyleIdx="4" presStyleCnt="5" custScaleX="310291" custScaleY="137339" custLinFactNeighborX="-294" custLinFactNeighborY="95597"/>
      <dgm:spPr/>
    </dgm:pt>
    <dgm:pt modelId="{A051E14C-161F-4EE4-91C1-E4893235E32F}" type="pres">
      <dgm:prSet presAssocID="{3AA85A6A-AFE8-4978-9A8B-50368371399D}" presName="hierChild3" presStyleCnt="0"/>
      <dgm:spPr/>
    </dgm:pt>
    <dgm:pt modelId="{2BDB46BA-8DC1-42EA-9137-578D4AF2734A}" type="pres">
      <dgm:prSet presAssocID="{B8F8AA49-050A-4C7A-9C79-506A6BC572B8}" presName="bgShapesFlow" presStyleCnt="0"/>
      <dgm:spPr/>
    </dgm:pt>
  </dgm:ptLst>
  <dgm:cxnLst>
    <dgm:cxn modelId="{5B622801-9115-40F4-89FA-687D50A25405}" type="presOf" srcId="{76B712AF-6A08-49EE-93CB-40EDF134186C}" destId="{0C5FFD35-84F9-43E2-B607-FB092230C055}" srcOrd="0" destOrd="0" presId="urn:microsoft.com/office/officeart/2005/8/layout/hierarchy6"/>
    <dgm:cxn modelId="{9303AF01-E167-4D85-A6DF-9A9D094023BE}" type="presOf" srcId="{57A115BC-162C-4EDD-A555-DF7D2DC5C56E}" destId="{67C11AB8-0FFD-4B19-AFFD-B56532D7D930}" srcOrd="0" destOrd="0" presId="urn:microsoft.com/office/officeart/2005/8/layout/hierarchy6"/>
    <dgm:cxn modelId="{A385FD0D-B0E4-48FE-97C3-E3EA6CD225ED}" type="presOf" srcId="{3CF16757-264A-4498-92CB-58AD9C247872}" destId="{7BA60B7F-689B-4F7E-8871-2509D799C17B}" srcOrd="0" destOrd="0" presId="urn:microsoft.com/office/officeart/2005/8/layout/hierarchy6"/>
    <dgm:cxn modelId="{CF79560E-E3C3-49D9-B5A1-55A064D42069}" type="presOf" srcId="{B8F8AA49-050A-4C7A-9C79-506A6BC572B8}" destId="{36D8A404-C0EF-455A-9268-3B9BF868B82E}" srcOrd="0" destOrd="0" presId="urn:microsoft.com/office/officeart/2005/8/layout/hierarchy6"/>
    <dgm:cxn modelId="{D422C32C-9BF5-4905-996A-560F922EE79F}" srcId="{C67F4492-81D6-4479-9B00-F36F84CB77A7}" destId="{07F3C3A0-7153-4399-BB92-BD123AB9AE31}" srcOrd="0" destOrd="0" parTransId="{D528B5EA-3A8F-442D-A5F4-54BA824141C5}" sibTransId="{09EA95DF-7B26-48F9-80B9-BC288B5B1A8F}"/>
    <dgm:cxn modelId="{E5B30031-33DA-41E9-B3DC-046770D0D60B}" type="presOf" srcId="{59DC4E42-9AA3-4308-BA58-9D775550DBBB}" destId="{453E4FC6-AC82-4FCA-8E8D-A1EA979A4B99}" srcOrd="0" destOrd="0" presId="urn:microsoft.com/office/officeart/2005/8/layout/hierarchy6"/>
    <dgm:cxn modelId="{2F40235C-719C-4EC9-BFFA-9DB6A6EB0B88}" type="presOf" srcId="{66912DA9-60F8-4D42-A29A-6DAC7E0CA2E8}" destId="{0EC53E9A-FAE2-46FA-9F4F-39049F3C4D49}" srcOrd="0" destOrd="0" presId="urn:microsoft.com/office/officeart/2005/8/layout/hierarchy6"/>
    <dgm:cxn modelId="{47210860-AFEC-4DBA-88EF-459477C8C17B}" type="presOf" srcId="{C55180CB-2D6C-4D59-A740-2F489C434B62}" destId="{34E7630C-6E9B-4082-A358-2978229F8268}" srcOrd="0" destOrd="0" presId="urn:microsoft.com/office/officeart/2005/8/layout/hierarchy6"/>
    <dgm:cxn modelId="{2A082B46-005C-45AE-AB0D-E32A16343783}" type="presOf" srcId="{CD0965DE-96C0-45D1-939D-AF9955817571}" destId="{21C0862A-F177-4500-BCED-B57CD9549E12}" srcOrd="0" destOrd="0" presId="urn:microsoft.com/office/officeart/2005/8/layout/hierarchy6"/>
    <dgm:cxn modelId="{FA2E7647-6189-48B7-91B1-6084F43EEC50}" type="presOf" srcId="{07F3C3A0-7153-4399-BB92-BD123AB9AE31}" destId="{C0C6A294-E319-43A8-8AC8-CAA959A90402}" srcOrd="0" destOrd="0" presId="urn:microsoft.com/office/officeart/2005/8/layout/hierarchy6"/>
    <dgm:cxn modelId="{9E04CD4E-58CC-4B69-BA63-10C149B5B464}" srcId="{B8F8AA49-050A-4C7A-9C79-506A6BC572B8}" destId="{C67F4492-81D6-4479-9B00-F36F84CB77A7}" srcOrd="0" destOrd="0" parTransId="{F125225C-2F8D-470B-A09B-A5DDF03DF437}" sibTransId="{8369F308-9311-48C2-AD27-54D0FD3CDB08}"/>
    <dgm:cxn modelId="{F4C2934F-C0DA-4077-8E44-A64DE8601D88}" type="presOf" srcId="{0F73536F-D14A-42A9-AAE7-224834D72BC4}" destId="{E983BD36-3EEA-4613-9750-2372FB7962C0}" srcOrd="0" destOrd="0" presId="urn:microsoft.com/office/officeart/2005/8/layout/hierarchy6"/>
    <dgm:cxn modelId="{0D1BB351-8BDD-4882-908B-131876E77E06}" type="presOf" srcId="{DE180DCC-F7E4-4113-911E-C5AA0943662A}" destId="{0712CDC8-32B2-495C-BC17-1BC0AD9DAC9C}" srcOrd="0" destOrd="0" presId="urn:microsoft.com/office/officeart/2005/8/layout/hierarchy6"/>
    <dgm:cxn modelId="{CA78EB51-CD98-47B3-9426-0EC4820D9078}" srcId="{76B712AF-6A08-49EE-93CB-40EDF134186C}" destId="{69D6741D-E4A7-47B4-83A8-9A8B5F7C4A04}" srcOrd="0" destOrd="0" parTransId="{DE180DCC-F7E4-4113-911E-C5AA0943662A}" sibTransId="{66B959DE-B286-4618-9DD8-67BFC6273790}"/>
    <dgm:cxn modelId="{4D85FE77-75AB-4300-AB96-8FCFBECF52CA}" srcId="{69D6741D-E4A7-47B4-83A8-9A8B5F7C4A04}" destId="{9E5C8A3B-DF06-4A3A-A266-68F466750B75}" srcOrd="0" destOrd="0" parTransId="{27AAB525-E59D-4594-AF7B-B03A25E59615}" sibTransId="{8BC9EA5E-4E2E-4DE4-9CE7-11AF89C5FF2C}"/>
    <dgm:cxn modelId="{2037AF7C-7FE0-48FE-9469-9F6B6527CCC4}" type="presOf" srcId="{69D6741D-E4A7-47B4-83A8-9A8B5F7C4A04}" destId="{11F36070-D6E3-4B51-B241-C79BCACB525B}" srcOrd="0" destOrd="0" presId="urn:microsoft.com/office/officeart/2005/8/layout/hierarchy6"/>
    <dgm:cxn modelId="{1C4E6582-8634-4660-98A4-C13BE1A83412}" srcId="{76B712AF-6A08-49EE-93CB-40EDF134186C}" destId="{59DC4E42-9AA3-4308-BA58-9D775550DBBB}" srcOrd="1" destOrd="0" parTransId="{C55180CB-2D6C-4D59-A740-2F489C434B62}" sibTransId="{63E8862E-6D09-4A72-BB06-6EC4D63FD800}"/>
    <dgm:cxn modelId="{AFF09682-E150-4693-AB94-53C5B04A3358}" srcId="{07F3C3A0-7153-4399-BB92-BD123AB9AE31}" destId="{76B712AF-6A08-49EE-93CB-40EDF134186C}" srcOrd="0" destOrd="0" parTransId="{57A115BC-162C-4EDD-A555-DF7D2DC5C56E}" sibTransId="{A99E3748-0962-4B7B-9981-8FEFD87F5E56}"/>
    <dgm:cxn modelId="{82F1A18A-061A-4AB8-AC4E-81E60546EB17}" type="presOf" srcId="{3AA85A6A-AFE8-4978-9A8B-50368371399D}" destId="{C64386FD-A0DD-4FAE-815A-BF5E141AE935}" srcOrd="0" destOrd="0" presId="urn:microsoft.com/office/officeart/2005/8/layout/hierarchy6"/>
    <dgm:cxn modelId="{B962888B-9841-480E-9BE0-3E0F9152A9B5}" type="presOf" srcId="{9E5C8A3B-DF06-4A3A-A266-68F466750B75}" destId="{AEED8740-A264-4D29-8649-9B8992355C73}" srcOrd="0" destOrd="0" presId="urn:microsoft.com/office/officeart/2005/8/layout/hierarchy6"/>
    <dgm:cxn modelId="{C23BB095-DE28-470A-A8E5-55A84D1F718B}" srcId="{07F3C3A0-7153-4399-BB92-BD123AB9AE31}" destId="{0F73536F-D14A-42A9-AAE7-224834D72BC4}" srcOrd="1" destOrd="0" parTransId="{CD0965DE-96C0-45D1-939D-AF9955817571}" sibTransId="{00554651-51F1-44E7-8B14-51E8CF2A7BE3}"/>
    <dgm:cxn modelId="{6061B39F-FFFF-4C8B-B3D4-F5A1CD515791}" srcId="{0F73536F-D14A-42A9-AAE7-224834D72BC4}" destId="{3AA85A6A-AFE8-4978-9A8B-50368371399D}" srcOrd="0" destOrd="0" parTransId="{66912DA9-60F8-4D42-A29A-6DAC7E0CA2E8}" sibTransId="{B418183D-044C-485A-9011-BE20FAAA7D89}"/>
    <dgm:cxn modelId="{A70692AD-9285-442B-84E1-13271B421ADC}" type="presOf" srcId="{57988937-E3BD-4D7A-97FC-84A670680271}" destId="{627E8F8A-1850-4DCB-8785-EF6486240E9D}" srcOrd="0" destOrd="0" presId="urn:microsoft.com/office/officeart/2005/8/layout/hierarchy6"/>
    <dgm:cxn modelId="{8C8739BE-D166-4D1B-A848-422C6A4AB144}" srcId="{59DC4E42-9AA3-4308-BA58-9D775550DBBB}" destId="{3CF16757-264A-4498-92CB-58AD9C247872}" srcOrd="0" destOrd="0" parTransId="{57988937-E3BD-4D7A-97FC-84A670680271}" sibTransId="{E1EB9609-D59A-47B0-A0E3-EF627077B946}"/>
    <dgm:cxn modelId="{A0FB0DC2-B7BB-4D7A-821D-3CE3517CE1E6}" type="presOf" srcId="{C67F4492-81D6-4479-9B00-F36F84CB77A7}" destId="{AC533E66-28E3-410C-88CF-68D1730D3417}" srcOrd="0" destOrd="0" presId="urn:microsoft.com/office/officeart/2005/8/layout/hierarchy6"/>
    <dgm:cxn modelId="{455B35E2-E123-4A24-9393-0129B7A9D12C}" type="presOf" srcId="{27AAB525-E59D-4594-AF7B-B03A25E59615}" destId="{A10D5936-5F05-4485-96A5-5BE99668D400}" srcOrd="0" destOrd="0" presId="urn:microsoft.com/office/officeart/2005/8/layout/hierarchy6"/>
    <dgm:cxn modelId="{ED5343EE-4BB2-454D-B837-72DE7D94E387}" type="presOf" srcId="{D528B5EA-3A8F-442D-A5F4-54BA824141C5}" destId="{4754A22D-553B-45DB-970C-C6470E6412C8}" srcOrd="0" destOrd="0" presId="urn:microsoft.com/office/officeart/2005/8/layout/hierarchy6"/>
    <dgm:cxn modelId="{7C12E9DD-CB39-4168-AEDE-5CB95A932DD2}" type="presParOf" srcId="{36D8A404-C0EF-455A-9268-3B9BF868B82E}" destId="{3C3765D5-4986-4670-BD38-1AB077F89BC9}" srcOrd="0" destOrd="0" presId="urn:microsoft.com/office/officeart/2005/8/layout/hierarchy6"/>
    <dgm:cxn modelId="{62AE363A-AEAB-40F5-80F3-9A1FE7BED57A}" type="presParOf" srcId="{3C3765D5-4986-4670-BD38-1AB077F89BC9}" destId="{C0D787D4-A756-4452-AEAC-8F0AF2D7E9C7}" srcOrd="0" destOrd="0" presId="urn:microsoft.com/office/officeart/2005/8/layout/hierarchy6"/>
    <dgm:cxn modelId="{C81945A4-033A-45A3-BFB0-1D148B0EF2EF}" type="presParOf" srcId="{C0D787D4-A756-4452-AEAC-8F0AF2D7E9C7}" destId="{6077A516-609C-458F-A090-AD0FADF46346}" srcOrd="0" destOrd="0" presId="urn:microsoft.com/office/officeart/2005/8/layout/hierarchy6"/>
    <dgm:cxn modelId="{90758B99-7062-4D92-8A52-E20BAA8B5710}" type="presParOf" srcId="{6077A516-609C-458F-A090-AD0FADF46346}" destId="{AC533E66-28E3-410C-88CF-68D1730D3417}" srcOrd="0" destOrd="0" presId="urn:microsoft.com/office/officeart/2005/8/layout/hierarchy6"/>
    <dgm:cxn modelId="{05673DB7-5E4B-4713-B052-A64B6F137FDC}" type="presParOf" srcId="{6077A516-609C-458F-A090-AD0FADF46346}" destId="{89C8A6F2-8EF2-454A-AE87-D3CD2AC6D877}" srcOrd="1" destOrd="0" presId="urn:microsoft.com/office/officeart/2005/8/layout/hierarchy6"/>
    <dgm:cxn modelId="{76BE71E6-02A4-4CCB-BA2A-1E634C350B80}" type="presParOf" srcId="{89C8A6F2-8EF2-454A-AE87-D3CD2AC6D877}" destId="{4754A22D-553B-45DB-970C-C6470E6412C8}" srcOrd="0" destOrd="0" presId="urn:microsoft.com/office/officeart/2005/8/layout/hierarchy6"/>
    <dgm:cxn modelId="{4EE38C14-3A4D-4D3B-BF68-735162EA7632}" type="presParOf" srcId="{89C8A6F2-8EF2-454A-AE87-D3CD2AC6D877}" destId="{62AB285F-7616-47D4-9A3E-143223BED71C}" srcOrd="1" destOrd="0" presId="urn:microsoft.com/office/officeart/2005/8/layout/hierarchy6"/>
    <dgm:cxn modelId="{78B9F3C2-4B66-452B-8B49-8F589ABAFCF5}" type="presParOf" srcId="{62AB285F-7616-47D4-9A3E-143223BED71C}" destId="{C0C6A294-E319-43A8-8AC8-CAA959A90402}" srcOrd="0" destOrd="0" presId="urn:microsoft.com/office/officeart/2005/8/layout/hierarchy6"/>
    <dgm:cxn modelId="{546EC00D-D2AE-4B88-825A-231D38E911FB}" type="presParOf" srcId="{62AB285F-7616-47D4-9A3E-143223BED71C}" destId="{D9230D38-A7F7-4F74-9B2E-04107469528D}" srcOrd="1" destOrd="0" presId="urn:microsoft.com/office/officeart/2005/8/layout/hierarchy6"/>
    <dgm:cxn modelId="{D1D7E0B7-FFF8-4BC2-8F45-D70833FBF2EA}" type="presParOf" srcId="{D9230D38-A7F7-4F74-9B2E-04107469528D}" destId="{67C11AB8-0FFD-4B19-AFFD-B56532D7D930}" srcOrd="0" destOrd="0" presId="urn:microsoft.com/office/officeart/2005/8/layout/hierarchy6"/>
    <dgm:cxn modelId="{879FC8C2-9E6F-4866-AE97-BE7B4689414D}" type="presParOf" srcId="{D9230D38-A7F7-4F74-9B2E-04107469528D}" destId="{9C384FA4-317C-4F5B-8526-8AE54B363DDA}" srcOrd="1" destOrd="0" presId="urn:microsoft.com/office/officeart/2005/8/layout/hierarchy6"/>
    <dgm:cxn modelId="{611E9D88-AA8E-44AE-8A38-2C109A1B463B}" type="presParOf" srcId="{9C384FA4-317C-4F5B-8526-8AE54B363DDA}" destId="{0C5FFD35-84F9-43E2-B607-FB092230C055}" srcOrd="0" destOrd="0" presId="urn:microsoft.com/office/officeart/2005/8/layout/hierarchy6"/>
    <dgm:cxn modelId="{0C08784F-FB62-45F2-BC28-DA62475443D2}" type="presParOf" srcId="{9C384FA4-317C-4F5B-8526-8AE54B363DDA}" destId="{0A2BD676-9709-440D-929C-6FD52F87E874}" srcOrd="1" destOrd="0" presId="urn:microsoft.com/office/officeart/2005/8/layout/hierarchy6"/>
    <dgm:cxn modelId="{ABC98557-3CAD-4D95-877C-C2F67116E8E4}" type="presParOf" srcId="{0A2BD676-9709-440D-929C-6FD52F87E874}" destId="{0712CDC8-32B2-495C-BC17-1BC0AD9DAC9C}" srcOrd="0" destOrd="0" presId="urn:microsoft.com/office/officeart/2005/8/layout/hierarchy6"/>
    <dgm:cxn modelId="{6CADAAF9-44CC-4D90-A189-5E1A31B1AF2F}" type="presParOf" srcId="{0A2BD676-9709-440D-929C-6FD52F87E874}" destId="{ACE393E5-DA45-44A8-B69B-99F4489C5FE4}" srcOrd="1" destOrd="0" presId="urn:microsoft.com/office/officeart/2005/8/layout/hierarchy6"/>
    <dgm:cxn modelId="{8AFA3447-06D2-47F9-90AD-D3D748773516}" type="presParOf" srcId="{ACE393E5-DA45-44A8-B69B-99F4489C5FE4}" destId="{11F36070-D6E3-4B51-B241-C79BCACB525B}" srcOrd="0" destOrd="0" presId="urn:microsoft.com/office/officeart/2005/8/layout/hierarchy6"/>
    <dgm:cxn modelId="{547B822A-AA35-4792-81D4-7549DCAD3E5C}" type="presParOf" srcId="{ACE393E5-DA45-44A8-B69B-99F4489C5FE4}" destId="{CB5ECD7B-3297-4C15-9360-17BAE21C7A70}" srcOrd="1" destOrd="0" presId="urn:microsoft.com/office/officeart/2005/8/layout/hierarchy6"/>
    <dgm:cxn modelId="{5FA58CB6-1096-4801-9148-C6C3FDA13592}" type="presParOf" srcId="{CB5ECD7B-3297-4C15-9360-17BAE21C7A70}" destId="{A10D5936-5F05-4485-96A5-5BE99668D400}" srcOrd="0" destOrd="0" presId="urn:microsoft.com/office/officeart/2005/8/layout/hierarchy6"/>
    <dgm:cxn modelId="{25D0EBA7-121B-429B-B8A1-6FA709F8C25E}" type="presParOf" srcId="{CB5ECD7B-3297-4C15-9360-17BAE21C7A70}" destId="{624C0127-7129-46E3-8BB7-CFAACBD219B5}" srcOrd="1" destOrd="0" presId="urn:microsoft.com/office/officeart/2005/8/layout/hierarchy6"/>
    <dgm:cxn modelId="{617F2DFA-663C-43EC-B65B-C6BD2DD4BFC4}" type="presParOf" srcId="{624C0127-7129-46E3-8BB7-CFAACBD219B5}" destId="{AEED8740-A264-4D29-8649-9B8992355C73}" srcOrd="0" destOrd="0" presId="urn:microsoft.com/office/officeart/2005/8/layout/hierarchy6"/>
    <dgm:cxn modelId="{E8753B30-B714-4F82-9042-90C9C09375D8}" type="presParOf" srcId="{624C0127-7129-46E3-8BB7-CFAACBD219B5}" destId="{97DEBCE4-2D63-4449-8696-A0B552010C34}" srcOrd="1" destOrd="0" presId="urn:microsoft.com/office/officeart/2005/8/layout/hierarchy6"/>
    <dgm:cxn modelId="{8A647090-9058-41CD-8223-DEF02395715A}" type="presParOf" srcId="{0A2BD676-9709-440D-929C-6FD52F87E874}" destId="{34E7630C-6E9B-4082-A358-2978229F8268}" srcOrd="2" destOrd="0" presId="urn:microsoft.com/office/officeart/2005/8/layout/hierarchy6"/>
    <dgm:cxn modelId="{533D3CD6-5FFC-4311-B332-1AE656F49274}" type="presParOf" srcId="{0A2BD676-9709-440D-929C-6FD52F87E874}" destId="{60D76E0B-4517-4295-BA1F-14ECF7DB7A1F}" srcOrd="3" destOrd="0" presId="urn:microsoft.com/office/officeart/2005/8/layout/hierarchy6"/>
    <dgm:cxn modelId="{E84B93D5-87C4-4CB1-AA74-49208059388F}" type="presParOf" srcId="{60D76E0B-4517-4295-BA1F-14ECF7DB7A1F}" destId="{453E4FC6-AC82-4FCA-8E8D-A1EA979A4B99}" srcOrd="0" destOrd="0" presId="urn:microsoft.com/office/officeart/2005/8/layout/hierarchy6"/>
    <dgm:cxn modelId="{990C0378-46E9-4B74-8C95-9811995162F2}" type="presParOf" srcId="{60D76E0B-4517-4295-BA1F-14ECF7DB7A1F}" destId="{8D793D58-DF54-4AA6-B6C4-C411B36DC72E}" srcOrd="1" destOrd="0" presId="urn:microsoft.com/office/officeart/2005/8/layout/hierarchy6"/>
    <dgm:cxn modelId="{BB7AC469-D2CC-4371-A69C-8F43E381303F}" type="presParOf" srcId="{8D793D58-DF54-4AA6-B6C4-C411B36DC72E}" destId="{627E8F8A-1850-4DCB-8785-EF6486240E9D}" srcOrd="0" destOrd="0" presId="urn:microsoft.com/office/officeart/2005/8/layout/hierarchy6"/>
    <dgm:cxn modelId="{629B959A-D998-4317-BF17-F5A33FF699AD}" type="presParOf" srcId="{8D793D58-DF54-4AA6-B6C4-C411B36DC72E}" destId="{BD593393-8B83-4FC1-9E2F-01C569D27799}" srcOrd="1" destOrd="0" presId="urn:microsoft.com/office/officeart/2005/8/layout/hierarchy6"/>
    <dgm:cxn modelId="{70C84775-F626-4343-A65C-AC725DD654A0}" type="presParOf" srcId="{BD593393-8B83-4FC1-9E2F-01C569D27799}" destId="{7BA60B7F-689B-4F7E-8871-2509D799C17B}" srcOrd="0" destOrd="0" presId="urn:microsoft.com/office/officeart/2005/8/layout/hierarchy6"/>
    <dgm:cxn modelId="{9727DCDF-4EFB-4B2B-BD13-1A54EF5AB37E}" type="presParOf" srcId="{BD593393-8B83-4FC1-9E2F-01C569D27799}" destId="{1FA19D1E-31FF-43D5-BBBC-F2CCA25842F2}" srcOrd="1" destOrd="0" presId="urn:microsoft.com/office/officeart/2005/8/layout/hierarchy6"/>
    <dgm:cxn modelId="{AB184DBE-DF02-4F21-95DD-D0E2F339F8BD}" type="presParOf" srcId="{D9230D38-A7F7-4F74-9B2E-04107469528D}" destId="{21C0862A-F177-4500-BCED-B57CD9549E12}" srcOrd="2" destOrd="0" presId="urn:microsoft.com/office/officeart/2005/8/layout/hierarchy6"/>
    <dgm:cxn modelId="{8C248EEB-305C-451F-B3DB-C72217DB1D25}" type="presParOf" srcId="{D9230D38-A7F7-4F74-9B2E-04107469528D}" destId="{C82B8DDF-BE60-4EBB-955B-1EAFF127C37B}" srcOrd="3" destOrd="0" presId="urn:microsoft.com/office/officeart/2005/8/layout/hierarchy6"/>
    <dgm:cxn modelId="{02DFAAD9-BBAA-45B4-9513-251C74551428}" type="presParOf" srcId="{C82B8DDF-BE60-4EBB-955B-1EAFF127C37B}" destId="{E983BD36-3EEA-4613-9750-2372FB7962C0}" srcOrd="0" destOrd="0" presId="urn:microsoft.com/office/officeart/2005/8/layout/hierarchy6"/>
    <dgm:cxn modelId="{E5819234-FB03-49FD-8C52-5BB8E82650E3}" type="presParOf" srcId="{C82B8DDF-BE60-4EBB-955B-1EAFF127C37B}" destId="{406DD221-F704-4252-A2E3-DEE2E5D1B2D6}" srcOrd="1" destOrd="0" presId="urn:microsoft.com/office/officeart/2005/8/layout/hierarchy6"/>
    <dgm:cxn modelId="{B11D26F1-1840-4A33-82E8-8300AC230685}" type="presParOf" srcId="{406DD221-F704-4252-A2E3-DEE2E5D1B2D6}" destId="{0EC53E9A-FAE2-46FA-9F4F-39049F3C4D49}" srcOrd="0" destOrd="0" presId="urn:microsoft.com/office/officeart/2005/8/layout/hierarchy6"/>
    <dgm:cxn modelId="{F56C1A70-3223-4C16-AB7E-B09BA34D315B}" type="presParOf" srcId="{406DD221-F704-4252-A2E3-DEE2E5D1B2D6}" destId="{36F59690-840A-4D47-A91E-AA9AFCC253DF}" srcOrd="1" destOrd="0" presId="urn:microsoft.com/office/officeart/2005/8/layout/hierarchy6"/>
    <dgm:cxn modelId="{D4BB5378-4855-459C-89BD-62F87D625949}" type="presParOf" srcId="{36F59690-840A-4D47-A91E-AA9AFCC253DF}" destId="{C64386FD-A0DD-4FAE-815A-BF5E141AE935}" srcOrd="0" destOrd="0" presId="urn:microsoft.com/office/officeart/2005/8/layout/hierarchy6"/>
    <dgm:cxn modelId="{884FA7EB-8A34-482B-9592-B687EF1B2762}" type="presParOf" srcId="{36F59690-840A-4D47-A91E-AA9AFCC253DF}" destId="{A051E14C-161F-4EE4-91C1-E4893235E32F}" srcOrd="1" destOrd="0" presId="urn:microsoft.com/office/officeart/2005/8/layout/hierarchy6"/>
    <dgm:cxn modelId="{54C90AB2-1BC9-4A09-9BF2-560487FFE97F}" type="presParOf" srcId="{36D8A404-C0EF-455A-9268-3B9BF868B82E}" destId="{2BDB46BA-8DC1-42EA-9137-578D4AF2734A}" srcOrd="1" destOrd="0" presId="urn:microsoft.com/office/officeart/2005/8/layout/hierarchy6"/>
  </dgm:cxnLst>
  <dgm:bg/>
  <dgm:whole>
    <a:ln>
      <a:noFill/>
    </a:ln>
  </dgm:whole>
  <dgm:extLst>
    <a:ext uri="http://schemas.microsoft.com/office/drawing/2008/diagram">
      <dsp:dataModelExt xmlns:dsp="http://schemas.microsoft.com/office/drawing/2008/diagram" relId="rId8"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533E66-28E3-410C-88CF-68D1730D3417}">
      <dsp:nvSpPr>
        <dsp:cNvPr id="0" name=""/>
        <dsp:cNvSpPr/>
      </dsp:nvSpPr>
      <dsp:spPr>
        <a:xfrm>
          <a:off x="3333723" y="421927"/>
          <a:ext cx="2963127" cy="310847"/>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rtl="1">
            <a:lnSpc>
              <a:spcPct val="90000"/>
            </a:lnSpc>
            <a:spcBef>
              <a:spcPct val="0"/>
            </a:spcBef>
            <a:spcAft>
              <a:spcPct val="35000"/>
            </a:spcAft>
            <a:buNone/>
          </a:pPr>
          <a:r>
            <a:rPr lang="he-IL" sz="1600" kern="1200" dirty="0">
              <a:solidFill>
                <a:schemeClr val="bg1"/>
              </a:solidFill>
              <a:latin typeface="Calibri" panose="020F0502020204030204" pitchFamily="34" charset="0"/>
              <a:ea typeface="Calibri" panose="020F0502020204030204" pitchFamily="34" charset="0"/>
              <a:cs typeface="Calibri" panose="020F0502020204030204" pitchFamily="34" charset="0"/>
            </a:rPr>
            <a:t>תוכנית שבטית לקיים אירוע</a:t>
          </a:r>
        </a:p>
      </dsp:txBody>
      <dsp:txXfrm>
        <a:off x="3342827" y="431031"/>
        <a:ext cx="2944919" cy="292639"/>
      </dsp:txXfrm>
    </dsp:sp>
    <dsp:sp modelId="{4754A22D-553B-45DB-970C-C6470E6412C8}">
      <dsp:nvSpPr>
        <dsp:cNvPr id="0" name=""/>
        <dsp:cNvSpPr/>
      </dsp:nvSpPr>
      <dsp:spPr>
        <a:xfrm>
          <a:off x="4769566" y="732774"/>
          <a:ext cx="91440" cy="221811"/>
        </a:xfrm>
        <a:custGeom>
          <a:avLst/>
          <a:gdLst/>
          <a:ahLst/>
          <a:cxnLst/>
          <a:rect l="0" t="0" r="0" b="0"/>
          <a:pathLst>
            <a:path>
              <a:moveTo>
                <a:pt x="45720" y="0"/>
              </a:moveTo>
              <a:lnTo>
                <a:pt x="45720" y="221811"/>
              </a:lnTo>
            </a:path>
          </a:pathLst>
        </a:custGeom>
        <a:noFill/>
        <a:ln w="6350" cap="flat" cmpd="sng" algn="ctr">
          <a:solidFill>
            <a:schemeClr val="accent1">
              <a:shade val="6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C0C6A294-E319-43A8-8AC8-CAA959A90402}">
      <dsp:nvSpPr>
        <dsp:cNvPr id="0" name=""/>
        <dsp:cNvSpPr/>
      </dsp:nvSpPr>
      <dsp:spPr>
        <a:xfrm>
          <a:off x="2115580" y="954586"/>
          <a:ext cx="5399413" cy="352237"/>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rtl="1">
            <a:lnSpc>
              <a:spcPct val="90000"/>
            </a:lnSpc>
            <a:spcBef>
              <a:spcPct val="0"/>
            </a:spcBef>
            <a:spcAft>
              <a:spcPct val="35000"/>
            </a:spcAft>
            <a:buNone/>
          </a:pPr>
          <a:r>
            <a:rPr lang="he-IL" sz="1600" kern="1200" dirty="0">
              <a:solidFill>
                <a:schemeClr val="bg1"/>
              </a:solidFill>
              <a:latin typeface="Calibri" panose="020F0502020204030204" pitchFamily="34" charset="0"/>
              <a:ea typeface="Calibri" panose="020F0502020204030204" pitchFamily="34" charset="0"/>
              <a:cs typeface="Calibri" panose="020F0502020204030204" pitchFamily="34" charset="0"/>
            </a:rPr>
            <a:t>פניה לגורם מוסמך ברשות המקומית לקבל אישור והנחיות לקיום אירוע</a:t>
          </a:r>
        </a:p>
      </dsp:txBody>
      <dsp:txXfrm>
        <a:off x="2125897" y="964903"/>
        <a:ext cx="5378779" cy="331603"/>
      </dsp:txXfrm>
    </dsp:sp>
    <dsp:sp modelId="{67C11AB8-0FFD-4B19-AFFD-B56532D7D930}">
      <dsp:nvSpPr>
        <dsp:cNvPr id="0" name=""/>
        <dsp:cNvSpPr/>
      </dsp:nvSpPr>
      <dsp:spPr>
        <a:xfrm>
          <a:off x="2666736" y="1306823"/>
          <a:ext cx="2148550" cy="221811"/>
        </a:xfrm>
        <a:custGeom>
          <a:avLst/>
          <a:gdLst/>
          <a:ahLst/>
          <a:cxnLst/>
          <a:rect l="0" t="0" r="0" b="0"/>
          <a:pathLst>
            <a:path>
              <a:moveTo>
                <a:pt x="2148550" y="0"/>
              </a:moveTo>
              <a:lnTo>
                <a:pt x="2148550" y="110905"/>
              </a:lnTo>
              <a:lnTo>
                <a:pt x="0" y="110905"/>
              </a:lnTo>
              <a:lnTo>
                <a:pt x="0" y="221811"/>
              </a:lnTo>
            </a:path>
          </a:pathLst>
        </a:custGeom>
        <a:noFill/>
        <a:ln w="6350" cap="flat" cmpd="sng" algn="ctr">
          <a:solidFill>
            <a:schemeClr val="accent1">
              <a:shade val="8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0C5FFD35-84F9-43E2-B607-FB092230C055}">
      <dsp:nvSpPr>
        <dsp:cNvPr id="0" name=""/>
        <dsp:cNvSpPr/>
      </dsp:nvSpPr>
      <dsp:spPr>
        <a:xfrm>
          <a:off x="1084874" y="1528635"/>
          <a:ext cx="3163723" cy="571370"/>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rtl="1">
            <a:lnSpc>
              <a:spcPct val="90000"/>
            </a:lnSpc>
            <a:spcBef>
              <a:spcPct val="0"/>
            </a:spcBef>
            <a:spcAft>
              <a:spcPct val="35000"/>
            </a:spcAft>
            <a:buNone/>
          </a:pPr>
          <a:r>
            <a:rPr lang="he-IL" sz="1600" kern="1200" dirty="0">
              <a:solidFill>
                <a:schemeClr val="bg1"/>
              </a:solidFill>
              <a:latin typeface="Calibri" panose="020F0502020204030204" pitchFamily="34" charset="0"/>
              <a:ea typeface="Calibri" panose="020F0502020204030204" pitchFamily="34" charset="0"/>
              <a:cs typeface="Calibri" panose="020F0502020204030204" pitchFamily="34" charset="0"/>
            </a:rPr>
            <a:t>הרשות דורשת עמידה בהנחיות מסוימות</a:t>
          </a:r>
        </a:p>
      </dsp:txBody>
      <dsp:txXfrm>
        <a:off x="1101609" y="1545370"/>
        <a:ext cx="3130253" cy="537900"/>
      </dsp:txXfrm>
    </dsp:sp>
    <dsp:sp modelId="{0712CDC8-32B2-495C-BC17-1BC0AD9DAC9C}">
      <dsp:nvSpPr>
        <dsp:cNvPr id="0" name=""/>
        <dsp:cNvSpPr/>
      </dsp:nvSpPr>
      <dsp:spPr>
        <a:xfrm>
          <a:off x="1596918" y="2100006"/>
          <a:ext cx="1069817" cy="221811"/>
        </a:xfrm>
        <a:custGeom>
          <a:avLst/>
          <a:gdLst/>
          <a:ahLst/>
          <a:cxnLst/>
          <a:rect l="0" t="0" r="0" b="0"/>
          <a:pathLst>
            <a:path>
              <a:moveTo>
                <a:pt x="1069817" y="0"/>
              </a:moveTo>
              <a:lnTo>
                <a:pt x="1069817" y="110905"/>
              </a:lnTo>
              <a:lnTo>
                <a:pt x="0" y="110905"/>
              </a:lnTo>
              <a:lnTo>
                <a:pt x="0" y="221811"/>
              </a:lnTo>
            </a:path>
          </a:pathLst>
        </a:custGeom>
        <a:noFill/>
        <a:ln w="6350" cap="flat" cmpd="sng" algn="ctr">
          <a:solidFill>
            <a:schemeClr val="accent1">
              <a:shade val="8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11F36070-D6E3-4B51-B241-C79BCACB525B}">
      <dsp:nvSpPr>
        <dsp:cNvPr id="0" name=""/>
        <dsp:cNvSpPr/>
      </dsp:nvSpPr>
      <dsp:spPr>
        <a:xfrm>
          <a:off x="1183" y="2321818"/>
          <a:ext cx="3191471" cy="407535"/>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rtl="1">
            <a:lnSpc>
              <a:spcPct val="90000"/>
            </a:lnSpc>
            <a:spcBef>
              <a:spcPct val="0"/>
            </a:spcBef>
            <a:spcAft>
              <a:spcPct val="35000"/>
            </a:spcAft>
            <a:buNone/>
          </a:pPr>
          <a:r>
            <a:rPr lang="he-IL" sz="1600" kern="1200" dirty="0">
              <a:solidFill>
                <a:schemeClr val="bg1"/>
              </a:solidFill>
              <a:latin typeface="Calibri" panose="020F0502020204030204" pitchFamily="34" charset="0"/>
              <a:ea typeface="Calibri" panose="020F0502020204030204" pitchFamily="34" charset="0"/>
              <a:cs typeface="Calibri" panose="020F0502020204030204" pitchFamily="34" charset="0"/>
            </a:rPr>
            <a:t>דרישה לעמידה בהנחיות הרשות</a:t>
          </a:r>
        </a:p>
      </dsp:txBody>
      <dsp:txXfrm>
        <a:off x="13119" y="2333754"/>
        <a:ext cx="3167599" cy="383663"/>
      </dsp:txXfrm>
    </dsp:sp>
    <dsp:sp modelId="{A10D5936-5F05-4485-96A5-5BE99668D400}">
      <dsp:nvSpPr>
        <dsp:cNvPr id="0" name=""/>
        <dsp:cNvSpPr/>
      </dsp:nvSpPr>
      <dsp:spPr>
        <a:xfrm>
          <a:off x="1527942" y="2729353"/>
          <a:ext cx="91440" cy="127059"/>
        </a:xfrm>
        <a:custGeom>
          <a:avLst/>
          <a:gdLst/>
          <a:ahLst/>
          <a:cxnLst/>
          <a:rect l="0" t="0" r="0" b="0"/>
          <a:pathLst>
            <a:path>
              <a:moveTo>
                <a:pt x="68976" y="0"/>
              </a:moveTo>
              <a:lnTo>
                <a:pt x="68976" y="63529"/>
              </a:lnTo>
              <a:lnTo>
                <a:pt x="45720" y="63529"/>
              </a:lnTo>
              <a:lnTo>
                <a:pt x="45720" y="127059"/>
              </a:lnTo>
            </a:path>
          </a:pathLst>
        </a:custGeom>
        <a:noFill/>
        <a:ln w="6350" cap="flat" cmpd="sng" algn="ctr">
          <a:solidFill>
            <a:schemeClr val="accent1">
              <a:shade val="8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AEED8740-A264-4D29-8649-9B8992355C73}">
      <dsp:nvSpPr>
        <dsp:cNvPr id="0" name=""/>
        <dsp:cNvSpPr/>
      </dsp:nvSpPr>
      <dsp:spPr>
        <a:xfrm>
          <a:off x="283169" y="2856412"/>
          <a:ext cx="2580984" cy="929835"/>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rtl="1">
            <a:lnSpc>
              <a:spcPct val="150000"/>
            </a:lnSpc>
            <a:spcBef>
              <a:spcPct val="0"/>
            </a:spcBef>
            <a:spcAft>
              <a:spcPct val="35000"/>
            </a:spcAft>
            <a:buNone/>
          </a:pPr>
          <a:r>
            <a:rPr lang="he-IL" sz="1600" kern="1200" dirty="0">
              <a:solidFill>
                <a:schemeClr val="bg1"/>
              </a:solidFill>
              <a:latin typeface="Calibri" panose="020F0502020204030204" pitchFamily="34" charset="0"/>
              <a:ea typeface="Calibri" panose="020F0502020204030204" pitchFamily="34" charset="0"/>
              <a:cs typeface="Calibri" panose="020F0502020204030204" pitchFamily="34" charset="0"/>
            </a:rPr>
            <a:t>עמידה בהנחיות הרשות המקומית ותנועת הצופים </a:t>
          </a:r>
          <a:endParaRPr lang="he-IL" sz="1600" kern="1200" dirty="0">
            <a:solidFill>
              <a:schemeClr val="bg1"/>
            </a:solidFill>
            <a:highlight>
              <a:srgbClr val="FFFF00"/>
            </a:highlight>
            <a:latin typeface="Calibri" panose="020F0502020204030204" pitchFamily="34" charset="0"/>
            <a:ea typeface="Calibri" panose="020F0502020204030204" pitchFamily="34" charset="0"/>
            <a:cs typeface="Calibri" panose="020F0502020204030204" pitchFamily="34" charset="0"/>
          </a:endParaRPr>
        </a:p>
      </dsp:txBody>
      <dsp:txXfrm>
        <a:off x="310403" y="2883646"/>
        <a:ext cx="2526516" cy="875367"/>
      </dsp:txXfrm>
    </dsp:sp>
    <dsp:sp modelId="{34E7630C-6E9B-4082-A358-2978229F8268}">
      <dsp:nvSpPr>
        <dsp:cNvPr id="0" name=""/>
        <dsp:cNvSpPr/>
      </dsp:nvSpPr>
      <dsp:spPr>
        <a:xfrm>
          <a:off x="2666736" y="2100006"/>
          <a:ext cx="1760705" cy="221811"/>
        </a:xfrm>
        <a:custGeom>
          <a:avLst/>
          <a:gdLst/>
          <a:ahLst/>
          <a:cxnLst/>
          <a:rect l="0" t="0" r="0" b="0"/>
          <a:pathLst>
            <a:path>
              <a:moveTo>
                <a:pt x="0" y="0"/>
              </a:moveTo>
              <a:lnTo>
                <a:pt x="0" y="110905"/>
              </a:lnTo>
              <a:lnTo>
                <a:pt x="1760705" y="110905"/>
              </a:lnTo>
              <a:lnTo>
                <a:pt x="1760705" y="221811"/>
              </a:lnTo>
            </a:path>
          </a:pathLst>
        </a:custGeom>
        <a:noFill/>
        <a:ln w="6350" cap="flat" cmpd="sng" algn="ctr">
          <a:solidFill>
            <a:schemeClr val="accent1">
              <a:shade val="8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453E4FC6-AC82-4FCA-8E8D-A1EA979A4B99}">
      <dsp:nvSpPr>
        <dsp:cNvPr id="0" name=""/>
        <dsp:cNvSpPr/>
      </dsp:nvSpPr>
      <dsp:spPr>
        <a:xfrm>
          <a:off x="3522594" y="2321818"/>
          <a:ext cx="1809694" cy="407535"/>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rtl="1">
            <a:lnSpc>
              <a:spcPct val="90000"/>
            </a:lnSpc>
            <a:spcBef>
              <a:spcPct val="0"/>
            </a:spcBef>
            <a:spcAft>
              <a:spcPct val="35000"/>
            </a:spcAft>
            <a:buNone/>
          </a:pPr>
          <a:r>
            <a:rPr lang="he-IL" sz="1600" kern="1200" dirty="0">
              <a:solidFill>
                <a:schemeClr val="bg1"/>
              </a:solidFill>
              <a:latin typeface="Calibri" panose="020F0502020204030204" pitchFamily="34" charset="0"/>
              <a:ea typeface="Calibri" panose="020F0502020204030204" pitchFamily="34" charset="0"/>
              <a:cs typeface="Calibri" panose="020F0502020204030204" pitchFamily="34" charset="0"/>
            </a:rPr>
            <a:t>דרישה לרישוי עסק</a:t>
          </a:r>
        </a:p>
      </dsp:txBody>
      <dsp:txXfrm>
        <a:off x="3534530" y="2333754"/>
        <a:ext cx="1785822" cy="383663"/>
      </dsp:txXfrm>
    </dsp:sp>
    <dsp:sp modelId="{627E8F8A-1850-4DCB-8785-EF6486240E9D}">
      <dsp:nvSpPr>
        <dsp:cNvPr id="0" name=""/>
        <dsp:cNvSpPr/>
      </dsp:nvSpPr>
      <dsp:spPr>
        <a:xfrm>
          <a:off x="4379276" y="2729353"/>
          <a:ext cx="91440" cy="267039"/>
        </a:xfrm>
        <a:custGeom>
          <a:avLst/>
          <a:gdLst/>
          <a:ahLst/>
          <a:cxnLst/>
          <a:rect l="0" t="0" r="0" b="0"/>
          <a:pathLst>
            <a:path>
              <a:moveTo>
                <a:pt x="48165" y="0"/>
              </a:moveTo>
              <a:lnTo>
                <a:pt x="48165" y="133519"/>
              </a:lnTo>
              <a:lnTo>
                <a:pt x="45720" y="133519"/>
              </a:lnTo>
              <a:lnTo>
                <a:pt x="45720" y="267039"/>
              </a:lnTo>
            </a:path>
          </a:pathLst>
        </a:custGeom>
        <a:noFill/>
        <a:ln w="6350" cap="flat" cmpd="sng" algn="ctr">
          <a:solidFill>
            <a:schemeClr val="accent1">
              <a:shade val="8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7BA60B7F-689B-4F7E-8871-2509D799C17B}">
      <dsp:nvSpPr>
        <dsp:cNvPr id="0" name=""/>
        <dsp:cNvSpPr/>
      </dsp:nvSpPr>
      <dsp:spPr>
        <a:xfrm>
          <a:off x="3134504" y="2996392"/>
          <a:ext cx="2580984" cy="1326923"/>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rtl="1">
            <a:lnSpc>
              <a:spcPct val="150000"/>
            </a:lnSpc>
            <a:spcBef>
              <a:spcPct val="0"/>
            </a:spcBef>
            <a:spcAft>
              <a:spcPct val="35000"/>
            </a:spcAft>
            <a:buNone/>
          </a:pPr>
          <a:r>
            <a:rPr lang="he-IL" sz="1600" kern="1200" dirty="0">
              <a:solidFill>
                <a:schemeClr val="bg1"/>
              </a:solidFill>
              <a:latin typeface="Calibri" panose="020F0502020204030204" pitchFamily="34" charset="0"/>
              <a:ea typeface="Calibri" panose="020F0502020204030204" pitchFamily="34" charset="0"/>
              <a:cs typeface="Calibri" panose="020F0502020204030204" pitchFamily="34" charset="0"/>
            </a:rPr>
            <a:t>פתיחת תהליך רישוי מול גורם מוסמך ברשות ועמידה בכל תנאי ושלבי הרישוי</a:t>
          </a:r>
        </a:p>
      </dsp:txBody>
      <dsp:txXfrm>
        <a:off x="3173368" y="3035256"/>
        <a:ext cx="2503256" cy="1249195"/>
      </dsp:txXfrm>
    </dsp:sp>
    <dsp:sp modelId="{21C0862A-F177-4500-BCED-B57CD9549E12}">
      <dsp:nvSpPr>
        <dsp:cNvPr id="0" name=""/>
        <dsp:cNvSpPr/>
      </dsp:nvSpPr>
      <dsp:spPr>
        <a:xfrm>
          <a:off x="4815286" y="1306823"/>
          <a:ext cx="2442677" cy="221811"/>
        </a:xfrm>
        <a:custGeom>
          <a:avLst/>
          <a:gdLst/>
          <a:ahLst/>
          <a:cxnLst/>
          <a:rect l="0" t="0" r="0" b="0"/>
          <a:pathLst>
            <a:path>
              <a:moveTo>
                <a:pt x="0" y="0"/>
              </a:moveTo>
              <a:lnTo>
                <a:pt x="0" y="110905"/>
              </a:lnTo>
              <a:lnTo>
                <a:pt x="2442677" y="110905"/>
              </a:lnTo>
              <a:lnTo>
                <a:pt x="2442677" y="221811"/>
              </a:lnTo>
            </a:path>
          </a:pathLst>
        </a:custGeom>
        <a:noFill/>
        <a:ln w="6350" cap="flat" cmpd="sng" algn="ctr">
          <a:solidFill>
            <a:schemeClr val="accent1">
              <a:shade val="8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E983BD36-3EEA-4613-9750-2372FB7962C0}">
      <dsp:nvSpPr>
        <dsp:cNvPr id="0" name=""/>
        <dsp:cNvSpPr/>
      </dsp:nvSpPr>
      <dsp:spPr>
        <a:xfrm>
          <a:off x="5970229" y="1528635"/>
          <a:ext cx="2575469" cy="693849"/>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rtl="1">
            <a:lnSpc>
              <a:spcPct val="90000"/>
            </a:lnSpc>
            <a:spcBef>
              <a:spcPct val="0"/>
            </a:spcBef>
            <a:spcAft>
              <a:spcPct val="35000"/>
            </a:spcAft>
            <a:buNone/>
          </a:pPr>
          <a:r>
            <a:rPr lang="he-IL" sz="1600" kern="1200" dirty="0">
              <a:solidFill>
                <a:schemeClr val="bg1"/>
              </a:solidFill>
              <a:latin typeface="Calibri" panose="020F0502020204030204" pitchFamily="34" charset="0"/>
              <a:ea typeface="Calibri" panose="020F0502020204030204" pitchFamily="34" charset="0"/>
              <a:cs typeface="Calibri" panose="020F0502020204030204" pitchFamily="34" charset="0"/>
            </a:rPr>
            <a:t>אין הנחיות מהרשות המקומית או קבלת פטור מרישוי עסק</a:t>
          </a:r>
        </a:p>
      </dsp:txBody>
      <dsp:txXfrm>
        <a:off x="5990551" y="1548957"/>
        <a:ext cx="2534825" cy="653205"/>
      </dsp:txXfrm>
    </dsp:sp>
    <dsp:sp modelId="{0EC53E9A-FAE2-46FA-9F4F-39049F3C4D49}">
      <dsp:nvSpPr>
        <dsp:cNvPr id="0" name=""/>
        <dsp:cNvSpPr/>
      </dsp:nvSpPr>
      <dsp:spPr>
        <a:xfrm>
          <a:off x="7209799" y="2222485"/>
          <a:ext cx="91440" cy="751925"/>
        </a:xfrm>
        <a:custGeom>
          <a:avLst/>
          <a:gdLst/>
          <a:ahLst/>
          <a:cxnLst/>
          <a:rect l="0" t="0" r="0" b="0"/>
          <a:pathLst>
            <a:path>
              <a:moveTo>
                <a:pt x="48165" y="0"/>
              </a:moveTo>
              <a:lnTo>
                <a:pt x="48165" y="375962"/>
              </a:lnTo>
              <a:lnTo>
                <a:pt x="45720" y="375962"/>
              </a:lnTo>
              <a:lnTo>
                <a:pt x="45720" y="751925"/>
              </a:lnTo>
            </a:path>
          </a:pathLst>
        </a:custGeom>
        <a:noFill/>
        <a:ln w="6350" cap="flat" cmpd="sng" algn="ctr">
          <a:solidFill>
            <a:schemeClr val="accent1">
              <a:shade val="8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C64386FD-A0DD-4FAE-815A-BF5E141AE935}">
      <dsp:nvSpPr>
        <dsp:cNvPr id="0" name=""/>
        <dsp:cNvSpPr/>
      </dsp:nvSpPr>
      <dsp:spPr>
        <a:xfrm>
          <a:off x="5965027" y="2974411"/>
          <a:ext cx="2580984" cy="761585"/>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rtl="1">
            <a:lnSpc>
              <a:spcPct val="150000"/>
            </a:lnSpc>
            <a:spcBef>
              <a:spcPct val="0"/>
            </a:spcBef>
            <a:spcAft>
              <a:spcPct val="35000"/>
            </a:spcAft>
            <a:buNone/>
          </a:pPr>
          <a:r>
            <a:rPr lang="he-IL" sz="1600" kern="1200" dirty="0">
              <a:solidFill>
                <a:schemeClr val="bg1"/>
              </a:solidFill>
              <a:latin typeface="Calibri" panose="020F0502020204030204" pitchFamily="34" charset="0"/>
              <a:ea typeface="Calibri" panose="020F0502020204030204" pitchFamily="34" charset="0"/>
              <a:cs typeface="Calibri" panose="020F0502020204030204" pitchFamily="34" charset="0"/>
            </a:rPr>
            <a:t>לפעול בהתאם להנחיות תנועת הצופים לאירוע</a:t>
          </a:r>
        </a:p>
      </dsp:txBody>
      <dsp:txXfrm>
        <a:off x="5987333" y="2996717"/>
        <a:ext cx="2536372" cy="716973"/>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6">
  <dgm:title val=""/>
  <dgm:desc val=""/>
  <dgm:catLst>
    <dgm:cat type="hierarchy" pri="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aram type="vertAlign" val="mid"/>
      <dgm:param type="horzAlign" val="ctr"/>
    </dgm:alg>
    <dgm:shape xmlns:r="http://schemas.openxmlformats.org/officeDocument/2006/relationships" r:blip="">
      <dgm:adjLst/>
    </dgm:shape>
    <dgm:presOf/>
    <dgm:choose name="Name0">
      <dgm:if name="Name1" axis="ch" ptType="node" func="cnt" op="gte" val="2">
        <dgm:choose name="Name2">
          <dgm:if name="Name3" func="var" arg="dir" op="equ" val="norm">
            <dgm:constrLst>
              <dgm:constr type="l" for="ch" forName="hierFlow" refType="w" fact="0.3"/>
              <dgm:constr type="t" for="ch" forName="hierFlow"/>
              <dgm:constr type="r" for="ch" forName="hierFlow" refType="w" fact="0.98"/>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if>
          <dgm:else name="Name4">
            <dgm:constrLst>
              <dgm:constr type="l" for="ch" forName="hierFlow" refType="w" fact="0.02"/>
              <dgm:constr type="t" for="ch" forName="hierFlow"/>
              <dgm:constr type="r" for="ch" forName="hierFlow" refType="w" fact="0.7"/>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ruleLst/>
    <dgm:layoutNode name="hierFlow">
      <dgm:alg type="lin">
        <dgm:param type="linDir" val="fromT"/>
        <dgm:param type="nodeVertAlign" val="t"/>
        <dgm:param type="vertAlign" val="t"/>
        <dgm:param type="nodeHorzAlign" val="ctr"/>
        <dgm:param type="fallback" val="2D"/>
      </dgm:alg>
      <dgm:shape xmlns:r="http://schemas.openxmlformats.org/officeDocument/2006/relationships" r:blip="">
        <dgm:adjLst/>
      </dgm:shape>
      <dgm:presOf/>
      <dgm:constrLst/>
      <dgm:ruleLst/>
      <dgm:choose name="Name6">
        <dgm:if name="Name7" axis="ch" ptType="node" func="cnt" op="gte" val="2">
          <dgm:layoutNode name="firstBuf">
            <dgm:alg type="sp"/>
            <dgm:shape xmlns:r="http://schemas.openxmlformats.org/officeDocument/2006/relationships" r:blip="">
              <dgm:adjLst/>
            </dgm:shape>
            <dgm:presOf/>
            <dgm:constrLst/>
            <dgm:ruleLst/>
          </dgm:layoutNode>
        </dgm:if>
        <dgm:else name="Name8"/>
      </dgm:choose>
      <dgm:layoutNode name="hierChild1">
        <dgm:varLst>
          <dgm:chPref val="1"/>
          <dgm:animOne val="branch"/>
          <dgm:animLvl val="lvl"/>
        </dgm:varLst>
        <dgm:choose name="Name9">
          <dgm:if name="Name10" func="var" arg="dir" op="equ" val="norm">
            <dgm:alg type="hierChild">
              <dgm:param type="linDir" val="fromL"/>
              <dgm:param type="vertAlign" val="t"/>
            </dgm:alg>
          </dgm:if>
          <dgm:else name="Name11">
            <dgm:alg type="hierChild">
              <dgm:param type="linDir" val="fromR"/>
              <dgm:param type="vertAlign" val="t"/>
            </dgm:alg>
          </dgm:else>
        </dgm:choose>
        <dgm:shape xmlns:r="http://schemas.openxmlformats.org/officeDocument/2006/relationships" r:blip="">
          <dgm:adjLst/>
        </dgm:shape>
        <dgm:presOf/>
        <dgm:constrLst>
          <dgm:constr type="primFontSz" for="des" ptType="node" op="equ"/>
        </dgm:constrLst>
        <dgm:ruleLst/>
        <dgm:forEach name="Name12" axis="ch" cnt="3">
          <dgm:forEach name="Name13" axis="self" ptType="node">
            <dgm:layoutNode name="Name14">
              <dgm:alg type="hierRoot"/>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2">
                <dgm:choose name="Name15">
                  <dgm:if name="Name16" func="var" arg="dir" op="equ" val="norm">
                    <dgm:alg type="hierChild">
                      <dgm:param type="linDir" val="fromL"/>
                    </dgm:alg>
                  </dgm:if>
                  <dgm:else name="Name17">
                    <dgm:alg type="hierChild">
                      <dgm:param type="linDir" val="fromR"/>
                    </dgm:alg>
                  </dgm:else>
                </dgm:choose>
                <dgm:shape xmlns:r="http://schemas.openxmlformats.org/officeDocument/2006/relationships" r:blip="">
                  <dgm:adjLst/>
                </dgm:shape>
                <dgm:presOf/>
                <dgm:constrLst/>
                <dgm:ruleLst/>
                <dgm:forEach name="repeat" axis="ch">
                  <dgm:forEach name="Name18" axis="self" ptType="parTrans" cnt="1">
                    <dgm:layoutNode name="Name19">
                      <dgm:alg type="conn">
                        <dgm:param type="dim" val="1D"/>
                        <dgm:param type="endSty" val="noArr"/>
                        <dgm:param type="connRout" val="bend"/>
                        <dgm:param type="begPts" val="bCtr"/>
                        <dgm:param type="endPts" val="tCtr"/>
                      </dgm:alg>
                      <dgm:shape xmlns:r="http://schemas.openxmlformats.org/officeDocument/2006/relationships" type="conn" r:blip="">
                        <dgm:adjLst/>
                      </dgm:shape>
                      <dgm:presOf axis="self"/>
                      <dgm:constrLst>
                        <dgm:constr type="w" val="1"/>
                        <dgm:constr type="h" val="1"/>
                        <dgm:constr type="begPad"/>
                        <dgm:constr type="endPad"/>
                      </dgm:constrLst>
                      <dgm:ruleLst/>
                    </dgm:layoutNode>
                  </dgm:forEach>
                  <dgm:forEach name="Name20" axis="self" ptType="node">
                    <dgm:layoutNode name="Name21">
                      <dgm:alg type="hierRoot"/>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3">
                        <dgm:choose name="Name22">
                          <dgm:if name="Name23" func="var" arg="dir" op="equ" val="norm">
                            <dgm:alg type="hierChild">
                              <dgm:param type="linDir" val="fromL"/>
                            </dgm:alg>
                          </dgm:if>
                          <dgm:else name="Name24">
                            <dgm:alg type="hierChild">
                              <dgm:param type="linDir" val="fromR"/>
                            </dgm:alg>
                          </dgm:else>
                        </dgm:choose>
                        <dgm:shape xmlns:r="http://schemas.openxmlformats.org/officeDocument/2006/relationships" r:blip="">
                          <dgm:adjLst/>
                        </dgm:shape>
                        <dgm:presOf/>
                        <dgm:constrLst/>
                        <dgm:ruleLst/>
                        <dgm:forEach name="Name25" ref="repeat"/>
                      </dgm:layoutNode>
                    </dgm:layoutNode>
                  </dgm:forEach>
                </dgm:forEach>
              </dgm:layoutNode>
            </dgm:layoutNode>
          </dgm:forEach>
        </dgm:forEach>
      </dgm:layoutNode>
    </dgm:layoutNode>
    <dgm:layoutNode name="bgShapesFlow">
      <dgm:alg type="lin">
        <dgm:param type="linDir" val="fromT"/>
        <dgm:param type="nodeVertAlign" val="t"/>
        <dgm:param type="vertAlign" val="t"/>
        <dgm:param type="nodeHorzAlign" val="ctr"/>
      </dgm:alg>
      <dgm:shape xmlns:r="http://schemas.openxmlformats.org/officeDocument/2006/relationships" r:blip="">
        <dgm:adjLst/>
      </dgm:shape>
      <dgm:presOf/>
      <dgm:constrLst>
        <dgm:constr type="userB"/>
        <dgm:constr type="w" for="ch" forName="rectComp" refType="w"/>
        <dgm:constr type="h" for="ch" forName="rectComp" refType="h"/>
        <dgm:constr type="w" for="des" forName="bgRect" refType="w"/>
        <dgm:constr type="primFontSz" for="des" forName="bgRectTx" op="equ"/>
      </dgm:constrLst>
      <dgm:ruleLst/>
      <dgm:forEach name="Name26" axis="ch" ptType="node" st="2">
        <dgm:layoutNode name="rectComp">
          <dgm:alg type="composite">
            <dgm:param type="vertAlign" val="t"/>
            <dgm:param type="horzAlign" val="ctr"/>
          </dgm:alg>
          <dgm:shape xmlns:r="http://schemas.openxmlformats.org/officeDocument/2006/relationships" r:blip="">
            <dgm:adjLst/>
          </dgm:shape>
          <dgm:presOf/>
          <dgm:choose name="Name27">
            <dgm:if name="Name28" func="var" arg="dir" op="equ" val="norm">
              <dgm:constrLst>
                <dgm:constr type="userA"/>
                <dgm:constr type="l" for="ch" forName="bgRect"/>
                <dgm:constr type="t" for="ch" forName="bgRect"/>
                <dgm:constr type="h" for="ch" forName="bgRect" refType="userA" fact="1.2"/>
                <dgm:constr type="l" for="ch" forName="bgRectTx"/>
                <dgm:constr type="t" for="ch" forName="bgRectTx"/>
                <dgm:constr type="w" for="ch" forName="bgRectTx" refType="w" refFor="ch" refForName="bgRect" fact="0.3"/>
                <dgm:constr type="h" for="ch" forName="bgRectTx" refType="h" refFor="ch" refForName="bgRect" op="equ"/>
              </dgm:constrLst>
            </dgm:if>
            <dgm:else name="Name29">
              <dgm:constrLst>
                <dgm:constr type="userA"/>
                <dgm:constr type="l" for="ch" forName="bgRect"/>
                <dgm:constr type="t" for="ch" forName="bgRect"/>
                <dgm:constr type="h" for="ch" forName="bgRect" refType="userA" fact="1.2"/>
                <dgm:constr type="r" for="ch" forName="bgRectTx" refType="w"/>
                <dgm:constr type="t" for="ch" forName="bgRectTx"/>
                <dgm:constr type="w" for="ch" forName="bgRectTx" refType="w" refFor="ch" refForName="bgRect" fact="0.3"/>
                <dgm:constr type="h" for="ch" forName="bgRectTx" refType="h" refFor="ch" refForName="bgRect" op="equ"/>
              </dgm:constrLst>
            </dgm:else>
          </dgm:choose>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presOf axis="desOrSelf" ptType="node"/>
            <dgm:shape xmlns:r="http://schemas.openxmlformats.org/officeDocument/2006/relationships" type="rect" r:blip="" zOrderOff="-999" hideGeom="1">
              <dgm:adjLst/>
            </dgm:shape>
            <dgm:constrLst>
              <dgm:constr type="primFontSz" val="65"/>
            </dgm:constrLst>
            <dgm:ruleLst>
              <dgm:rule type="primFontSz" val="5" fact="NaN" max="NaN"/>
            </dgm:ruleLst>
          </dgm:layoutNode>
        </dgm:layoutNode>
        <dgm:choose name="Name30">
          <dgm:if name="Name31" axis="self" ptType="node" func="revPos" op="gte" val="2">
            <dgm:layoutNode name="spComp">
              <dgm:alg type="composite">
                <dgm:param type="vertAlign" val="t"/>
                <dgm:param type="horzAlign" val="ctr"/>
              </dgm:alg>
              <dgm:shape xmlns:r="http://schemas.openxmlformats.org/officeDocument/2006/relationships" r:blip="">
                <dgm:adjLst/>
              </dgm:shape>
              <dgm:presOf/>
              <dgm:constrLst>
                <dgm:constr type="userA"/>
                <dgm:constr type="userB"/>
                <dgm:constr type="l" for="ch" forName="vSp"/>
                <dgm:constr type="t" for="ch" forName="vSp"/>
                <dgm:constr type="h" for="ch" forName="vSp" refType="userB"/>
                <dgm:constr type="hOff" for="ch" forName="vSp" refType="userA" fact="-0.2"/>
              </dgm:constrLst>
              <dgm:ruleLst/>
              <dgm:layoutNode name="vSp">
                <dgm:alg type="sp"/>
                <dgm:shape xmlns:r="http://schemas.openxmlformats.org/officeDocument/2006/relationships" r:blip="">
                  <dgm:adjLst/>
                </dgm:shape>
                <dgm:presOf/>
                <dgm:constrLst/>
                <dgm:ruleLst/>
              </dgm:layoutNode>
            </dgm:layoutNode>
          </dgm:if>
          <dgm:else name="Name32"/>
        </dgm:choos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a:off x="3886200" y="0"/>
            <a:ext cx="2971800" cy="458788"/>
          </a:xfrm>
          <a:prstGeom prst="rect">
            <a:avLst/>
          </a:prstGeom>
        </p:spPr>
        <p:txBody>
          <a:bodyPr vert="horz" lIns="91440" tIns="45720" rIns="91440" bIns="45720" rtlCol="1"/>
          <a:lstStyle>
            <a:lvl1pPr algn="r">
              <a:defRPr sz="1200"/>
            </a:lvl1pPr>
          </a:lstStyle>
          <a:p>
            <a:endParaRPr lang="he-IL"/>
          </a:p>
        </p:txBody>
      </p:sp>
      <p:sp>
        <p:nvSpPr>
          <p:cNvPr id="3" name="מציין מיקום של תאריך 2"/>
          <p:cNvSpPr>
            <a:spLocks noGrp="1"/>
          </p:cNvSpPr>
          <p:nvPr>
            <p:ph type="dt" idx="1"/>
          </p:nvPr>
        </p:nvSpPr>
        <p:spPr>
          <a:xfrm>
            <a:off x="1588" y="0"/>
            <a:ext cx="2971800" cy="458788"/>
          </a:xfrm>
          <a:prstGeom prst="rect">
            <a:avLst/>
          </a:prstGeom>
        </p:spPr>
        <p:txBody>
          <a:bodyPr vert="horz" lIns="91440" tIns="45720" rIns="91440" bIns="45720" rtlCol="1"/>
          <a:lstStyle>
            <a:lvl1pPr algn="l">
              <a:defRPr sz="1200"/>
            </a:lvl1pPr>
          </a:lstStyle>
          <a:p>
            <a:fld id="{69BF34EC-7C7B-4D05-9F01-7BD9761B4E25}" type="datetimeFigureOut">
              <a:rPr lang="he-IL" smtClean="0"/>
              <a:t>י"ג/אלול/תשפ"ד</a:t>
            </a:fld>
            <a:endParaRPr lang="he-IL"/>
          </a:p>
        </p:txBody>
      </p:sp>
      <p:sp>
        <p:nvSpPr>
          <p:cNvPr id="4" name="מציין מיקום של תמונת שקופית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1" anchor="ctr"/>
          <a:lstStyle/>
          <a:p>
            <a:endParaRPr lang="he-IL"/>
          </a:p>
        </p:txBody>
      </p:sp>
      <p:sp>
        <p:nvSpPr>
          <p:cNvPr id="5" name="מציין מיקום של הערות 4"/>
          <p:cNvSpPr>
            <a:spLocks noGrp="1"/>
          </p:cNvSpPr>
          <p:nvPr>
            <p:ph type="body" sz="quarter" idx="3"/>
          </p:nvPr>
        </p:nvSpPr>
        <p:spPr>
          <a:xfrm>
            <a:off x="685800" y="4400550"/>
            <a:ext cx="5486400" cy="3600450"/>
          </a:xfrm>
          <a:prstGeom prst="rect">
            <a:avLst/>
          </a:prstGeom>
        </p:spPr>
        <p:txBody>
          <a:bodyPr vert="horz" lIns="91440" tIns="45720" rIns="91440" bIns="45720" rtlCol="1"/>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6" name="מציין מיקום של כותרת תחתונה 5"/>
          <p:cNvSpPr>
            <a:spLocks noGrp="1"/>
          </p:cNvSpPr>
          <p:nvPr>
            <p:ph type="ftr" sz="quarter" idx="4"/>
          </p:nvPr>
        </p:nvSpPr>
        <p:spPr>
          <a:xfrm>
            <a:off x="3886200" y="8685213"/>
            <a:ext cx="2971800" cy="458787"/>
          </a:xfrm>
          <a:prstGeom prst="rect">
            <a:avLst/>
          </a:prstGeom>
        </p:spPr>
        <p:txBody>
          <a:bodyPr vert="horz" lIns="91440" tIns="45720" rIns="91440" bIns="45720" rtlCol="1" anchor="b"/>
          <a:lstStyle>
            <a:lvl1pPr algn="r">
              <a:defRPr sz="1200"/>
            </a:lvl1pPr>
          </a:lstStyle>
          <a:p>
            <a:endParaRPr lang="he-IL"/>
          </a:p>
        </p:txBody>
      </p:sp>
      <p:sp>
        <p:nvSpPr>
          <p:cNvPr id="7" name="מציין מיקום של מספר שקופית 6"/>
          <p:cNvSpPr>
            <a:spLocks noGrp="1"/>
          </p:cNvSpPr>
          <p:nvPr>
            <p:ph type="sldNum" sz="quarter" idx="5"/>
          </p:nvPr>
        </p:nvSpPr>
        <p:spPr>
          <a:xfrm>
            <a:off x="1588" y="8685213"/>
            <a:ext cx="2971800" cy="458787"/>
          </a:xfrm>
          <a:prstGeom prst="rect">
            <a:avLst/>
          </a:prstGeom>
        </p:spPr>
        <p:txBody>
          <a:bodyPr vert="horz" lIns="91440" tIns="45720" rIns="91440" bIns="45720" rtlCol="1" anchor="b"/>
          <a:lstStyle>
            <a:lvl1pPr algn="l">
              <a:defRPr sz="1200"/>
            </a:lvl1pPr>
          </a:lstStyle>
          <a:p>
            <a:fld id="{5A406A20-D957-44A5-B1B7-F53EAEB21793}" type="slidenum">
              <a:rPr lang="he-IL" smtClean="0"/>
              <a:t>‹#›</a:t>
            </a:fld>
            <a:endParaRPr lang="he-IL"/>
          </a:p>
        </p:txBody>
      </p:sp>
    </p:spTree>
    <p:extLst>
      <p:ext uri="{BB962C8B-B14F-4D97-AF65-F5344CB8AC3E}">
        <p14:creationId xmlns:p14="http://schemas.microsoft.com/office/powerpoint/2010/main" val="2441401914"/>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just" rtl="1">
              <a:lnSpc>
                <a:spcPct val="150000"/>
              </a:lnSpc>
            </a:pPr>
            <a:r>
              <a:rPr lang="he-IL" sz="1800" dirty="0">
                <a:effectLst/>
                <a:latin typeface="Cambria" panose="02040503050406030204" pitchFamily="18" charset="0"/>
                <a:ea typeface="MS Mincho" panose="02020609040205080304" pitchFamily="49" charset="-128"/>
                <a:cs typeface="David" panose="020E0502060401010101" pitchFamily="34" charset="-79"/>
              </a:rPr>
              <a:t>לאחר הפנייה, הרשות תעביר את דרישותיה לקיום האירוע :</a:t>
            </a:r>
            <a:endParaRPr lang="en-US" sz="1800" dirty="0">
              <a:effectLst/>
              <a:latin typeface="Cambria" panose="02040503050406030204" pitchFamily="18" charset="0"/>
              <a:ea typeface="MS Mincho" panose="02020609040205080304" pitchFamily="49" charset="-128"/>
              <a:cs typeface="Arial" panose="020B0604020202020204" pitchFamily="34" charset="0"/>
            </a:endParaRPr>
          </a:p>
          <a:p>
            <a:pPr marL="342900" lvl="0" indent="-342900" algn="just" rtl="1">
              <a:lnSpc>
                <a:spcPct val="150000"/>
              </a:lnSpc>
              <a:spcAft>
                <a:spcPts val="0"/>
              </a:spcAft>
              <a:buFont typeface="Symbol" panose="05050102010706020507" pitchFamily="18" charset="2"/>
              <a:buChar char=""/>
            </a:pPr>
            <a:r>
              <a:rPr lang="he-IL" sz="1800" dirty="0">
                <a:effectLst/>
                <a:latin typeface="Cambria" panose="02040503050406030204" pitchFamily="18" charset="0"/>
                <a:ea typeface="MS Mincho" panose="02020609040205080304" pitchFamily="49" charset="-128"/>
                <a:cs typeface="David" panose="020E0502060401010101" pitchFamily="34" charset="-79"/>
              </a:rPr>
              <a:t>היה והרשות מנחה על הוצאת רישוי עסק – יש לקיים הנחייה זו ולפעול להוצאת רישוי עסק. </a:t>
            </a:r>
            <a:endParaRPr lang="en-US" sz="1800" dirty="0">
              <a:effectLst/>
              <a:latin typeface="Cambria" panose="02040503050406030204" pitchFamily="18" charset="0"/>
              <a:ea typeface="MS Mincho" panose="02020609040205080304" pitchFamily="49" charset="-128"/>
              <a:cs typeface="David" panose="020E0502060401010101" pitchFamily="34" charset="-79"/>
            </a:endParaRPr>
          </a:p>
          <a:p>
            <a:pPr marL="342900" lvl="0" indent="-342900" algn="just" rtl="1">
              <a:lnSpc>
                <a:spcPct val="150000"/>
              </a:lnSpc>
              <a:spcAft>
                <a:spcPts val="0"/>
              </a:spcAft>
              <a:buFont typeface="Symbol" panose="05050102010706020507" pitchFamily="18" charset="2"/>
              <a:buChar char=""/>
            </a:pPr>
            <a:r>
              <a:rPr lang="he-IL" sz="1800" dirty="0">
                <a:effectLst/>
                <a:latin typeface="Cambria" panose="02040503050406030204" pitchFamily="18" charset="0"/>
                <a:ea typeface="MS Mincho" panose="02020609040205080304" pitchFamily="49" charset="-128"/>
                <a:cs typeface="David" panose="020E0502060401010101" pitchFamily="34" charset="-79"/>
              </a:rPr>
              <a:t>היה והרשות מנחה לעמוד בדרישות והנחיות לקיום האירוע  – יש לפעול על-פיהן.</a:t>
            </a:r>
            <a:endParaRPr lang="en-US" sz="1800" dirty="0">
              <a:effectLst/>
              <a:latin typeface="Cambria" panose="02040503050406030204" pitchFamily="18" charset="0"/>
              <a:ea typeface="MS Mincho" panose="02020609040205080304" pitchFamily="49" charset="-128"/>
              <a:cs typeface="David" panose="020E0502060401010101" pitchFamily="34" charset="-79"/>
            </a:endParaRPr>
          </a:p>
          <a:p>
            <a:pPr marL="342900" lvl="0" indent="-342900" algn="just" rtl="1">
              <a:lnSpc>
                <a:spcPct val="150000"/>
              </a:lnSpc>
              <a:spcAft>
                <a:spcPts val="0"/>
              </a:spcAft>
              <a:buFont typeface="Symbol" panose="05050102010706020507" pitchFamily="18" charset="2"/>
              <a:buChar char=""/>
            </a:pPr>
            <a:r>
              <a:rPr lang="he-IL" sz="1800" dirty="0">
                <a:effectLst/>
                <a:latin typeface="Cambria" panose="02040503050406030204" pitchFamily="18" charset="0"/>
                <a:ea typeface="MS Mincho" panose="02020609040205080304" pitchFamily="49" charset="-128"/>
                <a:cs typeface="David" panose="020E0502060401010101" pitchFamily="34" charset="-79"/>
              </a:rPr>
              <a:t>היה והרשות אינה מנחה על הוצאת רישוי עסק / מעניקה פטור ללא הגדרה מה הדרישות לקיום האירוע, על השבטים והמסגרות לפעול על פי תנאי הסף המופעים במסמך זה.</a:t>
            </a:r>
            <a:endParaRPr lang="en-US" sz="1800" dirty="0">
              <a:effectLst/>
              <a:latin typeface="Cambria" panose="02040503050406030204" pitchFamily="18" charset="0"/>
              <a:ea typeface="MS Mincho" panose="02020609040205080304" pitchFamily="49" charset="-128"/>
              <a:cs typeface="David" panose="020E0502060401010101" pitchFamily="34" charset="-79"/>
            </a:endParaRPr>
          </a:p>
          <a:p>
            <a:r>
              <a:rPr lang="he-IL" sz="1800" dirty="0">
                <a:effectLst/>
                <a:ea typeface="MS Mincho" panose="02020609040205080304" pitchFamily="49" charset="-128"/>
                <a:cs typeface="David" panose="020E0502060401010101" pitchFamily="34" charset="-79"/>
              </a:rPr>
              <a:t>בכל מקרה יש לוודא שתנאי הסף התנועתיים כלולים בתהליך האישור.</a:t>
            </a:r>
            <a:endParaRPr lang="he-IL" dirty="0"/>
          </a:p>
        </p:txBody>
      </p:sp>
      <p:sp>
        <p:nvSpPr>
          <p:cNvPr id="4" name="מציין מיקום של מספר שקופית 3"/>
          <p:cNvSpPr>
            <a:spLocks noGrp="1"/>
          </p:cNvSpPr>
          <p:nvPr>
            <p:ph type="sldNum" sz="quarter" idx="5"/>
          </p:nvPr>
        </p:nvSpPr>
        <p:spPr/>
        <p:txBody>
          <a:bodyPr/>
          <a:lstStyle/>
          <a:p>
            <a:fld id="{5A406A20-D957-44A5-B1B7-F53EAEB21793}" type="slidenum">
              <a:rPr lang="he-IL" smtClean="0"/>
              <a:t>6</a:t>
            </a:fld>
            <a:endParaRPr lang="he-IL"/>
          </a:p>
        </p:txBody>
      </p:sp>
    </p:spTree>
    <p:extLst>
      <p:ext uri="{BB962C8B-B14F-4D97-AF65-F5344CB8AC3E}">
        <p14:creationId xmlns:p14="http://schemas.microsoft.com/office/powerpoint/2010/main" val="27245618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r" rtl="1" fontAlgn="b"/>
            <a:r>
              <a:rPr lang="he-IL" b="0" i="0" dirty="0">
                <a:solidFill>
                  <a:srgbClr val="231F20"/>
                </a:solidFill>
                <a:effectLst/>
                <a:latin typeface="Poppins" panose="00000500000000000000" pitchFamily="2" charset="0"/>
              </a:rPr>
              <a:t>עוברים על התיק עצמו ומציפים הערות והארות</a:t>
            </a:r>
            <a:endParaRPr lang="he-IL" dirty="0"/>
          </a:p>
        </p:txBody>
      </p:sp>
      <p:sp>
        <p:nvSpPr>
          <p:cNvPr id="4" name="מציין מיקום של מספר שקופית 3"/>
          <p:cNvSpPr>
            <a:spLocks noGrp="1"/>
          </p:cNvSpPr>
          <p:nvPr>
            <p:ph type="sldNum" sz="quarter" idx="5"/>
          </p:nvPr>
        </p:nvSpPr>
        <p:spPr/>
        <p:txBody>
          <a:bodyPr/>
          <a:lstStyle/>
          <a:p>
            <a:fld id="{5A406A20-D957-44A5-B1B7-F53EAEB21793}" type="slidenum">
              <a:rPr lang="he-IL" smtClean="0"/>
              <a:t>15</a:t>
            </a:fld>
            <a:endParaRPr lang="he-IL"/>
          </a:p>
        </p:txBody>
      </p:sp>
    </p:spTree>
    <p:extLst>
      <p:ext uri="{BB962C8B-B14F-4D97-AF65-F5344CB8AC3E}">
        <p14:creationId xmlns:p14="http://schemas.microsoft.com/office/powerpoint/2010/main" val="1710842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he-IL"/>
              <a:t>לחץ כדי לערוך סגנון כותרת של תבנית בסיס</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e-IL"/>
              <a:t>לחץ כדי לערוך סגנון כותרת משנה של תבנית בסיס</a:t>
            </a:r>
            <a:endParaRPr lang="en-US" dirty="0"/>
          </a:p>
        </p:txBody>
      </p:sp>
      <p:sp>
        <p:nvSpPr>
          <p:cNvPr id="4" name="Date Placeholder 3"/>
          <p:cNvSpPr>
            <a:spLocks noGrp="1"/>
          </p:cNvSpPr>
          <p:nvPr>
            <p:ph type="dt" sz="half" idx="10"/>
          </p:nvPr>
        </p:nvSpPr>
        <p:spPr/>
        <p:txBody>
          <a:bodyPr/>
          <a:lstStyle/>
          <a:p>
            <a:fld id="{81C5A4F0-78FF-7D4F-B9BF-C4843BF1ACAA}" type="datetimeFigureOut">
              <a:rPr lang="he-IL" smtClean="0"/>
              <a:t>י"ג/אלול/תשפ"ד</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8CE3C161-8B10-4940-A5C5-D69F30D0A98D}" type="slidenum">
              <a:rPr lang="he-IL" smtClean="0"/>
              <a:t>‹#›</a:t>
            </a:fld>
            <a:endParaRPr lang="he-IL"/>
          </a:p>
        </p:txBody>
      </p:sp>
    </p:spTree>
    <p:extLst>
      <p:ext uri="{BB962C8B-B14F-4D97-AF65-F5344CB8AC3E}">
        <p14:creationId xmlns:p14="http://schemas.microsoft.com/office/powerpoint/2010/main" val="14663155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a:t>לחץ כדי לערוך סגנון כותרת של תבנית בסיס</a:t>
            </a:r>
            <a:endParaRPr lang="en-US" dirty="0"/>
          </a:p>
        </p:txBody>
      </p:sp>
      <p:sp>
        <p:nvSpPr>
          <p:cNvPr id="3" name="Vertical Text Placeholder 2"/>
          <p:cNvSpPr>
            <a:spLocks noGrp="1"/>
          </p:cNvSpPr>
          <p:nvPr>
            <p:ph type="body" orient="vert" idx="1"/>
          </p:nvPr>
        </p:nvSpPr>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10"/>
          </p:nvPr>
        </p:nvSpPr>
        <p:spPr/>
        <p:txBody>
          <a:bodyPr/>
          <a:lstStyle/>
          <a:p>
            <a:fld id="{81C5A4F0-78FF-7D4F-B9BF-C4843BF1ACAA}" type="datetimeFigureOut">
              <a:rPr lang="he-IL" smtClean="0"/>
              <a:t>י"ג/אלול/תשפ"ד</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8CE3C161-8B10-4940-A5C5-D69F30D0A98D}" type="slidenum">
              <a:rPr lang="he-IL" smtClean="0"/>
              <a:t>‹#›</a:t>
            </a:fld>
            <a:endParaRPr lang="he-IL"/>
          </a:p>
        </p:txBody>
      </p:sp>
    </p:spTree>
    <p:extLst>
      <p:ext uri="{BB962C8B-B14F-4D97-AF65-F5344CB8AC3E}">
        <p14:creationId xmlns:p14="http://schemas.microsoft.com/office/powerpoint/2010/main" val="4078084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he-IL"/>
              <a:t>לחץ כדי לערוך סגנון כותרת של תבנית בסיס</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10"/>
          </p:nvPr>
        </p:nvSpPr>
        <p:spPr/>
        <p:txBody>
          <a:bodyPr/>
          <a:lstStyle/>
          <a:p>
            <a:fld id="{81C5A4F0-78FF-7D4F-B9BF-C4843BF1ACAA}" type="datetimeFigureOut">
              <a:rPr lang="he-IL" smtClean="0"/>
              <a:t>י"ג/אלול/תשפ"ד</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8CE3C161-8B10-4940-A5C5-D69F30D0A98D}" type="slidenum">
              <a:rPr lang="he-IL" smtClean="0"/>
              <a:t>‹#›</a:t>
            </a:fld>
            <a:endParaRPr lang="he-IL"/>
          </a:p>
        </p:txBody>
      </p:sp>
    </p:spTree>
    <p:extLst>
      <p:ext uri="{BB962C8B-B14F-4D97-AF65-F5344CB8AC3E}">
        <p14:creationId xmlns:p14="http://schemas.microsoft.com/office/powerpoint/2010/main" val="19448067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a:t>לחץ כדי לערוך סגנון כותרת של תבנית בסיס</a:t>
            </a:r>
            <a:endParaRPr lang="en-US" dirty="0"/>
          </a:p>
        </p:txBody>
      </p:sp>
      <p:sp>
        <p:nvSpPr>
          <p:cNvPr id="3" name="Content Placeholder 2"/>
          <p:cNvSpPr>
            <a:spLocks noGrp="1"/>
          </p:cNvSpPr>
          <p:nvPr>
            <p:ph idx="1"/>
          </p:nvPr>
        </p:nvSpPr>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10"/>
          </p:nvPr>
        </p:nvSpPr>
        <p:spPr/>
        <p:txBody>
          <a:bodyPr/>
          <a:lstStyle/>
          <a:p>
            <a:fld id="{81C5A4F0-78FF-7D4F-B9BF-C4843BF1ACAA}" type="datetimeFigureOut">
              <a:rPr lang="he-IL" smtClean="0"/>
              <a:t>י"ג/אלול/תשפ"ד</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8CE3C161-8B10-4940-A5C5-D69F30D0A98D}" type="slidenum">
              <a:rPr lang="he-IL" smtClean="0"/>
              <a:t>‹#›</a:t>
            </a:fld>
            <a:endParaRPr lang="he-IL"/>
          </a:p>
        </p:txBody>
      </p:sp>
    </p:spTree>
    <p:extLst>
      <p:ext uri="{BB962C8B-B14F-4D97-AF65-F5344CB8AC3E}">
        <p14:creationId xmlns:p14="http://schemas.microsoft.com/office/powerpoint/2010/main" val="32591128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he-IL"/>
              <a:t>לחץ כדי לערוך סגנון כותרת של תבנית בסיס</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e-IL"/>
              <a:t>לחץ כדי לערוך סגנונות טקסט של תבנית בסיס</a:t>
            </a:r>
          </a:p>
        </p:txBody>
      </p:sp>
      <p:sp>
        <p:nvSpPr>
          <p:cNvPr id="4" name="Date Placeholder 3"/>
          <p:cNvSpPr>
            <a:spLocks noGrp="1"/>
          </p:cNvSpPr>
          <p:nvPr>
            <p:ph type="dt" sz="half" idx="10"/>
          </p:nvPr>
        </p:nvSpPr>
        <p:spPr/>
        <p:txBody>
          <a:bodyPr/>
          <a:lstStyle/>
          <a:p>
            <a:fld id="{81C5A4F0-78FF-7D4F-B9BF-C4843BF1ACAA}" type="datetimeFigureOut">
              <a:rPr lang="he-IL" smtClean="0"/>
              <a:t>י"ג/אלול/תשפ"ד</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8CE3C161-8B10-4940-A5C5-D69F30D0A98D}" type="slidenum">
              <a:rPr lang="he-IL" smtClean="0"/>
              <a:t>‹#›</a:t>
            </a:fld>
            <a:endParaRPr lang="he-IL"/>
          </a:p>
        </p:txBody>
      </p:sp>
    </p:spTree>
    <p:extLst>
      <p:ext uri="{BB962C8B-B14F-4D97-AF65-F5344CB8AC3E}">
        <p14:creationId xmlns:p14="http://schemas.microsoft.com/office/powerpoint/2010/main" val="22257686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a:t>לחץ כדי לערוך סגנון כותרת של תבנית בסיס</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5" name="Date Placeholder 4"/>
          <p:cNvSpPr>
            <a:spLocks noGrp="1"/>
          </p:cNvSpPr>
          <p:nvPr>
            <p:ph type="dt" sz="half" idx="10"/>
          </p:nvPr>
        </p:nvSpPr>
        <p:spPr/>
        <p:txBody>
          <a:bodyPr/>
          <a:lstStyle/>
          <a:p>
            <a:fld id="{81C5A4F0-78FF-7D4F-B9BF-C4843BF1ACAA}" type="datetimeFigureOut">
              <a:rPr lang="he-IL" smtClean="0"/>
              <a:t>י"ג/אלול/תשפ"ד</a:t>
            </a:fld>
            <a:endParaRPr lang="he-IL"/>
          </a:p>
        </p:txBody>
      </p:sp>
      <p:sp>
        <p:nvSpPr>
          <p:cNvPr id="6" name="Footer Placeholder 5"/>
          <p:cNvSpPr>
            <a:spLocks noGrp="1"/>
          </p:cNvSpPr>
          <p:nvPr>
            <p:ph type="ftr" sz="quarter" idx="11"/>
          </p:nvPr>
        </p:nvSpPr>
        <p:spPr/>
        <p:txBody>
          <a:bodyPr/>
          <a:lstStyle/>
          <a:p>
            <a:endParaRPr lang="he-IL"/>
          </a:p>
        </p:txBody>
      </p:sp>
      <p:sp>
        <p:nvSpPr>
          <p:cNvPr id="7" name="Slide Number Placeholder 6"/>
          <p:cNvSpPr>
            <a:spLocks noGrp="1"/>
          </p:cNvSpPr>
          <p:nvPr>
            <p:ph type="sldNum" sz="quarter" idx="12"/>
          </p:nvPr>
        </p:nvSpPr>
        <p:spPr/>
        <p:txBody>
          <a:bodyPr/>
          <a:lstStyle/>
          <a:p>
            <a:fld id="{8CE3C161-8B10-4940-A5C5-D69F30D0A98D}" type="slidenum">
              <a:rPr lang="he-IL" smtClean="0"/>
              <a:t>‹#›</a:t>
            </a:fld>
            <a:endParaRPr lang="he-IL"/>
          </a:p>
        </p:txBody>
      </p:sp>
    </p:spTree>
    <p:extLst>
      <p:ext uri="{BB962C8B-B14F-4D97-AF65-F5344CB8AC3E}">
        <p14:creationId xmlns:p14="http://schemas.microsoft.com/office/powerpoint/2010/main" val="36860919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he-IL"/>
              <a:t>לחץ כדי לערוך סגנון כותרת של תבנית בסיס</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4" name="Content Placeholder 3"/>
          <p:cNvSpPr>
            <a:spLocks noGrp="1"/>
          </p:cNvSpPr>
          <p:nvPr>
            <p:ph sz="half" idx="2"/>
          </p:nvPr>
        </p:nvSpPr>
        <p:spPr>
          <a:xfrm>
            <a:off x="629842" y="2505075"/>
            <a:ext cx="3868340" cy="368458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6" name="Content Placeholder 5"/>
          <p:cNvSpPr>
            <a:spLocks noGrp="1"/>
          </p:cNvSpPr>
          <p:nvPr>
            <p:ph sz="quarter" idx="4"/>
          </p:nvPr>
        </p:nvSpPr>
        <p:spPr>
          <a:xfrm>
            <a:off x="4629150" y="2505075"/>
            <a:ext cx="3887391" cy="368458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7" name="Date Placeholder 6"/>
          <p:cNvSpPr>
            <a:spLocks noGrp="1"/>
          </p:cNvSpPr>
          <p:nvPr>
            <p:ph type="dt" sz="half" idx="10"/>
          </p:nvPr>
        </p:nvSpPr>
        <p:spPr/>
        <p:txBody>
          <a:bodyPr/>
          <a:lstStyle/>
          <a:p>
            <a:fld id="{81C5A4F0-78FF-7D4F-B9BF-C4843BF1ACAA}" type="datetimeFigureOut">
              <a:rPr lang="he-IL" smtClean="0"/>
              <a:t>י"ג/אלול/תשפ"ד</a:t>
            </a:fld>
            <a:endParaRPr lang="he-IL"/>
          </a:p>
        </p:txBody>
      </p:sp>
      <p:sp>
        <p:nvSpPr>
          <p:cNvPr id="8" name="Footer Placeholder 7"/>
          <p:cNvSpPr>
            <a:spLocks noGrp="1"/>
          </p:cNvSpPr>
          <p:nvPr>
            <p:ph type="ftr" sz="quarter" idx="11"/>
          </p:nvPr>
        </p:nvSpPr>
        <p:spPr/>
        <p:txBody>
          <a:bodyPr/>
          <a:lstStyle/>
          <a:p>
            <a:endParaRPr lang="he-IL"/>
          </a:p>
        </p:txBody>
      </p:sp>
      <p:sp>
        <p:nvSpPr>
          <p:cNvPr id="9" name="Slide Number Placeholder 8"/>
          <p:cNvSpPr>
            <a:spLocks noGrp="1"/>
          </p:cNvSpPr>
          <p:nvPr>
            <p:ph type="sldNum" sz="quarter" idx="12"/>
          </p:nvPr>
        </p:nvSpPr>
        <p:spPr/>
        <p:txBody>
          <a:bodyPr/>
          <a:lstStyle/>
          <a:p>
            <a:fld id="{8CE3C161-8B10-4940-A5C5-D69F30D0A98D}" type="slidenum">
              <a:rPr lang="he-IL" smtClean="0"/>
              <a:t>‹#›</a:t>
            </a:fld>
            <a:endParaRPr lang="he-IL"/>
          </a:p>
        </p:txBody>
      </p:sp>
    </p:spTree>
    <p:extLst>
      <p:ext uri="{BB962C8B-B14F-4D97-AF65-F5344CB8AC3E}">
        <p14:creationId xmlns:p14="http://schemas.microsoft.com/office/powerpoint/2010/main" val="6495580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a:t>לחץ כדי לערוך סגנון כותרת של תבנית בסיס</a:t>
            </a:r>
            <a:endParaRPr lang="en-US" dirty="0"/>
          </a:p>
        </p:txBody>
      </p:sp>
      <p:sp>
        <p:nvSpPr>
          <p:cNvPr id="3" name="Date Placeholder 2"/>
          <p:cNvSpPr>
            <a:spLocks noGrp="1"/>
          </p:cNvSpPr>
          <p:nvPr>
            <p:ph type="dt" sz="half" idx="10"/>
          </p:nvPr>
        </p:nvSpPr>
        <p:spPr/>
        <p:txBody>
          <a:bodyPr/>
          <a:lstStyle/>
          <a:p>
            <a:fld id="{81C5A4F0-78FF-7D4F-B9BF-C4843BF1ACAA}" type="datetimeFigureOut">
              <a:rPr lang="he-IL" smtClean="0"/>
              <a:t>י"ג/אלול/תשפ"ד</a:t>
            </a:fld>
            <a:endParaRPr lang="he-IL"/>
          </a:p>
        </p:txBody>
      </p:sp>
      <p:sp>
        <p:nvSpPr>
          <p:cNvPr id="4" name="Footer Placeholder 3"/>
          <p:cNvSpPr>
            <a:spLocks noGrp="1"/>
          </p:cNvSpPr>
          <p:nvPr>
            <p:ph type="ftr" sz="quarter" idx="11"/>
          </p:nvPr>
        </p:nvSpPr>
        <p:spPr/>
        <p:txBody>
          <a:bodyPr/>
          <a:lstStyle/>
          <a:p>
            <a:endParaRPr lang="he-IL"/>
          </a:p>
        </p:txBody>
      </p:sp>
      <p:sp>
        <p:nvSpPr>
          <p:cNvPr id="5" name="Slide Number Placeholder 4"/>
          <p:cNvSpPr>
            <a:spLocks noGrp="1"/>
          </p:cNvSpPr>
          <p:nvPr>
            <p:ph type="sldNum" sz="quarter" idx="12"/>
          </p:nvPr>
        </p:nvSpPr>
        <p:spPr/>
        <p:txBody>
          <a:bodyPr/>
          <a:lstStyle/>
          <a:p>
            <a:fld id="{8CE3C161-8B10-4940-A5C5-D69F30D0A98D}" type="slidenum">
              <a:rPr lang="he-IL" smtClean="0"/>
              <a:t>‹#›</a:t>
            </a:fld>
            <a:endParaRPr lang="he-IL"/>
          </a:p>
        </p:txBody>
      </p:sp>
    </p:spTree>
    <p:extLst>
      <p:ext uri="{BB962C8B-B14F-4D97-AF65-F5344CB8AC3E}">
        <p14:creationId xmlns:p14="http://schemas.microsoft.com/office/powerpoint/2010/main" val="24519512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1C5A4F0-78FF-7D4F-B9BF-C4843BF1ACAA}" type="datetimeFigureOut">
              <a:rPr lang="he-IL" smtClean="0"/>
              <a:t>י"ג/אלול/תשפ"ד</a:t>
            </a:fld>
            <a:endParaRPr lang="he-IL"/>
          </a:p>
        </p:txBody>
      </p:sp>
      <p:sp>
        <p:nvSpPr>
          <p:cNvPr id="3" name="Footer Placeholder 2"/>
          <p:cNvSpPr>
            <a:spLocks noGrp="1"/>
          </p:cNvSpPr>
          <p:nvPr>
            <p:ph type="ftr" sz="quarter" idx="11"/>
          </p:nvPr>
        </p:nvSpPr>
        <p:spPr/>
        <p:txBody>
          <a:bodyPr/>
          <a:lstStyle/>
          <a:p>
            <a:endParaRPr lang="he-IL"/>
          </a:p>
        </p:txBody>
      </p:sp>
      <p:sp>
        <p:nvSpPr>
          <p:cNvPr id="4" name="Slide Number Placeholder 3"/>
          <p:cNvSpPr>
            <a:spLocks noGrp="1"/>
          </p:cNvSpPr>
          <p:nvPr>
            <p:ph type="sldNum" sz="quarter" idx="12"/>
          </p:nvPr>
        </p:nvSpPr>
        <p:spPr/>
        <p:txBody>
          <a:bodyPr/>
          <a:lstStyle/>
          <a:p>
            <a:fld id="{8CE3C161-8B10-4940-A5C5-D69F30D0A98D}" type="slidenum">
              <a:rPr lang="he-IL" smtClean="0"/>
              <a:t>‹#›</a:t>
            </a:fld>
            <a:endParaRPr lang="he-IL"/>
          </a:p>
        </p:txBody>
      </p:sp>
    </p:spTree>
    <p:extLst>
      <p:ext uri="{BB962C8B-B14F-4D97-AF65-F5344CB8AC3E}">
        <p14:creationId xmlns:p14="http://schemas.microsoft.com/office/powerpoint/2010/main" val="15113421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he-IL"/>
              <a:t>לחץ כדי לערוך סגנון כותרת של תבנית בסיס</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לחץ כדי לערוך סגנונות טקסט של תבנית בסיס</a:t>
            </a:r>
          </a:p>
        </p:txBody>
      </p:sp>
      <p:sp>
        <p:nvSpPr>
          <p:cNvPr id="5" name="Date Placeholder 4"/>
          <p:cNvSpPr>
            <a:spLocks noGrp="1"/>
          </p:cNvSpPr>
          <p:nvPr>
            <p:ph type="dt" sz="half" idx="10"/>
          </p:nvPr>
        </p:nvSpPr>
        <p:spPr/>
        <p:txBody>
          <a:bodyPr/>
          <a:lstStyle/>
          <a:p>
            <a:fld id="{81C5A4F0-78FF-7D4F-B9BF-C4843BF1ACAA}" type="datetimeFigureOut">
              <a:rPr lang="he-IL" smtClean="0"/>
              <a:t>י"ג/אלול/תשפ"ד</a:t>
            </a:fld>
            <a:endParaRPr lang="he-IL"/>
          </a:p>
        </p:txBody>
      </p:sp>
      <p:sp>
        <p:nvSpPr>
          <p:cNvPr id="6" name="Footer Placeholder 5"/>
          <p:cNvSpPr>
            <a:spLocks noGrp="1"/>
          </p:cNvSpPr>
          <p:nvPr>
            <p:ph type="ftr" sz="quarter" idx="11"/>
          </p:nvPr>
        </p:nvSpPr>
        <p:spPr/>
        <p:txBody>
          <a:bodyPr/>
          <a:lstStyle/>
          <a:p>
            <a:endParaRPr lang="he-IL"/>
          </a:p>
        </p:txBody>
      </p:sp>
      <p:sp>
        <p:nvSpPr>
          <p:cNvPr id="7" name="Slide Number Placeholder 6"/>
          <p:cNvSpPr>
            <a:spLocks noGrp="1"/>
          </p:cNvSpPr>
          <p:nvPr>
            <p:ph type="sldNum" sz="quarter" idx="12"/>
          </p:nvPr>
        </p:nvSpPr>
        <p:spPr/>
        <p:txBody>
          <a:bodyPr/>
          <a:lstStyle/>
          <a:p>
            <a:fld id="{8CE3C161-8B10-4940-A5C5-D69F30D0A98D}" type="slidenum">
              <a:rPr lang="he-IL" smtClean="0"/>
              <a:t>‹#›</a:t>
            </a:fld>
            <a:endParaRPr lang="he-IL"/>
          </a:p>
        </p:txBody>
      </p:sp>
    </p:spTree>
    <p:extLst>
      <p:ext uri="{BB962C8B-B14F-4D97-AF65-F5344CB8AC3E}">
        <p14:creationId xmlns:p14="http://schemas.microsoft.com/office/powerpoint/2010/main" val="33408532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he-IL"/>
              <a:t>לחץ כדי לערוך סגנון כותרת של תבנית בסיס</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e-IL"/>
              <a:t>לחץ על הסמל כדי להוסיף תמונה</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לחץ כדי לערוך סגנונות טקסט של תבנית בסיס</a:t>
            </a:r>
          </a:p>
        </p:txBody>
      </p:sp>
      <p:sp>
        <p:nvSpPr>
          <p:cNvPr id="5" name="Date Placeholder 4"/>
          <p:cNvSpPr>
            <a:spLocks noGrp="1"/>
          </p:cNvSpPr>
          <p:nvPr>
            <p:ph type="dt" sz="half" idx="10"/>
          </p:nvPr>
        </p:nvSpPr>
        <p:spPr/>
        <p:txBody>
          <a:bodyPr/>
          <a:lstStyle/>
          <a:p>
            <a:fld id="{81C5A4F0-78FF-7D4F-B9BF-C4843BF1ACAA}" type="datetimeFigureOut">
              <a:rPr lang="he-IL" smtClean="0"/>
              <a:t>י"ג/אלול/תשפ"ד</a:t>
            </a:fld>
            <a:endParaRPr lang="he-IL"/>
          </a:p>
        </p:txBody>
      </p:sp>
      <p:sp>
        <p:nvSpPr>
          <p:cNvPr id="6" name="Footer Placeholder 5"/>
          <p:cNvSpPr>
            <a:spLocks noGrp="1"/>
          </p:cNvSpPr>
          <p:nvPr>
            <p:ph type="ftr" sz="quarter" idx="11"/>
          </p:nvPr>
        </p:nvSpPr>
        <p:spPr/>
        <p:txBody>
          <a:bodyPr/>
          <a:lstStyle/>
          <a:p>
            <a:endParaRPr lang="he-IL"/>
          </a:p>
        </p:txBody>
      </p:sp>
      <p:sp>
        <p:nvSpPr>
          <p:cNvPr id="7" name="Slide Number Placeholder 6"/>
          <p:cNvSpPr>
            <a:spLocks noGrp="1"/>
          </p:cNvSpPr>
          <p:nvPr>
            <p:ph type="sldNum" sz="quarter" idx="12"/>
          </p:nvPr>
        </p:nvSpPr>
        <p:spPr/>
        <p:txBody>
          <a:bodyPr/>
          <a:lstStyle/>
          <a:p>
            <a:fld id="{8CE3C161-8B10-4940-A5C5-D69F30D0A98D}" type="slidenum">
              <a:rPr lang="he-IL" smtClean="0"/>
              <a:t>‹#›</a:t>
            </a:fld>
            <a:endParaRPr lang="he-IL"/>
          </a:p>
        </p:txBody>
      </p:sp>
    </p:spTree>
    <p:extLst>
      <p:ext uri="{BB962C8B-B14F-4D97-AF65-F5344CB8AC3E}">
        <p14:creationId xmlns:p14="http://schemas.microsoft.com/office/powerpoint/2010/main" val="21952852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he-IL"/>
              <a:t>לחץ כדי לערוך סגנון כותרת של תבנית בסיס</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1C5A4F0-78FF-7D4F-B9BF-C4843BF1ACAA}" type="datetimeFigureOut">
              <a:rPr lang="he-IL" smtClean="0"/>
              <a:t>י"ג/אלול/תשפ"ד</a:t>
            </a:fld>
            <a:endParaRPr lang="he-IL"/>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he-IL"/>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CE3C161-8B10-4940-A5C5-D69F30D0A98D}" type="slidenum">
              <a:rPr lang="he-IL" smtClean="0"/>
              <a:t>‹#›</a:t>
            </a:fld>
            <a:endParaRPr lang="he-IL"/>
          </a:p>
        </p:txBody>
      </p:sp>
    </p:spTree>
    <p:extLst>
      <p:ext uri="{BB962C8B-B14F-4D97-AF65-F5344CB8AC3E}">
        <p14:creationId xmlns:p14="http://schemas.microsoft.com/office/powerpoint/2010/main" val="136720818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hyperlink" Target="https://www.zofim-safe.co.il/%D7%98%D7%A7%D7%A1%D7%99%D7%9D-%D7%95%D7%90%D7%99%D7%A8%D7%95%D7%A2%D7%99%D7%9D" TargetMode="External"/></Relationships>
</file>

<file path=ppt/slides/_rels/slide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jpg"/><Relationship Id="rId7" Type="http://schemas.openxmlformats.org/officeDocument/2006/relationships/diagramColors" Target="../diagrams/colors1.xm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תמונה 4">
            <a:extLst>
              <a:ext uri="{FF2B5EF4-FFF2-40B4-BE49-F238E27FC236}">
                <a16:creationId xmlns:a16="http://schemas.microsoft.com/office/drawing/2014/main" id="{F09AD891-A5B8-244C-B986-BCDFB0435D4A}"/>
              </a:ext>
            </a:extLst>
          </p:cNvPr>
          <p:cNvPicPr>
            <a:picLocks noChangeAspect="1"/>
          </p:cNvPicPr>
          <p:nvPr/>
        </p:nvPicPr>
        <p:blipFill>
          <a:blip r:embed="rId2"/>
          <a:stretch>
            <a:fillRect/>
          </a:stretch>
        </p:blipFill>
        <p:spPr>
          <a:xfrm>
            <a:off x="0" y="0"/>
            <a:ext cx="9144000" cy="6858000"/>
          </a:xfrm>
          <a:prstGeom prst="rect">
            <a:avLst/>
          </a:prstGeom>
        </p:spPr>
      </p:pic>
      <p:sp>
        <p:nvSpPr>
          <p:cNvPr id="3" name="TextBox 3">
            <a:extLst>
              <a:ext uri="{FF2B5EF4-FFF2-40B4-BE49-F238E27FC236}">
                <a16:creationId xmlns:a16="http://schemas.microsoft.com/office/drawing/2014/main" id="{8EC374AF-1572-B3A1-6F67-02D28B78C740}"/>
              </a:ext>
            </a:extLst>
          </p:cNvPr>
          <p:cNvSpPr txBox="1"/>
          <p:nvPr/>
        </p:nvSpPr>
        <p:spPr>
          <a:xfrm>
            <a:off x="143762" y="1801720"/>
            <a:ext cx="8856476" cy="3908762"/>
          </a:xfrm>
          <a:prstGeom prst="rect">
            <a:avLst/>
          </a:prstGeom>
          <a:noFill/>
        </p:spPr>
        <p:txBody>
          <a:bodyPr wrap="square" lIns="91440" tIns="45720" rIns="91440" bIns="45720" rtlCol="1" anchor="t">
            <a:spAutoFit/>
          </a:bodyPr>
          <a:lstStyle/>
          <a:p>
            <a:pPr algn="ctr" rtl="1"/>
            <a:r>
              <a:rPr lang="he-IL" sz="4800" b="1" dirty="0">
                <a:latin typeface="Calibri" panose="020F0502020204030204" pitchFamily="34" charset="0"/>
                <a:ea typeface="Calibri" panose="020F0502020204030204" pitchFamily="34" charset="0"/>
                <a:cs typeface="Calibri" panose="020F0502020204030204" pitchFamily="34" charset="0"/>
              </a:rPr>
              <a:t>הכשרת נוהל אירועים</a:t>
            </a:r>
          </a:p>
          <a:p>
            <a:pPr algn="ctr" rtl="1"/>
            <a:r>
              <a:rPr lang="he-IL" sz="2400" b="1" dirty="0">
                <a:latin typeface="Calibri" panose="020F0502020204030204" pitchFamily="34" charset="0"/>
                <a:ea typeface="Calibri" panose="020F0502020204030204" pitchFamily="34" charset="0"/>
                <a:cs typeface="Calibri" panose="020F0502020204030204" pitchFamily="34" charset="0"/>
              </a:rPr>
              <a:t>אישור אירועים הפתוחים לקהל הרחב ו/או המתקיימים במרחב הציבורי</a:t>
            </a:r>
          </a:p>
          <a:p>
            <a:pPr algn="ctr" rtl="1"/>
            <a:endParaRPr lang="he-IL" sz="3200" b="1" dirty="0">
              <a:latin typeface="Calibri" panose="020F0502020204030204" pitchFamily="34" charset="0"/>
              <a:ea typeface="Calibri" panose="020F0502020204030204" pitchFamily="34" charset="0"/>
              <a:cs typeface="Calibri" panose="020F0502020204030204" pitchFamily="34" charset="0"/>
            </a:endParaRPr>
          </a:p>
          <a:p>
            <a:pPr algn="ctr" rtl="1"/>
            <a:endParaRPr lang="he-IL" sz="3200" b="1" dirty="0">
              <a:latin typeface="Calibri" panose="020F0502020204030204" pitchFamily="34" charset="0"/>
              <a:ea typeface="Calibri" panose="020F0502020204030204" pitchFamily="34" charset="0"/>
              <a:cs typeface="Calibri" panose="020F0502020204030204" pitchFamily="34" charset="0"/>
            </a:endParaRPr>
          </a:p>
          <a:p>
            <a:pPr algn="ctr" rtl="1"/>
            <a:r>
              <a:rPr lang="he-IL" sz="3200" b="1" dirty="0">
                <a:latin typeface="Calibri" panose="020F0502020204030204" pitchFamily="34" charset="0"/>
                <a:ea typeface="Calibri" panose="020F0502020204030204" pitchFamily="34" charset="0"/>
                <a:cs typeface="Calibri" panose="020F0502020204030204" pitchFamily="34" charset="0"/>
              </a:rPr>
              <a:t>רכזי/ות מפעלים וארגון</a:t>
            </a:r>
          </a:p>
          <a:p>
            <a:pPr algn="ctr" rtl="1"/>
            <a:endParaRPr lang="he-IL" sz="3200" b="1" dirty="0">
              <a:latin typeface="Calibri" panose="020F0502020204030204" pitchFamily="34" charset="0"/>
              <a:ea typeface="Calibri" panose="020F0502020204030204" pitchFamily="34" charset="0"/>
              <a:cs typeface="Calibri" panose="020F0502020204030204" pitchFamily="34" charset="0"/>
            </a:endParaRPr>
          </a:p>
          <a:p>
            <a:pPr algn="ctr" rtl="1"/>
            <a:r>
              <a:rPr lang="he-IL" sz="2400" b="1">
                <a:latin typeface="Calibri" panose="020F0502020204030204" pitchFamily="34" charset="0"/>
                <a:ea typeface="Calibri" panose="020F0502020204030204" pitchFamily="34" charset="0"/>
                <a:cs typeface="Calibri" panose="020F0502020204030204" pitchFamily="34" charset="0"/>
              </a:rPr>
              <a:t>ספטמבר </a:t>
            </a:r>
            <a:r>
              <a:rPr lang="he-IL" sz="2400" b="1" dirty="0">
                <a:latin typeface="Calibri" panose="020F0502020204030204" pitchFamily="34" charset="0"/>
                <a:ea typeface="Calibri" panose="020F0502020204030204" pitchFamily="34" charset="0"/>
                <a:cs typeface="Calibri" panose="020F0502020204030204" pitchFamily="34" charset="0"/>
              </a:rPr>
              <a:t>2024</a:t>
            </a:r>
            <a:endParaRPr lang="he-IL" sz="2400" dirty="0">
              <a:latin typeface="Calibri" panose="020F0502020204030204" pitchFamily="34" charset="0"/>
              <a:ea typeface="Calibri" panose="020F0502020204030204" pitchFamily="34" charset="0"/>
              <a:cs typeface="Calibri" panose="020F0502020204030204" pitchFamily="34" charset="0"/>
            </a:endParaRPr>
          </a:p>
          <a:p>
            <a:pPr marL="457200" indent="-457200" algn="r" rtl="1">
              <a:buFont typeface="Arial" panose="020B0604020202020204" pitchFamily="34" charset="0"/>
              <a:buChar char="•"/>
            </a:pPr>
            <a:endParaRPr lang="he-IL" sz="2400" b="1"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174058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50922B-0C12-65DE-05F7-42BAF1F3D6F4}"/>
            </a:ext>
          </a:extLst>
        </p:cNvPr>
        <p:cNvGrpSpPr/>
        <p:nvPr/>
      </p:nvGrpSpPr>
      <p:grpSpPr>
        <a:xfrm>
          <a:off x="0" y="0"/>
          <a:ext cx="0" cy="0"/>
          <a:chOff x="0" y="0"/>
          <a:chExt cx="0" cy="0"/>
        </a:xfrm>
      </p:grpSpPr>
      <p:pic>
        <p:nvPicPr>
          <p:cNvPr id="5" name="תמונה 4">
            <a:extLst>
              <a:ext uri="{FF2B5EF4-FFF2-40B4-BE49-F238E27FC236}">
                <a16:creationId xmlns:a16="http://schemas.microsoft.com/office/drawing/2014/main" id="{58BDFEE6-7814-521F-716C-BD06C66730C8}"/>
              </a:ext>
            </a:extLst>
          </p:cNvPr>
          <p:cNvPicPr>
            <a:picLocks noChangeAspect="1"/>
          </p:cNvPicPr>
          <p:nvPr/>
        </p:nvPicPr>
        <p:blipFill>
          <a:blip r:embed="rId2"/>
          <a:stretch>
            <a:fillRect/>
          </a:stretch>
        </p:blipFill>
        <p:spPr>
          <a:xfrm>
            <a:off x="0" y="0"/>
            <a:ext cx="9144000" cy="6858000"/>
          </a:xfrm>
          <a:prstGeom prst="rect">
            <a:avLst/>
          </a:prstGeom>
        </p:spPr>
      </p:pic>
      <p:sp>
        <p:nvSpPr>
          <p:cNvPr id="3" name="TextBox 3">
            <a:extLst>
              <a:ext uri="{FF2B5EF4-FFF2-40B4-BE49-F238E27FC236}">
                <a16:creationId xmlns:a16="http://schemas.microsoft.com/office/drawing/2014/main" id="{5E520652-360D-4858-3955-CD7680C1330A}"/>
              </a:ext>
            </a:extLst>
          </p:cNvPr>
          <p:cNvSpPr txBox="1"/>
          <p:nvPr/>
        </p:nvSpPr>
        <p:spPr>
          <a:xfrm>
            <a:off x="215643" y="493154"/>
            <a:ext cx="8856476" cy="646331"/>
          </a:xfrm>
          <a:prstGeom prst="rect">
            <a:avLst/>
          </a:prstGeom>
          <a:noFill/>
        </p:spPr>
        <p:txBody>
          <a:bodyPr wrap="square" lIns="91440" tIns="45720" rIns="91440" bIns="45720" rtlCol="1" anchor="t">
            <a:spAutoFit/>
          </a:bodyPr>
          <a:lstStyle/>
          <a:p>
            <a:pPr algn="ctr" rtl="1"/>
            <a:r>
              <a:rPr lang="he-IL" sz="3600" b="1" dirty="0">
                <a:ea typeface="Calibri" panose="020F0502020204030204" pitchFamily="34" charset="0"/>
                <a:cs typeface="Calibri"/>
              </a:rPr>
              <a:t>רפואה:</a:t>
            </a:r>
            <a:endParaRPr lang="he-IL" sz="3600" dirty="0">
              <a:ea typeface="Calibri" panose="020F0502020204030204" pitchFamily="34" charset="0"/>
              <a:cs typeface="Calibri" panose="020F0502020204030204" pitchFamily="34" charset="0"/>
            </a:endParaRPr>
          </a:p>
        </p:txBody>
      </p:sp>
      <p:sp>
        <p:nvSpPr>
          <p:cNvPr id="10" name="תיבת טקסט 9">
            <a:extLst>
              <a:ext uri="{FF2B5EF4-FFF2-40B4-BE49-F238E27FC236}">
                <a16:creationId xmlns:a16="http://schemas.microsoft.com/office/drawing/2014/main" id="{8437666D-8183-B4BA-0FC4-D55E149E5FAB}"/>
              </a:ext>
            </a:extLst>
          </p:cNvPr>
          <p:cNvSpPr txBox="1"/>
          <p:nvPr/>
        </p:nvSpPr>
        <p:spPr>
          <a:xfrm>
            <a:off x="631822" y="1437406"/>
            <a:ext cx="8024117" cy="4199611"/>
          </a:xfrm>
          <a:prstGeom prst="rect">
            <a:avLst/>
          </a:prstGeom>
          <a:noFill/>
        </p:spPr>
        <p:txBody>
          <a:bodyPr wrap="square">
            <a:spAutoFit/>
          </a:bodyPr>
          <a:lstStyle/>
          <a:p>
            <a:pPr algn="r" rtl="1">
              <a:lnSpc>
                <a:spcPct val="150000"/>
              </a:lnSpc>
            </a:pPr>
            <a:r>
              <a:rPr lang="he-IL" sz="2000" dirty="0">
                <a:effectLst/>
                <a:latin typeface="Calibri" panose="020F0502020204030204" pitchFamily="34" charset="0"/>
                <a:ea typeface="Calibri" panose="020F0502020204030204" pitchFamily="34" charset="0"/>
                <a:cs typeface="Calibri" panose="020F0502020204030204" pitchFamily="34" charset="0"/>
              </a:rPr>
              <a:t>באירוע יהיו מלווים רפואיים, נושאי תעודת הסמכה, בהתאם למפתח כמות המשתתפים:</a:t>
            </a:r>
          </a:p>
          <a:p>
            <a:pPr algn="r" rtl="1">
              <a:lnSpc>
                <a:spcPct val="150000"/>
              </a:lnSpc>
            </a:pPr>
            <a:r>
              <a:rPr lang="he-IL" sz="2000" dirty="0">
                <a:effectLst/>
                <a:latin typeface="Calibri" panose="020F0502020204030204" pitchFamily="34" charset="0"/>
                <a:ea typeface="Calibri" panose="020F0502020204030204" pitchFamily="34" charset="0"/>
                <a:cs typeface="Calibri" panose="020F0502020204030204" pitchFamily="34" charset="0"/>
              </a:rPr>
              <a:t>1-200: מע"ר</a:t>
            </a:r>
          </a:p>
          <a:p>
            <a:pPr algn="r" rtl="1">
              <a:lnSpc>
                <a:spcPct val="150000"/>
              </a:lnSpc>
            </a:pPr>
            <a:r>
              <a:rPr lang="he-IL" sz="2000" dirty="0">
                <a:effectLst/>
                <a:latin typeface="Calibri" panose="020F0502020204030204" pitchFamily="34" charset="0"/>
                <a:ea typeface="Calibri" panose="020F0502020204030204" pitchFamily="34" charset="0"/>
                <a:cs typeface="Calibri" panose="020F0502020204030204" pitchFamily="34" charset="0"/>
              </a:rPr>
              <a:t>201-400: חובש</a:t>
            </a:r>
          </a:p>
          <a:p>
            <a:pPr algn="r" rtl="1">
              <a:lnSpc>
                <a:spcPct val="150000"/>
              </a:lnSpc>
            </a:pPr>
            <a:r>
              <a:rPr lang="he-IL" sz="2000" dirty="0">
                <a:effectLst/>
                <a:latin typeface="Calibri" panose="020F0502020204030204" pitchFamily="34" charset="0"/>
                <a:ea typeface="Calibri" panose="020F0502020204030204" pitchFamily="34" charset="0"/>
                <a:cs typeface="Calibri" panose="020F0502020204030204" pitchFamily="34" charset="0"/>
              </a:rPr>
              <a:t>400 ומעלה: אמבולנס.</a:t>
            </a:r>
          </a:p>
          <a:p>
            <a:pPr algn="r" rtl="1">
              <a:lnSpc>
                <a:spcPct val="150000"/>
              </a:lnSpc>
            </a:pPr>
            <a:endParaRPr lang="he-IL" sz="2000" dirty="0">
              <a:effectLst/>
              <a:latin typeface="Calibri" panose="020F0502020204030204" pitchFamily="34" charset="0"/>
              <a:ea typeface="Calibri" panose="020F0502020204030204" pitchFamily="34" charset="0"/>
              <a:cs typeface="Calibri" panose="020F0502020204030204" pitchFamily="34" charset="0"/>
            </a:endParaRPr>
          </a:p>
          <a:p>
            <a:pPr algn="r" rtl="1">
              <a:lnSpc>
                <a:spcPct val="150000"/>
              </a:lnSpc>
            </a:pPr>
            <a:r>
              <a:rPr lang="he-IL" sz="2000" dirty="0">
                <a:effectLst/>
                <a:latin typeface="Calibri" panose="020F0502020204030204" pitchFamily="34" charset="0"/>
                <a:ea typeface="Calibri" panose="020F0502020204030204" pitchFamily="34" charset="0"/>
                <a:cs typeface="Calibri" panose="020F0502020204030204" pitchFamily="34" charset="0"/>
              </a:rPr>
              <a:t>בכל מקרה, במידה והנחיות קב"ט הרשות מקלות על הנחיות התנועה בתחום זה - יש להציג </a:t>
            </a:r>
            <a:r>
              <a:rPr lang="he-IL" sz="2000" b="1" dirty="0">
                <a:effectLst/>
                <a:latin typeface="Calibri" panose="020F0502020204030204" pitchFamily="34" charset="0"/>
                <a:ea typeface="Calibri" panose="020F0502020204030204" pitchFamily="34" charset="0"/>
                <a:cs typeface="Calibri" panose="020F0502020204030204" pitchFamily="34" charset="0"/>
              </a:rPr>
              <a:t>אישור בכתב</a:t>
            </a:r>
            <a:r>
              <a:rPr lang="he-IL" sz="2000" dirty="0">
                <a:effectLst/>
                <a:latin typeface="Calibri" panose="020F0502020204030204" pitchFamily="34" charset="0"/>
                <a:ea typeface="Calibri" panose="020F0502020204030204" pitchFamily="34" charset="0"/>
                <a:cs typeface="Calibri" panose="020F0502020204030204" pitchFamily="34" charset="0"/>
              </a:rPr>
              <a:t>.</a:t>
            </a:r>
          </a:p>
          <a:p>
            <a:pPr algn="r" rtl="1">
              <a:lnSpc>
                <a:spcPct val="150000"/>
              </a:lnSpc>
            </a:pPr>
            <a:endParaRPr lang="he-IL" sz="2000" dirty="0">
              <a:latin typeface="Calibri" panose="020F0502020204030204" pitchFamily="34" charset="0"/>
              <a:ea typeface="Calibri" panose="020F0502020204030204" pitchFamily="34" charset="0"/>
              <a:cs typeface="Calibri" panose="020F0502020204030204" pitchFamily="34" charset="0"/>
            </a:endParaRPr>
          </a:p>
          <a:p>
            <a:pPr algn="r" rtl="1">
              <a:lnSpc>
                <a:spcPct val="150000"/>
              </a:lnSpc>
            </a:pPr>
            <a:r>
              <a:rPr lang="he-IL" sz="2000" dirty="0">
                <a:effectLst/>
                <a:latin typeface="Calibri" panose="020F0502020204030204" pitchFamily="34" charset="0"/>
                <a:ea typeface="Calibri" panose="020F0502020204030204" pitchFamily="34" charset="0"/>
                <a:cs typeface="Calibri" panose="020F0502020204030204" pitchFamily="34" charset="0"/>
              </a:rPr>
              <a:t>** בטקסי אש או הדלקת כתובות אש – הנוהל התקף יהיה המחמיר </a:t>
            </a:r>
            <a:r>
              <a:rPr lang="he-IL" sz="2000" dirty="0" err="1">
                <a:effectLst/>
                <a:latin typeface="Calibri" panose="020F0502020204030204" pitchFamily="34" charset="0"/>
                <a:ea typeface="Calibri" panose="020F0502020204030204" pitchFamily="34" charset="0"/>
                <a:cs typeface="Calibri" panose="020F0502020204030204" pitchFamily="34" charset="0"/>
              </a:rPr>
              <a:t>מביניהם</a:t>
            </a:r>
            <a:r>
              <a:rPr lang="he-IL" sz="2000" dirty="0">
                <a:effectLst/>
                <a:latin typeface="Calibri" panose="020F0502020204030204" pitchFamily="34" charset="0"/>
                <a:ea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10042171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D4A219-ECE7-6C42-F6CF-E8C922249D85}"/>
            </a:ext>
          </a:extLst>
        </p:cNvPr>
        <p:cNvGrpSpPr/>
        <p:nvPr/>
      </p:nvGrpSpPr>
      <p:grpSpPr>
        <a:xfrm>
          <a:off x="0" y="0"/>
          <a:ext cx="0" cy="0"/>
          <a:chOff x="0" y="0"/>
          <a:chExt cx="0" cy="0"/>
        </a:xfrm>
      </p:grpSpPr>
      <p:pic>
        <p:nvPicPr>
          <p:cNvPr id="5" name="תמונה 4">
            <a:extLst>
              <a:ext uri="{FF2B5EF4-FFF2-40B4-BE49-F238E27FC236}">
                <a16:creationId xmlns:a16="http://schemas.microsoft.com/office/drawing/2014/main" id="{8E463A67-3EF5-0921-42B5-A8F8F6EB1099}"/>
              </a:ext>
            </a:extLst>
          </p:cNvPr>
          <p:cNvPicPr>
            <a:picLocks noChangeAspect="1"/>
          </p:cNvPicPr>
          <p:nvPr/>
        </p:nvPicPr>
        <p:blipFill>
          <a:blip r:embed="rId2"/>
          <a:stretch>
            <a:fillRect/>
          </a:stretch>
        </p:blipFill>
        <p:spPr>
          <a:xfrm>
            <a:off x="0" y="0"/>
            <a:ext cx="9144000" cy="6858000"/>
          </a:xfrm>
          <a:prstGeom prst="rect">
            <a:avLst/>
          </a:prstGeom>
        </p:spPr>
      </p:pic>
      <p:sp>
        <p:nvSpPr>
          <p:cNvPr id="3" name="TextBox 3">
            <a:extLst>
              <a:ext uri="{FF2B5EF4-FFF2-40B4-BE49-F238E27FC236}">
                <a16:creationId xmlns:a16="http://schemas.microsoft.com/office/drawing/2014/main" id="{E85931B2-F204-18EB-7648-0877E029EF3E}"/>
              </a:ext>
            </a:extLst>
          </p:cNvPr>
          <p:cNvSpPr txBox="1"/>
          <p:nvPr/>
        </p:nvSpPr>
        <p:spPr>
          <a:xfrm>
            <a:off x="215643" y="493154"/>
            <a:ext cx="8856476" cy="646331"/>
          </a:xfrm>
          <a:prstGeom prst="rect">
            <a:avLst/>
          </a:prstGeom>
          <a:noFill/>
        </p:spPr>
        <p:txBody>
          <a:bodyPr wrap="square" lIns="91440" tIns="45720" rIns="91440" bIns="45720" rtlCol="1" anchor="t">
            <a:spAutoFit/>
          </a:bodyPr>
          <a:lstStyle/>
          <a:p>
            <a:pPr algn="ctr" rtl="1"/>
            <a:r>
              <a:rPr lang="he-IL" sz="3600" b="1" dirty="0">
                <a:ea typeface="Calibri" panose="020F0502020204030204" pitchFamily="34" charset="0"/>
                <a:cs typeface="Calibri"/>
              </a:rPr>
              <a:t>אבטחה:</a:t>
            </a:r>
            <a:endParaRPr lang="he-IL" sz="3600" dirty="0">
              <a:ea typeface="Calibri" panose="020F0502020204030204" pitchFamily="34" charset="0"/>
              <a:cs typeface="Calibri" panose="020F0502020204030204" pitchFamily="34" charset="0"/>
            </a:endParaRPr>
          </a:p>
        </p:txBody>
      </p:sp>
      <p:sp>
        <p:nvSpPr>
          <p:cNvPr id="10" name="תיבת טקסט 9">
            <a:extLst>
              <a:ext uri="{FF2B5EF4-FFF2-40B4-BE49-F238E27FC236}">
                <a16:creationId xmlns:a16="http://schemas.microsoft.com/office/drawing/2014/main" id="{09E8B06A-D04D-3FA2-C53A-0A07BDA1DFCF}"/>
              </a:ext>
            </a:extLst>
          </p:cNvPr>
          <p:cNvSpPr txBox="1"/>
          <p:nvPr/>
        </p:nvSpPr>
        <p:spPr>
          <a:xfrm>
            <a:off x="631822" y="1139485"/>
            <a:ext cx="8024117" cy="5035353"/>
          </a:xfrm>
          <a:prstGeom prst="rect">
            <a:avLst/>
          </a:prstGeom>
          <a:noFill/>
        </p:spPr>
        <p:txBody>
          <a:bodyPr wrap="square">
            <a:spAutoFit/>
          </a:bodyPr>
          <a:lstStyle/>
          <a:p>
            <a:pPr algn="r" rtl="1">
              <a:lnSpc>
                <a:spcPct val="150000"/>
              </a:lnSpc>
            </a:pPr>
            <a:r>
              <a:rPr lang="he-IL" dirty="0">
                <a:effectLst/>
                <a:latin typeface="Calibri" panose="020F0502020204030204" pitchFamily="34" charset="0"/>
                <a:ea typeface="Calibri" panose="020F0502020204030204" pitchFamily="34" charset="0"/>
                <a:cs typeface="Calibri" panose="020F0502020204030204" pitchFamily="34" charset="0"/>
              </a:rPr>
              <a:t>באירוע יהיו גורמי אבטחה חמושים. במידה שאין הנחיות מקב"ט הרשות יש לעמוד במינימום התנועתי הנדרש לפי כמות המשתתפים:</a:t>
            </a:r>
          </a:p>
          <a:p>
            <a:pPr algn="r" rtl="1">
              <a:lnSpc>
                <a:spcPct val="150000"/>
              </a:lnSpc>
            </a:pPr>
            <a:r>
              <a:rPr lang="he-IL" dirty="0">
                <a:effectLst/>
                <a:latin typeface="Calibri" panose="020F0502020204030204" pitchFamily="34" charset="0"/>
                <a:ea typeface="Calibri" panose="020F0502020204030204" pitchFamily="34" charset="0"/>
                <a:cs typeface="Calibri" panose="020F0502020204030204" pitchFamily="34" charset="0"/>
              </a:rPr>
              <a:t>1-200: 1 חמוש</a:t>
            </a:r>
          </a:p>
          <a:p>
            <a:pPr algn="r" rtl="1">
              <a:lnSpc>
                <a:spcPct val="150000"/>
              </a:lnSpc>
            </a:pPr>
            <a:r>
              <a:rPr lang="he-IL" dirty="0">
                <a:effectLst/>
                <a:latin typeface="Calibri" panose="020F0502020204030204" pitchFamily="34" charset="0"/>
                <a:ea typeface="Calibri" panose="020F0502020204030204" pitchFamily="34" charset="0"/>
                <a:cs typeface="Calibri" panose="020F0502020204030204" pitchFamily="34" charset="0"/>
              </a:rPr>
              <a:t>201-400: 2 חמוש (ניתן להשתמש בהורים מתנדבים, לפחות אחד מחברת אבטחה מורשית)</a:t>
            </a:r>
          </a:p>
          <a:p>
            <a:pPr algn="r" rtl="1">
              <a:lnSpc>
                <a:spcPct val="150000"/>
              </a:lnSpc>
            </a:pPr>
            <a:r>
              <a:rPr lang="he-IL" dirty="0">
                <a:effectLst/>
                <a:latin typeface="Calibri" panose="020F0502020204030204" pitchFamily="34" charset="0"/>
                <a:ea typeface="Calibri" panose="020F0502020204030204" pitchFamily="34" charset="0"/>
                <a:cs typeface="Calibri" panose="020F0502020204030204" pitchFamily="34" charset="0"/>
              </a:rPr>
              <a:t>400 ומעלה: 3 חמוש (ניתן  בהורים מתנדבים, לפחות אחד מחברת אבטחה מורשית).</a:t>
            </a:r>
          </a:p>
          <a:p>
            <a:pPr algn="r" rtl="1">
              <a:lnSpc>
                <a:spcPct val="150000"/>
              </a:lnSpc>
            </a:pPr>
            <a:endParaRPr lang="he-IL" dirty="0">
              <a:effectLst/>
              <a:latin typeface="Calibri" panose="020F0502020204030204" pitchFamily="34" charset="0"/>
              <a:ea typeface="Calibri" panose="020F0502020204030204" pitchFamily="34" charset="0"/>
              <a:cs typeface="Calibri" panose="020F0502020204030204" pitchFamily="34" charset="0"/>
            </a:endParaRPr>
          </a:p>
          <a:p>
            <a:pPr algn="r" rtl="1">
              <a:lnSpc>
                <a:spcPct val="150000"/>
              </a:lnSpc>
            </a:pPr>
            <a:r>
              <a:rPr lang="he-IL" dirty="0">
                <a:effectLst/>
                <a:latin typeface="Calibri" panose="020F0502020204030204" pitchFamily="34" charset="0"/>
                <a:ea typeface="Calibri" panose="020F0502020204030204" pitchFamily="34" charset="0"/>
                <a:cs typeface="Calibri" panose="020F0502020204030204" pitchFamily="34" charset="0"/>
              </a:rPr>
              <a:t>חשוב במידת היכולת לייצר אבטחה בעמדת ש.ג. או אבטחה בנק' ההתכנסות המרכזית של האירוע (עדיפות לחמוש מחברת האבטחה). באירועים בהם יש יותר מחמוש אחד יש לייצר פטרול.</a:t>
            </a:r>
          </a:p>
          <a:p>
            <a:pPr algn="r" rtl="1">
              <a:lnSpc>
                <a:spcPct val="150000"/>
              </a:lnSpc>
            </a:pPr>
            <a:r>
              <a:rPr lang="he-IL" dirty="0">
                <a:effectLst/>
                <a:latin typeface="Calibri" panose="020F0502020204030204" pitchFamily="34" charset="0"/>
                <a:ea typeface="Calibri" panose="020F0502020204030204" pitchFamily="34" charset="0"/>
                <a:cs typeface="Calibri" panose="020F0502020204030204" pitchFamily="34" charset="0"/>
              </a:rPr>
              <a:t>על אחראי הביטחון לתדרך את המאבטחים ולמקם אותם בשטח.</a:t>
            </a:r>
          </a:p>
          <a:p>
            <a:pPr algn="r" rtl="1">
              <a:lnSpc>
                <a:spcPct val="150000"/>
              </a:lnSpc>
            </a:pPr>
            <a:endParaRPr lang="he-IL" dirty="0">
              <a:effectLst/>
              <a:latin typeface="Calibri" panose="020F0502020204030204" pitchFamily="34" charset="0"/>
              <a:ea typeface="Calibri" panose="020F0502020204030204" pitchFamily="34" charset="0"/>
              <a:cs typeface="Calibri" panose="020F0502020204030204" pitchFamily="34" charset="0"/>
            </a:endParaRPr>
          </a:p>
          <a:p>
            <a:pPr algn="r" rtl="1">
              <a:lnSpc>
                <a:spcPct val="150000"/>
              </a:lnSpc>
            </a:pPr>
            <a:r>
              <a:rPr lang="he-IL" dirty="0">
                <a:effectLst/>
                <a:latin typeface="Calibri" panose="020F0502020204030204" pitchFamily="34" charset="0"/>
                <a:ea typeface="Calibri" panose="020F0502020204030204" pitchFamily="34" charset="0"/>
                <a:cs typeface="Calibri" panose="020F0502020204030204" pitchFamily="34" charset="0"/>
              </a:rPr>
              <a:t>בכל מקרה, במידה והנחיות קב"ט הרשות מקלות על הנחיות התנועה בתחום זה - יש להציג </a:t>
            </a:r>
            <a:r>
              <a:rPr lang="he-IL" b="1" dirty="0">
                <a:effectLst/>
                <a:latin typeface="Calibri" panose="020F0502020204030204" pitchFamily="34" charset="0"/>
                <a:ea typeface="Calibri" panose="020F0502020204030204" pitchFamily="34" charset="0"/>
                <a:cs typeface="Calibri" panose="020F0502020204030204" pitchFamily="34" charset="0"/>
              </a:rPr>
              <a:t>אישור בכתב</a:t>
            </a:r>
            <a:r>
              <a:rPr lang="he-IL" dirty="0">
                <a:effectLst/>
                <a:latin typeface="Calibri" panose="020F0502020204030204" pitchFamily="34" charset="0"/>
                <a:ea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2678314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E3BE95-A0E8-041D-3076-350EC6DDDB9E}"/>
            </a:ext>
          </a:extLst>
        </p:cNvPr>
        <p:cNvGrpSpPr/>
        <p:nvPr/>
      </p:nvGrpSpPr>
      <p:grpSpPr>
        <a:xfrm>
          <a:off x="0" y="0"/>
          <a:ext cx="0" cy="0"/>
          <a:chOff x="0" y="0"/>
          <a:chExt cx="0" cy="0"/>
        </a:xfrm>
      </p:grpSpPr>
      <p:pic>
        <p:nvPicPr>
          <p:cNvPr id="5" name="תמונה 4">
            <a:extLst>
              <a:ext uri="{FF2B5EF4-FFF2-40B4-BE49-F238E27FC236}">
                <a16:creationId xmlns:a16="http://schemas.microsoft.com/office/drawing/2014/main" id="{DD897834-A2A3-CA10-91CD-6D5406B2E0A7}"/>
              </a:ext>
            </a:extLst>
          </p:cNvPr>
          <p:cNvPicPr>
            <a:picLocks noChangeAspect="1"/>
          </p:cNvPicPr>
          <p:nvPr/>
        </p:nvPicPr>
        <p:blipFill>
          <a:blip r:embed="rId2"/>
          <a:stretch>
            <a:fillRect/>
          </a:stretch>
        </p:blipFill>
        <p:spPr>
          <a:xfrm>
            <a:off x="0" y="0"/>
            <a:ext cx="9144000" cy="6858000"/>
          </a:xfrm>
          <a:prstGeom prst="rect">
            <a:avLst/>
          </a:prstGeom>
        </p:spPr>
      </p:pic>
      <p:sp>
        <p:nvSpPr>
          <p:cNvPr id="3" name="TextBox 3">
            <a:extLst>
              <a:ext uri="{FF2B5EF4-FFF2-40B4-BE49-F238E27FC236}">
                <a16:creationId xmlns:a16="http://schemas.microsoft.com/office/drawing/2014/main" id="{F6C62F5E-CE43-AFB4-B63C-F9542BC037DF}"/>
              </a:ext>
            </a:extLst>
          </p:cNvPr>
          <p:cNvSpPr txBox="1"/>
          <p:nvPr/>
        </p:nvSpPr>
        <p:spPr>
          <a:xfrm>
            <a:off x="215643" y="678088"/>
            <a:ext cx="8856476" cy="646331"/>
          </a:xfrm>
          <a:prstGeom prst="rect">
            <a:avLst/>
          </a:prstGeom>
          <a:noFill/>
        </p:spPr>
        <p:txBody>
          <a:bodyPr wrap="square" lIns="91440" tIns="45720" rIns="91440" bIns="45720" rtlCol="1" anchor="t">
            <a:spAutoFit/>
          </a:bodyPr>
          <a:lstStyle/>
          <a:p>
            <a:pPr algn="ctr" rtl="1"/>
            <a:r>
              <a:rPr lang="he-IL" sz="3600" b="1" dirty="0">
                <a:ea typeface="Calibri" panose="020F0502020204030204" pitchFamily="34" charset="0"/>
                <a:cs typeface="Calibri"/>
              </a:rPr>
              <a:t>תיק אבטחת אירוע:</a:t>
            </a:r>
            <a:endParaRPr lang="he-IL" sz="3600" dirty="0">
              <a:ea typeface="Calibri" panose="020F0502020204030204" pitchFamily="34" charset="0"/>
              <a:cs typeface="Calibri" panose="020F0502020204030204" pitchFamily="34" charset="0"/>
            </a:endParaRPr>
          </a:p>
        </p:txBody>
      </p:sp>
      <p:sp>
        <p:nvSpPr>
          <p:cNvPr id="10" name="תיבת טקסט 9">
            <a:extLst>
              <a:ext uri="{FF2B5EF4-FFF2-40B4-BE49-F238E27FC236}">
                <a16:creationId xmlns:a16="http://schemas.microsoft.com/office/drawing/2014/main" id="{6FD94992-EE9A-F660-A60C-9184556852F8}"/>
              </a:ext>
            </a:extLst>
          </p:cNvPr>
          <p:cNvSpPr txBox="1"/>
          <p:nvPr/>
        </p:nvSpPr>
        <p:spPr>
          <a:xfrm>
            <a:off x="631822" y="1437406"/>
            <a:ext cx="8024117" cy="4661276"/>
          </a:xfrm>
          <a:prstGeom prst="rect">
            <a:avLst/>
          </a:prstGeom>
          <a:noFill/>
        </p:spPr>
        <p:txBody>
          <a:bodyPr wrap="square">
            <a:spAutoFit/>
          </a:bodyPr>
          <a:lstStyle/>
          <a:p>
            <a:pPr algn="r" rtl="1">
              <a:lnSpc>
                <a:spcPct val="150000"/>
              </a:lnSpc>
            </a:pPr>
            <a:r>
              <a:rPr lang="he-IL" sz="2000" b="1" u="sng" dirty="0">
                <a:latin typeface="Calibri" panose="020F0502020204030204" pitchFamily="34" charset="0"/>
                <a:ea typeface="Calibri" panose="020F0502020204030204" pitchFamily="34" charset="0"/>
                <a:cs typeface="Calibri" panose="020F0502020204030204" pitchFamily="34" charset="0"/>
              </a:rPr>
              <a:t>מטרת התיק :</a:t>
            </a:r>
            <a:r>
              <a:rPr lang="en-US" sz="2000" dirty="0">
                <a:latin typeface="Calibri" panose="020F0502020204030204" pitchFamily="34" charset="0"/>
                <a:ea typeface="Calibri" panose="020F0502020204030204" pitchFamily="34" charset="0"/>
                <a:cs typeface="Calibri" panose="020F0502020204030204" pitchFamily="34" charset="0"/>
              </a:rPr>
              <a:t> </a:t>
            </a:r>
            <a:r>
              <a:rPr lang="he-IL" sz="2000" dirty="0">
                <a:latin typeface="Calibri" panose="020F0502020204030204" pitchFamily="34" charset="0"/>
                <a:ea typeface="Calibri" panose="020F0502020204030204" pitchFamily="34" charset="0"/>
                <a:cs typeface="Calibri" panose="020F0502020204030204" pitchFamily="34" charset="0"/>
              </a:rPr>
              <a:t>שמירה על ביטחונם ובריאותם של האורחים, החניכים והצוות המלווה. מניעת פגיעה פיזית במאובטחים, שמירה על רכושם וציוד האירוע הכללי. שמירה על הסדר הציבורי להתנהלות הפעילות והאורחים באירוע.</a:t>
            </a:r>
          </a:p>
          <a:p>
            <a:pPr algn="r" rtl="1">
              <a:lnSpc>
                <a:spcPct val="150000"/>
              </a:lnSpc>
            </a:pPr>
            <a:endParaRPr lang="he-IL" sz="2000" dirty="0">
              <a:latin typeface="Calibri" panose="020F0502020204030204" pitchFamily="34" charset="0"/>
              <a:ea typeface="Calibri" panose="020F0502020204030204" pitchFamily="34" charset="0"/>
              <a:cs typeface="Calibri" panose="020F0502020204030204" pitchFamily="34" charset="0"/>
            </a:endParaRPr>
          </a:p>
          <a:p>
            <a:pPr algn="r" rtl="1">
              <a:lnSpc>
                <a:spcPct val="150000"/>
              </a:lnSpc>
            </a:pPr>
            <a:r>
              <a:rPr lang="he-IL" sz="2000" dirty="0">
                <a:latin typeface="Calibri" panose="020F0502020204030204" pitchFamily="34" charset="0"/>
                <a:ea typeface="Calibri" panose="020F0502020204030204" pitchFamily="34" charset="0"/>
                <a:cs typeface="Calibri" panose="020F0502020204030204" pitchFamily="34" charset="0"/>
              </a:rPr>
              <a:t>בתיק אבטחת אירוע יהיו : מפת אירוע, בה יסומן מיקום הקהל, הבמה, פריסת עמדות הג"ס, פריסת חשמל, מיקומי גורמי אבטחה ורפואה וכו'. </a:t>
            </a:r>
          </a:p>
          <a:p>
            <a:pPr algn="r" rtl="1">
              <a:lnSpc>
                <a:spcPct val="150000"/>
              </a:lnSpc>
            </a:pPr>
            <a:endParaRPr lang="he-IL" sz="2000" dirty="0">
              <a:effectLst/>
              <a:latin typeface="Calibri" panose="020F0502020204030204" pitchFamily="34" charset="0"/>
              <a:ea typeface="Calibri" panose="020F0502020204030204" pitchFamily="34" charset="0"/>
              <a:cs typeface="Calibri" panose="020F0502020204030204" pitchFamily="34" charset="0"/>
            </a:endParaRPr>
          </a:p>
          <a:p>
            <a:pPr algn="r" rtl="1">
              <a:lnSpc>
                <a:spcPct val="150000"/>
              </a:lnSpc>
            </a:pPr>
            <a:r>
              <a:rPr lang="he-IL" sz="2000" u="sng" dirty="0">
                <a:effectLst/>
                <a:latin typeface="Calibri" panose="020F0502020204030204" pitchFamily="34" charset="0"/>
                <a:ea typeface="Calibri" panose="020F0502020204030204" pitchFamily="34" charset="0"/>
                <a:cs typeface="Calibri" panose="020F0502020204030204" pitchFamily="34" charset="0"/>
              </a:rPr>
              <a:t>אישור תיק אבטחת האירוע הוא לפי המדרג הבא:</a:t>
            </a:r>
          </a:p>
          <a:p>
            <a:pPr algn="r" rtl="1">
              <a:lnSpc>
                <a:spcPct val="150000"/>
              </a:lnSpc>
            </a:pPr>
            <a:r>
              <a:rPr lang="he-IL" sz="2000" dirty="0">
                <a:effectLst/>
                <a:latin typeface="Calibri" panose="020F0502020204030204" pitchFamily="34" charset="0"/>
                <a:ea typeface="Calibri" panose="020F0502020204030204" pitchFamily="34" charset="0"/>
                <a:cs typeface="Calibri" panose="020F0502020204030204" pitchFamily="34" charset="0"/>
              </a:rPr>
              <a:t>באירוע בו משתתפים עד 400 משתתפים – המפה תאושר ע"י מתחקר רמה 2.</a:t>
            </a:r>
          </a:p>
          <a:p>
            <a:pPr algn="r" rtl="1">
              <a:lnSpc>
                <a:spcPct val="150000"/>
              </a:lnSpc>
            </a:pPr>
            <a:r>
              <a:rPr lang="he-IL" sz="2000" dirty="0">
                <a:effectLst/>
                <a:latin typeface="Calibri" panose="020F0502020204030204" pitchFamily="34" charset="0"/>
                <a:ea typeface="Calibri" panose="020F0502020204030204" pitchFamily="34" charset="0"/>
                <a:cs typeface="Calibri" panose="020F0502020204030204" pitchFamily="34" charset="0"/>
              </a:rPr>
              <a:t>באירוע בו משתתפים מעל 400 משתתפים – המפה תאושר ע"י מתחקר רמה 3. </a:t>
            </a:r>
          </a:p>
        </p:txBody>
      </p:sp>
    </p:spTree>
    <p:extLst>
      <p:ext uri="{BB962C8B-B14F-4D97-AF65-F5344CB8AC3E}">
        <p14:creationId xmlns:p14="http://schemas.microsoft.com/office/powerpoint/2010/main" val="6455311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תמונה 4">
            <a:extLst>
              <a:ext uri="{FF2B5EF4-FFF2-40B4-BE49-F238E27FC236}">
                <a16:creationId xmlns:a16="http://schemas.microsoft.com/office/drawing/2014/main" id="{F09AD891-A5B8-244C-B986-BCDFB0435D4A}"/>
              </a:ext>
            </a:extLst>
          </p:cNvPr>
          <p:cNvPicPr>
            <a:picLocks noChangeAspect="1"/>
          </p:cNvPicPr>
          <p:nvPr/>
        </p:nvPicPr>
        <p:blipFill>
          <a:blip r:embed="rId2"/>
          <a:stretch>
            <a:fillRect/>
          </a:stretch>
        </p:blipFill>
        <p:spPr>
          <a:xfrm>
            <a:off x="0" y="0"/>
            <a:ext cx="9144000" cy="6858000"/>
          </a:xfrm>
          <a:prstGeom prst="rect">
            <a:avLst/>
          </a:prstGeom>
        </p:spPr>
      </p:pic>
      <p:sp>
        <p:nvSpPr>
          <p:cNvPr id="3" name="TextBox 3">
            <a:extLst>
              <a:ext uri="{FF2B5EF4-FFF2-40B4-BE49-F238E27FC236}">
                <a16:creationId xmlns:a16="http://schemas.microsoft.com/office/drawing/2014/main" id="{8EC374AF-1572-B3A1-6F67-02D28B78C740}"/>
              </a:ext>
            </a:extLst>
          </p:cNvPr>
          <p:cNvSpPr txBox="1"/>
          <p:nvPr/>
        </p:nvSpPr>
        <p:spPr>
          <a:xfrm>
            <a:off x="143762" y="791075"/>
            <a:ext cx="8856476" cy="646331"/>
          </a:xfrm>
          <a:prstGeom prst="rect">
            <a:avLst/>
          </a:prstGeom>
          <a:noFill/>
        </p:spPr>
        <p:txBody>
          <a:bodyPr wrap="square" lIns="91440" tIns="45720" rIns="91440" bIns="45720" rtlCol="1" anchor="t">
            <a:spAutoFit/>
          </a:bodyPr>
          <a:lstStyle/>
          <a:p>
            <a:pPr algn="ctr" rtl="1"/>
            <a:r>
              <a:rPr lang="he-IL" sz="3600" b="1" dirty="0">
                <a:latin typeface="Calibri"/>
                <a:ea typeface="Calibri" panose="020F0502020204030204" pitchFamily="34" charset="0"/>
                <a:cs typeface="Calibri"/>
              </a:rPr>
              <a:t>מאיפה מתחילים?</a:t>
            </a:r>
            <a:endParaRPr lang="he-IL" sz="3600" dirty="0">
              <a:latin typeface="Calibri" panose="020F0502020204030204" pitchFamily="34" charset="0"/>
              <a:ea typeface="Calibri" panose="020F0502020204030204" pitchFamily="34" charset="0"/>
              <a:cs typeface="Calibri" panose="020F0502020204030204" pitchFamily="34" charset="0"/>
            </a:endParaRPr>
          </a:p>
        </p:txBody>
      </p:sp>
      <p:sp>
        <p:nvSpPr>
          <p:cNvPr id="4" name="תיבת טקסט 3">
            <a:extLst>
              <a:ext uri="{FF2B5EF4-FFF2-40B4-BE49-F238E27FC236}">
                <a16:creationId xmlns:a16="http://schemas.microsoft.com/office/drawing/2014/main" id="{C9DC6815-23BB-1576-4CE9-E17F13F2CF92}"/>
              </a:ext>
            </a:extLst>
          </p:cNvPr>
          <p:cNvSpPr txBox="1"/>
          <p:nvPr/>
        </p:nvSpPr>
        <p:spPr>
          <a:xfrm>
            <a:off x="914400" y="1659285"/>
            <a:ext cx="7551506" cy="3911199"/>
          </a:xfrm>
          <a:prstGeom prst="rect">
            <a:avLst/>
          </a:prstGeom>
          <a:noFill/>
        </p:spPr>
        <p:txBody>
          <a:bodyPr wrap="square">
            <a:spAutoFit/>
          </a:bodyPr>
          <a:lstStyle/>
          <a:p>
            <a:pPr marL="514350" indent="-514350" algn="just" rtl="1">
              <a:lnSpc>
                <a:spcPct val="200000"/>
              </a:lnSpc>
              <a:buFont typeface="+mj-lt"/>
              <a:buAutoNum type="arabicPeriod"/>
            </a:pPr>
            <a:r>
              <a:rPr lang="he-IL" sz="2000" dirty="0">
                <a:latin typeface="Calibri" panose="020F0502020204030204" pitchFamily="34" charset="0"/>
                <a:ea typeface="Calibri" panose="020F0502020204030204" pitchFamily="34" charset="0"/>
                <a:cs typeface="Calibri" panose="020F0502020204030204" pitchFamily="34" charset="0"/>
              </a:rPr>
              <a:t>קוראים בעיון את הפורמט התנועתי, כולל כל סעיפי המשנה.</a:t>
            </a:r>
          </a:p>
          <a:p>
            <a:pPr marL="514350" indent="-514350" algn="just" rtl="1">
              <a:lnSpc>
                <a:spcPct val="200000"/>
              </a:lnSpc>
              <a:buFont typeface="+mj-lt"/>
              <a:buAutoNum type="arabicPeriod"/>
            </a:pPr>
            <a:r>
              <a:rPr lang="he-IL" sz="2000" dirty="0">
                <a:latin typeface="Calibri" panose="020F0502020204030204" pitchFamily="34" charset="0"/>
                <a:ea typeface="Calibri" panose="020F0502020204030204" pitchFamily="34" charset="0"/>
                <a:cs typeface="Calibri" panose="020F0502020204030204" pitchFamily="34" charset="0"/>
              </a:rPr>
              <a:t>מתחילים בניתוח השטח כדי להבין את הסביבה וכיצד היא משפיעה על האבטחה: שטחים שולטים, כבישים, שטחים פתוחים, שטחים עם צמחייה, מתקנים סמוכים וכו'.</a:t>
            </a:r>
          </a:p>
          <a:p>
            <a:pPr marL="514350" indent="-514350" algn="just" rtl="1">
              <a:lnSpc>
                <a:spcPct val="200000"/>
              </a:lnSpc>
              <a:buFont typeface="+mj-lt"/>
              <a:buAutoNum type="arabicPeriod"/>
            </a:pPr>
            <a:r>
              <a:rPr lang="he-IL" sz="2000" dirty="0">
                <a:latin typeface="Calibri" panose="020F0502020204030204" pitchFamily="34" charset="0"/>
                <a:ea typeface="Calibri" panose="020F0502020204030204" pitchFamily="34" charset="0"/>
                <a:cs typeface="Calibri" panose="020F0502020204030204" pitchFamily="34" charset="0"/>
              </a:rPr>
              <a:t>יש להציג את הפרטים ע"ב מפה/תצלום אוויר.</a:t>
            </a:r>
          </a:p>
          <a:p>
            <a:pPr algn="just" rtl="1">
              <a:lnSpc>
                <a:spcPct val="200000"/>
              </a:lnSpc>
            </a:pPr>
            <a:r>
              <a:rPr lang="he-IL" sz="2800" b="0" i="0" dirty="0">
                <a:effectLst/>
                <a:latin typeface="Calibri" panose="020F0502020204030204" pitchFamily="34" charset="0"/>
                <a:ea typeface="Calibri" panose="020F0502020204030204" pitchFamily="34" charset="0"/>
                <a:cs typeface="Calibri" panose="020F0502020204030204" pitchFamily="34" charset="0"/>
              </a:rPr>
              <a:t> </a:t>
            </a:r>
            <a:endParaRPr lang="he-IL" sz="28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1710581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118018-D8E4-7C3E-81FF-8C3FAB41DA26}"/>
            </a:ext>
          </a:extLst>
        </p:cNvPr>
        <p:cNvGrpSpPr/>
        <p:nvPr/>
      </p:nvGrpSpPr>
      <p:grpSpPr>
        <a:xfrm>
          <a:off x="0" y="0"/>
          <a:ext cx="0" cy="0"/>
          <a:chOff x="0" y="0"/>
          <a:chExt cx="0" cy="0"/>
        </a:xfrm>
      </p:grpSpPr>
      <p:pic>
        <p:nvPicPr>
          <p:cNvPr id="5" name="תמונה 4">
            <a:extLst>
              <a:ext uri="{FF2B5EF4-FFF2-40B4-BE49-F238E27FC236}">
                <a16:creationId xmlns:a16="http://schemas.microsoft.com/office/drawing/2014/main" id="{95B4D516-AE83-44D4-3F9A-DC1B44B41CC1}"/>
              </a:ext>
            </a:extLst>
          </p:cNvPr>
          <p:cNvPicPr>
            <a:picLocks noChangeAspect="1"/>
          </p:cNvPicPr>
          <p:nvPr/>
        </p:nvPicPr>
        <p:blipFill>
          <a:blip r:embed="rId2"/>
          <a:stretch>
            <a:fillRect/>
          </a:stretch>
        </p:blipFill>
        <p:spPr>
          <a:xfrm>
            <a:off x="0" y="0"/>
            <a:ext cx="9144000" cy="6858000"/>
          </a:xfrm>
          <a:prstGeom prst="rect">
            <a:avLst/>
          </a:prstGeom>
        </p:spPr>
      </p:pic>
      <p:sp>
        <p:nvSpPr>
          <p:cNvPr id="3" name="TextBox 3">
            <a:extLst>
              <a:ext uri="{FF2B5EF4-FFF2-40B4-BE49-F238E27FC236}">
                <a16:creationId xmlns:a16="http://schemas.microsoft.com/office/drawing/2014/main" id="{BB7B7435-448D-A2BB-CE1A-4A353ECA87EE}"/>
              </a:ext>
            </a:extLst>
          </p:cNvPr>
          <p:cNvSpPr txBox="1"/>
          <p:nvPr/>
        </p:nvSpPr>
        <p:spPr>
          <a:xfrm>
            <a:off x="215643" y="678088"/>
            <a:ext cx="8856476" cy="646331"/>
          </a:xfrm>
          <a:prstGeom prst="rect">
            <a:avLst/>
          </a:prstGeom>
          <a:noFill/>
        </p:spPr>
        <p:txBody>
          <a:bodyPr wrap="square" lIns="91440" tIns="45720" rIns="91440" bIns="45720" rtlCol="1" anchor="t">
            <a:spAutoFit/>
          </a:bodyPr>
          <a:lstStyle/>
          <a:p>
            <a:pPr algn="ctr" rtl="1"/>
            <a:r>
              <a:rPr lang="he-IL" sz="3600" b="1" dirty="0">
                <a:ea typeface="Calibri" panose="020F0502020204030204" pitchFamily="34" charset="0"/>
                <a:cs typeface="Calibri"/>
              </a:rPr>
              <a:t>תיק אבטחת אירוע:</a:t>
            </a:r>
            <a:endParaRPr lang="he-IL" sz="3600" dirty="0">
              <a:ea typeface="Calibri" panose="020F0502020204030204" pitchFamily="34" charset="0"/>
              <a:cs typeface="Calibri" panose="020F0502020204030204" pitchFamily="34" charset="0"/>
            </a:endParaRPr>
          </a:p>
        </p:txBody>
      </p:sp>
      <p:pic>
        <p:nvPicPr>
          <p:cNvPr id="2" name="תמונה 1" descr="תמונה שמכילה מפה, טקסט, צילום מסך">
            <a:extLst>
              <a:ext uri="{FF2B5EF4-FFF2-40B4-BE49-F238E27FC236}">
                <a16:creationId xmlns:a16="http://schemas.microsoft.com/office/drawing/2014/main" id="{C093F42D-3E68-3600-EEC6-FF54EC0CD11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2063" y="1324419"/>
            <a:ext cx="8239874" cy="5093208"/>
          </a:xfrm>
          <a:prstGeom prst="rect">
            <a:avLst/>
          </a:prstGeom>
          <a:noFill/>
          <a:ln>
            <a:noFill/>
          </a:ln>
        </p:spPr>
      </p:pic>
    </p:spTree>
    <p:extLst>
      <p:ext uri="{BB962C8B-B14F-4D97-AF65-F5344CB8AC3E}">
        <p14:creationId xmlns:p14="http://schemas.microsoft.com/office/powerpoint/2010/main" val="12347926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תמונה 4">
            <a:extLst>
              <a:ext uri="{FF2B5EF4-FFF2-40B4-BE49-F238E27FC236}">
                <a16:creationId xmlns:a16="http://schemas.microsoft.com/office/drawing/2014/main" id="{F09AD891-A5B8-244C-B986-BCDFB0435D4A}"/>
              </a:ext>
            </a:extLst>
          </p:cNvPr>
          <p:cNvPicPr>
            <a:picLocks noChangeAspect="1"/>
          </p:cNvPicPr>
          <p:nvPr/>
        </p:nvPicPr>
        <p:blipFill>
          <a:blip r:embed="rId3"/>
          <a:stretch>
            <a:fillRect/>
          </a:stretch>
        </p:blipFill>
        <p:spPr>
          <a:xfrm>
            <a:off x="0" y="0"/>
            <a:ext cx="9144000" cy="6858000"/>
          </a:xfrm>
          <a:prstGeom prst="rect">
            <a:avLst/>
          </a:prstGeom>
        </p:spPr>
      </p:pic>
      <p:sp>
        <p:nvSpPr>
          <p:cNvPr id="3" name="TextBox 3">
            <a:extLst>
              <a:ext uri="{FF2B5EF4-FFF2-40B4-BE49-F238E27FC236}">
                <a16:creationId xmlns:a16="http://schemas.microsoft.com/office/drawing/2014/main" id="{8EC374AF-1572-B3A1-6F67-02D28B78C740}"/>
              </a:ext>
            </a:extLst>
          </p:cNvPr>
          <p:cNvSpPr txBox="1"/>
          <p:nvPr/>
        </p:nvSpPr>
        <p:spPr>
          <a:xfrm>
            <a:off x="143762" y="2613392"/>
            <a:ext cx="8856476" cy="2554545"/>
          </a:xfrm>
          <a:prstGeom prst="rect">
            <a:avLst/>
          </a:prstGeom>
          <a:noFill/>
        </p:spPr>
        <p:txBody>
          <a:bodyPr wrap="square" lIns="91440" tIns="45720" rIns="91440" bIns="45720" rtlCol="1" anchor="t">
            <a:spAutoFit/>
          </a:bodyPr>
          <a:lstStyle/>
          <a:p>
            <a:pPr algn="ctr" rtl="1"/>
            <a:r>
              <a:rPr lang="he-IL" sz="6000" b="1" dirty="0">
                <a:latin typeface="Calibri"/>
                <a:ea typeface="Calibri" panose="020F0502020204030204" pitchFamily="34" charset="0"/>
                <a:cs typeface="Calibri"/>
              </a:rPr>
              <a:t>תיק אבטחת אירוע </a:t>
            </a:r>
          </a:p>
          <a:p>
            <a:pPr algn="ctr" rtl="1"/>
            <a:r>
              <a:rPr lang="he-IL" sz="6000" b="1" dirty="0">
                <a:latin typeface="Calibri"/>
                <a:ea typeface="Calibri" panose="020F0502020204030204" pitchFamily="34" charset="0"/>
                <a:cs typeface="Calibri"/>
                <a:hlinkClick r:id="rId4"/>
              </a:rPr>
              <a:t>קישור לתיק</a:t>
            </a:r>
            <a:endParaRPr lang="he-IL" sz="6000" b="1" dirty="0">
              <a:latin typeface="Calibri"/>
              <a:ea typeface="Calibri" panose="020F0502020204030204" pitchFamily="34" charset="0"/>
              <a:cs typeface="Calibri"/>
            </a:endParaRPr>
          </a:p>
          <a:p>
            <a:pPr algn="r" rtl="1"/>
            <a:endParaRPr lang="he-IL" sz="2000" dirty="0">
              <a:latin typeface="Calibri" panose="020F0502020204030204" pitchFamily="34" charset="0"/>
              <a:ea typeface="Calibri" panose="020F0502020204030204" pitchFamily="34" charset="0"/>
              <a:cs typeface="Calibri" panose="020F0502020204030204" pitchFamily="34" charset="0"/>
            </a:endParaRPr>
          </a:p>
          <a:p>
            <a:pPr marL="457200" indent="-457200" algn="r" rtl="1">
              <a:buFont typeface="Arial" panose="020B0604020202020204" pitchFamily="34" charset="0"/>
              <a:buChar char="•"/>
            </a:pPr>
            <a:endParaRPr lang="he-IL" sz="2000" b="1"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850149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0" name="Rectangle 12">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תמונה 2" descr="תמונה שמכילה צילום מסך, טקסט, איור, עיצוב&#10;&#10;התיאור נוצר באופן אוטומטי">
            <a:extLst>
              <a:ext uri="{FF2B5EF4-FFF2-40B4-BE49-F238E27FC236}">
                <a16:creationId xmlns:a16="http://schemas.microsoft.com/office/drawing/2014/main" id="{6D8CB868-89A8-CECA-FBB9-1FAAC2EC3E72}"/>
              </a:ext>
            </a:extLst>
          </p:cNvPr>
          <p:cNvPicPr>
            <a:picLocks noChangeAspect="1"/>
          </p:cNvPicPr>
          <p:nvPr/>
        </p:nvPicPr>
        <p:blipFill rotWithShape="1">
          <a:blip r:embed="rId2">
            <a:alphaModFix amt="50000"/>
          </a:blip>
          <a:srcRect l="13992" r="7" b="-1"/>
          <a:stretch/>
        </p:blipFill>
        <p:spPr>
          <a:xfrm>
            <a:off x="20" y="1282"/>
            <a:ext cx="9143980" cy="6856718"/>
          </a:xfrm>
          <a:prstGeom prst="rect">
            <a:avLst/>
          </a:prstGeom>
        </p:spPr>
      </p:pic>
      <p:sp>
        <p:nvSpPr>
          <p:cNvPr id="4" name="תיבת טקסט 3">
            <a:extLst>
              <a:ext uri="{FF2B5EF4-FFF2-40B4-BE49-F238E27FC236}">
                <a16:creationId xmlns:a16="http://schemas.microsoft.com/office/drawing/2014/main" id="{6DAE84C6-44C9-84F2-767E-A89FE4021DD0}"/>
              </a:ext>
            </a:extLst>
          </p:cNvPr>
          <p:cNvSpPr txBox="1"/>
          <p:nvPr/>
        </p:nvSpPr>
        <p:spPr>
          <a:xfrm>
            <a:off x="1143000" y="1122362"/>
            <a:ext cx="6858000" cy="2900518"/>
          </a:xfrm>
          <a:prstGeom prst="rect">
            <a:avLst/>
          </a:prstGeom>
        </p:spPr>
        <p:txBody>
          <a:bodyPr vert="horz" lIns="91440" tIns="45720" rIns="91440" bIns="45720" rtlCol="0" anchor="b">
            <a:normAutofit/>
          </a:bodyPr>
          <a:lstStyle/>
          <a:p>
            <a:pPr algn="ctr" defTabSz="914400" rtl="1">
              <a:lnSpc>
                <a:spcPct val="90000"/>
              </a:lnSpc>
              <a:spcBef>
                <a:spcPct val="0"/>
              </a:spcBef>
              <a:spcAft>
                <a:spcPts val="600"/>
              </a:spcAft>
            </a:pPr>
            <a:r>
              <a:rPr lang="en-US" sz="6000" b="1" dirty="0">
                <a:solidFill>
                  <a:srgbClr val="FFFFFF"/>
                </a:solidFill>
                <a:latin typeface="Calibri" panose="020F0502020204030204" pitchFamily="34" charset="0"/>
                <a:ea typeface="Calibri" panose="020F0502020204030204" pitchFamily="34" charset="0"/>
                <a:cs typeface="Calibri" panose="020F0502020204030204" pitchFamily="34" charset="0"/>
              </a:rPr>
              <a:t>שאלות?</a:t>
            </a:r>
          </a:p>
        </p:txBody>
      </p:sp>
    </p:spTree>
    <p:extLst>
      <p:ext uri="{BB962C8B-B14F-4D97-AF65-F5344CB8AC3E}">
        <p14:creationId xmlns:p14="http://schemas.microsoft.com/office/powerpoint/2010/main" val="2753856818"/>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תמונה 4">
            <a:extLst>
              <a:ext uri="{FF2B5EF4-FFF2-40B4-BE49-F238E27FC236}">
                <a16:creationId xmlns:a16="http://schemas.microsoft.com/office/drawing/2014/main" id="{F09AD891-A5B8-244C-B986-BCDFB0435D4A}"/>
              </a:ext>
            </a:extLst>
          </p:cNvPr>
          <p:cNvPicPr>
            <a:picLocks noChangeAspect="1"/>
          </p:cNvPicPr>
          <p:nvPr/>
        </p:nvPicPr>
        <p:blipFill>
          <a:blip r:embed="rId2"/>
          <a:stretch>
            <a:fillRect/>
          </a:stretch>
        </p:blipFill>
        <p:spPr>
          <a:xfrm>
            <a:off x="0" y="0"/>
            <a:ext cx="9144000" cy="6858000"/>
          </a:xfrm>
          <a:prstGeom prst="rect">
            <a:avLst/>
          </a:prstGeom>
        </p:spPr>
      </p:pic>
      <p:sp>
        <p:nvSpPr>
          <p:cNvPr id="3" name="TextBox 3">
            <a:extLst>
              <a:ext uri="{FF2B5EF4-FFF2-40B4-BE49-F238E27FC236}">
                <a16:creationId xmlns:a16="http://schemas.microsoft.com/office/drawing/2014/main" id="{8EC374AF-1572-B3A1-6F67-02D28B78C740}"/>
              </a:ext>
            </a:extLst>
          </p:cNvPr>
          <p:cNvSpPr txBox="1"/>
          <p:nvPr/>
        </p:nvSpPr>
        <p:spPr>
          <a:xfrm>
            <a:off x="215643" y="791075"/>
            <a:ext cx="8856476" cy="646331"/>
          </a:xfrm>
          <a:prstGeom prst="rect">
            <a:avLst/>
          </a:prstGeom>
          <a:noFill/>
        </p:spPr>
        <p:txBody>
          <a:bodyPr wrap="square" lIns="91440" tIns="45720" rIns="91440" bIns="45720" rtlCol="1" anchor="t">
            <a:spAutoFit/>
          </a:bodyPr>
          <a:lstStyle/>
          <a:p>
            <a:pPr algn="ctr" rtl="1"/>
            <a:r>
              <a:rPr lang="he-IL" sz="3600" b="1" dirty="0">
                <a:latin typeface="Calibri"/>
                <a:ea typeface="Calibri" panose="020F0502020204030204" pitchFamily="34" charset="0"/>
                <a:cs typeface="Calibri"/>
              </a:rPr>
              <a:t>רקע:</a:t>
            </a:r>
            <a:endParaRPr lang="he-IL" sz="3600" dirty="0">
              <a:latin typeface="Calibri" panose="020F0502020204030204" pitchFamily="34" charset="0"/>
              <a:ea typeface="Calibri" panose="020F0502020204030204" pitchFamily="34" charset="0"/>
              <a:cs typeface="Calibri" panose="020F0502020204030204" pitchFamily="34" charset="0"/>
            </a:endParaRPr>
          </a:p>
        </p:txBody>
      </p:sp>
      <p:sp>
        <p:nvSpPr>
          <p:cNvPr id="4" name="תיבת טקסט 3">
            <a:extLst>
              <a:ext uri="{FF2B5EF4-FFF2-40B4-BE49-F238E27FC236}">
                <a16:creationId xmlns:a16="http://schemas.microsoft.com/office/drawing/2014/main" id="{C9DC6815-23BB-1576-4CE9-E17F13F2CF92}"/>
              </a:ext>
            </a:extLst>
          </p:cNvPr>
          <p:cNvSpPr txBox="1"/>
          <p:nvPr/>
        </p:nvSpPr>
        <p:spPr>
          <a:xfrm>
            <a:off x="337057" y="1480001"/>
            <a:ext cx="8735062" cy="4467057"/>
          </a:xfrm>
          <a:prstGeom prst="rect">
            <a:avLst/>
          </a:prstGeom>
          <a:noFill/>
        </p:spPr>
        <p:txBody>
          <a:bodyPr wrap="square">
            <a:spAutoFit/>
          </a:bodyPr>
          <a:lstStyle/>
          <a:p>
            <a:pPr marL="457200" indent="-457200" algn="r" rtl="1">
              <a:lnSpc>
                <a:spcPct val="150000"/>
              </a:lnSpc>
              <a:buFont typeface="Arial" panose="020B0604020202020204" pitchFamily="34" charset="0"/>
              <a:buChar char="•"/>
            </a:pPr>
            <a:r>
              <a:rPr lang="he-IL" sz="2400" b="0" i="0" dirty="0">
                <a:effectLst/>
                <a:latin typeface="Calibri" panose="020F0502020204030204" pitchFamily="34" charset="0"/>
                <a:ea typeface="Calibri" panose="020F0502020204030204" pitchFamily="34" charset="0"/>
                <a:cs typeface="Calibri" panose="020F0502020204030204" pitchFamily="34" charset="0"/>
              </a:rPr>
              <a:t>במהלך שנת הפעילות הצופית מתקיימים אירועים שגרתיים כגון ימי פעילות וכן אירועים בהם משתתפים גם הורי החניכים.ות </a:t>
            </a:r>
            <a:r>
              <a:rPr lang="he-IL" sz="2400" b="0" i="0" dirty="0" err="1">
                <a:effectLst/>
                <a:latin typeface="Calibri" panose="020F0502020204030204" pitchFamily="34" charset="0"/>
                <a:ea typeface="Calibri" panose="020F0502020204030204" pitchFamily="34" charset="0"/>
                <a:cs typeface="Calibri" panose="020F0502020204030204" pitchFamily="34" charset="0"/>
              </a:rPr>
              <a:t>ותושבי.ות</a:t>
            </a:r>
            <a:r>
              <a:rPr lang="he-IL" sz="2400" b="0" i="0" dirty="0">
                <a:effectLst/>
                <a:latin typeface="Calibri" panose="020F0502020204030204" pitchFamily="34" charset="0"/>
                <a:ea typeface="Calibri" panose="020F0502020204030204" pitchFamily="34" charset="0"/>
                <a:cs typeface="Calibri" panose="020F0502020204030204" pitchFamily="34" charset="0"/>
              </a:rPr>
              <a:t> הקהילה.</a:t>
            </a:r>
          </a:p>
          <a:p>
            <a:pPr marL="457200" indent="-457200" algn="r" rtl="1">
              <a:lnSpc>
                <a:spcPct val="150000"/>
              </a:lnSpc>
              <a:buFont typeface="Arial" panose="020B0604020202020204" pitchFamily="34" charset="0"/>
              <a:buChar char="•"/>
            </a:pPr>
            <a:r>
              <a:rPr lang="he-IL" sz="2400" b="0" i="0" dirty="0">
                <a:effectLst/>
                <a:latin typeface="Calibri" panose="020F0502020204030204" pitchFamily="34" charset="0"/>
                <a:ea typeface="Calibri" panose="020F0502020204030204" pitchFamily="34" charset="0"/>
                <a:cs typeface="Calibri" panose="020F0502020204030204" pitchFamily="34" charset="0"/>
              </a:rPr>
              <a:t>לאור השונות בדרישות הרשויות המוניציפליות, לקיום האירועים, נדרשנו כארגון לקבוע סטנדרט אחיד של תנאי סף לקיום אירועים. </a:t>
            </a:r>
          </a:p>
          <a:p>
            <a:pPr marL="457200" indent="-457200" algn="r" rtl="1">
              <a:lnSpc>
                <a:spcPct val="150000"/>
              </a:lnSpc>
              <a:buFont typeface="Arial" panose="020B0604020202020204" pitchFamily="34" charset="0"/>
              <a:buChar char="•"/>
            </a:pPr>
            <a:r>
              <a:rPr lang="he-IL" sz="2400" dirty="0">
                <a:latin typeface="Calibri" panose="020F0502020204030204" pitchFamily="34" charset="0"/>
                <a:ea typeface="Calibri" panose="020F0502020204030204" pitchFamily="34" charset="0"/>
                <a:cs typeface="Calibri" panose="020F0502020204030204" pitchFamily="34" charset="0"/>
              </a:rPr>
              <a:t>מסמך זה לא מתייחס לפעילות השגרתית (</a:t>
            </a:r>
            <a:r>
              <a:rPr lang="he-IL" sz="2400" b="0" i="0" dirty="0">
                <a:effectLst/>
                <a:latin typeface="Calibri" panose="020F0502020204030204" pitchFamily="34" charset="0"/>
                <a:ea typeface="Calibri" panose="020F0502020204030204" pitchFamily="34" charset="0"/>
                <a:cs typeface="Calibri" panose="020F0502020204030204" pitchFamily="34" charset="0"/>
              </a:rPr>
              <a:t>כל פעילות שגרתית שמתקיימת במרחב השבטי </a:t>
            </a:r>
            <a:r>
              <a:rPr lang="he-IL" sz="2400" b="0" i="0" dirty="0" err="1">
                <a:effectLst/>
                <a:latin typeface="Calibri" panose="020F0502020204030204" pitchFamily="34" charset="0"/>
                <a:ea typeface="Calibri" panose="020F0502020204030204" pitchFamily="34" charset="0"/>
                <a:cs typeface="Calibri" panose="020F0502020204030204" pitchFamily="34" charset="0"/>
              </a:rPr>
              <a:t>לחניכי.ות</a:t>
            </a:r>
            <a:r>
              <a:rPr lang="he-IL" sz="2400" b="0" i="0" dirty="0">
                <a:effectLst/>
                <a:latin typeface="Calibri" panose="020F0502020204030204" pitchFamily="34" charset="0"/>
                <a:ea typeface="Calibri" panose="020F0502020204030204" pitchFamily="34" charset="0"/>
                <a:cs typeface="Calibri" panose="020F0502020204030204" pitchFamily="34" charset="0"/>
              </a:rPr>
              <a:t> השבט אשר אינה פתוחה לקהל הרחב</a:t>
            </a:r>
            <a:r>
              <a:rPr lang="he-IL" sz="2400" dirty="0">
                <a:latin typeface="Calibri" panose="020F0502020204030204" pitchFamily="34" charset="0"/>
                <a:ea typeface="Calibri" panose="020F0502020204030204" pitchFamily="34" charset="0"/>
                <a:cs typeface="Calibri" panose="020F0502020204030204" pitchFamily="34" charset="0"/>
              </a:rPr>
              <a:t>)</a:t>
            </a:r>
            <a:endParaRPr lang="he-IL" sz="2400" b="0" i="0" dirty="0">
              <a:effectLst/>
              <a:latin typeface="Calibri" panose="020F0502020204030204" pitchFamily="34" charset="0"/>
              <a:ea typeface="Calibri" panose="020F0502020204030204" pitchFamily="34" charset="0"/>
              <a:cs typeface="Calibri" panose="020F0502020204030204" pitchFamily="34" charset="0"/>
            </a:endParaRPr>
          </a:p>
          <a:p>
            <a:pPr marL="457200" indent="-457200" algn="r" rtl="1">
              <a:lnSpc>
                <a:spcPct val="150000"/>
              </a:lnSpc>
              <a:buFont typeface="Arial" panose="020B0604020202020204" pitchFamily="34" charset="0"/>
              <a:buChar char="•"/>
            </a:pPr>
            <a:endParaRPr lang="he-IL" sz="2400" b="0" i="0" dirty="0">
              <a:effectLst/>
              <a:latin typeface="Calibri" panose="020F0502020204030204" pitchFamily="34" charset="0"/>
              <a:ea typeface="Calibri" panose="020F0502020204030204" pitchFamily="34" charset="0"/>
              <a:cs typeface="Calibri" panose="020F0502020204030204" pitchFamily="34" charset="0"/>
            </a:endParaRPr>
          </a:p>
          <a:p>
            <a:pPr marL="457200" indent="-457200" algn="r" rtl="1">
              <a:lnSpc>
                <a:spcPct val="150000"/>
              </a:lnSpc>
              <a:buFont typeface="Arial" panose="020B0604020202020204" pitchFamily="34" charset="0"/>
              <a:buChar char="•"/>
            </a:pPr>
            <a:endParaRPr lang="he-IL" sz="24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9054436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552A71-0514-7565-AD95-1CDDE3649F5C}"/>
            </a:ext>
          </a:extLst>
        </p:cNvPr>
        <p:cNvGrpSpPr/>
        <p:nvPr/>
      </p:nvGrpSpPr>
      <p:grpSpPr>
        <a:xfrm>
          <a:off x="0" y="0"/>
          <a:ext cx="0" cy="0"/>
          <a:chOff x="0" y="0"/>
          <a:chExt cx="0" cy="0"/>
        </a:xfrm>
      </p:grpSpPr>
      <p:pic>
        <p:nvPicPr>
          <p:cNvPr id="5" name="תמונה 4">
            <a:extLst>
              <a:ext uri="{FF2B5EF4-FFF2-40B4-BE49-F238E27FC236}">
                <a16:creationId xmlns:a16="http://schemas.microsoft.com/office/drawing/2014/main" id="{BC853FF1-1B92-684D-E2B8-C1459AC1C7BD}"/>
              </a:ext>
            </a:extLst>
          </p:cNvPr>
          <p:cNvPicPr>
            <a:picLocks noChangeAspect="1"/>
          </p:cNvPicPr>
          <p:nvPr/>
        </p:nvPicPr>
        <p:blipFill>
          <a:blip r:embed="rId2"/>
          <a:stretch>
            <a:fillRect/>
          </a:stretch>
        </p:blipFill>
        <p:spPr>
          <a:xfrm>
            <a:off x="0" y="0"/>
            <a:ext cx="9144000" cy="6858000"/>
          </a:xfrm>
          <a:prstGeom prst="rect">
            <a:avLst/>
          </a:prstGeom>
        </p:spPr>
      </p:pic>
      <p:sp>
        <p:nvSpPr>
          <p:cNvPr id="3" name="TextBox 3">
            <a:extLst>
              <a:ext uri="{FF2B5EF4-FFF2-40B4-BE49-F238E27FC236}">
                <a16:creationId xmlns:a16="http://schemas.microsoft.com/office/drawing/2014/main" id="{7D2CBFD0-614B-ECF6-E131-ECD1DCD1B2E3}"/>
              </a:ext>
            </a:extLst>
          </p:cNvPr>
          <p:cNvSpPr txBox="1"/>
          <p:nvPr/>
        </p:nvSpPr>
        <p:spPr>
          <a:xfrm>
            <a:off x="164273" y="657513"/>
            <a:ext cx="8856476" cy="646331"/>
          </a:xfrm>
          <a:prstGeom prst="rect">
            <a:avLst/>
          </a:prstGeom>
          <a:noFill/>
        </p:spPr>
        <p:txBody>
          <a:bodyPr wrap="square" lIns="91440" tIns="45720" rIns="91440" bIns="45720" rtlCol="1" anchor="t">
            <a:spAutoFit/>
          </a:bodyPr>
          <a:lstStyle/>
          <a:p>
            <a:pPr algn="ctr" rtl="1"/>
            <a:r>
              <a:rPr lang="he-IL" sz="3600" b="1" dirty="0">
                <a:latin typeface="Calibri"/>
                <a:ea typeface="Calibri" panose="020F0502020204030204" pitchFamily="34" charset="0"/>
                <a:cs typeface="Calibri"/>
              </a:rPr>
              <a:t>מושגי יסוד:</a:t>
            </a:r>
            <a:endParaRPr lang="he-IL" sz="3600" dirty="0">
              <a:latin typeface="Calibri" panose="020F0502020204030204" pitchFamily="34" charset="0"/>
              <a:ea typeface="Calibri" panose="020F0502020204030204" pitchFamily="34" charset="0"/>
              <a:cs typeface="Calibri" panose="020F0502020204030204" pitchFamily="34" charset="0"/>
            </a:endParaRPr>
          </a:p>
        </p:txBody>
      </p:sp>
      <p:sp>
        <p:nvSpPr>
          <p:cNvPr id="4" name="תיבת טקסט 3">
            <a:extLst>
              <a:ext uri="{FF2B5EF4-FFF2-40B4-BE49-F238E27FC236}">
                <a16:creationId xmlns:a16="http://schemas.microsoft.com/office/drawing/2014/main" id="{922813D8-9E6F-83C3-10DC-81DB218DB64A}"/>
              </a:ext>
            </a:extLst>
          </p:cNvPr>
          <p:cNvSpPr txBox="1"/>
          <p:nvPr/>
        </p:nvSpPr>
        <p:spPr>
          <a:xfrm>
            <a:off x="337057" y="1395334"/>
            <a:ext cx="8735062" cy="4199611"/>
          </a:xfrm>
          <a:prstGeom prst="rect">
            <a:avLst/>
          </a:prstGeom>
          <a:noFill/>
        </p:spPr>
        <p:txBody>
          <a:bodyPr wrap="square">
            <a:spAutoFit/>
          </a:bodyPr>
          <a:lstStyle/>
          <a:p>
            <a:pPr marL="457200" indent="-457200" algn="r" rtl="1">
              <a:lnSpc>
                <a:spcPct val="150000"/>
              </a:lnSpc>
              <a:buFont typeface="Arial" panose="020B0604020202020204" pitchFamily="34" charset="0"/>
              <a:buChar char="•"/>
            </a:pPr>
            <a:r>
              <a:rPr lang="he-IL" sz="2000" b="0" i="0" u="sng" dirty="0">
                <a:effectLst/>
                <a:latin typeface="Calibri" panose="020F0502020204030204" pitchFamily="34" charset="0"/>
                <a:ea typeface="Calibri" panose="020F0502020204030204" pitchFamily="34" charset="0"/>
                <a:cs typeface="Calibri" panose="020F0502020204030204" pitchFamily="34" charset="0"/>
              </a:rPr>
              <a:t>פעילות שגרתית </a:t>
            </a:r>
            <a:r>
              <a:rPr lang="he-IL" sz="2000" b="0" i="0" dirty="0">
                <a:effectLst/>
                <a:latin typeface="Calibri" panose="020F0502020204030204" pitchFamily="34" charset="0"/>
                <a:ea typeface="Calibri" panose="020F0502020204030204" pitchFamily="34" charset="0"/>
                <a:cs typeface="Calibri" panose="020F0502020204030204" pitchFamily="34" charset="0"/>
              </a:rPr>
              <a:t>– כל פעילות שגרתית שמתקיימת במרחב השבטי </a:t>
            </a:r>
            <a:r>
              <a:rPr lang="he-IL" sz="2000" b="0" i="0" dirty="0" err="1">
                <a:effectLst/>
                <a:latin typeface="Calibri" panose="020F0502020204030204" pitchFamily="34" charset="0"/>
                <a:ea typeface="Calibri" panose="020F0502020204030204" pitchFamily="34" charset="0"/>
                <a:cs typeface="Calibri" panose="020F0502020204030204" pitchFamily="34" charset="0"/>
              </a:rPr>
              <a:t>לחניכי.ות</a:t>
            </a:r>
            <a:r>
              <a:rPr lang="he-IL" sz="2000" b="0" i="0" dirty="0">
                <a:effectLst/>
                <a:latin typeface="Calibri" panose="020F0502020204030204" pitchFamily="34" charset="0"/>
                <a:ea typeface="Calibri" panose="020F0502020204030204" pitchFamily="34" charset="0"/>
                <a:cs typeface="Calibri" panose="020F0502020204030204" pitchFamily="34" charset="0"/>
              </a:rPr>
              <a:t> השבט אשר אינה פתוחה לקהל הרחב. לדוגמא: יום פעילות, מסדר שבטי, פעילות שיא בשבט, בישול צופי, פעילות יום צופה בשבט (ללא הטקס) וכו'..</a:t>
            </a:r>
          </a:p>
          <a:p>
            <a:pPr marL="457200" indent="-457200" algn="r" rtl="1">
              <a:lnSpc>
                <a:spcPct val="150000"/>
              </a:lnSpc>
              <a:buFont typeface="Arial" panose="020B0604020202020204" pitchFamily="34" charset="0"/>
              <a:buChar char="•"/>
            </a:pPr>
            <a:r>
              <a:rPr lang="he-IL" sz="2000" b="0" u="sng" dirty="0">
                <a:effectLst/>
                <a:latin typeface="Calibri" panose="020F0502020204030204" pitchFamily="34" charset="0"/>
                <a:ea typeface="Calibri" panose="020F0502020204030204" pitchFamily="34" charset="0"/>
                <a:cs typeface="Calibri" panose="020F0502020204030204" pitchFamily="34" charset="0"/>
              </a:rPr>
              <a:t>אירוע שבטי </a:t>
            </a:r>
            <a:r>
              <a:rPr lang="he-IL" sz="2000" b="0" i="0" dirty="0">
                <a:effectLst/>
                <a:latin typeface="Calibri" panose="020F0502020204030204" pitchFamily="34" charset="0"/>
                <a:ea typeface="Calibri" panose="020F0502020204030204" pitchFamily="34" charset="0"/>
                <a:cs typeface="Calibri" panose="020F0502020204030204" pitchFamily="34" charset="0"/>
              </a:rPr>
              <a:t>–  פעילות המתקיימת עבור חניכי.ות השבט כגון פורימון, טקס אש, פסטיבל שבטי, מצעד לפידים, פעילות שלעיתים אינה במרחב הפעילות הקבוע של השבט. פעילות שלעיתים פתוחה גם לקהל הרחב כגון הורים, תושבי הקהילה ואורחים נוספים.  </a:t>
            </a:r>
            <a:br>
              <a:rPr lang="en-US" sz="2000" b="0" i="0" dirty="0">
                <a:effectLst/>
                <a:latin typeface="Calibri" panose="020F0502020204030204" pitchFamily="34" charset="0"/>
                <a:ea typeface="Calibri" panose="020F0502020204030204" pitchFamily="34" charset="0"/>
                <a:cs typeface="Calibri" panose="020F0502020204030204" pitchFamily="34" charset="0"/>
              </a:rPr>
            </a:br>
            <a:r>
              <a:rPr lang="he-IL" sz="2000" b="0" i="0" dirty="0">
                <a:effectLst/>
                <a:latin typeface="Calibri" panose="020F0502020204030204" pitchFamily="34" charset="0"/>
                <a:ea typeface="Calibri" panose="020F0502020204030204" pitchFamily="34" charset="0"/>
                <a:cs typeface="Calibri" panose="020F0502020204030204" pitchFamily="34" charset="0"/>
              </a:rPr>
              <a:t>לדוגמה: פורימון, פסטיבל וכו'..</a:t>
            </a:r>
          </a:p>
          <a:p>
            <a:pPr marL="457200" indent="-457200" algn="r" rtl="1">
              <a:lnSpc>
                <a:spcPct val="150000"/>
              </a:lnSpc>
              <a:buFont typeface="Arial" panose="020B0604020202020204" pitchFamily="34" charset="0"/>
              <a:buChar char="•"/>
            </a:pPr>
            <a:r>
              <a:rPr lang="he-IL" sz="2000" b="0" i="0" u="sng" dirty="0">
                <a:effectLst/>
                <a:latin typeface="Calibri" panose="020F0502020204030204" pitchFamily="34" charset="0"/>
                <a:ea typeface="Calibri" panose="020F0502020204030204" pitchFamily="34" charset="0"/>
                <a:cs typeface="Calibri" panose="020F0502020204030204" pitchFamily="34" charset="0"/>
              </a:rPr>
              <a:t>מפעל</a:t>
            </a:r>
            <a:r>
              <a:rPr lang="he-IL" sz="2000" b="0" i="0" dirty="0">
                <a:effectLst/>
                <a:latin typeface="Calibri" panose="020F0502020204030204" pitchFamily="34" charset="0"/>
                <a:ea typeface="Calibri" panose="020F0502020204030204" pitchFamily="34" charset="0"/>
                <a:cs typeface="Calibri" panose="020F0502020204030204" pitchFamily="34" charset="0"/>
              </a:rPr>
              <a:t> - פעילות הדורשת הוצאת אישור ביטחוני של משרד החינוך דרך "הלשכה לתיאום טיולים". לדוגמא : סמינר עם לינה, לילה לבן, פעילות מחוץ ליישוב, טיול.</a:t>
            </a:r>
          </a:p>
        </p:txBody>
      </p:sp>
    </p:spTree>
    <p:extLst>
      <p:ext uri="{BB962C8B-B14F-4D97-AF65-F5344CB8AC3E}">
        <p14:creationId xmlns:p14="http://schemas.microsoft.com/office/powerpoint/2010/main" val="31023355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069BF9-E7BD-AE4B-E49A-65AD9C285F38}"/>
            </a:ext>
          </a:extLst>
        </p:cNvPr>
        <p:cNvGrpSpPr/>
        <p:nvPr/>
      </p:nvGrpSpPr>
      <p:grpSpPr>
        <a:xfrm>
          <a:off x="0" y="0"/>
          <a:ext cx="0" cy="0"/>
          <a:chOff x="0" y="0"/>
          <a:chExt cx="0" cy="0"/>
        </a:xfrm>
      </p:grpSpPr>
      <p:pic>
        <p:nvPicPr>
          <p:cNvPr id="5" name="תמונה 4">
            <a:extLst>
              <a:ext uri="{FF2B5EF4-FFF2-40B4-BE49-F238E27FC236}">
                <a16:creationId xmlns:a16="http://schemas.microsoft.com/office/drawing/2014/main" id="{3724BF82-407E-63EF-C652-05828DD0E4BF}"/>
              </a:ext>
            </a:extLst>
          </p:cNvPr>
          <p:cNvPicPr>
            <a:picLocks noChangeAspect="1"/>
          </p:cNvPicPr>
          <p:nvPr/>
        </p:nvPicPr>
        <p:blipFill>
          <a:blip r:embed="rId2"/>
          <a:stretch>
            <a:fillRect/>
          </a:stretch>
        </p:blipFill>
        <p:spPr>
          <a:xfrm>
            <a:off x="0" y="0"/>
            <a:ext cx="9144000" cy="6858000"/>
          </a:xfrm>
          <a:prstGeom prst="rect">
            <a:avLst/>
          </a:prstGeom>
        </p:spPr>
      </p:pic>
      <p:sp>
        <p:nvSpPr>
          <p:cNvPr id="3" name="TextBox 3">
            <a:extLst>
              <a:ext uri="{FF2B5EF4-FFF2-40B4-BE49-F238E27FC236}">
                <a16:creationId xmlns:a16="http://schemas.microsoft.com/office/drawing/2014/main" id="{A21B12EE-77A1-89CF-24ED-85B7C608A5FC}"/>
              </a:ext>
            </a:extLst>
          </p:cNvPr>
          <p:cNvSpPr txBox="1"/>
          <p:nvPr/>
        </p:nvSpPr>
        <p:spPr>
          <a:xfrm>
            <a:off x="215643" y="791075"/>
            <a:ext cx="8856476" cy="646331"/>
          </a:xfrm>
          <a:prstGeom prst="rect">
            <a:avLst/>
          </a:prstGeom>
          <a:noFill/>
        </p:spPr>
        <p:txBody>
          <a:bodyPr wrap="square" lIns="91440" tIns="45720" rIns="91440" bIns="45720" rtlCol="1" anchor="t">
            <a:spAutoFit/>
          </a:bodyPr>
          <a:lstStyle/>
          <a:p>
            <a:pPr algn="ctr" rtl="1"/>
            <a:r>
              <a:rPr lang="he-IL" sz="3600" b="1" dirty="0">
                <a:latin typeface="Calibri"/>
                <a:ea typeface="Calibri" panose="020F0502020204030204" pitchFamily="34" charset="0"/>
                <a:cs typeface="Calibri"/>
              </a:rPr>
              <a:t>סדר פעולות:</a:t>
            </a:r>
            <a:endParaRPr lang="he-IL" sz="3600" dirty="0">
              <a:latin typeface="Calibri" panose="020F0502020204030204" pitchFamily="34" charset="0"/>
              <a:ea typeface="Calibri" panose="020F0502020204030204" pitchFamily="34" charset="0"/>
              <a:cs typeface="Calibri" panose="020F0502020204030204" pitchFamily="34" charset="0"/>
            </a:endParaRPr>
          </a:p>
        </p:txBody>
      </p:sp>
      <p:sp>
        <p:nvSpPr>
          <p:cNvPr id="4" name="תיבת טקסט 3">
            <a:extLst>
              <a:ext uri="{FF2B5EF4-FFF2-40B4-BE49-F238E27FC236}">
                <a16:creationId xmlns:a16="http://schemas.microsoft.com/office/drawing/2014/main" id="{A0879BD7-6B72-B200-1166-FBE3E60DF652}"/>
              </a:ext>
            </a:extLst>
          </p:cNvPr>
          <p:cNvSpPr txBox="1"/>
          <p:nvPr/>
        </p:nvSpPr>
        <p:spPr>
          <a:xfrm>
            <a:off x="337057" y="1480001"/>
            <a:ext cx="8432039" cy="4467057"/>
          </a:xfrm>
          <a:prstGeom prst="rect">
            <a:avLst/>
          </a:prstGeom>
          <a:noFill/>
        </p:spPr>
        <p:txBody>
          <a:bodyPr wrap="square">
            <a:spAutoFit/>
          </a:bodyPr>
          <a:lstStyle/>
          <a:p>
            <a:pPr algn="r" rtl="1">
              <a:lnSpc>
                <a:spcPct val="150000"/>
              </a:lnSpc>
            </a:pPr>
            <a:r>
              <a:rPr lang="he-IL" sz="2400" b="0" i="0" dirty="0">
                <a:effectLst/>
                <a:latin typeface="Calibri" panose="020F0502020204030204" pitchFamily="34" charset="0"/>
                <a:ea typeface="Calibri" panose="020F0502020204030204" pitchFamily="34" charset="0"/>
                <a:cs typeface="Calibri" panose="020F0502020204030204" pitchFamily="34" charset="0"/>
              </a:rPr>
              <a:t>לפני קיום אירועים יש לפנות (בכתב) לרשות לשם אישור האירוע.</a:t>
            </a:r>
            <a:br>
              <a:rPr lang="en-US" sz="2400" b="0" i="0" dirty="0">
                <a:effectLst/>
                <a:latin typeface="Calibri" panose="020F0502020204030204" pitchFamily="34" charset="0"/>
                <a:ea typeface="Calibri" panose="020F0502020204030204" pitchFamily="34" charset="0"/>
                <a:cs typeface="Calibri" panose="020F0502020204030204" pitchFamily="34" charset="0"/>
              </a:rPr>
            </a:br>
            <a:r>
              <a:rPr lang="he-IL" sz="2400" b="0" i="0" dirty="0">
                <a:effectLst/>
                <a:latin typeface="Calibri" panose="020F0502020204030204" pitchFamily="34" charset="0"/>
                <a:ea typeface="Calibri" panose="020F0502020204030204" pitchFamily="34" charset="0"/>
                <a:cs typeface="Calibri" panose="020F0502020204030204" pitchFamily="34" charset="0"/>
              </a:rPr>
              <a:t>הפנייה תכלול:</a:t>
            </a:r>
          </a:p>
          <a:p>
            <a:pPr algn="r" rtl="1">
              <a:lnSpc>
                <a:spcPct val="150000"/>
              </a:lnSpc>
            </a:pPr>
            <a:r>
              <a:rPr lang="he-IL" sz="2400" b="0" i="0" dirty="0">
                <a:effectLst/>
                <a:latin typeface="Calibri" panose="020F0502020204030204" pitchFamily="34" charset="0"/>
                <a:ea typeface="Calibri" panose="020F0502020204030204" pitchFamily="34" charset="0"/>
                <a:cs typeface="Calibri" panose="020F0502020204030204" pitchFamily="34" charset="0"/>
              </a:rPr>
              <a:t>א.	מועד האירוע</a:t>
            </a:r>
          </a:p>
          <a:p>
            <a:pPr algn="r" rtl="1">
              <a:lnSpc>
                <a:spcPct val="150000"/>
              </a:lnSpc>
            </a:pPr>
            <a:r>
              <a:rPr lang="he-IL" sz="2400" b="0" i="0" dirty="0">
                <a:effectLst/>
                <a:latin typeface="Calibri" panose="020F0502020204030204" pitchFamily="34" charset="0"/>
                <a:ea typeface="Calibri" panose="020F0502020204030204" pitchFamily="34" charset="0"/>
                <a:cs typeface="Calibri" panose="020F0502020204030204" pitchFamily="34" charset="0"/>
              </a:rPr>
              <a:t>ב.	מיקום האירוע</a:t>
            </a:r>
          </a:p>
          <a:p>
            <a:pPr algn="r" rtl="1">
              <a:lnSpc>
                <a:spcPct val="150000"/>
              </a:lnSpc>
            </a:pPr>
            <a:r>
              <a:rPr lang="he-IL" sz="2400" b="0" i="0" dirty="0">
                <a:effectLst/>
                <a:latin typeface="Calibri" panose="020F0502020204030204" pitchFamily="34" charset="0"/>
                <a:ea typeface="Calibri" panose="020F0502020204030204" pitchFamily="34" charset="0"/>
                <a:cs typeface="Calibri" panose="020F0502020204030204" pitchFamily="34" charset="0"/>
              </a:rPr>
              <a:t>ג.	היקף משתתפים</a:t>
            </a:r>
          </a:p>
          <a:p>
            <a:pPr algn="r" rtl="1">
              <a:lnSpc>
                <a:spcPct val="150000"/>
              </a:lnSpc>
            </a:pPr>
            <a:r>
              <a:rPr lang="he-IL" sz="2400" b="0" i="0" dirty="0">
                <a:effectLst/>
                <a:latin typeface="Calibri" panose="020F0502020204030204" pitchFamily="34" charset="0"/>
                <a:ea typeface="Calibri" panose="020F0502020204030204" pitchFamily="34" charset="0"/>
                <a:cs typeface="Calibri" panose="020F0502020204030204" pitchFamily="34" charset="0"/>
              </a:rPr>
              <a:t>ד.	תוכן האירוע</a:t>
            </a:r>
          </a:p>
          <a:p>
            <a:pPr algn="r" rtl="1">
              <a:lnSpc>
                <a:spcPct val="150000"/>
              </a:lnSpc>
            </a:pPr>
            <a:r>
              <a:rPr lang="he-IL" sz="2400" b="0" i="0" dirty="0">
                <a:effectLst/>
                <a:latin typeface="Calibri" panose="020F0502020204030204" pitchFamily="34" charset="0"/>
                <a:ea typeface="Calibri" panose="020F0502020204030204" pitchFamily="34" charset="0"/>
                <a:cs typeface="Calibri" panose="020F0502020204030204" pitchFamily="34" charset="0"/>
              </a:rPr>
              <a:t>ה.	צרכים ובקשה לעזרה עבור האירוע</a:t>
            </a:r>
          </a:p>
          <a:p>
            <a:pPr algn="r" rtl="1">
              <a:lnSpc>
                <a:spcPct val="150000"/>
              </a:lnSpc>
            </a:pPr>
            <a:r>
              <a:rPr lang="he-IL" sz="2400" b="0" i="0" dirty="0">
                <a:effectLst/>
                <a:latin typeface="Calibri" panose="020F0502020204030204" pitchFamily="34" charset="0"/>
                <a:ea typeface="Calibri" panose="020F0502020204030204" pitchFamily="34" charset="0"/>
                <a:cs typeface="Calibri" panose="020F0502020204030204" pitchFamily="34" charset="0"/>
              </a:rPr>
              <a:t>ו.	בקשה לקבל הנחיות ודרישות מהרשות לקיום האירוע</a:t>
            </a:r>
          </a:p>
        </p:txBody>
      </p:sp>
    </p:spTree>
    <p:extLst>
      <p:ext uri="{BB962C8B-B14F-4D97-AF65-F5344CB8AC3E}">
        <p14:creationId xmlns:p14="http://schemas.microsoft.com/office/powerpoint/2010/main" val="3104538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C9EB16-5AC4-6B7E-E0BF-DAD3E6682633}"/>
            </a:ext>
          </a:extLst>
        </p:cNvPr>
        <p:cNvGrpSpPr/>
        <p:nvPr/>
      </p:nvGrpSpPr>
      <p:grpSpPr>
        <a:xfrm>
          <a:off x="0" y="0"/>
          <a:ext cx="0" cy="0"/>
          <a:chOff x="0" y="0"/>
          <a:chExt cx="0" cy="0"/>
        </a:xfrm>
      </p:grpSpPr>
      <p:pic>
        <p:nvPicPr>
          <p:cNvPr id="5" name="תמונה 4">
            <a:extLst>
              <a:ext uri="{FF2B5EF4-FFF2-40B4-BE49-F238E27FC236}">
                <a16:creationId xmlns:a16="http://schemas.microsoft.com/office/drawing/2014/main" id="{369FA8AB-ED6B-BE41-B945-54C9EF879131}"/>
              </a:ext>
            </a:extLst>
          </p:cNvPr>
          <p:cNvPicPr>
            <a:picLocks noChangeAspect="1"/>
          </p:cNvPicPr>
          <p:nvPr/>
        </p:nvPicPr>
        <p:blipFill>
          <a:blip r:embed="rId2"/>
          <a:stretch>
            <a:fillRect/>
          </a:stretch>
        </p:blipFill>
        <p:spPr>
          <a:xfrm>
            <a:off x="0" y="0"/>
            <a:ext cx="9144000" cy="6858000"/>
          </a:xfrm>
          <a:prstGeom prst="rect">
            <a:avLst/>
          </a:prstGeom>
        </p:spPr>
      </p:pic>
      <p:sp>
        <p:nvSpPr>
          <p:cNvPr id="3" name="TextBox 3">
            <a:extLst>
              <a:ext uri="{FF2B5EF4-FFF2-40B4-BE49-F238E27FC236}">
                <a16:creationId xmlns:a16="http://schemas.microsoft.com/office/drawing/2014/main" id="{8EA7896C-D557-F238-0C36-9BDD985D8BFE}"/>
              </a:ext>
            </a:extLst>
          </p:cNvPr>
          <p:cNvSpPr txBox="1"/>
          <p:nvPr/>
        </p:nvSpPr>
        <p:spPr>
          <a:xfrm>
            <a:off x="215643" y="791075"/>
            <a:ext cx="8856476" cy="646331"/>
          </a:xfrm>
          <a:prstGeom prst="rect">
            <a:avLst/>
          </a:prstGeom>
          <a:noFill/>
        </p:spPr>
        <p:txBody>
          <a:bodyPr wrap="square" lIns="91440" tIns="45720" rIns="91440" bIns="45720" rtlCol="1" anchor="t">
            <a:spAutoFit/>
          </a:bodyPr>
          <a:lstStyle/>
          <a:p>
            <a:pPr algn="ctr" rtl="1"/>
            <a:r>
              <a:rPr lang="he-IL" sz="3600" b="1" dirty="0">
                <a:ea typeface="Calibri" panose="020F0502020204030204" pitchFamily="34" charset="0"/>
                <a:cs typeface="Calibri"/>
              </a:rPr>
              <a:t>סדר פעולות:</a:t>
            </a:r>
            <a:endParaRPr lang="he-IL" sz="3600" dirty="0">
              <a:ea typeface="Calibri" panose="020F0502020204030204" pitchFamily="34" charset="0"/>
              <a:cs typeface="Calibri" panose="020F0502020204030204" pitchFamily="34" charset="0"/>
            </a:endParaRPr>
          </a:p>
        </p:txBody>
      </p:sp>
      <p:sp>
        <p:nvSpPr>
          <p:cNvPr id="10" name="תיבת טקסט 9">
            <a:extLst>
              <a:ext uri="{FF2B5EF4-FFF2-40B4-BE49-F238E27FC236}">
                <a16:creationId xmlns:a16="http://schemas.microsoft.com/office/drawing/2014/main" id="{8FA82DD4-9DB4-033D-1784-B0321E72EBDE}"/>
              </a:ext>
            </a:extLst>
          </p:cNvPr>
          <p:cNvSpPr txBox="1"/>
          <p:nvPr/>
        </p:nvSpPr>
        <p:spPr>
          <a:xfrm>
            <a:off x="595901" y="1760376"/>
            <a:ext cx="8024117" cy="3939540"/>
          </a:xfrm>
          <a:prstGeom prst="rect">
            <a:avLst/>
          </a:prstGeom>
          <a:noFill/>
        </p:spPr>
        <p:txBody>
          <a:bodyPr wrap="square">
            <a:spAutoFit/>
          </a:bodyPr>
          <a:lstStyle/>
          <a:p>
            <a:pPr algn="r" rtl="1">
              <a:lnSpc>
                <a:spcPct val="150000"/>
              </a:lnSpc>
            </a:pPr>
            <a:r>
              <a:rPr lang="he-IL" sz="2000" dirty="0">
                <a:effectLst/>
                <a:latin typeface="Calibri" panose="020F0502020204030204" pitchFamily="34" charset="0"/>
                <a:ea typeface="Calibri" panose="020F0502020204030204" pitchFamily="34" charset="0"/>
                <a:cs typeface="Calibri" panose="020F0502020204030204" pitchFamily="34" charset="0"/>
              </a:rPr>
              <a:t>לאחר הפנייה, הרשות תעביר את דרישותיה לקיום האירוע :</a:t>
            </a:r>
            <a:endParaRPr lang="en-US" sz="2000" dirty="0">
              <a:effectLst/>
              <a:latin typeface="Calibri" panose="020F0502020204030204" pitchFamily="34" charset="0"/>
              <a:ea typeface="Calibri" panose="020F0502020204030204" pitchFamily="34" charset="0"/>
              <a:cs typeface="Calibri" panose="020F0502020204030204" pitchFamily="34" charset="0"/>
            </a:endParaRPr>
          </a:p>
          <a:p>
            <a:pPr marL="342900" lvl="0" indent="-342900" algn="r" rtl="1">
              <a:lnSpc>
                <a:spcPct val="150000"/>
              </a:lnSpc>
              <a:spcAft>
                <a:spcPts val="0"/>
              </a:spcAft>
              <a:buFont typeface="Symbol" panose="05050102010706020507" pitchFamily="18" charset="2"/>
              <a:buChar char=""/>
            </a:pPr>
            <a:r>
              <a:rPr lang="he-IL" sz="2000" dirty="0">
                <a:effectLst/>
                <a:latin typeface="Calibri" panose="020F0502020204030204" pitchFamily="34" charset="0"/>
                <a:ea typeface="Calibri" panose="020F0502020204030204" pitchFamily="34" charset="0"/>
                <a:cs typeface="Calibri" panose="020F0502020204030204" pitchFamily="34" charset="0"/>
              </a:rPr>
              <a:t>היה והרשות מנחה על הוצאת רישוי עסק – יש לקיים הנחייה זו ולפעול להוצאת רישוי עסק. </a:t>
            </a:r>
            <a:endParaRPr lang="en-US" sz="2000" dirty="0">
              <a:effectLst/>
              <a:latin typeface="Calibri" panose="020F0502020204030204" pitchFamily="34" charset="0"/>
              <a:ea typeface="Calibri" panose="020F0502020204030204" pitchFamily="34" charset="0"/>
              <a:cs typeface="Calibri" panose="020F0502020204030204" pitchFamily="34" charset="0"/>
            </a:endParaRPr>
          </a:p>
          <a:p>
            <a:pPr marL="342900" lvl="0" indent="-342900" algn="r" rtl="1">
              <a:lnSpc>
                <a:spcPct val="150000"/>
              </a:lnSpc>
              <a:spcAft>
                <a:spcPts val="0"/>
              </a:spcAft>
              <a:buFont typeface="Symbol" panose="05050102010706020507" pitchFamily="18" charset="2"/>
              <a:buChar char=""/>
            </a:pPr>
            <a:r>
              <a:rPr lang="he-IL" sz="2000" dirty="0">
                <a:effectLst/>
                <a:latin typeface="Calibri" panose="020F0502020204030204" pitchFamily="34" charset="0"/>
                <a:ea typeface="Calibri" panose="020F0502020204030204" pitchFamily="34" charset="0"/>
                <a:cs typeface="Calibri" panose="020F0502020204030204" pitchFamily="34" charset="0"/>
              </a:rPr>
              <a:t>היה והרשות מנחה לעמוד בדרישות והנחיות לקיום האירוע  – יש לפעול על-פיהן.</a:t>
            </a:r>
            <a:endParaRPr lang="en-US" sz="2000" dirty="0">
              <a:effectLst/>
              <a:latin typeface="Calibri" panose="020F0502020204030204" pitchFamily="34" charset="0"/>
              <a:ea typeface="Calibri" panose="020F0502020204030204" pitchFamily="34" charset="0"/>
              <a:cs typeface="Calibri" panose="020F0502020204030204" pitchFamily="34" charset="0"/>
            </a:endParaRPr>
          </a:p>
          <a:p>
            <a:pPr marL="342900" lvl="0" indent="-342900" algn="r" rtl="1">
              <a:lnSpc>
                <a:spcPct val="150000"/>
              </a:lnSpc>
              <a:spcAft>
                <a:spcPts val="0"/>
              </a:spcAft>
              <a:buFont typeface="Symbol" panose="05050102010706020507" pitchFamily="18" charset="2"/>
              <a:buChar char=""/>
            </a:pPr>
            <a:r>
              <a:rPr lang="he-IL" sz="2000" dirty="0">
                <a:effectLst/>
                <a:latin typeface="Calibri" panose="020F0502020204030204" pitchFamily="34" charset="0"/>
                <a:ea typeface="Calibri" panose="020F0502020204030204" pitchFamily="34" charset="0"/>
                <a:cs typeface="Calibri" panose="020F0502020204030204" pitchFamily="34" charset="0"/>
              </a:rPr>
              <a:t>היה והרשות אינה מנחה על הוצאת רישוי עסק / מעניקה פטור ללא הגדרה מה הדרישות לקיום האירוע, על השבטים והמסגרות לפעול על פי תנאי הסף המופעים במסמך זה.</a:t>
            </a:r>
            <a:endParaRPr lang="en-US" sz="2000" dirty="0">
              <a:effectLst/>
              <a:latin typeface="Calibri" panose="020F0502020204030204" pitchFamily="34" charset="0"/>
              <a:ea typeface="Calibri" panose="020F0502020204030204" pitchFamily="34" charset="0"/>
              <a:cs typeface="Calibri" panose="020F0502020204030204" pitchFamily="34" charset="0"/>
            </a:endParaRPr>
          </a:p>
          <a:p>
            <a:pPr algn="r" rtl="1"/>
            <a:endParaRPr lang="he-IL" sz="2000" dirty="0">
              <a:effectLst/>
              <a:latin typeface="Calibri" panose="020F0502020204030204" pitchFamily="34" charset="0"/>
              <a:ea typeface="Calibri" panose="020F0502020204030204" pitchFamily="34" charset="0"/>
              <a:cs typeface="Calibri" panose="020F0502020204030204" pitchFamily="34" charset="0"/>
            </a:endParaRPr>
          </a:p>
          <a:p>
            <a:pPr algn="r" rtl="1"/>
            <a:r>
              <a:rPr lang="he-IL" sz="2000" b="1" u="sng" dirty="0">
                <a:effectLst/>
                <a:latin typeface="Calibri" panose="020F0502020204030204" pitchFamily="34" charset="0"/>
                <a:ea typeface="Calibri" panose="020F0502020204030204" pitchFamily="34" charset="0"/>
                <a:cs typeface="Calibri" panose="020F0502020204030204" pitchFamily="34" charset="0"/>
              </a:rPr>
              <a:t>בכל מקרה יש לוודא שתנאי הסף התנועתיים כלולים בתהליך האישור.</a:t>
            </a:r>
            <a:endParaRPr lang="he-IL" sz="2000" b="1" u="sng"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0105051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20E0E1-7775-44C5-274D-0F9A90935240}"/>
            </a:ext>
          </a:extLst>
        </p:cNvPr>
        <p:cNvGrpSpPr/>
        <p:nvPr/>
      </p:nvGrpSpPr>
      <p:grpSpPr>
        <a:xfrm>
          <a:off x="0" y="0"/>
          <a:ext cx="0" cy="0"/>
          <a:chOff x="0" y="0"/>
          <a:chExt cx="0" cy="0"/>
        </a:xfrm>
      </p:grpSpPr>
      <p:pic>
        <p:nvPicPr>
          <p:cNvPr id="5" name="תמונה 4">
            <a:extLst>
              <a:ext uri="{FF2B5EF4-FFF2-40B4-BE49-F238E27FC236}">
                <a16:creationId xmlns:a16="http://schemas.microsoft.com/office/drawing/2014/main" id="{8B967F1D-EDE6-44E2-62BE-19F7FB86BEB2}"/>
              </a:ext>
            </a:extLst>
          </p:cNvPr>
          <p:cNvPicPr>
            <a:picLocks noChangeAspect="1"/>
          </p:cNvPicPr>
          <p:nvPr/>
        </p:nvPicPr>
        <p:blipFill>
          <a:blip r:embed="rId3"/>
          <a:stretch>
            <a:fillRect/>
          </a:stretch>
        </p:blipFill>
        <p:spPr>
          <a:xfrm>
            <a:off x="0" y="0"/>
            <a:ext cx="9144000" cy="6858000"/>
          </a:xfrm>
          <a:prstGeom prst="rect">
            <a:avLst/>
          </a:prstGeom>
        </p:spPr>
      </p:pic>
      <p:sp>
        <p:nvSpPr>
          <p:cNvPr id="3" name="TextBox 3">
            <a:extLst>
              <a:ext uri="{FF2B5EF4-FFF2-40B4-BE49-F238E27FC236}">
                <a16:creationId xmlns:a16="http://schemas.microsoft.com/office/drawing/2014/main" id="{0D065A1D-5525-2EBF-A039-687EFBAAB751}"/>
              </a:ext>
            </a:extLst>
          </p:cNvPr>
          <p:cNvSpPr txBox="1"/>
          <p:nvPr/>
        </p:nvSpPr>
        <p:spPr>
          <a:xfrm>
            <a:off x="215643" y="791075"/>
            <a:ext cx="8856476" cy="646331"/>
          </a:xfrm>
          <a:prstGeom prst="rect">
            <a:avLst/>
          </a:prstGeom>
          <a:noFill/>
        </p:spPr>
        <p:txBody>
          <a:bodyPr wrap="square" lIns="91440" tIns="45720" rIns="91440" bIns="45720" rtlCol="1" anchor="t">
            <a:spAutoFit/>
          </a:bodyPr>
          <a:lstStyle/>
          <a:p>
            <a:pPr algn="ctr" rtl="1"/>
            <a:r>
              <a:rPr lang="he-IL" sz="3600" b="1" dirty="0">
                <a:ea typeface="Calibri" panose="020F0502020204030204" pitchFamily="34" charset="0"/>
                <a:cs typeface="Calibri"/>
              </a:rPr>
              <a:t>סדר פעולות:</a:t>
            </a:r>
            <a:endParaRPr lang="he-IL" sz="3600" dirty="0">
              <a:ea typeface="Calibri" panose="020F0502020204030204" pitchFamily="34" charset="0"/>
              <a:cs typeface="Calibri" panose="020F0502020204030204" pitchFamily="34" charset="0"/>
            </a:endParaRPr>
          </a:p>
        </p:txBody>
      </p:sp>
      <p:graphicFrame>
        <p:nvGraphicFramePr>
          <p:cNvPr id="2" name="דיאגרמה 1">
            <a:extLst>
              <a:ext uri="{FF2B5EF4-FFF2-40B4-BE49-F238E27FC236}">
                <a16:creationId xmlns:a16="http://schemas.microsoft.com/office/drawing/2014/main" id="{DBA443C6-4676-862C-E120-10C5BE7CD019}"/>
              </a:ext>
            </a:extLst>
          </p:cNvPr>
          <p:cNvGraphicFramePr/>
          <p:nvPr/>
        </p:nvGraphicFramePr>
        <p:xfrm>
          <a:off x="297180" y="1437406"/>
          <a:ext cx="8549640" cy="470001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3194353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456671-E26F-4B59-0A6A-37F3563B0E57}"/>
            </a:ext>
          </a:extLst>
        </p:cNvPr>
        <p:cNvGrpSpPr/>
        <p:nvPr/>
      </p:nvGrpSpPr>
      <p:grpSpPr>
        <a:xfrm>
          <a:off x="0" y="0"/>
          <a:ext cx="0" cy="0"/>
          <a:chOff x="0" y="0"/>
          <a:chExt cx="0" cy="0"/>
        </a:xfrm>
      </p:grpSpPr>
      <p:pic>
        <p:nvPicPr>
          <p:cNvPr id="5" name="תמונה 4">
            <a:extLst>
              <a:ext uri="{FF2B5EF4-FFF2-40B4-BE49-F238E27FC236}">
                <a16:creationId xmlns:a16="http://schemas.microsoft.com/office/drawing/2014/main" id="{E9C4FF3F-C469-C4C5-3717-43F32F58A187}"/>
              </a:ext>
            </a:extLst>
          </p:cNvPr>
          <p:cNvPicPr>
            <a:picLocks noChangeAspect="1"/>
          </p:cNvPicPr>
          <p:nvPr/>
        </p:nvPicPr>
        <p:blipFill>
          <a:blip r:embed="rId2"/>
          <a:stretch>
            <a:fillRect/>
          </a:stretch>
        </p:blipFill>
        <p:spPr>
          <a:xfrm>
            <a:off x="0" y="0"/>
            <a:ext cx="9144000" cy="6858000"/>
          </a:xfrm>
          <a:prstGeom prst="rect">
            <a:avLst/>
          </a:prstGeom>
        </p:spPr>
      </p:pic>
      <p:sp>
        <p:nvSpPr>
          <p:cNvPr id="3" name="TextBox 3">
            <a:extLst>
              <a:ext uri="{FF2B5EF4-FFF2-40B4-BE49-F238E27FC236}">
                <a16:creationId xmlns:a16="http://schemas.microsoft.com/office/drawing/2014/main" id="{9AF86372-74F3-8D50-9449-D6579A34F710}"/>
              </a:ext>
            </a:extLst>
          </p:cNvPr>
          <p:cNvSpPr txBox="1"/>
          <p:nvPr/>
        </p:nvSpPr>
        <p:spPr>
          <a:xfrm>
            <a:off x="215643" y="678088"/>
            <a:ext cx="8856476" cy="646331"/>
          </a:xfrm>
          <a:prstGeom prst="rect">
            <a:avLst/>
          </a:prstGeom>
          <a:noFill/>
        </p:spPr>
        <p:txBody>
          <a:bodyPr wrap="square" lIns="91440" tIns="45720" rIns="91440" bIns="45720" rtlCol="1" anchor="t">
            <a:spAutoFit/>
          </a:bodyPr>
          <a:lstStyle/>
          <a:p>
            <a:pPr algn="ctr" rtl="1"/>
            <a:r>
              <a:rPr lang="he-IL" sz="3600" b="1" dirty="0">
                <a:ea typeface="Calibri" panose="020F0502020204030204" pitchFamily="34" charset="0"/>
                <a:cs typeface="Calibri"/>
              </a:rPr>
              <a:t>רישוי עסק:</a:t>
            </a:r>
            <a:endParaRPr lang="he-IL" sz="3600" dirty="0">
              <a:ea typeface="Calibri" panose="020F0502020204030204" pitchFamily="34" charset="0"/>
              <a:cs typeface="Calibri" panose="020F0502020204030204" pitchFamily="34" charset="0"/>
            </a:endParaRPr>
          </a:p>
        </p:txBody>
      </p:sp>
      <p:sp>
        <p:nvSpPr>
          <p:cNvPr id="10" name="תיבת טקסט 9">
            <a:extLst>
              <a:ext uri="{FF2B5EF4-FFF2-40B4-BE49-F238E27FC236}">
                <a16:creationId xmlns:a16="http://schemas.microsoft.com/office/drawing/2014/main" id="{C48F4BF6-ACB5-D322-8C5B-B50FA44BE3E0}"/>
              </a:ext>
            </a:extLst>
          </p:cNvPr>
          <p:cNvSpPr txBox="1"/>
          <p:nvPr/>
        </p:nvSpPr>
        <p:spPr>
          <a:xfrm>
            <a:off x="631822" y="1437406"/>
            <a:ext cx="8024117" cy="4661276"/>
          </a:xfrm>
          <a:prstGeom prst="rect">
            <a:avLst/>
          </a:prstGeom>
          <a:noFill/>
        </p:spPr>
        <p:txBody>
          <a:bodyPr wrap="square">
            <a:spAutoFit/>
          </a:bodyPr>
          <a:lstStyle/>
          <a:p>
            <a:pPr algn="r" rtl="1">
              <a:lnSpc>
                <a:spcPct val="150000"/>
              </a:lnSpc>
            </a:pPr>
            <a:r>
              <a:rPr lang="he-IL" sz="2000" dirty="0">
                <a:effectLst/>
                <a:latin typeface="Calibri" panose="020F0502020204030204" pitchFamily="34" charset="0"/>
                <a:ea typeface="Calibri" panose="020F0502020204030204" pitchFamily="34" charset="0"/>
                <a:cs typeface="Calibri" panose="020F0502020204030204" pitchFamily="34" charset="0"/>
              </a:rPr>
              <a:t>הליך בהתאם לדרישות חוק רישוי עסקים ודרישות חוקים נוספים לאישור אירוע רב משתתפים הפתוח לקהל הרחב הדורש עמידה במספר תנאים. כדי לקבל רישיון עסק יש לפנות למח' רישוי עסקים ברשות המקומית ולברר האם האירוע השבטי דורש רישיון עסק ובהתאם לפתוח בהליכי רישוי עסק. את הדרישות לרישוי העסק הספציפי מכתיב הגורם המוסמך ברשות - לרוב הדרישה היא לאישור משטרה, </a:t>
            </a:r>
            <a:r>
              <a:rPr lang="he-IL" sz="2000" dirty="0" err="1">
                <a:effectLst/>
                <a:latin typeface="Calibri" panose="020F0502020204030204" pitchFamily="34" charset="0"/>
                <a:ea typeface="Calibri" panose="020F0502020204030204" pitchFamily="34" charset="0"/>
                <a:cs typeface="Calibri" panose="020F0502020204030204" pitchFamily="34" charset="0"/>
              </a:rPr>
              <a:t>כב"א</a:t>
            </a:r>
            <a:r>
              <a:rPr lang="he-IL" sz="2000" dirty="0">
                <a:effectLst/>
                <a:latin typeface="Calibri" panose="020F0502020204030204" pitchFamily="34" charset="0"/>
                <a:ea typeface="Calibri" panose="020F0502020204030204" pitchFamily="34" charset="0"/>
                <a:cs typeface="Calibri" panose="020F0502020204030204" pitchFamily="34" charset="0"/>
              </a:rPr>
              <a:t>, קונסטרוקטור, מהנדס חשמל/חשמלאי בודק, גידור ואבטחה.</a:t>
            </a:r>
          </a:p>
          <a:p>
            <a:pPr algn="r" rtl="1">
              <a:lnSpc>
                <a:spcPct val="150000"/>
              </a:lnSpc>
            </a:pPr>
            <a:endParaRPr lang="he-IL" sz="2000" b="1" u="sng" dirty="0">
              <a:latin typeface="Calibri" panose="020F0502020204030204" pitchFamily="34" charset="0"/>
              <a:ea typeface="Calibri" panose="020F0502020204030204" pitchFamily="34" charset="0"/>
              <a:cs typeface="Calibri" panose="020F0502020204030204" pitchFamily="34" charset="0"/>
            </a:endParaRPr>
          </a:p>
          <a:p>
            <a:pPr algn="r" rtl="1">
              <a:lnSpc>
                <a:spcPct val="150000"/>
              </a:lnSpc>
            </a:pPr>
            <a:r>
              <a:rPr lang="he-IL" sz="2000" b="1" u="sng" dirty="0">
                <a:latin typeface="Calibri" panose="020F0502020204030204" pitchFamily="34" charset="0"/>
                <a:ea typeface="Calibri" panose="020F0502020204030204" pitchFamily="34" charset="0"/>
                <a:cs typeface="Calibri" panose="020F0502020204030204" pitchFamily="34" charset="0"/>
              </a:rPr>
              <a:t>מחלקת רישוי עסקים / גורם שהוסמך ע"י ראש הרשות המוניציפלית לאישור רישוי עסקים –</a:t>
            </a:r>
            <a:r>
              <a:rPr lang="he-IL" sz="2000" dirty="0">
                <a:latin typeface="Calibri" panose="020F0502020204030204" pitchFamily="34" charset="0"/>
                <a:ea typeface="Calibri" panose="020F0502020204030204" pitchFamily="34" charset="0"/>
                <a:cs typeface="Calibri" panose="020F0502020204030204" pitchFamily="34" charset="0"/>
              </a:rPr>
              <a:t> בעלי הסמכות לאשר / לאפשר אירועים ופעילויות במרחב הציבורי בתוך הרשות. </a:t>
            </a:r>
          </a:p>
        </p:txBody>
      </p:sp>
    </p:spTree>
    <p:extLst>
      <p:ext uri="{BB962C8B-B14F-4D97-AF65-F5344CB8AC3E}">
        <p14:creationId xmlns:p14="http://schemas.microsoft.com/office/powerpoint/2010/main" val="33887083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94C9AA-0631-3115-72A5-E730E1E53FDC}"/>
            </a:ext>
          </a:extLst>
        </p:cNvPr>
        <p:cNvGrpSpPr/>
        <p:nvPr/>
      </p:nvGrpSpPr>
      <p:grpSpPr>
        <a:xfrm>
          <a:off x="0" y="0"/>
          <a:ext cx="0" cy="0"/>
          <a:chOff x="0" y="0"/>
          <a:chExt cx="0" cy="0"/>
        </a:xfrm>
      </p:grpSpPr>
      <p:pic>
        <p:nvPicPr>
          <p:cNvPr id="5" name="תמונה 4">
            <a:extLst>
              <a:ext uri="{FF2B5EF4-FFF2-40B4-BE49-F238E27FC236}">
                <a16:creationId xmlns:a16="http://schemas.microsoft.com/office/drawing/2014/main" id="{54271B47-156C-2DCA-3A6C-8ECA10EEFCAE}"/>
              </a:ext>
            </a:extLst>
          </p:cNvPr>
          <p:cNvPicPr>
            <a:picLocks noChangeAspect="1"/>
          </p:cNvPicPr>
          <p:nvPr/>
        </p:nvPicPr>
        <p:blipFill>
          <a:blip r:embed="rId2"/>
          <a:stretch>
            <a:fillRect/>
          </a:stretch>
        </p:blipFill>
        <p:spPr>
          <a:xfrm>
            <a:off x="0" y="0"/>
            <a:ext cx="9144000" cy="6858000"/>
          </a:xfrm>
          <a:prstGeom prst="rect">
            <a:avLst/>
          </a:prstGeom>
        </p:spPr>
      </p:pic>
      <p:sp>
        <p:nvSpPr>
          <p:cNvPr id="3" name="TextBox 3">
            <a:extLst>
              <a:ext uri="{FF2B5EF4-FFF2-40B4-BE49-F238E27FC236}">
                <a16:creationId xmlns:a16="http://schemas.microsoft.com/office/drawing/2014/main" id="{7ABFFDA6-8120-66AE-EDF2-C91F275BF7EB}"/>
              </a:ext>
            </a:extLst>
          </p:cNvPr>
          <p:cNvSpPr txBox="1"/>
          <p:nvPr/>
        </p:nvSpPr>
        <p:spPr>
          <a:xfrm>
            <a:off x="215643" y="678088"/>
            <a:ext cx="8856476" cy="646331"/>
          </a:xfrm>
          <a:prstGeom prst="rect">
            <a:avLst/>
          </a:prstGeom>
          <a:noFill/>
        </p:spPr>
        <p:txBody>
          <a:bodyPr wrap="square" lIns="91440" tIns="45720" rIns="91440" bIns="45720" rtlCol="1" anchor="t">
            <a:spAutoFit/>
          </a:bodyPr>
          <a:lstStyle/>
          <a:p>
            <a:pPr algn="ctr" rtl="1"/>
            <a:r>
              <a:rPr lang="he-IL" sz="3600" b="1" dirty="0">
                <a:ea typeface="Calibri" panose="020F0502020204030204" pitchFamily="34" charset="0"/>
                <a:cs typeface="Calibri"/>
              </a:rPr>
              <a:t>מינוי בעלי תפקידים:</a:t>
            </a:r>
            <a:endParaRPr lang="he-IL" sz="3600" dirty="0">
              <a:ea typeface="Calibri" panose="020F0502020204030204" pitchFamily="34" charset="0"/>
              <a:cs typeface="Calibri" panose="020F0502020204030204" pitchFamily="34" charset="0"/>
            </a:endParaRPr>
          </a:p>
        </p:txBody>
      </p:sp>
      <p:sp>
        <p:nvSpPr>
          <p:cNvPr id="10" name="תיבת טקסט 9">
            <a:extLst>
              <a:ext uri="{FF2B5EF4-FFF2-40B4-BE49-F238E27FC236}">
                <a16:creationId xmlns:a16="http://schemas.microsoft.com/office/drawing/2014/main" id="{62101B47-F39B-71C4-97C2-467191E9FF5E}"/>
              </a:ext>
            </a:extLst>
          </p:cNvPr>
          <p:cNvSpPr txBox="1"/>
          <p:nvPr/>
        </p:nvSpPr>
        <p:spPr>
          <a:xfrm>
            <a:off x="631822" y="1437406"/>
            <a:ext cx="8024117" cy="4199611"/>
          </a:xfrm>
          <a:prstGeom prst="rect">
            <a:avLst/>
          </a:prstGeom>
          <a:noFill/>
        </p:spPr>
        <p:txBody>
          <a:bodyPr wrap="square">
            <a:spAutoFit/>
          </a:bodyPr>
          <a:lstStyle/>
          <a:p>
            <a:pPr algn="r" rtl="1">
              <a:lnSpc>
                <a:spcPct val="150000"/>
              </a:lnSpc>
            </a:pPr>
            <a:r>
              <a:rPr lang="he-IL" sz="2000" u="sng" dirty="0" err="1">
                <a:effectLst/>
                <a:latin typeface="Calibri" panose="020F0502020204030204" pitchFamily="34" charset="0"/>
                <a:ea typeface="Calibri" panose="020F0502020204030204" pitchFamily="34" charset="0"/>
                <a:cs typeface="Calibri" panose="020F0502020204030204" pitchFamily="34" charset="0"/>
              </a:rPr>
              <a:t>מנהל.ת</a:t>
            </a:r>
            <a:r>
              <a:rPr lang="he-IL" sz="2000" u="sng" dirty="0">
                <a:effectLst/>
                <a:latin typeface="Calibri" panose="020F0502020204030204" pitchFamily="34" charset="0"/>
                <a:ea typeface="Calibri" panose="020F0502020204030204" pitchFamily="34" charset="0"/>
                <a:cs typeface="Calibri" panose="020F0502020204030204" pitchFamily="34" charset="0"/>
              </a:rPr>
              <a:t> אירוע </a:t>
            </a:r>
            <a:r>
              <a:rPr lang="he-IL" sz="2000" dirty="0">
                <a:effectLst/>
                <a:latin typeface="Calibri" panose="020F0502020204030204" pitchFamily="34" charset="0"/>
                <a:ea typeface="Calibri" panose="020F0502020204030204" pitchFamily="34" charset="0"/>
                <a:cs typeface="Calibri" panose="020F0502020204030204" pitchFamily="34" charset="0"/>
              </a:rPr>
              <a:t>– לכל אירוע מחויב להיות </a:t>
            </a:r>
            <a:r>
              <a:rPr lang="he-IL" sz="2000" dirty="0" err="1">
                <a:effectLst/>
                <a:latin typeface="Calibri" panose="020F0502020204030204" pitchFamily="34" charset="0"/>
                <a:ea typeface="Calibri" panose="020F0502020204030204" pitchFamily="34" charset="0"/>
                <a:cs typeface="Calibri" panose="020F0502020204030204" pitchFamily="34" charset="0"/>
              </a:rPr>
              <a:t>מנהל.ת</a:t>
            </a:r>
            <a:r>
              <a:rPr lang="he-IL" sz="2000" dirty="0">
                <a:effectLst/>
                <a:latin typeface="Calibri" panose="020F0502020204030204" pitchFamily="34" charset="0"/>
                <a:ea typeface="Calibri" panose="020F0502020204030204" pitchFamily="34" charset="0"/>
                <a:cs typeface="Calibri" panose="020F0502020204030204" pitchFamily="34" charset="0"/>
              </a:rPr>
              <a:t> אירוע. לתפקיד זה ניתן למנות בוגר.ת </a:t>
            </a:r>
            <a:r>
              <a:rPr lang="he-IL" sz="2000" dirty="0" err="1">
                <a:effectLst/>
                <a:latin typeface="Calibri" panose="020F0502020204030204" pitchFamily="34" charset="0"/>
                <a:ea typeface="Calibri" panose="020F0502020204030204" pitchFamily="34" charset="0"/>
                <a:cs typeface="Calibri" panose="020F0502020204030204" pitchFamily="34" charset="0"/>
              </a:rPr>
              <a:t>שעבר.ה</a:t>
            </a:r>
            <a:r>
              <a:rPr lang="he-IL" sz="2000" dirty="0">
                <a:effectLst/>
                <a:latin typeface="Calibri" panose="020F0502020204030204" pitchFamily="34" charset="0"/>
                <a:ea typeface="Calibri" panose="020F0502020204030204" pitchFamily="34" charset="0"/>
                <a:cs typeface="Calibri" panose="020F0502020204030204" pitchFamily="34" charset="0"/>
              </a:rPr>
              <a:t> הכשרות בסיס תנועתיות – ראש טור, בטיחות בשגרה, קורס בסיס.</a:t>
            </a:r>
          </a:p>
          <a:p>
            <a:pPr algn="r" rtl="1">
              <a:lnSpc>
                <a:spcPct val="150000"/>
              </a:lnSpc>
            </a:pPr>
            <a:endParaRPr lang="he-IL" sz="2000" dirty="0">
              <a:effectLst/>
              <a:latin typeface="Calibri" panose="020F0502020204030204" pitchFamily="34" charset="0"/>
              <a:ea typeface="Calibri" panose="020F0502020204030204" pitchFamily="34" charset="0"/>
              <a:cs typeface="Calibri" panose="020F0502020204030204" pitchFamily="34" charset="0"/>
            </a:endParaRPr>
          </a:p>
          <a:p>
            <a:pPr algn="r" rtl="1">
              <a:lnSpc>
                <a:spcPct val="150000"/>
              </a:lnSpc>
            </a:pPr>
            <a:r>
              <a:rPr lang="he-IL" sz="2000" u="sng" dirty="0" err="1">
                <a:effectLst/>
                <a:latin typeface="Calibri" panose="020F0502020204030204" pitchFamily="34" charset="0"/>
                <a:ea typeface="Calibri" panose="020F0502020204030204" pitchFamily="34" charset="0"/>
                <a:cs typeface="Calibri" panose="020F0502020204030204" pitchFamily="34" charset="0"/>
              </a:rPr>
              <a:t>אחראי.ת</a:t>
            </a:r>
            <a:r>
              <a:rPr lang="he-IL" sz="2000" u="sng" dirty="0">
                <a:effectLst/>
                <a:latin typeface="Calibri" panose="020F0502020204030204" pitchFamily="34" charset="0"/>
                <a:ea typeface="Calibri" panose="020F0502020204030204" pitchFamily="34" charset="0"/>
                <a:cs typeface="Calibri" panose="020F0502020204030204" pitchFamily="34" charset="0"/>
              </a:rPr>
              <a:t> בטיחות וביטחון </a:t>
            </a:r>
            <a:r>
              <a:rPr lang="he-IL" sz="2000" dirty="0">
                <a:effectLst/>
                <a:latin typeface="Calibri" panose="020F0502020204030204" pitchFamily="34" charset="0"/>
                <a:ea typeface="Calibri" panose="020F0502020204030204" pitchFamily="34" charset="0"/>
                <a:cs typeface="Calibri" panose="020F0502020204030204" pitchFamily="34" charset="0"/>
              </a:rPr>
              <a:t>– לכל אירוע יש למנות בוגר.ת </a:t>
            </a:r>
            <a:r>
              <a:rPr lang="he-IL" sz="2000" dirty="0" err="1">
                <a:effectLst/>
                <a:latin typeface="Calibri" panose="020F0502020204030204" pitchFamily="34" charset="0"/>
                <a:ea typeface="Calibri" panose="020F0502020204030204" pitchFamily="34" charset="0"/>
                <a:cs typeface="Calibri" panose="020F0502020204030204" pitchFamily="34" charset="0"/>
              </a:rPr>
              <a:t>שעבר.ה</a:t>
            </a:r>
            <a:r>
              <a:rPr lang="he-IL" sz="2000" dirty="0">
                <a:effectLst/>
                <a:latin typeface="Calibri" panose="020F0502020204030204" pitchFamily="34" charset="0"/>
                <a:ea typeface="Calibri" panose="020F0502020204030204" pitchFamily="34" charset="0"/>
                <a:cs typeface="Calibri" panose="020F0502020204030204" pitchFamily="34" charset="0"/>
              </a:rPr>
              <a:t> הסמכות בטיחות תנועתיות (ראש טור + תדריך בטיחות הנהגתי בהתאם למצגת התנועתית). במידה ואין בוגר.ת נוספים, </a:t>
            </a:r>
            <a:r>
              <a:rPr lang="he-IL" sz="2000" dirty="0" err="1">
                <a:effectLst/>
                <a:latin typeface="Calibri" panose="020F0502020204030204" pitchFamily="34" charset="0"/>
                <a:ea typeface="Calibri" panose="020F0502020204030204" pitchFamily="34" charset="0"/>
                <a:cs typeface="Calibri" panose="020F0502020204030204" pitchFamily="34" charset="0"/>
              </a:rPr>
              <a:t>מנהל.ת</a:t>
            </a:r>
            <a:r>
              <a:rPr lang="he-IL" sz="2000" dirty="0">
                <a:effectLst/>
                <a:latin typeface="Calibri" panose="020F0502020204030204" pitchFamily="34" charset="0"/>
                <a:ea typeface="Calibri" panose="020F0502020204030204" pitchFamily="34" charset="0"/>
                <a:cs typeface="Calibri" panose="020F0502020204030204" pitchFamily="34" charset="0"/>
              </a:rPr>
              <a:t> האירוע </a:t>
            </a:r>
            <a:r>
              <a:rPr lang="he-IL" sz="2000" dirty="0" err="1">
                <a:effectLst/>
                <a:latin typeface="Calibri" panose="020F0502020204030204" pitchFamily="34" charset="0"/>
                <a:ea typeface="Calibri" panose="020F0502020204030204" pitchFamily="34" charset="0"/>
                <a:cs typeface="Calibri" panose="020F0502020204030204" pitchFamily="34" charset="0"/>
              </a:rPr>
              <a:t>יכול.ה</a:t>
            </a:r>
            <a:r>
              <a:rPr lang="he-IL" sz="2000" dirty="0">
                <a:effectLst/>
                <a:latin typeface="Calibri" panose="020F0502020204030204" pitchFamily="34" charset="0"/>
                <a:ea typeface="Calibri" panose="020F0502020204030204" pitchFamily="34" charset="0"/>
                <a:cs typeface="Calibri" panose="020F0502020204030204" pitchFamily="34" charset="0"/>
              </a:rPr>
              <a:t> להיות גם האמון/ה על הבטיחות וביטחון בו.</a:t>
            </a:r>
          </a:p>
          <a:p>
            <a:pPr algn="r" rtl="1">
              <a:lnSpc>
                <a:spcPct val="150000"/>
              </a:lnSpc>
            </a:pPr>
            <a:endParaRPr lang="he-IL" sz="2000" dirty="0">
              <a:effectLst/>
              <a:latin typeface="Calibri" panose="020F0502020204030204" pitchFamily="34" charset="0"/>
              <a:ea typeface="Calibri" panose="020F0502020204030204" pitchFamily="34" charset="0"/>
              <a:cs typeface="Calibri" panose="020F0502020204030204" pitchFamily="34" charset="0"/>
            </a:endParaRPr>
          </a:p>
          <a:p>
            <a:pPr algn="r" rtl="1">
              <a:lnSpc>
                <a:spcPct val="150000"/>
              </a:lnSpc>
            </a:pPr>
            <a:r>
              <a:rPr lang="he-IL" sz="2000" dirty="0">
                <a:effectLst/>
                <a:latin typeface="Calibri" panose="020F0502020204030204" pitchFamily="34" charset="0"/>
                <a:ea typeface="Calibri" panose="020F0502020204030204" pitchFamily="34" charset="0"/>
                <a:cs typeface="Calibri" panose="020F0502020204030204" pitchFamily="34" charset="0"/>
              </a:rPr>
              <a:t>מעל 400 משתתפים חובה בעל תפקיד נוסף למנהל האירוע.</a:t>
            </a:r>
          </a:p>
          <a:p>
            <a:pPr algn="r" rtl="1">
              <a:lnSpc>
                <a:spcPct val="150000"/>
              </a:lnSpc>
            </a:pPr>
            <a:r>
              <a:rPr lang="he-IL" sz="2000" dirty="0">
                <a:effectLst/>
                <a:latin typeface="Calibri" panose="020F0502020204030204" pitchFamily="34" charset="0"/>
                <a:ea typeface="Calibri" panose="020F0502020204030204" pitchFamily="34" charset="0"/>
                <a:cs typeface="Calibri" panose="020F0502020204030204" pitchFamily="34" charset="0"/>
              </a:rPr>
              <a:t>אחראי הביטחון יפעל לפי הנהלים בתיק אבטחת האירוע.</a:t>
            </a:r>
          </a:p>
        </p:txBody>
      </p:sp>
    </p:spTree>
    <p:extLst>
      <p:ext uri="{BB962C8B-B14F-4D97-AF65-F5344CB8AC3E}">
        <p14:creationId xmlns:p14="http://schemas.microsoft.com/office/powerpoint/2010/main" val="6236034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DB75F4-756A-440B-C729-466616060DF8}"/>
            </a:ext>
          </a:extLst>
        </p:cNvPr>
        <p:cNvGrpSpPr/>
        <p:nvPr/>
      </p:nvGrpSpPr>
      <p:grpSpPr>
        <a:xfrm>
          <a:off x="0" y="0"/>
          <a:ext cx="0" cy="0"/>
          <a:chOff x="0" y="0"/>
          <a:chExt cx="0" cy="0"/>
        </a:xfrm>
      </p:grpSpPr>
      <p:pic>
        <p:nvPicPr>
          <p:cNvPr id="5" name="תמונה 4">
            <a:extLst>
              <a:ext uri="{FF2B5EF4-FFF2-40B4-BE49-F238E27FC236}">
                <a16:creationId xmlns:a16="http://schemas.microsoft.com/office/drawing/2014/main" id="{AC31B628-662C-3FF4-650E-881B7A40AB9F}"/>
              </a:ext>
            </a:extLst>
          </p:cNvPr>
          <p:cNvPicPr>
            <a:picLocks noChangeAspect="1"/>
          </p:cNvPicPr>
          <p:nvPr/>
        </p:nvPicPr>
        <p:blipFill>
          <a:blip r:embed="rId2"/>
          <a:stretch>
            <a:fillRect/>
          </a:stretch>
        </p:blipFill>
        <p:spPr>
          <a:xfrm>
            <a:off x="0" y="0"/>
            <a:ext cx="9144000" cy="6858000"/>
          </a:xfrm>
          <a:prstGeom prst="rect">
            <a:avLst/>
          </a:prstGeom>
        </p:spPr>
      </p:pic>
      <p:sp>
        <p:nvSpPr>
          <p:cNvPr id="3" name="TextBox 3">
            <a:extLst>
              <a:ext uri="{FF2B5EF4-FFF2-40B4-BE49-F238E27FC236}">
                <a16:creationId xmlns:a16="http://schemas.microsoft.com/office/drawing/2014/main" id="{5077FAB7-0A85-BBAF-58B3-6E2AE4D647CD}"/>
              </a:ext>
            </a:extLst>
          </p:cNvPr>
          <p:cNvSpPr txBox="1"/>
          <p:nvPr/>
        </p:nvSpPr>
        <p:spPr>
          <a:xfrm>
            <a:off x="215643" y="678088"/>
            <a:ext cx="8856476" cy="646331"/>
          </a:xfrm>
          <a:prstGeom prst="rect">
            <a:avLst/>
          </a:prstGeom>
          <a:noFill/>
        </p:spPr>
        <p:txBody>
          <a:bodyPr wrap="square" lIns="91440" tIns="45720" rIns="91440" bIns="45720" rtlCol="1" anchor="t">
            <a:spAutoFit/>
          </a:bodyPr>
          <a:lstStyle/>
          <a:p>
            <a:pPr algn="ctr" rtl="1"/>
            <a:r>
              <a:rPr lang="he-IL" sz="3600" b="1" dirty="0">
                <a:ea typeface="Calibri" panose="020F0502020204030204" pitchFamily="34" charset="0"/>
                <a:cs typeface="Calibri"/>
              </a:rPr>
              <a:t>בעלי מקצועי נדרשים:</a:t>
            </a:r>
            <a:endParaRPr lang="he-IL" sz="3600" dirty="0">
              <a:ea typeface="Calibri" panose="020F0502020204030204" pitchFamily="34" charset="0"/>
              <a:cs typeface="Calibri" panose="020F0502020204030204" pitchFamily="34" charset="0"/>
            </a:endParaRPr>
          </a:p>
        </p:txBody>
      </p:sp>
      <p:sp>
        <p:nvSpPr>
          <p:cNvPr id="10" name="תיבת טקסט 9">
            <a:extLst>
              <a:ext uri="{FF2B5EF4-FFF2-40B4-BE49-F238E27FC236}">
                <a16:creationId xmlns:a16="http://schemas.microsoft.com/office/drawing/2014/main" id="{F32B1AC9-62EC-55CD-8569-6519DEA36907}"/>
              </a:ext>
            </a:extLst>
          </p:cNvPr>
          <p:cNvSpPr txBox="1"/>
          <p:nvPr/>
        </p:nvSpPr>
        <p:spPr>
          <a:xfrm>
            <a:off x="631822" y="1437406"/>
            <a:ext cx="8024117" cy="4661276"/>
          </a:xfrm>
          <a:prstGeom prst="rect">
            <a:avLst/>
          </a:prstGeom>
          <a:noFill/>
        </p:spPr>
        <p:txBody>
          <a:bodyPr wrap="square">
            <a:spAutoFit/>
          </a:bodyPr>
          <a:lstStyle/>
          <a:p>
            <a:pPr algn="r" rtl="1">
              <a:lnSpc>
                <a:spcPct val="150000"/>
              </a:lnSpc>
            </a:pPr>
            <a:r>
              <a:rPr lang="he-IL" sz="2000" u="sng" dirty="0">
                <a:effectLst/>
                <a:latin typeface="Calibri" panose="020F0502020204030204" pitchFamily="34" charset="0"/>
                <a:ea typeface="Calibri" panose="020F0502020204030204" pitchFamily="34" charset="0"/>
                <a:cs typeface="Calibri" panose="020F0502020204030204" pitchFamily="34" charset="0"/>
              </a:rPr>
              <a:t>מהנדס קונסטרוקציה </a:t>
            </a:r>
            <a:r>
              <a:rPr lang="he-IL" sz="2000" dirty="0">
                <a:effectLst/>
                <a:latin typeface="Calibri" panose="020F0502020204030204" pitchFamily="34" charset="0"/>
                <a:ea typeface="Calibri" panose="020F0502020204030204" pitchFamily="34" charset="0"/>
                <a:cs typeface="Calibri" panose="020F0502020204030204" pitchFamily="34" charset="0"/>
              </a:rPr>
              <a:t>– אישור מהנדס קונסטרוקציה נדרש לתהליך תחקור ואישור בנייה הנדסית, אישור יציבות במה ארעית מעל גובה 40 ס"מ. אישור מבנים מחנאיים הנדסיים בשטח ע"י מהנדס קונסטרוקציה במידה שתהיה דרישה מגורם מוסמך ברשות המקומית.</a:t>
            </a:r>
          </a:p>
          <a:p>
            <a:pPr algn="r" rtl="1">
              <a:lnSpc>
                <a:spcPct val="150000"/>
              </a:lnSpc>
            </a:pPr>
            <a:endParaRPr lang="he-IL" sz="2000" u="sng" dirty="0">
              <a:effectLst/>
              <a:latin typeface="Calibri" panose="020F0502020204030204" pitchFamily="34" charset="0"/>
              <a:ea typeface="Calibri" panose="020F0502020204030204" pitchFamily="34" charset="0"/>
              <a:cs typeface="Calibri" panose="020F0502020204030204" pitchFamily="34" charset="0"/>
            </a:endParaRPr>
          </a:p>
          <a:p>
            <a:pPr algn="r" rtl="1">
              <a:lnSpc>
                <a:spcPct val="150000"/>
              </a:lnSpc>
            </a:pPr>
            <a:r>
              <a:rPr lang="he-IL" sz="2000" u="sng" dirty="0">
                <a:effectLst/>
                <a:latin typeface="Calibri" panose="020F0502020204030204" pitchFamily="34" charset="0"/>
                <a:ea typeface="Calibri" panose="020F0502020204030204" pitchFamily="34" charset="0"/>
                <a:cs typeface="Calibri" panose="020F0502020204030204" pitchFamily="34" charset="0"/>
              </a:rPr>
              <a:t>בדיקת חשמל </a:t>
            </a:r>
            <a:r>
              <a:rPr lang="he-IL" sz="2000" dirty="0">
                <a:effectLst/>
                <a:latin typeface="Calibri" panose="020F0502020204030204" pitchFamily="34" charset="0"/>
                <a:ea typeface="Calibri" panose="020F0502020204030204" pitchFamily="34" charset="0"/>
                <a:cs typeface="Calibri" panose="020F0502020204030204" pitchFamily="34" charset="0"/>
              </a:rPr>
              <a:t>– נדרשת בדיקה ואישור חתום על כל ציוד החשמל המטלטל והקבוע שעתיד להיות בשימוש באירוע (כולל גנרטור) שנעשית במסגרת תהליך הבטיחות השנתי.</a:t>
            </a:r>
          </a:p>
          <a:p>
            <a:pPr algn="r" rtl="1">
              <a:lnSpc>
                <a:spcPct val="150000"/>
              </a:lnSpc>
            </a:pPr>
            <a:endParaRPr lang="he-IL" sz="2000" dirty="0">
              <a:effectLst/>
              <a:latin typeface="Calibri" panose="020F0502020204030204" pitchFamily="34" charset="0"/>
              <a:ea typeface="Calibri" panose="020F0502020204030204" pitchFamily="34" charset="0"/>
              <a:cs typeface="Calibri" panose="020F0502020204030204" pitchFamily="34" charset="0"/>
            </a:endParaRPr>
          </a:p>
          <a:p>
            <a:pPr algn="r" rtl="1">
              <a:lnSpc>
                <a:spcPct val="150000"/>
              </a:lnSpc>
            </a:pPr>
            <a:r>
              <a:rPr lang="he-IL" sz="2000" dirty="0">
                <a:effectLst/>
                <a:latin typeface="Calibri" panose="020F0502020204030204" pitchFamily="34" charset="0"/>
                <a:ea typeface="Calibri" panose="020F0502020204030204" pitchFamily="34" charset="0"/>
                <a:cs typeface="Calibri" panose="020F0502020204030204" pitchFamily="34" charset="0"/>
              </a:rPr>
              <a:t>באירוע בו יהיו מעל 400 משתתפים, נדרשת בדיקת חשמלאי בודק לפריסת מערכת החשמל באירוע - הגברה, תאורה, גנרטור וכו'..</a:t>
            </a:r>
          </a:p>
        </p:txBody>
      </p:sp>
    </p:spTree>
    <p:extLst>
      <p:ext uri="{BB962C8B-B14F-4D97-AF65-F5344CB8AC3E}">
        <p14:creationId xmlns:p14="http://schemas.microsoft.com/office/powerpoint/2010/main" val="1567012111"/>
      </p:ext>
    </p:extLst>
  </p:cSld>
  <p:clrMapOvr>
    <a:masterClrMapping/>
  </p:clrMapOvr>
</p:sld>
</file>

<file path=ppt/theme/theme1.xml><?xml version="1.0" encoding="utf-8"?>
<a:theme xmlns:a="http://schemas.openxmlformats.org/drawingml/2006/main" name="ערכת נושא Office">
  <a:themeElements>
    <a:clrScheme name="ערכת נושא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ערכת נושא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ערכת נושא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ערכת נושא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Theme</Template>
  <TotalTime>1905</TotalTime>
  <Words>1175</Words>
  <Application>Microsoft Office PowerPoint</Application>
  <PresentationFormat>‫הצגה על המסך (4:3)</PresentationFormat>
  <Paragraphs>101</Paragraphs>
  <Slides>16</Slides>
  <Notes>2</Notes>
  <HiddenSlides>0</HiddenSlides>
  <MMClips>0</MMClips>
  <ScaleCrop>false</ScaleCrop>
  <HeadingPairs>
    <vt:vector size="6" baseType="variant">
      <vt:variant>
        <vt:lpstr>גופנים בשימוש</vt:lpstr>
      </vt:variant>
      <vt:variant>
        <vt:i4>8</vt:i4>
      </vt:variant>
      <vt:variant>
        <vt:lpstr>ערכת נושא</vt:lpstr>
      </vt:variant>
      <vt:variant>
        <vt:i4>1</vt:i4>
      </vt:variant>
      <vt:variant>
        <vt:lpstr>כותרות שקופיות</vt:lpstr>
      </vt:variant>
      <vt:variant>
        <vt:i4>16</vt:i4>
      </vt:variant>
    </vt:vector>
  </HeadingPairs>
  <TitlesOfParts>
    <vt:vector size="25" baseType="lpstr">
      <vt:lpstr>MS Mincho</vt:lpstr>
      <vt:lpstr>Aptos</vt:lpstr>
      <vt:lpstr>Arial</vt:lpstr>
      <vt:lpstr>Calibri</vt:lpstr>
      <vt:lpstr>Calibri Light</vt:lpstr>
      <vt:lpstr>Cambria</vt:lpstr>
      <vt:lpstr>Poppins</vt:lpstr>
      <vt:lpstr>Symbol</vt:lpstr>
      <vt:lpstr>ערכת נושא Office</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מצגת של PowerPoint‏</dc:title>
  <dc:creator>מיכל פרי</dc:creator>
  <cp:lastModifiedBy>מחלקת מפעלים וארגון- מייל מחלקתי</cp:lastModifiedBy>
  <cp:revision>82</cp:revision>
  <dcterms:created xsi:type="dcterms:W3CDTF">2021-06-06T09:36:39Z</dcterms:created>
  <dcterms:modified xsi:type="dcterms:W3CDTF">2024-09-16T09:47:18Z</dcterms:modified>
</cp:coreProperties>
</file>