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1"/>
  </p:sldMasterIdLst>
  <p:notesMasterIdLst>
    <p:notesMasterId r:id="rId12"/>
  </p:notesMasterIdLst>
  <p:sldIdLst>
    <p:sldId id="264" r:id="rId2"/>
    <p:sldId id="266" r:id="rId3"/>
    <p:sldId id="263" r:id="rId4"/>
    <p:sldId id="265" r:id="rId5"/>
    <p:sldId id="270" r:id="rId6"/>
    <p:sldId id="271" r:id="rId7"/>
    <p:sldId id="269" r:id="rId8"/>
    <p:sldId id="273" r:id="rId9"/>
    <p:sldId id="27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366FE-9D42-4F11-BC22-12867FE5A23E}" v="6" dt="2024-09-17T14:31:26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7772" autoAdjust="0"/>
  </p:normalViewPr>
  <p:slideViewPr>
    <p:cSldViewPr snapToGrid="0" snapToObjects="1">
      <p:cViewPr varScale="1">
        <p:scale>
          <a:sx n="97" d="100"/>
          <a:sy n="97" d="100"/>
        </p:scale>
        <p:origin x="16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אסף סוף הלס" userId="e0329256-d93a-44b6-a567-cb81a8e25956" providerId="ADAL" clId="{CAF366FE-9D42-4F11-BC22-12867FE5A23E}"/>
    <pc:docChg chg="custSel addSld delSld modSld sldOrd">
      <pc:chgData name="אסף סוף הלס" userId="e0329256-d93a-44b6-a567-cb81a8e25956" providerId="ADAL" clId="{CAF366FE-9D42-4F11-BC22-12867FE5A23E}" dt="2024-09-17T14:32:26.182" v="192" actId="20577"/>
      <pc:docMkLst>
        <pc:docMk/>
      </pc:docMkLst>
      <pc:sldChg chg="modSp mod">
        <pc:chgData name="אסף סוף הלס" userId="e0329256-d93a-44b6-a567-cb81a8e25956" providerId="ADAL" clId="{CAF366FE-9D42-4F11-BC22-12867FE5A23E}" dt="2024-09-17T14:17:01.611" v="5" actId="20577"/>
        <pc:sldMkLst>
          <pc:docMk/>
          <pc:sldMk cId="417405836" sldId="264"/>
        </pc:sldMkLst>
        <pc:spChg chg="mod">
          <ac:chgData name="אסף סוף הלס" userId="e0329256-d93a-44b6-a567-cb81a8e25956" providerId="ADAL" clId="{CAF366FE-9D42-4F11-BC22-12867FE5A23E}" dt="2024-09-17T14:17:01.611" v="5" actId="20577"/>
          <ac:spMkLst>
            <pc:docMk/>
            <pc:sldMk cId="417405836" sldId="264"/>
            <ac:spMk id="3" creationId="{8EC374AF-1572-B3A1-6F67-02D28B78C740}"/>
          </ac:spMkLst>
        </pc:spChg>
      </pc:sldChg>
      <pc:sldChg chg="modSp del mod modNotesTx">
        <pc:chgData name="אסף סוף הלס" userId="e0329256-d93a-44b6-a567-cb81a8e25956" providerId="ADAL" clId="{CAF366FE-9D42-4F11-BC22-12867FE5A23E}" dt="2024-09-17T14:24:07.401" v="23" actId="47"/>
        <pc:sldMkLst>
          <pc:docMk/>
          <pc:sldMk cId="3900309683" sldId="268"/>
        </pc:sldMkLst>
        <pc:spChg chg="mod">
          <ac:chgData name="אסף סוף הלס" userId="e0329256-d93a-44b6-a567-cb81a8e25956" providerId="ADAL" clId="{CAF366FE-9D42-4F11-BC22-12867FE5A23E}" dt="2024-09-17T14:23:17.078" v="19" actId="20577"/>
          <ac:spMkLst>
            <pc:docMk/>
            <pc:sldMk cId="3900309683" sldId="268"/>
            <ac:spMk id="4" creationId="{C9DC6815-23BB-1576-4CE9-E17F13F2CF92}"/>
          </ac:spMkLst>
        </pc:spChg>
      </pc:sldChg>
      <pc:sldChg chg="del ord">
        <pc:chgData name="אסף סוף הלס" userId="e0329256-d93a-44b6-a567-cb81a8e25956" providerId="ADAL" clId="{CAF366FE-9D42-4F11-BC22-12867FE5A23E}" dt="2024-09-17T14:23:58.693" v="22" actId="47"/>
        <pc:sldMkLst>
          <pc:docMk/>
          <pc:sldMk cId="2758874095" sldId="272"/>
        </pc:sldMkLst>
      </pc:sldChg>
      <pc:sldChg chg="modSp mod modNotesTx">
        <pc:chgData name="אסף סוף הלס" userId="e0329256-d93a-44b6-a567-cb81a8e25956" providerId="ADAL" clId="{CAF366FE-9D42-4F11-BC22-12867FE5A23E}" dt="2024-09-17T14:32:18.150" v="191" actId="20577"/>
        <pc:sldMkLst>
          <pc:docMk/>
          <pc:sldMk cId="1604758043" sldId="273"/>
        </pc:sldMkLst>
        <pc:spChg chg="mod">
          <ac:chgData name="אסף סוף הלס" userId="e0329256-d93a-44b6-a567-cb81a8e25956" providerId="ADAL" clId="{CAF366FE-9D42-4F11-BC22-12867FE5A23E}" dt="2024-09-17T14:30:24.380" v="178" actId="3626"/>
          <ac:spMkLst>
            <pc:docMk/>
            <pc:sldMk cId="1604758043" sldId="273"/>
            <ac:spMk id="4" creationId="{C9DC6815-23BB-1576-4CE9-E17F13F2CF92}"/>
          </ac:spMkLst>
        </pc:spChg>
      </pc:sldChg>
      <pc:sldChg chg="addSp modSp new del mod">
        <pc:chgData name="אסף סוף הלס" userId="e0329256-d93a-44b6-a567-cb81a8e25956" providerId="ADAL" clId="{CAF366FE-9D42-4F11-BC22-12867FE5A23E}" dt="2024-09-17T14:29:48.437" v="177" actId="2696"/>
        <pc:sldMkLst>
          <pc:docMk/>
          <pc:sldMk cId="593343756" sldId="274"/>
        </pc:sldMkLst>
        <pc:spChg chg="add mod">
          <ac:chgData name="אסף סוף הלס" userId="e0329256-d93a-44b6-a567-cb81a8e25956" providerId="ADAL" clId="{CAF366FE-9D42-4F11-BC22-12867FE5A23E}" dt="2024-09-17T14:27:52.427" v="60" actId="20577"/>
          <ac:spMkLst>
            <pc:docMk/>
            <pc:sldMk cId="593343756" sldId="274"/>
            <ac:spMk id="2" creationId="{48D9587A-99C9-C940-59C4-62CA6FAA85A8}"/>
          </ac:spMkLst>
        </pc:spChg>
        <pc:spChg chg="add mod">
          <ac:chgData name="אסף סוף הלס" userId="e0329256-d93a-44b6-a567-cb81a8e25956" providerId="ADAL" clId="{CAF366FE-9D42-4F11-BC22-12867FE5A23E}" dt="2024-09-17T14:29:03.090" v="172" actId="403"/>
          <ac:spMkLst>
            <pc:docMk/>
            <pc:sldMk cId="593343756" sldId="274"/>
            <ac:spMk id="3" creationId="{494E0A20-BFE1-31AF-141C-ED29EE719E4C}"/>
          </ac:spMkLst>
        </pc:spChg>
      </pc:sldChg>
      <pc:sldChg chg="modSp add mod modNotesTx">
        <pc:chgData name="אסף סוף הלס" userId="e0329256-d93a-44b6-a567-cb81a8e25956" providerId="ADAL" clId="{CAF366FE-9D42-4F11-BC22-12867FE5A23E}" dt="2024-09-17T14:32:26.182" v="192" actId="20577"/>
        <pc:sldMkLst>
          <pc:docMk/>
          <pc:sldMk cId="3251589990" sldId="275"/>
        </pc:sldMkLst>
        <pc:spChg chg="mod">
          <ac:chgData name="אסף סוף הלס" userId="e0329256-d93a-44b6-a567-cb81a8e25956" providerId="ADAL" clId="{CAF366FE-9D42-4F11-BC22-12867FE5A23E}" dt="2024-09-17T14:29:25.595" v="175"/>
          <ac:spMkLst>
            <pc:docMk/>
            <pc:sldMk cId="3251589990" sldId="275"/>
            <ac:spMk id="3" creationId="{8EC374AF-1572-B3A1-6F67-02D28B78C740}"/>
          </ac:spMkLst>
        </pc:spChg>
        <pc:spChg chg="mod">
          <ac:chgData name="אסף סוף הלס" userId="e0329256-d93a-44b6-a567-cb81a8e25956" providerId="ADAL" clId="{CAF366FE-9D42-4F11-BC22-12867FE5A23E}" dt="2024-09-17T14:29:43.645" v="176"/>
          <ac:spMkLst>
            <pc:docMk/>
            <pc:sldMk cId="3251589990" sldId="275"/>
            <ac:spMk id="4" creationId="{C9DC6815-23BB-1576-4CE9-E17F13F2CF92}"/>
          </ac:spMkLst>
        </pc:spChg>
      </pc:sldChg>
      <pc:sldChg chg="add del">
        <pc:chgData name="אסף סוף הלס" userId="e0329256-d93a-44b6-a567-cb81a8e25956" providerId="ADAL" clId="{CAF366FE-9D42-4F11-BC22-12867FE5A23E}" dt="2024-09-17T14:27:16.330" v="26"/>
        <pc:sldMkLst>
          <pc:docMk/>
          <pc:sldMk cId="3607182488" sldId="275"/>
        </pc:sldMkLst>
      </pc:sldChg>
      <pc:sldChg chg="add del">
        <pc:chgData name="אסף סוף הלס" userId="e0329256-d93a-44b6-a567-cb81a8e25956" providerId="ADAL" clId="{CAF366FE-9D42-4F11-BC22-12867FE5A23E}" dt="2024-09-17T14:27:16.330" v="26"/>
        <pc:sldMkLst>
          <pc:docMk/>
          <pc:sldMk cId="1842091037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9BF34EC-7C7B-4D05-9F01-7BD9761B4E25}" type="datetimeFigureOut">
              <a:rPr lang="he-IL" smtClean="0"/>
              <a:t>י"ד/אלול/תשפ"ד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406A20-D957-44A5-B1B7-F53EAEB2179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140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 fontAlgn="b"/>
            <a:r>
              <a:rPr lang="he-IL" b="0" i="0" dirty="0" err="1">
                <a:solidFill>
                  <a:srgbClr val="231F20"/>
                </a:solidFill>
                <a:effectLst/>
                <a:latin typeface="Poppins" panose="00000500000000000000" pitchFamily="2" charset="0"/>
              </a:rPr>
              <a:t>פק"מ</a:t>
            </a:r>
            <a:r>
              <a:rPr lang="he-IL" b="0" i="0" dirty="0">
                <a:solidFill>
                  <a:srgbClr val="231F20"/>
                </a:solidFill>
                <a:effectLst/>
                <a:latin typeface="Poppins" panose="00000500000000000000" pitchFamily="2" charset="0"/>
              </a:rPr>
              <a:t>? חסכון על מנת לקבל הקלות משמעויות בכלל הטיולים של התנועה אנחנו נדרשים לרמת ניהול אבטחה תנועתית מקצועית וגבוהה מה זה נותן לנו? בטחון ותחושת בטחון</a:t>
            </a:r>
          </a:p>
          <a:p>
            <a:br>
              <a:rPr lang="he-IL" b="0" i="0" dirty="0">
                <a:solidFill>
                  <a:srgbClr val="231F20"/>
                </a:solidFill>
                <a:effectLst/>
                <a:latin typeface="Poppins" panose="00000500000000000000" pitchFamily="2" charset="0"/>
              </a:rPr>
            </a:b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06A20-D957-44A5-B1B7-F53EAEB21793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08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דגשים למעבר על הפורמט:</a:t>
            </a:r>
          </a:p>
          <a:p>
            <a:pPr marL="228600" indent="-228600">
              <a:buAutoNum type="arabicPeriod"/>
            </a:pPr>
            <a:r>
              <a:rPr lang="he-IL" dirty="0"/>
              <a:t>תיאור החניון ונקודות תורפה בחניון.</a:t>
            </a:r>
          </a:p>
          <a:p>
            <a:pPr marL="228600" indent="-228600">
              <a:buAutoNum type="arabicPeriod"/>
            </a:pPr>
            <a:r>
              <a:rPr lang="he-IL" dirty="0"/>
              <a:t>מפת החניון משקפת את ההבנה של התמונה.</a:t>
            </a:r>
          </a:p>
          <a:p>
            <a:pPr marL="228600" indent="-228600">
              <a:buAutoNum type="arabicPeriod"/>
            </a:pPr>
            <a:r>
              <a:rPr lang="he-IL" dirty="0"/>
              <a:t>מספרי טלפונים חשובים.</a:t>
            </a:r>
          </a:p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06A20-D957-44A5-B1B7-F53EAEB21793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479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06A20-D957-44A5-B1B7-F53EAEB21793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533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י"ד/אלול/תשפ"ד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63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י"ד/אלול/תשפ"ד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0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י"ד/אלול/תשפ"ד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480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י"ד/אלול/תשפ"ד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91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י"ד/אלול/תשפ"ד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76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י"ד/אלול/תשפ"ד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609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י"ד/אלול/תשפ"ד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55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י"ד/אלול/תשפ"ד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195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י"ד/אלול/תשפ"ד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34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י"ד/אלול/תשפ"ד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8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י"ד/אלול/תשפ"ד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528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A4F0-78FF-7D4F-B9BF-C4843BF1ACAA}" type="datetimeFigureOut">
              <a:rPr lang="he-IL" smtClean="0"/>
              <a:t>י"ד/אלול/תשפ"ד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720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ofimil.sharepoint.com/sites/ogdan-portal/Shared%20Documents/Forms/AllItems.aspx?id=%2Fsites%2Fogdan%2Dportal%2FShared%20Documents%2F%D7%A0%D7%94%D7%9C%D7%99%D7%9D%20%D7%95%D7%9E%D7%93%D7%A8%D7%99%D7%9B%D7%99%20%D7%A9%D7%99%D7%9E%D7%95%D7%A9%2F%D7%A0%D7%94%D7%9C%D7%99%20%D7%A2%D7%91%D7%95%D7%93%D7%94%2F%D7%9E%D7%A4%D7%A2%D7%9C%D7%99%D7%9D%2F%D7%A0%D7%95%D7%94%D7%9C%20%D7%90%D7%99%D7%A9%D7%95%D7%A8%D7%99%20%D7%AA%D7%99%D7%A7%D7%99%20%D7%90%D7%91%D7%98%D7%97%D7%AA%20%D7%97%D7%A0%D7%99%D7%95%D7%9F%20%2D%20%20%D7%9E%D7%A8%D7%A5%202024%2Epdf&amp;parent=%2Fsites%2Fogdan%2Dportal%2FShared%20Documents%2F%D7%A0%D7%94%D7%9C%D7%99%D7%9D%20%D7%95%D7%9E%D7%93%D7%A8%D7%99%D7%9B%D7%99%20%D7%A9%D7%99%D7%9E%D7%95%D7%A9%2F%D7%A0%D7%94%D7%9C%D7%99%20%D7%A2%D7%91%D7%95%D7%93%D7%94%2F%D7%9E%D7%A4%D7%A2%D7%9C%D7%99%D7%9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EC374AF-1572-B3A1-6F67-02D28B78C740}"/>
              </a:ext>
            </a:extLst>
          </p:cNvPr>
          <p:cNvSpPr txBox="1"/>
          <p:nvPr/>
        </p:nvSpPr>
        <p:spPr>
          <a:xfrm>
            <a:off x="143762" y="1801720"/>
            <a:ext cx="8856476" cy="366254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הכשרת מאשרי תיקי אבטחת חניון</a:t>
            </a:r>
          </a:p>
          <a:p>
            <a:pPr algn="ctr" rtl="1"/>
            <a:endParaRPr lang="he-IL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he-IL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רכזי/ות מפעלים וארגון</a:t>
            </a:r>
          </a:p>
          <a:p>
            <a:pPr algn="ctr" rtl="1"/>
            <a:endParaRPr lang="he-IL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he-I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ספטמבר 2024</a:t>
            </a: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 descr="תמונה שמכילה צילום מסך, טקסט, איור, עיצוב&#10;&#10;התיאור נוצר באופן אוטומטי">
            <a:extLst>
              <a:ext uri="{FF2B5EF4-FFF2-40B4-BE49-F238E27FC236}">
                <a16:creationId xmlns:a16="http://schemas.microsoft.com/office/drawing/2014/main" id="{6D8CB868-89A8-CECA-FBB9-1FAAC2EC3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3992" r="7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DAE84C6-44C9-84F2-767E-A89FE4021DD0}"/>
              </a:ext>
            </a:extLst>
          </p:cNvPr>
          <p:cNvSpPr txBox="1"/>
          <p:nvPr/>
        </p:nvSpPr>
        <p:spPr>
          <a:xfrm>
            <a:off x="1143000" y="1122362"/>
            <a:ext cx="6858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שאלות?</a:t>
            </a:r>
          </a:p>
        </p:txBody>
      </p:sp>
    </p:spTree>
    <p:extLst>
      <p:ext uri="{BB962C8B-B14F-4D97-AF65-F5344CB8AC3E}">
        <p14:creationId xmlns:p14="http://schemas.microsoft.com/office/powerpoint/2010/main" val="2753856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EC374AF-1572-B3A1-6F67-02D28B78C740}"/>
              </a:ext>
            </a:extLst>
          </p:cNvPr>
          <p:cNvSpPr txBox="1"/>
          <p:nvPr/>
        </p:nvSpPr>
        <p:spPr>
          <a:xfrm>
            <a:off x="143762" y="467910"/>
            <a:ext cx="8856476" cy="64633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3600" b="1" dirty="0">
                <a:latin typeface="Calibri"/>
                <a:ea typeface="Calibri" panose="020F0502020204030204" pitchFamily="34" charset="0"/>
                <a:cs typeface="Calibri"/>
              </a:rPr>
              <a:t>מטרת האבטחה בחניון:</a:t>
            </a: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9DC6815-23BB-1576-4CE9-E17F13F2CF92}"/>
              </a:ext>
            </a:extLst>
          </p:cNvPr>
          <p:cNvSpPr txBox="1"/>
          <p:nvPr/>
        </p:nvSpPr>
        <p:spPr>
          <a:xfrm>
            <a:off x="914400" y="2320815"/>
            <a:ext cx="7315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שמירה על ביטחונם ובריאותם של החניכים/ות והצוות המלווה. מניעת פגיעה פיזית במאובטחים, שמירה על רכושם/ן האישי וציוד הטיול הכללי.</a:t>
            </a:r>
          </a:p>
          <a:p>
            <a:pPr algn="ctr" rtl="1"/>
            <a:r>
              <a:rPr lang="he-IL" sz="2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שמירה על הסדר הציבורי להתנהלות  הפעילות והמטיילים/ות בחניון.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4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EC374AF-1572-B3A1-6F67-02D28B78C740}"/>
              </a:ext>
            </a:extLst>
          </p:cNvPr>
          <p:cNvSpPr txBox="1"/>
          <p:nvPr/>
        </p:nvSpPr>
        <p:spPr>
          <a:xfrm>
            <a:off x="143762" y="2613392"/>
            <a:ext cx="8856476" cy="1631216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6000" b="1" dirty="0" err="1">
                <a:latin typeface="Calibri"/>
                <a:ea typeface="Calibri" panose="020F0502020204030204" pitchFamily="34" charset="0"/>
                <a:cs typeface="Calibri"/>
              </a:rPr>
              <a:t>פק"מ</a:t>
            </a:r>
            <a:r>
              <a:rPr lang="he-IL" sz="6000" b="1" dirty="0">
                <a:latin typeface="Calibri"/>
                <a:ea typeface="Calibri" panose="020F0502020204030204" pitchFamily="34" charset="0"/>
                <a:cs typeface="Calibri"/>
              </a:rPr>
              <a:t>?</a:t>
            </a:r>
          </a:p>
          <a:p>
            <a:pPr algn="r" rtl="1"/>
            <a:endParaRPr lang="he-I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EC374AF-1572-B3A1-6F67-02D28B78C740}"/>
              </a:ext>
            </a:extLst>
          </p:cNvPr>
          <p:cNvSpPr txBox="1"/>
          <p:nvPr/>
        </p:nvSpPr>
        <p:spPr>
          <a:xfrm>
            <a:off x="143762" y="467910"/>
            <a:ext cx="8856476" cy="2862322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3600" b="1" dirty="0">
                <a:latin typeface="Calibri"/>
                <a:ea typeface="Calibri" panose="020F0502020204030204" pitchFamily="34" charset="0"/>
                <a:cs typeface="Calibri"/>
              </a:rPr>
              <a:t>מה זה נותן לנו?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ACCDC90-ECC2-9A27-B39E-297408135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1520"/>
            <a:ext cx="9144000" cy="30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EC374AF-1572-B3A1-6F67-02D28B78C740}"/>
              </a:ext>
            </a:extLst>
          </p:cNvPr>
          <p:cNvSpPr txBox="1"/>
          <p:nvPr/>
        </p:nvSpPr>
        <p:spPr>
          <a:xfrm>
            <a:off x="143762" y="467910"/>
            <a:ext cx="8856476" cy="64633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3600" b="1" dirty="0">
                <a:latin typeface="Calibri"/>
                <a:ea typeface="Calibri" panose="020F0502020204030204" pitchFamily="34" charset="0"/>
                <a:cs typeface="Calibri"/>
              </a:rPr>
              <a:t>מאיפה מתחילים?</a:t>
            </a: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9DC6815-23BB-1576-4CE9-E17F13F2CF92}"/>
              </a:ext>
            </a:extLst>
          </p:cNvPr>
          <p:cNvSpPr txBox="1"/>
          <p:nvPr/>
        </p:nvSpPr>
        <p:spPr>
          <a:xfrm>
            <a:off x="914400" y="1659285"/>
            <a:ext cx="7315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rtl="1">
              <a:buFont typeface="+mj-lt"/>
              <a:buAutoNum type="arabicPeriod"/>
            </a:pPr>
            <a:r>
              <a:rPr lang="he-IL" sz="2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קוראים בעיון את הפורמט התנועתי, כולל כל סעיפי המשנה.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מתחילים בניתוח השטח כדי להבין את הסביבה וכיצד היא משפיעה על האבטחה: שטחים שולטים, שטחים אורבניים, שטחים פתוחים, שטחים עם צמחייה, מתקנים סמוכים וכו'.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he-IL" sz="2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יש להציג את הפרטים ע"ב מפה/תצ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לום אוויר.</a:t>
            </a:r>
            <a:endParaRPr lang="he-IL" sz="28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/>
            <a:r>
              <a:rPr lang="he-IL" sz="2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5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EC374AF-1572-B3A1-6F67-02D28B78C740}"/>
              </a:ext>
            </a:extLst>
          </p:cNvPr>
          <p:cNvSpPr txBox="1"/>
          <p:nvPr/>
        </p:nvSpPr>
        <p:spPr>
          <a:xfrm>
            <a:off x="143762" y="467910"/>
            <a:ext cx="8856476" cy="64633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3600" b="1" dirty="0">
                <a:latin typeface="Calibri"/>
                <a:ea typeface="Calibri" panose="020F0502020204030204" pitchFamily="34" charset="0"/>
                <a:cs typeface="Calibri"/>
              </a:rPr>
              <a:t>איומי ייחוס:</a:t>
            </a: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9DC6815-23BB-1576-4CE9-E17F13F2CF92}"/>
              </a:ext>
            </a:extLst>
          </p:cNvPr>
          <p:cNvSpPr txBox="1"/>
          <p:nvPr/>
        </p:nvSpPr>
        <p:spPr>
          <a:xfrm>
            <a:off x="914400" y="1659285"/>
            <a:ext cx="73152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rtl="1">
              <a:buFont typeface="+mj-lt"/>
              <a:buAutoNum type="arabicPeriod"/>
            </a:pPr>
            <a:r>
              <a:rPr lang="he-IL" sz="2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איום ייחוס- החלטה ניהולית לגבי סוג הפגיעה האפשרית על החניון והנוכחים/ות בו.</a:t>
            </a:r>
          </a:p>
          <a:p>
            <a:pPr lvl="2" algn="just" rtl="1"/>
            <a:r>
              <a:rPr lang="he-IL" sz="24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מהם הסיכונים/איומים/תרחישים שאנחנו חשופים אליהם ביציאה לטבע.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ללא איומי ייחוס ברורים- אי אפשר לקיים אבטחה אפקטיבית.</a:t>
            </a:r>
          </a:p>
          <a:p>
            <a:pPr marL="514350" indent="-514350" algn="just" rtl="1">
              <a:buFont typeface="+mj-lt"/>
              <a:buAutoNum type="arabicPeriod"/>
            </a:pP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7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EC374AF-1572-B3A1-6F67-02D28B78C740}"/>
              </a:ext>
            </a:extLst>
          </p:cNvPr>
          <p:cNvSpPr txBox="1"/>
          <p:nvPr/>
        </p:nvSpPr>
        <p:spPr>
          <a:xfrm>
            <a:off x="143762" y="467910"/>
            <a:ext cx="8856476" cy="64633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3600" b="1" dirty="0">
                <a:latin typeface="Calibri"/>
                <a:ea typeface="Calibri" panose="020F0502020204030204" pitchFamily="34" charset="0"/>
                <a:cs typeface="Calibri"/>
              </a:rPr>
              <a:t>מימוש האחראיות שלנו:</a:t>
            </a: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ניהול סיכונים - מדריך">
            <a:extLst>
              <a:ext uri="{FF2B5EF4-FFF2-40B4-BE49-F238E27FC236}">
                <a16:creationId xmlns:a16="http://schemas.microsoft.com/office/drawing/2014/main" id="{EC975E6B-1DE9-9564-01D6-3A30EBC8A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83" y="2739536"/>
            <a:ext cx="6315837" cy="36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31CF9E3-70E4-9388-B98B-1D95876D499B}"/>
              </a:ext>
            </a:extLst>
          </p:cNvPr>
          <p:cNvSpPr txBox="1"/>
          <p:nvPr/>
        </p:nvSpPr>
        <p:spPr>
          <a:xfrm>
            <a:off x="448056" y="1105113"/>
            <a:ext cx="82021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rtl="1">
              <a:buFont typeface="+mj-lt"/>
              <a:buAutoNum type="arabicPeriod"/>
            </a:pPr>
            <a:r>
              <a:rPr lang="he-IL" sz="24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ניתוח התרחישים האפשריים ומה חומרתם.</a:t>
            </a:r>
          </a:p>
          <a:p>
            <a:pPr marL="800100" lvl="1" indent="-342900" algn="just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בשל מגבלת משאבים, אין לנו אפשרות לתת מענה לכלל התרחישים באופן מלא ולכן נבצע ניהול סיכונים.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עלינו לנתח כל תרחיש ע"פ הסיכוי להתרחשותו והנזק שעלול להיגרם.</a:t>
            </a:r>
          </a:p>
        </p:txBody>
      </p:sp>
    </p:spTree>
    <p:extLst>
      <p:ext uri="{BB962C8B-B14F-4D97-AF65-F5344CB8AC3E}">
        <p14:creationId xmlns:p14="http://schemas.microsoft.com/office/powerpoint/2010/main" val="295867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EC374AF-1572-B3A1-6F67-02D28B78C740}"/>
              </a:ext>
            </a:extLst>
          </p:cNvPr>
          <p:cNvSpPr txBox="1"/>
          <p:nvPr/>
        </p:nvSpPr>
        <p:spPr>
          <a:xfrm>
            <a:off x="143762" y="467910"/>
            <a:ext cx="8856476" cy="646331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3600" b="1" dirty="0">
                <a:latin typeface="Calibri"/>
                <a:ea typeface="Calibri" panose="020F0502020204030204" pitchFamily="34" charset="0"/>
                <a:cs typeface="Calibri"/>
              </a:rPr>
              <a:t>איך נממש את האחראיות שלנו:</a:t>
            </a: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9DC6815-23BB-1576-4CE9-E17F13F2CF92}"/>
              </a:ext>
            </a:extLst>
          </p:cNvPr>
          <p:cNvSpPr txBox="1"/>
          <p:nvPr/>
        </p:nvSpPr>
        <p:spPr>
          <a:xfrm>
            <a:off x="914400" y="1443841"/>
            <a:ext cx="73152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rtl="1">
              <a:buAutoNum type="arabicPeriod"/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תפיסתית </a:t>
            </a:r>
            <a:r>
              <a:rPr lang="he-IL" sz="2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חניון שמכיל מעל 500 חניכים/ות- מקביל לאירוע תחת כיפת השמיים.</a:t>
            </a:r>
          </a:p>
          <a:p>
            <a:pPr marL="514350" indent="-514350" algn="just" rtl="1">
              <a:buAutoNum type="arabicPeriod"/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עובדים ע"פ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הנוהל התנועתי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71550" lvl="1" indent="-514350" algn="just" rtl="1">
              <a:buFont typeface="+mj-cs"/>
              <a:buAutoNum type="hebrew2Minus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מגישים את התיק לפחות 10 ימים לפני היציאה לטיול.</a:t>
            </a:r>
          </a:p>
          <a:p>
            <a:pPr marL="971550" lvl="1" indent="-514350" algn="just" rtl="1">
              <a:buAutoNum type="hebrew2Minus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מגיעים את התיק בצירוף האישור של הלשכה לתיאום טיולים (מוקד טבע)</a:t>
            </a:r>
          </a:p>
          <a:p>
            <a:pPr marL="971550" lvl="1" indent="-514350" algn="just" rtl="1">
              <a:buAutoNum type="hebrew2Minus"/>
            </a:pP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מנב"ט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מוסמך בודר ומאשר במייל חוזר.</a:t>
            </a:r>
          </a:p>
          <a:p>
            <a:pPr marL="514350" indent="-514350" algn="just" rtl="1">
              <a:buAutoNum type="arabicPeriod"/>
            </a:pP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ממלאים 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בפורמט ייעודי</a:t>
            </a:r>
            <a:r>
              <a: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לא להמציא את הגלגל ולא לבזבז את הזמן שלכם/ן.</a:t>
            </a:r>
          </a:p>
        </p:txBody>
      </p:sp>
    </p:spTree>
    <p:extLst>
      <p:ext uri="{BB962C8B-B14F-4D97-AF65-F5344CB8AC3E}">
        <p14:creationId xmlns:p14="http://schemas.microsoft.com/office/powerpoint/2010/main" val="1604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EC374AF-1572-B3A1-6F67-02D28B78C740}"/>
              </a:ext>
            </a:extLst>
          </p:cNvPr>
          <p:cNvSpPr txBox="1"/>
          <p:nvPr/>
        </p:nvSpPr>
        <p:spPr>
          <a:xfrm>
            <a:off x="143762" y="467910"/>
            <a:ext cx="8856476" cy="1200329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ctr" rtl="1"/>
            <a:r>
              <a:rPr lang="he-IL" sz="3600" b="1" dirty="0">
                <a:latin typeface="Calibri"/>
                <a:ea typeface="Calibri" panose="020F0502020204030204" pitchFamily="34" charset="0"/>
                <a:cs typeface="Calibri"/>
              </a:rPr>
              <a:t>ניהול כוח אדם חמוש בטיול </a:t>
            </a:r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9DC6815-23BB-1576-4CE9-E17F13F2CF92}"/>
              </a:ext>
            </a:extLst>
          </p:cNvPr>
          <p:cNvSpPr txBox="1"/>
          <p:nvPr/>
        </p:nvSpPr>
        <p:spPr>
          <a:xfrm>
            <a:off x="914400" y="1443841"/>
            <a:ext cx="7315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/>
              <a:t>חמושים מחברת אבטחה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/>
              <a:t>חמושים מתנדבים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/>
              <a:t>ניהול כוח אבטחה כולל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/>
              <a:t>פריסה של הכוחות החמושים בשטח</a:t>
            </a:r>
          </a:p>
        </p:txBody>
      </p:sp>
    </p:spTree>
    <p:extLst>
      <p:ext uri="{BB962C8B-B14F-4D97-AF65-F5344CB8AC3E}">
        <p14:creationId xmlns:p14="http://schemas.microsoft.com/office/powerpoint/2010/main" val="325158999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1867</TotalTime>
  <Words>341</Words>
  <Application>Microsoft Office PowerPoint</Application>
  <PresentationFormat>‫הצגה על המסך (4:3)</PresentationFormat>
  <Paragraphs>48</Paragraphs>
  <Slides>10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Poppins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מיכל פרי</dc:creator>
  <cp:lastModifiedBy>אסף סוף הלס</cp:lastModifiedBy>
  <cp:revision>83</cp:revision>
  <dcterms:created xsi:type="dcterms:W3CDTF">2021-06-06T09:36:39Z</dcterms:created>
  <dcterms:modified xsi:type="dcterms:W3CDTF">2024-09-17T14:32:34Z</dcterms:modified>
</cp:coreProperties>
</file>