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notesMasterIdLst>
    <p:notesMasterId r:id="rId19"/>
  </p:notesMasterIdLst>
  <p:sldIdLst>
    <p:sldId id="264" r:id="rId2"/>
    <p:sldId id="266" r:id="rId3"/>
    <p:sldId id="277" r:id="rId4"/>
    <p:sldId id="273" r:id="rId5"/>
    <p:sldId id="274" r:id="rId6"/>
    <p:sldId id="275" r:id="rId7"/>
    <p:sldId id="278" r:id="rId8"/>
    <p:sldId id="279" r:id="rId9"/>
    <p:sldId id="283" r:id="rId10"/>
    <p:sldId id="284" r:id="rId11"/>
    <p:sldId id="280" r:id="rId12"/>
    <p:sldId id="285" r:id="rId13"/>
    <p:sldId id="270" r:id="rId14"/>
    <p:sldId id="272" r:id="rId15"/>
    <p:sldId id="281" r:id="rId16"/>
    <p:sldId id="263"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C1C7A-4932-4179-8FD0-F98CD35CD086}" v="1" dt="2024-08-20T09:41:10.770"/>
    <p1510:client id="{B15A0C32-221C-48CD-8BCA-2DC49E66C116}" v="3" dt="2024-08-20T09:44:44.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504" autoAdjust="0"/>
  </p:normalViewPr>
  <p:slideViewPr>
    <p:cSldViewPr snapToGrid="0" snapToObjects="1">
      <p:cViewPr varScale="1">
        <p:scale>
          <a:sx n="93" d="100"/>
          <a:sy n="93" d="100"/>
        </p:scale>
        <p:origin x="17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יונתן סבא" userId="696b27a8-1bf0-42d9-8a75-970225dd2def" providerId="ADAL" clId="{774D84E2-E64D-49CC-A309-C74E0AE39D9B}"/>
    <pc:docChg chg="undo custSel addSld delSld modSld sldOrd">
      <pc:chgData name="יונתן סבא" userId="696b27a8-1bf0-42d9-8a75-970225dd2def" providerId="ADAL" clId="{774D84E2-E64D-49CC-A309-C74E0AE39D9B}" dt="2024-02-12T14:26:27.416" v="1734" actId="14100"/>
      <pc:docMkLst>
        <pc:docMk/>
      </pc:docMkLst>
      <pc:sldChg chg="del">
        <pc:chgData name="יונתן סבא" userId="696b27a8-1bf0-42d9-8a75-970225dd2def" providerId="ADAL" clId="{774D84E2-E64D-49CC-A309-C74E0AE39D9B}" dt="2024-02-12T13:55:50.050" v="0" actId="2696"/>
        <pc:sldMkLst>
          <pc:docMk/>
          <pc:sldMk cId="4137171310" sldId="256"/>
        </pc:sldMkLst>
      </pc:sldChg>
      <pc:sldChg chg="modSp mod modNotesTx">
        <pc:chgData name="יונתן סבא" userId="696b27a8-1bf0-42d9-8a75-970225dd2def" providerId="ADAL" clId="{774D84E2-E64D-49CC-A309-C74E0AE39D9B}" dt="2024-02-12T13:57:28.501" v="109" actId="782"/>
        <pc:sldMkLst>
          <pc:docMk/>
          <pc:sldMk cId="385014903" sldId="263"/>
        </pc:sldMkLst>
        <pc:spChg chg="mod">
          <ac:chgData name="יונתן סבא" userId="696b27a8-1bf0-42d9-8a75-970225dd2def" providerId="ADAL" clId="{774D84E2-E64D-49CC-A309-C74E0AE39D9B}" dt="2024-02-12T13:57:15.632" v="107" actId="1076"/>
          <ac:spMkLst>
            <pc:docMk/>
            <pc:sldMk cId="385014903" sldId="263"/>
            <ac:spMk id="3" creationId="{8EC374AF-1572-B3A1-6F67-02D28B78C740}"/>
          </ac:spMkLst>
        </pc:spChg>
      </pc:sldChg>
      <pc:sldChg chg="modSp mod">
        <pc:chgData name="יונתן סבא" userId="696b27a8-1bf0-42d9-8a75-970225dd2def" providerId="ADAL" clId="{774D84E2-E64D-49CC-A309-C74E0AE39D9B}" dt="2024-02-12T13:56:50.572" v="91" actId="255"/>
        <pc:sldMkLst>
          <pc:docMk/>
          <pc:sldMk cId="417405836" sldId="264"/>
        </pc:sldMkLst>
        <pc:spChg chg="mod">
          <ac:chgData name="יונתן סבא" userId="696b27a8-1bf0-42d9-8a75-970225dd2def" providerId="ADAL" clId="{774D84E2-E64D-49CC-A309-C74E0AE39D9B}" dt="2024-02-12T13:56:50.572" v="91" actId="255"/>
          <ac:spMkLst>
            <pc:docMk/>
            <pc:sldMk cId="417405836" sldId="264"/>
            <ac:spMk id="3" creationId="{8EC374AF-1572-B3A1-6F67-02D28B78C740}"/>
          </ac:spMkLst>
        </pc:spChg>
      </pc:sldChg>
      <pc:sldChg chg="addSp modSp mod">
        <pc:chgData name="יונתן סבא" userId="696b27a8-1bf0-42d9-8a75-970225dd2def" providerId="ADAL" clId="{774D84E2-E64D-49CC-A309-C74E0AE39D9B}" dt="2024-02-12T13:58:41.767" v="128" actId="255"/>
        <pc:sldMkLst>
          <pc:docMk/>
          <pc:sldMk cId="256526683" sldId="265"/>
        </pc:sldMkLst>
        <pc:spChg chg="mod">
          <ac:chgData name="יונתן סבא" userId="696b27a8-1bf0-42d9-8a75-970225dd2def" providerId="ADAL" clId="{774D84E2-E64D-49CC-A309-C74E0AE39D9B}" dt="2024-02-12T13:58:41.767" v="128" actId="255"/>
          <ac:spMkLst>
            <pc:docMk/>
            <pc:sldMk cId="256526683" sldId="265"/>
            <ac:spMk id="3" creationId="{8EC374AF-1572-B3A1-6F67-02D28B78C740}"/>
          </ac:spMkLst>
        </pc:spChg>
        <pc:picChg chg="add">
          <ac:chgData name="יונתן סבא" userId="696b27a8-1bf0-42d9-8a75-970225dd2def" providerId="ADAL" clId="{774D84E2-E64D-49CC-A309-C74E0AE39D9B}" dt="2024-02-12T13:58:29.186" v="126" actId="22"/>
          <ac:picMkLst>
            <pc:docMk/>
            <pc:sldMk cId="256526683" sldId="265"/>
            <ac:picMk id="4" creationId="{BACCDC90-ECC2-9A27-B39E-29740813524B}"/>
          </ac:picMkLst>
        </pc:picChg>
      </pc:sldChg>
      <pc:sldChg chg="addSp modSp mod ord">
        <pc:chgData name="יונתן סבא" userId="696b27a8-1bf0-42d9-8a75-970225dd2def" providerId="ADAL" clId="{774D84E2-E64D-49CC-A309-C74E0AE39D9B}" dt="2024-02-12T14:16:13.530" v="827"/>
        <pc:sldMkLst>
          <pc:docMk/>
          <pc:sldMk cId="3905443634" sldId="266"/>
        </pc:sldMkLst>
        <pc:spChg chg="mod">
          <ac:chgData name="יונתן סבא" userId="696b27a8-1bf0-42d9-8a75-970225dd2def" providerId="ADAL" clId="{774D84E2-E64D-49CC-A309-C74E0AE39D9B}" dt="2024-02-12T14:01:43.496" v="201" actId="20577"/>
          <ac:spMkLst>
            <pc:docMk/>
            <pc:sldMk cId="3905443634" sldId="266"/>
            <ac:spMk id="3" creationId="{8EC374AF-1572-B3A1-6F67-02D28B78C740}"/>
          </ac:spMkLst>
        </pc:spChg>
        <pc:spChg chg="add mod">
          <ac:chgData name="יונתן סבא" userId="696b27a8-1bf0-42d9-8a75-970225dd2def" providerId="ADAL" clId="{774D84E2-E64D-49CC-A309-C74E0AE39D9B}" dt="2024-02-12T14:05:05.693" v="599" actId="20577"/>
          <ac:spMkLst>
            <pc:docMk/>
            <pc:sldMk cId="3905443634" sldId="266"/>
            <ac:spMk id="4" creationId="{C9DC6815-23BB-1576-4CE9-E17F13F2CF92}"/>
          </ac:spMkLst>
        </pc:spChg>
      </pc:sldChg>
      <pc:sldChg chg="modSp add mod modNotesTx">
        <pc:chgData name="יונתן סבא" userId="696b27a8-1bf0-42d9-8a75-970225dd2def" providerId="ADAL" clId="{774D84E2-E64D-49CC-A309-C74E0AE39D9B}" dt="2024-02-12T14:09:36.181" v="797" actId="20577"/>
        <pc:sldMkLst>
          <pc:docMk/>
          <pc:sldMk cId="3900309683" sldId="268"/>
        </pc:sldMkLst>
        <pc:spChg chg="mod">
          <ac:chgData name="יונתן סבא" userId="696b27a8-1bf0-42d9-8a75-970225dd2def" providerId="ADAL" clId="{774D84E2-E64D-49CC-A309-C74E0AE39D9B}" dt="2024-02-12T14:02:06.799" v="228" actId="20577"/>
          <ac:spMkLst>
            <pc:docMk/>
            <pc:sldMk cId="3900309683" sldId="268"/>
            <ac:spMk id="3" creationId="{8EC374AF-1572-B3A1-6F67-02D28B78C740}"/>
          </ac:spMkLst>
        </pc:spChg>
        <pc:spChg chg="mod">
          <ac:chgData name="יונתן סבא" userId="696b27a8-1bf0-42d9-8a75-970225dd2def" providerId="ADAL" clId="{774D84E2-E64D-49CC-A309-C74E0AE39D9B}" dt="2024-02-12T14:07:27.659" v="666" actId="1076"/>
          <ac:spMkLst>
            <pc:docMk/>
            <pc:sldMk cId="3900309683" sldId="268"/>
            <ac:spMk id="4" creationId="{C9DC6815-23BB-1576-4CE9-E17F13F2CF92}"/>
          </ac:spMkLst>
        </pc:spChg>
      </pc:sldChg>
      <pc:sldChg chg="addSp delSp modSp add mod">
        <pc:chgData name="יונתן סבא" userId="696b27a8-1bf0-42d9-8a75-970225dd2def" providerId="ADAL" clId="{774D84E2-E64D-49CC-A309-C74E0AE39D9B}" dt="2024-02-12T14:26:27.416" v="1734" actId="14100"/>
        <pc:sldMkLst>
          <pc:docMk/>
          <pc:sldMk cId="2958675047" sldId="269"/>
        </pc:sldMkLst>
        <pc:spChg chg="add mod">
          <ac:chgData name="יונתן סבא" userId="696b27a8-1bf0-42d9-8a75-970225dd2def" providerId="ADAL" clId="{774D84E2-E64D-49CC-A309-C74E0AE39D9B}" dt="2024-02-12T14:26:27.416" v="1734" actId="14100"/>
          <ac:spMkLst>
            <pc:docMk/>
            <pc:sldMk cId="2958675047" sldId="269"/>
            <ac:spMk id="2" creationId="{D31CF9E3-70E4-9388-B98B-1D95876D499B}"/>
          </ac:spMkLst>
        </pc:spChg>
        <pc:spChg chg="mod">
          <ac:chgData name="יונתן סבא" userId="696b27a8-1bf0-42d9-8a75-970225dd2def" providerId="ADAL" clId="{774D84E2-E64D-49CC-A309-C74E0AE39D9B}" dt="2024-02-12T14:14:00.704" v="818" actId="20577"/>
          <ac:spMkLst>
            <pc:docMk/>
            <pc:sldMk cId="2958675047" sldId="269"/>
            <ac:spMk id="3" creationId="{8EC374AF-1572-B3A1-6F67-02D28B78C740}"/>
          </ac:spMkLst>
        </pc:spChg>
        <pc:spChg chg="del">
          <ac:chgData name="יונתן סבא" userId="696b27a8-1bf0-42d9-8a75-970225dd2def" providerId="ADAL" clId="{774D84E2-E64D-49CC-A309-C74E0AE39D9B}" dt="2024-02-12T14:15:30.996" v="820" actId="478"/>
          <ac:spMkLst>
            <pc:docMk/>
            <pc:sldMk cId="2958675047" sldId="269"/>
            <ac:spMk id="4" creationId="{C9DC6815-23BB-1576-4CE9-E17F13F2CF92}"/>
          </ac:spMkLst>
        </pc:spChg>
        <pc:picChg chg="add mod">
          <ac:chgData name="יונתן סבא" userId="696b27a8-1bf0-42d9-8a75-970225dd2def" providerId="ADAL" clId="{774D84E2-E64D-49CC-A309-C74E0AE39D9B}" dt="2024-02-12T14:25:42.311" v="1655" actId="14100"/>
          <ac:picMkLst>
            <pc:docMk/>
            <pc:sldMk cId="2958675047" sldId="269"/>
            <ac:picMk id="1026" creationId="{EC975E6B-1DE9-9564-01D6-3A30EBC8A41F}"/>
          </ac:picMkLst>
        </pc:picChg>
      </pc:sldChg>
      <pc:sldChg chg="modSp add mod ord">
        <pc:chgData name="יונתן סבא" userId="696b27a8-1bf0-42d9-8a75-970225dd2def" providerId="ADAL" clId="{774D84E2-E64D-49CC-A309-C74E0AE39D9B}" dt="2024-02-12T14:23:31.396" v="1429" actId="6549"/>
        <pc:sldMkLst>
          <pc:docMk/>
          <pc:sldMk cId="4171058171" sldId="270"/>
        </pc:sldMkLst>
        <pc:spChg chg="mod">
          <ac:chgData name="יונתן סבא" userId="696b27a8-1bf0-42d9-8a75-970225dd2def" providerId="ADAL" clId="{774D84E2-E64D-49CC-A309-C74E0AE39D9B}" dt="2024-02-12T14:16:38.136" v="844" actId="20577"/>
          <ac:spMkLst>
            <pc:docMk/>
            <pc:sldMk cId="4171058171" sldId="270"/>
            <ac:spMk id="3" creationId="{8EC374AF-1572-B3A1-6F67-02D28B78C740}"/>
          </ac:spMkLst>
        </pc:spChg>
        <pc:spChg chg="mod">
          <ac:chgData name="יונתן סבא" userId="696b27a8-1bf0-42d9-8a75-970225dd2def" providerId="ADAL" clId="{774D84E2-E64D-49CC-A309-C74E0AE39D9B}" dt="2024-02-12T14:23:31.396" v="1429" actId="6549"/>
          <ac:spMkLst>
            <pc:docMk/>
            <pc:sldMk cId="4171058171" sldId="270"/>
            <ac:spMk id="4" creationId="{C9DC6815-23BB-1576-4CE9-E17F13F2CF92}"/>
          </ac:spMkLst>
        </pc:spChg>
      </pc:sldChg>
      <pc:sldChg chg="modSp add mod">
        <pc:chgData name="יונתן סבא" userId="696b27a8-1bf0-42d9-8a75-970225dd2def" providerId="ADAL" clId="{774D84E2-E64D-49CC-A309-C74E0AE39D9B}" dt="2024-02-12T14:23:57.758" v="1438" actId="20577"/>
        <pc:sldMkLst>
          <pc:docMk/>
          <pc:sldMk cId="1428678670" sldId="271"/>
        </pc:sldMkLst>
        <pc:spChg chg="mod">
          <ac:chgData name="יונתן סבא" userId="696b27a8-1bf0-42d9-8a75-970225dd2def" providerId="ADAL" clId="{774D84E2-E64D-49CC-A309-C74E0AE39D9B}" dt="2024-02-12T14:19:08.747" v="1147" actId="20577"/>
          <ac:spMkLst>
            <pc:docMk/>
            <pc:sldMk cId="1428678670" sldId="271"/>
            <ac:spMk id="3" creationId="{8EC374AF-1572-B3A1-6F67-02D28B78C740}"/>
          </ac:spMkLst>
        </pc:spChg>
        <pc:spChg chg="mod">
          <ac:chgData name="יונתן סבא" userId="696b27a8-1bf0-42d9-8a75-970225dd2def" providerId="ADAL" clId="{774D84E2-E64D-49CC-A309-C74E0AE39D9B}" dt="2024-02-12T14:23:57.758" v="1438" actId="20577"/>
          <ac:spMkLst>
            <pc:docMk/>
            <pc:sldMk cId="1428678670" sldId="271"/>
            <ac:spMk id="4" creationId="{C9DC6815-23BB-1576-4CE9-E17F13F2CF92}"/>
          </ac:spMkLst>
        </pc:spChg>
      </pc:sldChg>
    </pc:docChg>
  </pc:docChgLst>
  <pc:docChgLst>
    <pc:chgData name="אלון זהבי" userId="3a1332cd-a300-42d0-8aa4-9cdcf7643f6e" providerId="ADAL" clId="{3BDBE72A-412C-442E-82DD-B1A654334D85}"/>
    <pc:docChg chg="modSld">
      <pc:chgData name="אלון זהבי" userId="3a1332cd-a300-42d0-8aa4-9cdcf7643f6e" providerId="ADAL" clId="{3BDBE72A-412C-442E-82DD-B1A654334D85}" dt="2024-07-28T16:04:09.697" v="3" actId="20577"/>
      <pc:docMkLst>
        <pc:docMk/>
      </pc:docMkLst>
      <pc:sldChg chg="modSp mod">
        <pc:chgData name="אלון זהבי" userId="3a1332cd-a300-42d0-8aa4-9cdcf7643f6e" providerId="ADAL" clId="{3BDBE72A-412C-442E-82DD-B1A654334D85}" dt="2024-07-28T16:04:09.697" v="3" actId="20577"/>
        <pc:sldMkLst>
          <pc:docMk/>
          <pc:sldMk cId="417405836" sldId="264"/>
        </pc:sldMkLst>
        <pc:spChg chg="mod">
          <ac:chgData name="אלון זהבי" userId="3a1332cd-a300-42d0-8aa4-9cdcf7643f6e" providerId="ADAL" clId="{3BDBE72A-412C-442E-82DD-B1A654334D85}" dt="2024-07-28T16:04:09.697" v="3" actId="20577"/>
          <ac:spMkLst>
            <pc:docMk/>
            <pc:sldMk cId="417405836" sldId="264"/>
            <ac:spMk id="3" creationId="{8EC374AF-1572-B3A1-6F67-02D28B78C740}"/>
          </ac:spMkLst>
        </pc:spChg>
      </pc:sldChg>
    </pc:docChg>
  </pc:docChgLst>
  <pc:docChgLst>
    <pc:chgData name="אלון זהבי" userId="3a1332cd-a300-42d0-8aa4-9cdcf7643f6e" providerId="ADAL" clId="{B15A0C32-221C-48CD-8BCA-2DC49E66C116}"/>
    <pc:docChg chg="undo custSel addSld delSld modSld">
      <pc:chgData name="אלון זהבי" userId="3a1332cd-a300-42d0-8aa4-9cdcf7643f6e" providerId="ADAL" clId="{B15A0C32-221C-48CD-8BCA-2DC49E66C116}" dt="2024-08-20T09:45:19.961" v="94" actId="2696"/>
      <pc:docMkLst>
        <pc:docMk/>
      </pc:docMkLst>
      <pc:sldChg chg="modSp mod">
        <pc:chgData name="אלון זהבי" userId="3a1332cd-a300-42d0-8aa4-9cdcf7643f6e" providerId="ADAL" clId="{B15A0C32-221C-48CD-8BCA-2DC49E66C116}" dt="2024-08-20T09:42:40.300" v="63" actId="20577"/>
        <pc:sldMkLst>
          <pc:docMk/>
          <pc:sldMk cId="417405836" sldId="264"/>
        </pc:sldMkLst>
        <pc:spChg chg="mod">
          <ac:chgData name="אלון זהבי" userId="3a1332cd-a300-42d0-8aa4-9cdcf7643f6e" providerId="ADAL" clId="{B15A0C32-221C-48CD-8BCA-2DC49E66C116}" dt="2024-08-20T09:42:40.300" v="63" actId="20577"/>
          <ac:spMkLst>
            <pc:docMk/>
            <pc:sldMk cId="417405836" sldId="264"/>
            <ac:spMk id="3" creationId="{8EC374AF-1572-B3A1-6F67-02D28B78C740}"/>
          </ac:spMkLst>
        </pc:spChg>
      </pc:sldChg>
      <pc:sldChg chg="modSp mod">
        <pc:chgData name="אלון זהבי" userId="3a1332cd-a300-42d0-8aa4-9cdcf7643f6e" providerId="ADAL" clId="{B15A0C32-221C-48CD-8BCA-2DC49E66C116}" dt="2024-08-20T09:42:49.910" v="64" actId="20577"/>
        <pc:sldMkLst>
          <pc:docMk/>
          <pc:sldMk cId="3905443634" sldId="266"/>
        </pc:sldMkLst>
        <pc:spChg chg="mod">
          <ac:chgData name="אלון זהבי" userId="3a1332cd-a300-42d0-8aa4-9cdcf7643f6e" providerId="ADAL" clId="{B15A0C32-221C-48CD-8BCA-2DC49E66C116}" dt="2024-08-20T09:42:49.910" v="64" actId="20577"/>
          <ac:spMkLst>
            <pc:docMk/>
            <pc:sldMk cId="3905443634" sldId="266"/>
            <ac:spMk id="4" creationId="{C9DC6815-23BB-1576-4CE9-E17F13F2CF92}"/>
          </ac:spMkLst>
        </pc:spChg>
      </pc:sldChg>
      <pc:sldChg chg="addSp delSp modSp mod setBg">
        <pc:chgData name="אלון זהבי" userId="3a1332cd-a300-42d0-8aa4-9cdcf7643f6e" providerId="ADAL" clId="{B15A0C32-221C-48CD-8BCA-2DC49E66C116}" dt="2024-08-20T09:44:22.940" v="79" actId="26606"/>
        <pc:sldMkLst>
          <pc:docMk/>
          <pc:sldMk cId="4171058171" sldId="270"/>
        </pc:sldMkLst>
        <pc:spChg chg="mod">
          <ac:chgData name="אלון זהבי" userId="3a1332cd-a300-42d0-8aa4-9cdcf7643f6e" providerId="ADAL" clId="{B15A0C32-221C-48CD-8BCA-2DC49E66C116}" dt="2024-08-20T09:44:22.940" v="79" actId="26606"/>
          <ac:spMkLst>
            <pc:docMk/>
            <pc:sldMk cId="4171058171" sldId="270"/>
            <ac:spMk id="3" creationId="{8EC374AF-1572-B3A1-6F67-02D28B78C740}"/>
          </ac:spMkLst>
        </pc:spChg>
        <pc:spChg chg="mod">
          <ac:chgData name="אלון זהבי" userId="3a1332cd-a300-42d0-8aa4-9cdcf7643f6e" providerId="ADAL" clId="{B15A0C32-221C-48CD-8BCA-2DC49E66C116}" dt="2024-08-20T09:44:22.940" v="79" actId="26606"/>
          <ac:spMkLst>
            <pc:docMk/>
            <pc:sldMk cId="4171058171" sldId="270"/>
            <ac:spMk id="4" creationId="{C9DC6815-23BB-1576-4CE9-E17F13F2CF92}"/>
          </ac:spMkLst>
        </pc:spChg>
        <pc:spChg chg="add del">
          <ac:chgData name="אלון זהבי" userId="3a1332cd-a300-42d0-8aa4-9cdcf7643f6e" providerId="ADAL" clId="{B15A0C32-221C-48CD-8BCA-2DC49E66C116}" dt="2024-08-20T09:44:22.940" v="79" actId="26606"/>
          <ac:spMkLst>
            <pc:docMk/>
            <pc:sldMk cId="4171058171" sldId="270"/>
            <ac:spMk id="10" creationId="{2EB492CD-616E-47F8-933B-5E2D952A0593}"/>
          </ac:spMkLst>
        </pc:spChg>
        <pc:spChg chg="add del">
          <ac:chgData name="אלון זהבי" userId="3a1332cd-a300-42d0-8aa4-9cdcf7643f6e" providerId="ADAL" clId="{B15A0C32-221C-48CD-8BCA-2DC49E66C116}" dt="2024-08-20T09:44:22.940" v="79" actId="26606"/>
          <ac:spMkLst>
            <pc:docMk/>
            <pc:sldMk cId="4171058171" sldId="270"/>
            <ac:spMk id="12" creationId="{59383CF9-23B5-4335-9B21-1791C4CF1C75}"/>
          </ac:spMkLst>
        </pc:spChg>
        <pc:spChg chg="add del">
          <ac:chgData name="אלון זהבי" userId="3a1332cd-a300-42d0-8aa4-9cdcf7643f6e" providerId="ADAL" clId="{B15A0C32-221C-48CD-8BCA-2DC49E66C116}" dt="2024-08-20T09:44:22.940" v="79" actId="26606"/>
          <ac:spMkLst>
            <pc:docMk/>
            <pc:sldMk cId="4171058171" sldId="270"/>
            <ac:spMk id="14" creationId="{0007FE00-9498-4706-B255-6437B0252C02}"/>
          </ac:spMkLst>
        </pc:spChg>
        <pc:picChg chg="mod ord">
          <ac:chgData name="אלון זהבי" userId="3a1332cd-a300-42d0-8aa4-9cdcf7643f6e" providerId="ADAL" clId="{B15A0C32-221C-48CD-8BCA-2DC49E66C116}" dt="2024-08-20T09:44:22.940" v="79" actId="26606"/>
          <ac:picMkLst>
            <pc:docMk/>
            <pc:sldMk cId="4171058171" sldId="270"/>
            <ac:picMk id="5" creationId="{F09AD891-A5B8-244C-B986-BCDFB0435D4A}"/>
          </ac:picMkLst>
        </pc:picChg>
      </pc:sldChg>
      <pc:sldChg chg="add">
        <pc:chgData name="אלון זהבי" userId="3a1332cd-a300-42d0-8aa4-9cdcf7643f6e" providerId="ADAL" clId="{B15A0C32-221C-48CD-8BCA-2DC49E66C116}" dt="2024-08-20T09:44:44.612" v="80"/>
        <pc:sldMkLst>
          <pc:docMk/>
          <pc:sldMk cId="2758874095" sldId="272"/>
        </pc:sldMkLst>
      </pc:sldChg>
      <pc:sldChg chg="modSp del mod">
        <pc:chgData name="אלון זהבי" userId="3a1332cd-a300-42d0-8aa4-9cdcf7643f6e" providerId="ADAL" clId="{B15A0C32-221C-48CD-8BCA-2DC49E66C116}" dt="2024-08-20T09:43:18.580" v="70" actId="47"/>
        <pc:sldMkLst>
          <pc:docMk/>
          <pc:sldMk cId="3388708393" sldId="276"/>
        </pc:sldMkLst>
        <pc:spChg chg="mod">
          <ac:chgData name="אלון זהבי" userId="3a1332cd-a300-42d0-8aa4-9cdcf7643f6e" providerId="ADAL" clId="{B15A0C32-221C-48CD-8BCA-2DC49E66C116}" dt="2024-08-20T09:43:15.808" v="69" actId="20577"/>
          <ac:spMkLst>
            <pc:docMk/>
            <pc:sldMk cId="3388708393" sldId="276"/>
            <ac:spMk id="3" creationId="{9AF86372-74F3-8D50-9449-D6579A34F710}"/>
          </ac:spMkLst>
        </pc:spChg>
      </pc:sldChg>
      <pc:sldChg chg="addSp delSp modSp add mod">
        <pc:chgData name="אלון זהבי" userId="3a1332cd-a300-42d0-8aa4-9cdcf7643f6e" providerId="ADAL" clId="{B15A0C32-221C-48CD-8BCA-2DC49E66C116}" dt="2024-08-20T09:43:59.489" v="77" actId="1076"/>
        <pc:sldMkLst>
          <pc:docMk/>
          <pc:sldMk cId="1243485157" sldId="285"/>
        </pc:sldMkLst>
        <pc:spChg chg="del mod">
          <ac:chgData name="אלון זהבי" userId="3a1332cd-a300-42d0-8aa4-9cdcf7643f6e" providerId="ADAL" clId="{B15A0C32-221C-48CD-8BCA-2DC49E66C116}" dt="2024-08-20T09:43:44.506" v="73" actId="478"/>
          <ac:spMkLst>
            <pc:docMk/>
            <pc:sldMk cId="1243485157" sldId="285"/>
            <ac:spMk id="3" creationId="{F6C62F5E-CE43-AFB4-B63C-F9542BC037DF}"/>
          </ac:spMkLst>
        </pc:spChg>
        <pc:spChg chg="add mod">
          <ac:chgData name="אלון זהבי" userId="3a1332cd-a300-42d0-8aa4-9cdcf7643f6e" providerId="ADAL" clId="{B15A0C32-221C-48CD-8BCA-2DC49E66C116}" dt="2024-08-20T09:43:59.489" v="77" actId="1076"/>
          <ac:spMkLst>
            <pc:docMk/>
            <pc:sldMk cId="1243485157" sldId="285"/>
            <ac:spMk id="4" creationId="{941DC603-0825-67E8-3D89-E5E4C72E4BCC}"/>
          </ac:spMkLst>
        </pc:spChg>
        <pc:spChg chg="del">
          <ac:chgData name="אלון זהבי" userId="3a1332cd-a300-42d0-8aa4-9cdcf7643f6e" providerId="ADAL" clId="{B15A0C32-221C-48CD-8BCA-2DC49E66C116}" dt="2024-08-20T09:43:46.310" v="74" actId="478"/>
          <ac:spMkLst>
            <pc:docMk/>
            <pc:sldMk cId="1243485157" sldId="285"/>
            <ac:spMk id="10" creationId="{6FD94992-EE9A-F660-A60C-9184556852F8}"/>
          </ac:spMkLst>
        </pc:spChg>
        <pc:picChg chg="add mod">
          <ac:chgData name="אלון זהבי" userId="3a1332cd-a300-42d0-8aa4-9cdcf7643f6e" providerId="ADAL" clId="{B15A0C32-221C-48CD-8BCA-2DC49E66C116}" dt="2024-08-20T09:43:48.790" v="75"/>
          <ac:picMkLst>
            <pc:docMk/>
            <pc:sldMk cId="1243485157" sldId="285"/>
            <ac:picMk id="2" creationId="{6455D30E-1CDB-968D-D4FB-6AEEAF6B171B}"/>
          </ac:picMkLst>
        </pc:picChg>
      </pc:sldChg>
      <pc:sldChg chg="modSp add del mod">
        <pc:chgData name="אלון זהבי" userId="3a1332cd-a300-42d0-8aa4-9cdcf7643f6e" providerId="ADAL" clId="{B15A0C32-221C-48CD-8BCA-2DC49E66C116}" dt="2024-08-20T09:45:19.961" v="94" actId="2696"/>
        <pc:sldMkLst>
          <pc:docMk/>
          <pc:sldMk cId="1604758043" sldId="286"/>
        </pc:sldMkLst>
        <pc:spChg chg="mod">
          <ac:chgData name="אלון זהבי" userId="3a1332cd-a300-42d0-8aa4-9cdcf7643f6e" providerId="ADAL" clId="{B15A0C32-221C-48CD-8BCA-2DC49E66C116}" dt="2024-08-20T09:45:10.444" v="93" actId="6549"/>
          <ac:spMkLst>
            <pc:docMk/>
            <pc:sldMk cId="1604758043" sldId="286"/>
            <ac:spMk id="4" creationId="{C9DC6815-23BB-1576-4CE9-E17F13F2CF92}"/>
          </ac:spMkLst>
        </pc:spChg>
      </pc:sldChg>
    </pc:docChg>
  </pc:docChgLst>
  <pc:docChgLst>
    <pc:chgData name="אסף סימן טוב" userId="dc3b9f55-272c-4d3d-8673-0a55aa89608f" providerId="ADAL" clId="{00706968-B429-4B0E-9F94-1A8916E03BBB}"/>
    <pc:docChg chg="undo custSel modSld">
      <pc:chgData name="אסף סימן טוב" userId="dc3b9f55-272c-4d3d-8673-0a55aa89608f" providerId="ADAL" clId="{00706968-B429-4B0E-9F94-1A8916E03BBB}" dt="2024-07-24T15:52:28.138" v="26" actId="1076"/>
      <pc:docMkLst>
        <pc:docMk/>
      </pc:docMkLst>
      <pc:sldChg chg="modSp mod">
        <pc:chgData name="אסף סימן טוב" userId="dc3b9f55-272c-4d3d-8673-0a55aa89608f" providerId="ADAL" clId="{00706968-B429-4B0E-9F94-1A8916E03BBB}" dt="2024-07-24T14:52:57.660" v="19" actId="20577"/>
        <pc:sldMkLst>
          <pc:docMk/>
          <pc:sldMk cId="385014903" sldId="263"/>
        </pc:sldMkLst>
        <pc:spChg chg="mod">
          <ac:chgData name="אסף סימן טוב" userId="dc3b9f55-272c-4d3d-8673-0a55aa89608f" providerId="ADAL" clId="{00706968-B429-4B0E-9F94-1A8916E03BBB}" dt="2024-07-24T14:52:57.660" v="19" actId="20577"/>
          <ac:spMkLst>
            <pc:docMk/>
            <pc:sldMk cId="385014903" sldId="263"/>
            <ac:spMk id="3" creationId="{8EC374AF-1572-B3A1-6F67-02D28B78C740}"/>
          </ac:spMkLst>
        </pc:spChg>
      </pc:sldChg>
      <pc:sldChg chg="addSp delSp modSp mod">
        <pc:chgData name="אסף סימן טוב" userId="dc3b9f55-272c-4d3d-8673-0a55aa89608f" providerId="ADAL" clId="{00706968-B429-4B0E-9F94-1A8916E03BBB}" dt="2024-07-24T15:52:28.138" v="26" actId="1076"/>
        <pc:sldMkLst>
          <pc:docMk/>
          <pc:sldMk cId="1234792664" sldId="281"/>
        </pc:sldMkLst>
        <pc:spChg chg="del mod">
          <ac:chgData name="אסף סימן טוב" userId="dc3b9f55-272c-4d3d-8673-0a55aa89608f" providerId="ADAL" clId="{00706968-B429-4B0E-9F94-1A8916E03BBB}" dt="2024-07-24T15:52:12.836" v="21" actId="478"/>
          <ac:spMkLst>
            <pc:docMk/>
            <pc:sldMk cId="1234792664" sldId="281"/>
            <ac:spMk id="10" creationId="{82A0D934-C8C7-C7AF-3122-A26D5FA2AC92}"/>
          </ac:spMkLst>
        </pc:spChg>
        <pc:picChg chg="add mod">
          <ac:chgData name="אסף סימן טוב" userId="dc3b9f55-272c-4d3d-8673-0a55aa89608f" providerId="ADAL" clId="{00706968-B429-4B0E-9F94-1A8916E03BBB}" dt="2024-07-24T15:52:28.138" v="26" actId="1076"/>
          <ac:picMkLst>
            <pc:docMk/>
            <pc:sldMk cId="1234792664" sldId="281"/>
            <ac:picMk id="2" creationId="{C093F42D-3E68-3600-EEC6-FF54EC0CD11F}"/>
          </ac:picMkLst>
        </pc:picChg>
      </pc:sldChg>
    </pc:docChg>
  </pc:docChgLst>
  <pc:docChgLst>
    <pc:chgData name="אלון זהבי" userId="3a1332cd-a300-42d0-8aa4-9cdcf7643f6e" providerId="ADAL" clId="{FF01E934-0DF5-4BA0-A30E-ECFC000FA538}"/>
    <pc:docChg chg="undo redo custSel addSld delSld modSld sldOrd">
      <pc:chgData name="אלון זהבי" userId="3a1332cd-a300-42d0-8aa4-9cdcf7643f6e" providerId="ADAL" clId="{FF01E934-0DF5-4BA0-A30E-ECFC000FA538}" dt="2024-02-28T13:40:51.717" v="764" actId="47"/>
      <pc:docMkLst>
        <pc:docMk/>
      </pc:docMkLst>
      <pc:sldChg chg="modSp add del mod modNotesTx">
        <pc:chgData name="אלון זהבי" userId="3a1332cd-a300-42d0-8aa4-9cdcf7643f6e" providerId="ADAL" clId="{FF01E934-0DF5-4BA0-A30E-ECFC000FA538}" dt="2024-02-28T13:34:44.807" v="644" actId="13926"/>
        <pc:sldMkLst>
          <pc:docMk/>
          <pc:sldMk cId="385014903" sldId="263"/>
        </pc:sldMkLst>
        <pc:spChg chg="mod">
          <ac:chgData name="אלון זהבי" userId="3a1332cd-a300-42d0-8aa4-9cdcf7643f6e" providerId="ADAL" clId="{FF01E934-0DF5-4BA0-A30E-ECFC000FA538}" dt="2024-02-28T13:34:44.807" v="644" actId="13926"/>
          <ac:spMkLst>
            <pc:docMk/>
            <pc:sldMk cId="385014903" sldId="263"/>
            <ac:spMk id="3" creationId="{8EC374AF-1572-B3A1-6F67-02D28B78C740}"/>
          </ac:spMkLst>
        </pc:spChg>
      </pc:sldChg>
      <pc:sldChg chg="modSp mod">
        <pc:chgData name="אלון זהבי" userId="3a1332cd-a300-42d0-8aa4-9cdcf7643f6e" providerId="ADAL" clId="{FF01E934-0DF5-4BA0-A30E-ECFC000FA538}" dt="2024-02-28T13:11:32.998" v="175" actId="404"/>
        <pc:sldMkLst>
          <pc:docMk/>
          <pc:sldMk cId="417405836" sldId="264"/>
        </pc:sldMkLst>
        <pc:spChg chg="mod">
          <ac:chgData name="אלון זהבי" userId="3a1332cd-a300-42d0-8aa4-9cdcf7643f6e" providerId="ADAL" clId="{FF01E934-0DF5-4BA0-A30E-ECFC000FA538}" dt="2024-02-28T13:11:32.998" v="175" actId="404"/>
          <ac:spMkLst>
            <pc:docMk/>
            <pc:sldMk cId="417405836" sldId="264"/>
            <ac:spMk id="3" creationId="{8EC374AF-1572-B3A1-6F67-02D28B78C740}"/>
          </ac:spMkLst>
        </pc:spChg>
        <pc:picChg chg="mod">
          <ac:chgData name="אלון זהבי" userId="3a1332cd-a300-42d0-8aa4-9cdcf7643f6e" providerId="ADAL" clId="{FF01E934-0DF5-4BA0-A30E-ECFC000FA538}" dt="2024-02-28T13:09:16.433" v="135" actId="1076"/>
          <ac:picMkLst>
            <pc:docMk/>
            <pc:sldMk cId="417405836" sldId="264"/>
            <ac:picMk id="5" creationId="{F09AD891-A5B8-244C-B986-BCDFB0435D4A}"/>
          </ac:picMkLst>
        </pc:picChg>
      </pc:sldChg>
      <pc:sldChg chg="del">
        <pc:chgData name="אלון זהבי" userId="3a1332cd-a300-42d0-8aa4-9cdcf7643f6e" providerId="ADAL" clId="{FF01E934-0DF5-4BA0-A30E-ECFC000FA538}" dt="2024-02-28T13:33:36.932" v="561" actId="47"/>
        <pc:sldMkLst>
          <pc:docMk/>
          <pc:sldMk cId="256526683" sldId="265"/>
        </pc:sldMkLst>
      </pc:sldChg>
      <pc:sldChg chg="addSp modSp mod">
        <pc:chgData name="אלון זהבי" userId="3a1332cd-a300-42d0-8aa4-9cdcf7643f6e" providerId="ADAL" clId="{FF01E934-0DF5-4BA0-A30E-ECFC000FA538}" dt="2024-02-28T13:17:22.548" v="249" actId="20577"/>
        <pc:sldMkLst>
          <pc:docMk/>
          <pc:sldMk cId="3905443634" sldId="266"/>
        </pc:sldMkLst>
        <pc:spChg chg="add">
          <ac:chgData name="אלון זהבי" userId="3a1332cd-a300-42d0-8aa4-9cdcf7643f6e" providerId="ADAL" clId="{FF01E934-0DF5-4BA0-A30E-ECFC000FA538}" dt="2024-02-28T13:03:37.362" v="35"/>
          <ac:spMkLst>
            <pc:docMk/>
            <pc:sldMk cId="3905443634" sldId="266"/>
            <ac:spMk id="2" creationId="{F9AF5CF5-CD12-1F55-A199-2D6A302ACA9F}"/>
          </ac:spMkLst>
        </pc:spChg>
        <pc:spChg chg="mod">
          <ac:chgData name="אלון זהבי" userId="3a1332cd-a300-42d0-8aa4-9cdcf7643f6e" providerId="ADAL" clId="{FF01E934-0DF5-4BA0-A30E-ECFC000FA538}" dt="2024-02-28T13:06:12.872" v="86" actId="1076"/>
          <ac:spMkLst>
            <pc:docMk/>
            <pc:sldMk cId="3905443634" sldId="266"/>
            <ac:spMk id="3" creationId="{8EC374AF-1572-B3A1-6F67-02D28B78C740}"/>
          </ac:spMkLst>
        </pc:spChg>
        <pc:spChg chg="mod">
          <ac:chgData name="אלון זהבי" userId="3a1332cd-a300-42d0-8aa4-9cdcf7643f6e" providerId="ADAL" clId="{FF01E934-0DF5-4BA0-A30E-ECFC000FA538}" dt="2024-02-28T13:17:22.548" v="249" actId="20577"/>
          <ac:spMkLst>
            <pc:docMk/>
            <pc:sldMk cId="3905443634" sldId="266"/>
            <ac:spMk id="4" creationId="{C9DC6815-23BB-1576-4CE9-E17F13F2CF92}"/>
          </ac:spMkLst>
        </pc:spChg>
        <pc:picChg chg="mod">
          <ac:chgData name="אלון זהבי" userId="3a1332cd-a300-42d0-8aa4-9cdcf7643f6e" providerId="ADAL" clId="{FF01E934-0DF5-4BA0-A30E-ECFC000FA538}" dt="2024-02-28T13:03:48.422" v="40" actId="1076"/>
          <ac:picMkLst>
            <pc:docMk/>
            <pc:sldMk cId="3905443634" sldId="266"/>
            <ac:picMk id="5" creationId="{F09AD891-A5B8-244C-B986-BCDFB0435D4A}"/>
          </ac:picMkLst>
        </pc:picChg>
      </pc:sldChg>
      <pc:sldChg chg="modSp mod">
        <pc:chgData name="אלון זהבי" userId="3a1332cd-a300-42d0-8aa4-9cdcf7643f6e" providerId="ADAL" clId="{FF01E934-0DF5-4BA0-A30E-ECFC000FA538}" dt="2024-02-28T13:24:30.228" v="453" actId="113"/>
        <pc:sldMkLst>
          <pc:docMk/>
          <pc:sldMk cId="2753856818" sldId="267"/>
        </pc:sldMkLst>
        <pc:spChg chg="mod">
          <ac:chgData name="אלון זהבי" userId="3a1332cd-a300-42d0-8aa4-9cdcf7643f6e" providerId="ADAL" clId="{FF01E934-0DF5-4BA0-A30E-ECFC000FA538}" dt="2024-02-28T13:24:30.228" v="453" actId="113"/>
          <ac:spMkLst>
            <pc:docMk/>
            <pc:sldMk cId="2753856818" sldId="267"/>
            <ac:spMk id="4" creationId="{6DAE84C6-44C9-84F2-767E-A89FE4021DD0}"/>
          </ac:spMkLst>
        </pc:spChg>
      </pc:sldChg>
      <pc:sldChg chg="del">
        <pc:chgData name="אלון זהבי" userId="3a1332cd-a300-42d0-8aa4-9cdcf7643f6e" providerId="ADAL" clId="{FF01E934-0DF5-4BA0-A30E-ECFC000FA538}" dt="2024-02-28T13:32:56.885" v="560" actId="47"/>
        <pc:sldMkLst>
          <pc:docMk/>
          <pc:sldMk cId="3900309683" sldId="268"/>
        </pc:sldMkLst>
      </pc:sldChg>
      <pc:sldChg chg="del">
        <pc:chgData name="אלון זהבי" userId="3a1332cd-a300-42d0-8aa4-9cdcf7643f6e" providerId="ADAL" clId="{FF01E934-0DF5-4BA0-A30E-ECFC000FA538}" dt="2024-02-28T13:32:39.193" v="559" actId="47"/>
        <pc:sldMkLst>
          <pc:docMk/>
          <pc:sldMk cId="2958675047" sldId="269"/>
        </pc:sldMkLst>
      </pc:sldChg>
      <pc:sldChg chg="modSp mod ord">
        <pc:chgData name="אלון זהבי" userId="3a1332cd-a300-42d0-8aa4-9cdcf7643f6e" providerId="ADAL" clId="{FF01E934-0DF5-4BA0-A30E-ECFC000FA538}" dt="2024-02-28T13:32:21.972" v="557" actId="20577"/>
        <pc:sldMkLst>
          <pc:docMk/>
          <pc:sldMk cId="4171058171" sldId="270"/>
        </pc:sldMkLst>
        <pc:spChg chg="mod">
          <ac:chgData name="אלון זהבי" userId="3a1332cd-a300-42d0-8aa4-9cdcf7643f6e" providerId="ADAL" clId="{FF01E934-0DF5-4BA0-A30E-ECFC000FA538}" dt="2024-02-28T13:32:09.996" v="551" actId="1076"/>
          <ac:spMkLst>
            <pc:docMk/>
            <pc:sldMk cId="4171058171" sldId="270"/>
            <ac:spMk id="3" creationId="{8EC374AF-1572-B3A1-6F67-02D28B78C740}"/>
          </ac:spMkLst>
        </pc:spChg>
        <pc:spChg chg="mod">
          <ac:chgData name="אלון זהבי" userId="3a1332cd-a300-42d0-8aa4-9cdcf7643f6e" providerId="ADAL" clId="{FF01E934-0DF5-4BA0-A30E-ECFC000FA538}" dt="2024-02-28T13:32:21.972" v="557" actId="20577"/>
          <ac:spMkLst>
            <pc:docMk/>
            <pc:sldMk cId="4171058171" sldId="270"/>
            <ac:spMk id="4" creationId="{C9DC6815-23BB-1576-4CE9-E17F13F2CF92}"/>
          </ac:spMkLst>
        </pc:spChg>
      </pc:sldChg>
      <pc:sldChg chg="del">
        <pc:chgData name="אלון זהבי" userId="3a1332cd-a300-42d0-8aa4-9cdcf7643f6e" providerId="ADAL" clId="{FF01E934-0DF5-4BA0-A30E-ECFC000FA538}" dt="2024-02-28T13:32:34.053" v="558" actId="47"/>
        <pc:sldMkLst>
          <pc:docMk/>
          <pc:sldMk cId="1428678670" sldId="271"/>
        </pc:sldMkLst>
      </pc:sldChg>
      <pc:sldChg chg="modSp add del mod">
        <pc:chgData name="אלון זהבי" userId="3a1332cd-a300-42d0-8aa4-9cdcf7643f6e" providerId="ADAL" clId="{FF01E934-0DF5-4BA0-A30E-ECFC000FA538}" dt="2024-02-28T13:22:52.048" v="425" actId="47"/>
        <pc:sldMkLst>
          <pc:docMk/>
          <pc:sldMk cId="1369068020" sldId="272"/>
        </pc:sldMkLst>
        <pc:spChg chg="mod">
          <ac:chgData name="אלון זהבי" userId="3a1332cd-a300-42d0-8aa4-9cdcf7643f6e" providerId="ADAL" clId="{FF01E934-0DF5-4BA0-A30E-ECFC000FA538}" dt="2024-02-28T13:22:48.560" v="424" actId="20577"/>
          <ac:spMkLst>
            <pc:docMk/>
            <pc:sldMk cId="1369068020" sldId="272"/>
            <ac:spMk id="3" creationId="{2616817F-3851-3960-A7CA-C67840F6F200}"/>
          </ac:spMkLst>
        </pc:spChg>
      </pc:sldChg>
      <pc:sldChg chg="modSp add mod">
        <pc:chgData name="אלון זהבי" userId="3a1332cd-a300-42d0-8aa4-9cdcf7643f6e" providerId="ADAL" clId="{FF01E934-0DF5-4BA0-A30E-ECFC000FA538}" dt="2024-02-28T13:07:15.911" v="117" actId="20577"/>
        <pc:sldMkLst>
          <pc:docMk/>
          <pc:sldMk cId="310453802" sldId="273"/>
        </pc:sldMkLst>
        <pc:spChg chg="mod">
          <ac:chgData name="אלון זהבי" userId="3a1332cd-a300-42d0-8aa4-9cdcf7643f6e" providerId="ADAL" clId="{FF01E934-0DF5-4BA0-A30E-ECFC000FA538}" dt="2024-02-28T13:07:08.211" v="114" actId="20577"/>
          <ac:spMkLst>
            <pc:docMk/>
            <pc:sldMk cId="310453802" sldId="273"/>
            <ac:spMk id="3" creationId="{A21B12EE-77A1-89CF-24ED-85B7C608A5FC}"/>
          </ac:spMkLst>
        </pc:spChg>
        <pc:spChg chg="mod">
          <ac:chgData name="אלון זהבי" userId="3a1332cd-a300-42d0-8aa4-9cdcf7643f6e" providerId="ADAL" clId="{FF01E934-0DF5-4BA0-A30E-ECFC000FA538}" dt="2024-02-28T13:07:15.911" v="117" actId="20577"/>
          <ac:spMkLst>
            <pc:docMk/>
            <pc:sldMk cId="310453802" sldId="273"/>
            <ac:spMk id="4" creationId="{A0879BD7-6B72-B200-1166-FBE3E60DF652}"/>
          </ac:spMkLst>
        </pc:spChg>
      </pc:sldChg>
      <pc:sldChg chg="addSp delSp modSp add mod ord">
        <pc:chgData name="אלון זהבי" userId="3a1332cd-a300-42d0-8aa4-9cdcf7643f6e" providerId="ADAL" clId="{FF01E934-0DF5-4BA0-A30E-ECFC000FA538}" dt="2024-02-28T13:15:04.607" v="196"/>
        <pc:sldMkLst>
          <pc:docMk/>
          <pc:sldMk cId="1010505166" sldId="274"/>
        </pc:sldMkLst>
        <pc:spChg chg="mod">
          <ac:chgData name="אלון זהבי" userId="3a1332cd-a300-42d0-8aa4-9cdcf7643f6e" providerId="ADAL" clId="{FF01E934-0DF5-4BA0-A30E-ECFC000FA538}" dt="2024-02-28T13:08:04.805" v="129" actId="2711"/>
          <ac:spMkLst>
            <pc:docMk/>
            <pc:sldMk cId="1010505166" sldId="274"/>
            <ac:spMk id="3" creationId="{8EA7896C-D557-F238-0C36-9BDD985D8BFE}"/>
          </ac:spMkLst>
        </pc:spChg>
        <pc:spChg chg="del">
          <ac:chgData name="אלון זהבי" userId="3a1332cd-a300-42d0-8aa4-9cdcf7643f6e" providerId="ADAL" clId="{FF01E934-0DF5-4BA0-A30E-ECFC000FA538}" dt="2024-02-28T13:07:23.499" v="119" actId="478"/>
          <ac:spMkLst>
            <pc:docMk/>
            <pc:sldMk cId="1010505166" sldId="274"/>
            <ac:spMk id="4" creationId="{EE142590-39D1-B77E-7A63-33DA5C1AE6CD}"/>
          </ac:spMkLst>
        </pc:spChg>
        <pc:spChg chg="add">
          <ac:chgData name="אלון זהבי" userId="3a1332cd-a300-42d0-8aa4-9cdcf7643f6e" providerId="ADAL" clId="{FF01E934-0DF5-4BA0-A30E-ECFC000FA538}" dt="2024-02-28T13:13:33.359" v="178"/>
          <ac:spMkLst>
            <pc:docMk/>
            <pc:sldMk cId="1010505166" sldId="274"/>
            <ac:spMk id="6" creationId="{A2F8D233-A2BA-2A8D-A087-65C0CDB7EB12}"/>
          </ac:spMkLst>
        </pc:spChg>
        <pc:spChg chg="add">
          <ac:chgData name="אלון זהבי" userId="3a1332cd-a300-42d0-8aa4-9cdcf7643f6e" providerId="ADAL" clId="{FF01E934-0DF5-4BA0-A30E-ECFC000FA538}" dt="2024-02-28T13:13:33.359" v="178"/>
          <ac:spMkLst>
            <pc:docMk/>
            <pc:sldMk cId="1010505166" sldId="274"/>
            <ac:spMk id="8" creationId="{A410F023-9569-B28D-1AB9-1EC98EA5CF9B}"/>
          </ac:spMkLst>
        </pc:spChg>
        <pc:spChg chg="add mod">
          <ac:chgData name="אלון זהבי" userId="3a1332cd-a300-42d0-8aa4-9cdcf7643f6e" providerId="ADAL" clId="{FF01E934-0DF5-4BA0-A30E-ECFC000FA538}" dt="2024-02-28T13:14:51.613" v="192" actId="115"/>
          <ac:spMkLst>
            <pc:docMk/>
            <pc:sldMk cId="1010505166" sldId="274"/>
            <ac:spMk id="10" creationId="{8FA82DD4-9DB4-033D-1784-B0321E72EBDE}"/>
          </ac:spMkLst>
        </pc:spChg>
        <pc:graphicFrameChg chg="add del mod modGraphic">
          <ac:chgData name="אלון זהבי" userId="3a1332cd-a300-42d0-8aa4-9cdcf7643f6e" providerId="ADAL" clId="{FF01E934-0DF5-4BA0-A30E-ECFC000FA538}" dt="2024-02-28T13:13:19.925" v="177" actId="478"/>
          <ac:graphicFrameMkLst>
            <pc:docMk/>
            <pc:sldMk cId="1010505166" sldId="274"/>
            <ac:graphicFrameMk id="2" creationId="{42C60398-0C86-5DF7-E41E-E048BA5FD1B0}"/>
          </ac:graphicFrameMkLst>
        </pc:graphicFrameChg>
        <pc:graphicFrameChg chg="add">
          <ac:chgData name="אלון זהבי" userId="3a1332cd-a300-42d0-8aa4-9cdcf7643f6e" providerId="ADAL" clId="{FF01E934-0DF5-4BA0-A30E-ECFC000FA538}" dt="2024-02-28T13:13:33.359" v="178"/>
          <ac:graphicFrameMkLst>
            <pc:docMk/>
            <pc:sldMk cId="1010505166" sldId="274"/>
            <ac:graphicFrameMk id="7" creationId="{42C60398-0C86-5DF7-E41E-E048BA5FD1B0}"/>
          </ac:graphicFrameMkLst>
        </pc:graphicFrameChg>
        <pc:picChg chg="mod">
          <ac:chgData name="אלון זהבי" userId="3a1332cd-a300-42d0-8aa4-9cdcf7643f6e" providerId="ADAL" clId="{FF01E934-0DF5-4BA0-A30E-ECFC000FA538}" dt="2024-02-28T13:08:04.805" v="129" actId="2711"/>
          <ac:picMkLst>
            <pc:docMk/>
            <pc:sldMk cId="1010505166" sldId="274"/>
            <ac:picMk id="5" creationId="{369FA8AB-ED6B-BE41-B945-54C9EF879131}"/>
          </ac:picMkLst>
        </pc:picChg>
      </pc:sldChg>
      <pc:sldChg chg="add ord modNotesTx">
        <pc:chgData name="אלון זהבי" userId="3a1332cd-a300-42d0-8aa4-9cdcf7643f6e" providerId="ADAL" clId="{FF01E934-0DF5-4BA0-A30E-ECFC000FA538}" dt="2024-02-28T13:14:59.707" v="194"/>
        <pc:sldMkLst>
          <pc:docMk/>
          <pc:sldMk cId="1319435399" sldId="275"/>
        </pc:sldMkLst>
      </pc:sldChg>
      <pc:sldChg chg="modSp add mod ord">
        <pc:chgData name="אלון זהבי" userId="3a1332cd-a300-42d0-8aa4-9cdcf7643f6e" providerId="ADAL" clId="{FF01E934-0DF5-4BA0-A30E-ECFC000FA538}" dt="2024-02-28T13:17:07.146" v="248" actId="20577"/>
        <pc:sldMkLst>
          <pc:docMk/>
          <pc:sldMk cId="3388708393" sldId="276"/>
        </pc:sldMkLst>
        <pc:spChg chg="mod">
          <ac:chgData name="אלון זהבי" userId="3a1332cd-a300-42d0-8aa4-9cdcf7643f6e" providerId="ADAL" clId="{FF01E934-0DF5-4BA0-A30E-ECFC000FA538}" dt="2024-02-28T13:16:52.873" v="231" actId="20577"/>
          <ac:spMkLst>
            <pc:docMk/>
            <pc:sldMk cId="3388708393" sldId="276"/>
            <ac:spMk id="3" creationId="{9AF86372-74F3-8D50-9449-D6579A34F710}"/>
          </ac:spMkLst>
        </pc:spChg>
        <pc:spChg chg="mod">
          <ac:chgData name="אלון זהבי" userId="3a1332cd-a300-42d0-8aa4-9cdcf7643f6e" providerId="ADAL" clId="{FF01E934-0DF5-4BA0-A30E-ECFC000FA538}" dt="2024-02-28T13:17:07.146" v="248" actId="20577"/>
          <ac:spMkLst>
            <pc:docMk/>
            <pc:sldMk cId="3388708393" sldId="276"/>
            <ac:spMk id="10" creationId="{C48F4BF6-ACB5-D322-8C5B-B50FA44BE3E0}"/>
          </ac:spMkLst>
        </pc:spChg>
      </pc:sldChg>
      <pc:sldChg chg="modSp add mod">
        <pc:chgData name="אלון זהבי" userId="3a1332cd-a300-42d0-8aa4-9cdcf7643f6e" providerId="ADAL" clId="{FF01E934-0DF5-4BA0-A30E-ECFC000FA538}" dt="2024-02-28T13:18:51.980" v="327" actId="20577"/>
        <pc:sldMkLst>
          <pc:docMk/>
          <pc:sldMk cId="3102335591" sldId="277"/>
        </pc:sldMkLst>
        <pc:spChg chg="mod">
          <ac:chgData name="אלון זהבי" userId="3a1332cd-a300-42d0-8aa4-9cdcf7643f6e" providerId="ADAL" clId="{FF01E934-0DF5-4BA0-A30E-ECFC000FA538}" dt="2024-02-28T13:17:47.833" v="263" actId="6549"/>
          <ac:spMkLst>
            <pc:docMk/>
            <pc:sldMk cId="3102335591" sldId="277"/>
            <ac:spMk id="3" creationId="{7D2CBFD0-614B-ECF6-E131-ECD1DCD1B2E3}"/>
          </ac:spMkLst>
        </pc:spChg>
        <pc:spChg chg="mod">
          <ac:chgData name="אלון זהבי" userId="3a1332cd-a300-42d0-8aa4-9cdcf7643f6e" providerId="ADAL" clId="{FF01E934-0DF5-4BA0-A30E-ECFC000FA538}" dt="2024-02-28T13:18:51.980" v="327" actId="20577"/>
          <ac:spMkLst>
            <pc:docMk/>
            <pc:sldMk cId="3102335591" sldId="277"/>
            <ac:spMk id="4" creationId="{922813D8-9E6F-83C3-10DC-81DB218DB64A}"/>
          </ac:spMkLst>
        </pc:spChg>
      </pc:sldChg>
      <pc:sldChg chg="modSp add mod">
        <pc:chgData name="אלון זהבי" userId="3a1332cd-a300-42d0-8aa4-9cdcf7643f6e" providerId="ADAL" clId="{FF01E934-0DF5-4BA0-A30E-ECFC000FA538}" dt="2024-02-28T13:20:17.646" v="365" actId="20577"/>
        <pc:sldMkLst>
          <pc:docMk/>
          <pc:sldMk cId="623603473" sldId="278"/>
        </pc:sldMkLst>
        <pc:spChg chg="mod">
          <ac:chgData name="אלון זהבי" userId="3a1332cd-a300-42d0-8aa4-9cdcf7643f6e" providerId="ADAL" clId="{FF01E934-0DF5-4BA0-A30E-ECFC000FA538}" dt="2024-02-28T13:19:09.873" v="350" actId="20577"/>
          <ac:spMkLst>
            <pc:docMk/>
            <pc:sldMk cId="623603473" sldId="278"/>
            <ac:spMk id="3" creationId="{7ABFFDA6-8120-66AE-EDF2-C91F275BF7EB}"/>
          </ac:spMkLst>
        </pc:spChg>
        <pc:spChg chg="mod">
          <ac:chgData name="אלון זהבי" userId="3a1332cd-a300-42d0-8aa4-9cdcf7643f6e" providerId="ADAL" clId="{FF01E934-0DF5-4BA0-A30E-ECFC000FA538}" dt="2024-02-28T13:20:17.646" v="365" actId="20577"/>
          <ac:spMkLst>
            <pc:docMk/>
            <pc:sldMk cId="623603473" sldId="278"/>
            <ac:spMk id="10" creationId="{62101B47-F39B-71C4-97C2-467191E9FF5E}"/>
          </ac:spMkLst>
        </pc:spChg>
      </pc:sldChg>
      <pc:sldChg chg="new del">
        <pc:chgData name="אלון זהבי" userId="3a1332cd-a300-42d0-8aa4-9cdcf7643f6e" providerId="ADAL" clId="{FF01E934-0DF5-4BA0-A30E-ECFC000FA538}" dt="2024-02-28T13:18:25.625" v="275" actId="2696"/>
        <pc:sldMkLst>
          <pc:docMk/>
          <pc:sldMk cId="2674588050" sldId="278"/>
        </pc:sldMkLst>
      </pc:sldChg>
      <pc:sldChg chg="modSp add mod">
        <pc:chgData name="אלון זהבי" userId="3a1332cd-a300-42d0-8aa4-9cdcf7643f6e" providerId="ADAL" clId="{FF01E934-0DF5-4BA0-A30E-ECFC000FA538}" dt="2024-02-28T13:22:15.467" v="396" actId="20577"/>
        <pc:sldMkLst>
          <pc:docMk/>
          <pc:sldMk cId="1567012111" sldId="279"/>
        </pc:sldMkLst>
        <pc:spChg chg="mod">
          <ac:chgData name="אלון זהבי" userId="3a1332cd-a300-42d0-8aa4-9cdcf7643f6e" providerId="ADAL" clId="{FF01E934-0DF5-4BA0-A30E-ECFC000FA538}" dt="2024-02-28T13:21:15.831" v="384" actId="20577"/>
          <ac:spMkLst>
            <pc:docMk/>
            <pc:sldMk cId="1567012111" sldId="279"/>
            <ac:spMk id="3" creationId="{5077FAB7-0A85-BBAF-58B3-6E2AE4D647CD}"/>
          </ac:spMkLst>
        </pc:spChg>
        <pc:spChg chg="mod">
          <ac:chgData name="אלון זהבי" userId="3a1332cd-a300-42d0-8aa4-9cdcf7643f6e" providerId="ADAL" clId="{FF01E934-0DF5-4BA0-A30E-ECFC000FA538}" dt="2024-02-28T13:22:15.467" v="396" actId="20577"/>
          <ac:spMkLst>
            <pc:docMk/>
            <pc:sldMk cId="1567012111" sldId="279"/>
            <ac:spMk id="10" creationId="{F32B1AC9-62EC-55CD-8569-6519DEA36907}"/>
          </ac:spMkLst>
        </pc:spChg>
      </pc:sldChg>
      <pc:sldChg chg="modSp add mod ord">
        <pc:chgData name="אלון זהבי" userId="3a1332cd-a300-42d0-8aa4-9cdcf7643f6e" providerId="ADAL" clId="{FF01E934-0DF5-4BA0-A30E-ECFC000FA538}" dt="2024-02-28T13:31:41.273" v="543"/>
        <pc:sldMkLst>
          <pc:docMk/>
          <pc:sldMk cId="645531146" sldId="280"/>
        </pc:sldMkLst>
        <pc:spChg chg="mod">
          <ac:chgData name="אלון זהבי" userId="3a1332cd-a300-42d0-8aa4-9cdcf7643f6e" providerId="ADAL" clId="{FF01E934-0DF5-4BA0-A30E-ECFC000FA538}" dt="2024-02-28T13:23:06.531" v="441" actId="20577"/>
          <ac:spMkLst>
            <pc:docMk/>
            <pc:sldMk cId="645531146" sldId="280"/>
            <ac:spMk id="3" creationId="{F6C62F5E-CE43-AFB4-B63C-F9542BC037DF}"/>
          </ac:spMkLst>
        </pc:spChg>
        <pc:spChg chg="mod">
          <ac:chgData name="אלון זהבי" userId="3a1332cd-a300-42d0-8aa4-9cdcf7643f6e" providerId="ADAL" clId="{FF01E934-0DF5-4BA0-A30E-ECFC000FA538}" dt="2024-02-28T13:30:50.650" v="535" actId="20577"/>
          <ac:spMkLst>
            <pc:docMk/>
            <pc:sldMk cId="645531146" sldId="280"/>
            <ac:spMk id="10" creationId="{6FD94992-EE9A-F660-A60C-9184556852F8}"/>
          </ac:spMkLst>
        </pc:spChg>
      </pc:sldChg>
      <pc:sldChg chg="modSp add mod ord">
        <pc:chgData name="אלון זהבי" userId="3a1332cd-a300-42d0-8aa4-9cdcf7643f6e" providerId="ADAL" clId="{FF01E934-0DF5-4BA0-A30E-ECFC000FA538}" dt="2024-02-28T13:32:05.916" v="550"/>
        <pc:sldMkLst>
          <pc:docMk/>
          <pc:sldMk cId="1234792664" sldId="281"/>
        </pc:sldMkLst>
        <pc:spChg chg="mod">
          <ac:chgData name="אלון זהבי" userId="3a1332cd-a300-42d0-8aa4-9cdcf7643f6e" providerId="ADAL" clId="{FF01E934-0DF5-4BA0-A30E-ECFC000FA538}" dt="2024-02-28T13:27:47.380" v="470" actId="13926"/>
          <ac:spMkLst>
            <pc:docMk/>
            <pc:sldMk cId="1234792664" sldId="281"/>
            <ac:spMk id="10" creationId="{82A0D934-C8C7-C7AF-3122-A26D5FA2AC92}"/>
          </ac:spMkLst>
        </pc:spChg>
      </pc:sldChg>
      <pc:sldChg chg="modSp add del mod">
        <pc:chgData name="אלון זהבי" userId="3a1332cd-a300-42d0-8aa4-9cdcf7643f6e" providerId="ADAL" clId="{FF01E934-0DF5-4BA0-A30E-ECFC000FA538}" dt="2024-02-28T13:40:51.717" v="764" actId="47"/>
        <pc:sldMkLst>
          <pc:docMk/>
          <pc:sldMk cId="2949840951" sldId="282"/>
        </pc:sldMkLst>
        <pc:spChg chg="mod">
          <ac:chgData name="אלון זהבי" userId="3a1332cd-a300-42d0-8aa4-9cdcf7643f6e" providerId="ADAL" clId="{FF01E934-0DF5-4BA0-A30E-ECFC000FA538}" dt="2024-02-28T13:28:46.487" v="485" actId="6549"/>
          <ac:spMkLst>
            <pc:docMk/>
            <pc:sldMk cId="2949840951" sldId="282"/>
            <ac:spMk id="10" creationId="{16688487-07A5-1445-2898-D9BECAC671EC}"/>
          </ac:spMkLst>
        </pc:spChg>
      </pc:sldChg>
      <pc:sldChg chg="modSp add mod">
        <pc:chgData name="אלון זהבי" userId="3a1332cd-a300-42d0-8aa4-9cdcf7643f6e" providerId="ADAL" clId="{FF01E934-0DF5-4BA0-A30E-ECFC000FA538}" dt="2024-02-28T13:38:33.154" v="763" actId="20577"/>
        <pc:sldMkLst>
          <pc:docMk/>
          <pc:sldMk cId="1004217115" sldId="283"/>
        </pc:sldMkLst>
        <pc:spChg chg="mod">
          <ac:chgData name="אלון זהבי" userId="3a1332cd-a300-42d0-8aa4-9cdcf7643f6e" providerId="ADAL" clId="{FF01E934-0DF5-4BA0-A30E-ECFC000FA538}" dt="2024-02-28T13:38:16.483" v="759" actId="20577"/>
          <ac:spMkLst>
            <pc:docMk/>
            <pc:sldMk cId="1004217115" sldId="283"/>
            <ac:spMk id="3" creationId="{5E520652-360D-4858-3955-CD7680C1330A}"/>
          </ac:spMkLst>
        </pc:spChg>
        <pc:spChg chg="mod">
          <ac:chgData name="אלון זהבי" userId="3a1332cd-a300-42d0-8aa4-9cdcf7643f6e" providerId="ADAL" clId="{FF01E934-0DF5-4BA0-A30E-ECFC000FA538}" dt="2024-02-28T13:38:33.154" v="763" actId="20577"/>
          <ac:spMkLst>
            <pc:docMk/>
            <pc:sldMk cId="1004217115" sldId="283"/>
            <ac:spMk id="10" creationId="{8437666D-8183-B4BA-0FC4-D55E149E5FAB}"/>
          </ac:spMkLst>
        </pc:spChg>
      </pc:sldChg>
      <pc:sldChg chg="modSp add mod">
        <pc:chgData name="אלון זהבי" userId="3a1332cd-a300-42d0-8aa4-9cdcf7643f6e" providerId="ADAL" clId="{FF01E934-0DF5-4BA0-A30E-ECFC000FA538}" dt="2024-02-28T13:38:29.308" v="762" actId="20577"/>
        <pc:sldMkLst>
          <pc:docMk/>
          <pc:sldMk cId="267831408" sldId="284"/>
        </pc:sldMkLst>
        <pc:spChg chg="mod">
          <ac:chgData name="אלון זהבי" userId="3a1332cd-a300-42d0-8aa4-9cdcf7643f6e" providerId="ADAL" clId="{FF01E934-0DF5-4BA0-A30E-ECFC000FA538}" dt="2024-02-28T13:38:12.235" v="754" actId="20577"/>
          <ac:spMkLst>
            <pc:docMk/>
            <pc:sldMk cId="267831408" sldId="284"/>
            <ac:spMk id="3" creationId="{E85931B2-F204-18EB-7648-0877E029EF3E}"/>
          </ac:spMkLst>
        </pc:spChg>
        <pc:spChg chg="mod">
          <ac:chgData name="אלון זהבי" userId="3a1332cd-a300-42d0-8aa4-9cdcf7643f6e" providerId="ADAL" clId="{FF01E934-0DF5-4BA0-A30E-ECFC000FA538}" dt="2024-02-28T13:38:29.308" v="762" actId="20577"/>
          <ac:spMkLst>
            <pc:docMk/>
            <pc:sldMk cId="267831408" sldId="284"/>
            <ac:spMk id="10" creationId="{09E8B06A-D04D-3FA2-C53A-0A07BDA1DFCF}"/>
          </ac:spMkLst>
        </pc:spChg>
      </pc:sldChg>
    </pc:docChg>
  </pc:docChgLst>
  <pc:docChgLst>
    <pc:chgData name="אלון זהבי" userId="3a1332cd-a300-42d0-8aa4-9cdcf7643f6e" providerId="ADAL" clId="{763C1C7A-4932-4179-8FD0-F98CD35CD086}"/>
    <pc:docChg chg="custSel modSld">
      <pc:chgData name="אלון זהבי" userId="3a1332cd-a300-42d0-8aa4-9cdcf7643f6e" providerId="ADAL" clId="{763C1C7A-4932-4179-8FD0-F98CD35CD086}" dt="2024-08-20T09:41:23.497" v="139" actId="20577"/>
      <pc:docMkLst>
        <pc:docMk/>
      </pc:docMkLst>
      <pc:sldChg chg="modSp mod">
        <pc:chgData name="אלון זהבי" userId="3a1332cd-a300-42d0-8aa4-9cdcf7643f6e" providerId="ADAL" clId="{763C1C7A-4932-4179-8FD0-F98CD35CD086}" dt="2024-08-20T09:40:46.906" v="133" actId="3626"/>
        <pc:sldMkLst>
          <pc:docMk/>
          <pc:sldMk cId="385014903" sldId="263"/>
        </pc:sldMkLst>
        <pc:spChg chg="mod">
          <ac:chgData name="אלון זהבי" userId="3a1332cd-a300-42d0-8aa4-9cdcf7643f6e" providerId="ADAL" clId="{763C1C7A-4932-4179-8FD0-F98CD35CD086}" dt="2024-08-20T09:40:46.906" v="133" actId="3626"/>
          <ac:spMkLst>
            <pc:docMk/>
            <pc:sldMk cId="385014903" sldId="263"/>
            <ac:spMk id="3" creationId="{8EC374AF-1572-B3A1-6F67-02D28B78C740}"/>
          </ac:spMkLst>
        </pc:spChg>
      </pc:sldChg>
      <pc:sldChg chg="modSp mod">
        <pc:chgData name="אלון זהבי" userId="3a1332cd-a300-42d0-8aa4-9cdcf7643f6e" providerId="ADAL" clId="{763C1C7A-4932-4179-8FD0-F98CD35CD086}" dt="2024-08-20T09:41:23.497" v="139" actId="20577"/>
        <pc:sldMkLst>
          <pc:docMk/>
          <pc:sldMk cId="417405836" sldId="264"/>
        </pc:sldMkLst>
        <pc:spChg chg="mod">
          <ac:chgData name="אלון זהבי" userId="3a1332cd-a300-42d0-8aa4-9cdcf7643f6e" providerId="ADAL" clId="{763C1C7A-4932-4179-8FD0-F98CD35CD086}" dt="2024-08-20T09:41:23.497" v="139" actId="20577"/>
          <ac:spMkLst>
            <pc:docMk/>
            <pc:sldMk cId="417405836" sldId="264"/>
            <ac:spMk id="3" creationId="{8EC374AF-1572-B3A1-6F67-02D28B78C740}"/>
          </ac:spMkLst>
        </pc:spChg>
      </pc:sldChg>
      <pc:sldChg chg="modSp mod">
        <pc:chgData name="אלון זהבי" userId="3a1332cd-a300-42d0-8aa4-9cdcf7643f6e" providerId="ADAL" clId="{763C1C7A-4932-4179-8FD0-F98CD35CD086}" dt="2024-08-20T09:33:01.265" v="65" actId="20577"/>
        <pc:sldMkLst>
          <pc:docMk/>
          <pc:sldMk cId="3905443634" sldId="266"/>
        </pc:sldMkLst>
        <pc:spChg chg="mod">
          <ac:chgData name="אלון זהבי" userId="3a1332cd-a300-42d0-8aa4-9cdcf7643f6e" providerId="ADAL" clId="{763C1C7A-4932-4179-8FD0-F98CD35CD086}" dt="2024-08-20T09:33:01.265" v="65" actId="20577"/>
          <ac:spMkLst>
            <pc:docMk/>
            <pc:sldMk cId="3905443634" sldId="266"/>
            <ac:spMk id="4" creationId="{C9DC6815-23BB-1576-4CE9-E17F13F2CF92}"/>
          </ac:spMkLst>
        </pc:spChg>
      </pc:sldChg>
      <pc:sldChg chg="modSp mod">
        <pc:chgData name="אלון זהבי" userId="3a1332cd-a300-42d0-8aa4-9cdcf7643f6e" providerId="ADAL" clId="{763C1C7A-4932-4179-8FD0-F98CD35CD086}" dt="2024-08-20T09:33:12.734" v="67" actId="6549"/>
        <pc:sldMkLst>
          <pc:docMk/>
          <pc:sldMk cId="3102335591" sldId="277"/>
        </pc:sldMkLst>
        <pc:spChg chg="mod">
          <ac:chgData name="אלון זהבי" userId="3a1332cd-a300-42d0-8aa4-9cdcf7643f6e" providerId="ADAL" clId="{763C1C7A-4932-4179-8FD0-F98CD35CD086}" dt="2024-08-20T09:32:38.358" v="25" actId="1036"/>
          <ac:spMkLst>
            <pc:docMk/>
            <pc:sldMk cId="3102335591" sldId="277"/>
            <ac:spMk id="3" creationId="{7D2CBFD0-614B-ECF6-E131-ECD1DCD1B2E3}"/>
          </ac:spMkLst>
        </pc:spChg>
        <pc:spChg chg="mod">
          <ac:chgData name="אלון זהבי" userId="3a1332cd-a300-42d0-8aa4-9cdcf7643f6e" providerId="ADAL" clId="{763C1C7A-4932-4179-8FD0-F98CD35CD086}" dt="2024-08-20T09:33:12.734" v="67" actId="6549"/>
          <ac:spMkLst>
            <pc:docMk/>
            <pc:sldMk cId="3102335591" sldId="277"/>
            <ac:spMk id="4" creationId="{922813D8-9E6F-83C3-10DC-81DB218DB64A}"/>
          </ac:spMkLst>
        </pc:spChg>
      </pc:sldChg>
      <pc:sldChg chg="modSp mod">
        <pc:chgData name="אלון זהבי" userId="3a1332cd-a300-42d0-8aa4-9cdcf7643f6e" providerId="ADAL" clId="{763C1C7A-4932-4179-8FD0-F98CD35CD086}" dt="2024-08-20T09:38:54.185" v="132" actId="20577"/>
        <pc:sldMkLst>
          <pc:docMk/>
          <pc:sldMk cId="623603473" sldId="278"/>
        </pc:sldMkLst>
        <pc:spChg chg="mod">
          <ac:chgData name="אלון זהבי" userId="3a1332cd-a300-42d0-8aa4-9cdcf7643f6e" providerId="ADAL" clId="{763C1C7A-4932-4179-8FD0-F98CD35CD086}" dt="2024-08-20T09:38:54.185" v="132" actId="20577"/>
          <ac:spMkLst>
            <pc:docMk/>
            <pc:sldMk cId="623603473" sldId="278"/>
            <ac:spMk id="10" creationId="{62101B47-F39B-71C4-97C2-467191E9FF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8AA49-050A-4C7A-9C79-506A6BC572B8}"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pPr rtl="1"/>
          <a:endParaRPr lang="he-IL"/>
        </a:p>
      </dgm:t>
    </dgm:pt>
    <dgm:pt modelId="{07F3C3A0-7153-4399-BB92-BD123AB9AE31}">
      <dgm:prSet phldrT="[טקסט]"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פניה לגורם מוסמך ברשות המקומית לקבל אישור והנחיות לקיום אירוע</a:t>
          </a:r>
        </a:p>
      </dgm:t>
    </dgm:pt>
    <dgm:pt modelId="{D528B5EA-3A8F-442D-A5F4-54BA824141C5}" type="parTrans" cxnId="{D422C32C-9BF5-4905-996A-560F922EE79F}">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09EA95DF-7B26-48F9-80B9-BC288B5B1A8F}" type="sibTrans" cxnId="{D422C32C-9BF5-4905-996A-560F922EE79F}">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76B712AF-6A08-49EE-93CB-40EDF134186C}">
      <dgm:prSet phldrT="[טקסט]"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הרשות דורשת עמידה בהנחיות מסוימות</a:t>
          </a:r>
        </a:p>
      </dgm:t>
    </dgm:pt>
    <dgm:pt modelId="{57A115BC-162C-4EDD-A555-DF7D2DC5C56E}" type="parTrans" cxnId="{AFF09682-E150-4693-AB94-53C5B04A3358}">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A99E3748-0962-4B7B-9981-8FEFD87F5E56}" type="sibTrans" cxnId="{AFF09682-E150-4693-AB94-53C5B04A3358}">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0F73536F-D14A-42A9-AAE7-224834D72BC4}">
      <dgm:prSet phldrT="[טקסט]"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אין הנחיות מהרשות המקומית או קבלת פטור מרישוי עסק</a:t>
          </a:r>
        </a:p>
      </dgm:t>
    </dgm:pt>
    <dgm:pt modelId="{CD0965DE-96C0-45D1-939D-AF9955817571}" type="parTrans" cxnId="{C23BB095-DE28-470A-A8E5-55A84D1F718B}">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00554651-51F1-44E7-8B14-51E8CF2A7BE3}" type="sibTrans" cxnId="{C23BB095-DE28-470A-A8E5-55A84D1F718B}">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69D6741D-E4A7-47B4-83A8-9A8B5F7C4A04}">
      <dgm:prSet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דרישה לעמידה בהנחיות הרשות</a:t>
          </a:r>
        </a:p>
      </dgm:t>
    </dgm:pt>
    <dgm:pt modelId="{DE180DCC-F7E4-4113-911E-C5AA0943662A}" type="parTrans" cxnId="{CA78EB51-CD98-47B3-9426-0EC4820D9078}">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66B959DE-B286-4618-9DD8-67BFC6273790}" type="sibTrans" cxnId="{CA78EB51-CD98-47B3-9426-0EC4820D9078}">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59DC4E42-9AA3-4308-BA58-9D775550DBBB}">
      <dgm:prSet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דרישה לרישוי עסק</a:t>
          </a:r>
        </a:p>
      </dgm:t>
    </dgm:pt>
    <dgm:pt modelId="{C55180CB-2D6C-4D59-A740-2F489C434B62}" type="parTrans" cxnId="{1C4E6582-8634-4660-98A4-C13BE1A83412}">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63E8862E-6D09-4A72-BB06-6EC4D63FD800}" type="sibTrans" cxnId="{1C4E6582-8634-4660-98A4-C13BE1A83412}">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3AA85A6A-AFE8-4978-9A8B-50368371399D}">
      <dgm:prSet custT="1"/>
      <dgm:spPr/>
      <dgm:t>
        <a:bodyPr/>
        <a:lstStyle/>
        <a:p>
          <a:pPr rtl="1">
            <a:lnSpc>
              <a:spcPct val="150000"/>
            </a:lnSpc>
          </a:pPr>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לפעול בהתאם להנחיות תנועת הצופים לאירוע</a:t>
          </a:r>
        </a:p>
      </dgm:t>
    </dgm:pt>
    <dgm:pt modelId="{66912DA9-60F8-4D42-A29A-6DAC7E0CA2E8}" type="parTrans" cxnId="{6061B39F-FFFF-4C8B-B3D4-F5A1CD515791}">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B418183D-044C-485A-9011-BE20FAAA7D89}" type="sibTrans" cxnId="{6061B39F-FFFF-4C8B-B3D4-F5A1CD515791}">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3CF16757-264A-4498-92CB-58AD9C247872}">
      <dgm:prSet custT="1"/>
      <dgm:spPr/>
      <dgm:t>
        <a:bodyPr/>
        <a:lstStyle/>
        <a:p>
          <a:pPr rtl="1">
            <a:lnSpc>
              <a:spcPct val="150000"/>
            </a:lnSpc>
          </a:pPr>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פתיחת תהליך רישוי מול גורם מוסמך ברשות ועמידה בכל תנאי ושלבי הרישוי</a:t>
          </a:r>
        </a:p>
      </dgm:t>
    </dgm:pt>
    <dgm:pt modelId="{57988937-E3BD-4D7A-97FC-84A670680271}" type="parTrans" cxnId="{8C8739BE-D166-4D1B-A848-422C6A4AB144}">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E1EB9609-D59A-47B0-A0E3-EF627077B946}" type="sibTrans" cxnId="{8C8739BE-D166-4D1B-A848-422C6A4AB144}">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9E5C8A3B-DF06-4A3A-A266-68F466750B75}">
      <dgm:prSet custT="1"/>
      <dgm:spPr/>
      <dgm:t>
        <a:bodyPr/>
        <a:lstStyle/>
        <a:p>
          <a:pPr rtl="1">
            <a:lnSpc>
              <a:spcPct val="150000"/>
            </a:lnSpc>
          </a:pPr>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עמידה בהנחיות הרשות המקומית ותנועת הצופים </a:t>
          </a:r>
          <a:endParaRPr lang="he-IL" sz="1600" dirty="0">
            <a:solidFill>
              <a:schemeClr val="bg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dgm:t>
    </dgm:pt>
    <dgm:pt modelId="{27AAB525-E59D-4594-AF7B-B03A25E59615}" type="parTrans" cxnId="{4D85FE77-75AB-4300-AB96-8FCFBECF52CA}">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8BC9EA5E-4E2E-4DE4-9CE7-11AF89C5FF2C}" type="sibTrans" cxnId="{4D85FE77-75AB-4300-AB96-8FCFBECF52CA}">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C67F4492-81D6-4479-9B00-F36F84CB77A7}">
      <dgm:prSet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תוכנית שבטית לקיים אירוע</a:t>
          </a:r>
        </a:p>
      </dgm:t>
    </dgm:pt>
    <dgm:pt modelId="{F125225C-2F8D-470B-A09B-A5DDF03DF437}" type="parTrans" cxnId="{9E04CD4E-58CC-4B69-BA63-10C149B5B464}">
      <dgm:prSet/>
      <dgm:spPr/>
      <dgm:t>
        <a:bodyPr/>
        <a:lstStyle/>
        <a:p>
          <a:pPr rtl="1"/>
          <a:endParaRPr lang="he-IL" sz="1600">
            <a:solidFill>
              <a:schemeClr val="bg1"/>
            </a:solidFill>
          </a:endParaRPr>
        </a:p>
      </dgm:t>
    </dgm:pt>
    <dgm:pt modelId="{8369F308-9311-48C2-AD27-54D0FD3CDB08}" type="sibTrans" cxnId="{9E04CD4E-58CC-4B69-BA63-10C149B5B464}">
      <dgm:prSet/>
      <dgm:spPr/>
      <dgm:t>
        <a:bodyPr/>
        <a:lstStyle/>
        <a:p>
          <a:pPr rtl="1"/>
          <a:endParaRPr lang="he-IL" sz="1600">
            <a:solidFill>
              <a:schemeClr val="bg1"/>
            </a:solidFill>
          </a:endParaRPr>
        </a:p>
      </dgm:t>
    </dgm:pt>
    <dgm:pt modelId="{36D8A404-C0EF-455A-9268-3B9BF868B82E}" type="pres">
      <dgm:prSet presAssocID="{B8F8AA49-050A-4C7A-9C79-506A6BC572B8}" presName="mainComposite" presStyleCnt="0">
        <dgm:presLayoutVars>
          <dgm:chPref val="1"/>
          <dgm:dir/>
          <dgm:animOne val="branch"/>
          <dgm:animLvl val="lvl"/>
          <dgm:resizeHandles val="exact"/>
        </dgm:presLayoutVars>
      </dgm:prSet>
      <dgm:spPr/>
    </dgm:pt>
    <dgm:pt modelId="{3C3765D5-4986-4670-BD38-1AB077F89BC9}" type="pres">
      <dgm:prSet presAssocID="{B8F8AA49-050A-4C7A-9C79-506A6BC572B8}" presName="hierFlow" presStyleCnt="0"/>
      <dgm:spPr/>
    </dgm:pt>
    <dgm:pt modelId="{C0D787D4-A756-4452-AEAC-8F0AF2D7E9C7}" type="pres">
      <dgm:prSet presAssocID="{B8F8AA49-050A-4C7A-9C79-506A6BC572B8}" presName="hierChild1" presStyleCnt="0">
        <dgm:presLayoutVars>
          <dgm:chPref val="1"/>
          <dgm:animOne val="branch"/>
          <dgm:animLvl val="lvl"/>
        </dgm:presLayoutVars>
      </dgm:prSet>
      <dgm:spPr/>
    </dgm:pt>
    <dgm:pt modelId="{6077A516-609C-458F-A090-AD0FADF46346}" type="pres">
      <dgm:prSet presAssocID="{C67F4492-81D6-4479-9B00-F36F84CB77A7}" presName="Name14" presStyleCnt="0"/>
      <dgm:spPr/>
    </dgm:pt>
    <dgm:pt modelId="{AC533E66-28E3-410C-88CF-68D1730D3417}" type="pres">
      <dgm:prSet presAssocID="{C67F4492-81D6-4479-9B00-F36F84CB77A7}" presName="level1Shape" presStyleLbl="node0" presStyleIdx="0" presStyleCnt="1" custScaleX="356233" custScaleY="56056">
        <dgm:presLayoutVars>
          <dgm:chPref val="3"/>
        </dgm:presLayoutVars>
      </dgm:prSet>
      <dgm:spPr/>
    </dgm:pt>
    <dgm:pt modelId="{89C8A6F2-8EF2-454A-AE87-D3CD2AC6D877}" type="pres">
      <dgm:prSet presAssocID="{C67F4492-81D6-4479-9B00-F36F84CB77A7}" presName="hierChild2" presStyleCnt="0"/>
      <dgm:spPr/>
    </dgm:pt>
    <dgm:pt modelId="{4754A22D-553B-45DB-970C-C6470E6412C8}" type="pres">
      <dgm:prSet presAssocID="{D528B5EA-3A8F-442D-A5F4-54BA824141C5}" presName="Name19" presStyleLbl="parChTrans1D2" presStyleIdx="0" presStyleCnt="1"/>
      <dgm:spPr/>
    </dgm:pt>
    <dgm:pt modelId="{62AB285F-7616-47D4-9A3E-143223BED71C}" type="pres">
      <dgm:prSet presAssocID="{07F3C3A0-7153-4399-BB92-BD123AB9AE31}" presName="Name21" presStyleCnt="0"/>
      <dgm:spPr/>
    </dgm:pt>
    <dgm:pt modelId="{C0C6A294-E319-43A8-8AC8-CAA959A90402}" type="pres">
      <dgm:prSet presAssocID="{07F3C3A0-7153-4399-BB92-BD123AB9AE31}" presName="level2Shape" presStyleLbl="node2" presStyleIdx="0" presStyleCnt="1" custScaleX="649128" custScaleY="63520"/>
      <dgm:spPr/>
    </dgm:pt>
    <dgm:pt modelId="{D9230D38-A7F7-4F74-9B2E-04107469528D}" type="pres">
      <dgm:prSet presAssocID="{07F3C3A0-7153-4399-BB92-BD123AB9AE31}" presName="hierChild3" presStyleCnt="0"/>
      <dgm:spPr/>
    </dgm:pt>
    <dgm:pt modelId="{67C11AB8-0FFD-4B19-AFFD-B56532D7D930}" type="pres">
      <dgm:prSet presAssocID="{57A115BC-162C-4EDD-A555-DF7D2DC5C56E}" presName="Name19" presStyleLbl="parChTrans1D3" presStyleIdx="0" presStyleCnt="2"/>
      <dgm:spPr/>
    </dgm:pt>
    <dgm:pt modelId="{9C384FA4-317C-4F5B-8526-8AE54B363DDA}" type="pres">
      <dgm:prSet presAssocID="{76B712AF-6A08-49EE-93CB-40EDF134186C}" presName="Name21" presStyleCnt="0"/>
      <dgm:spPr/>
    </dgm:pt>
    <dgm:pt modelId="{0C5FFD35-84F9-43E2-B607-FB092230C055}" type="pres">
      <dgm:prSet presAssocID="{76B712AF-6A08-49EE-93CB-40EDF134186C}" presName="level2Shape" presStyleLbl="node3" presStyleIdx="0" presStyleCnt="2" custScaleX="380349" custScaleY="103037"/>
      <dgm:spPr/>
    </dgm:pt>
    <dgm:pt modelId="{0A2BD676-9709-440D-929C-6FD52F87E874}" type="pres">
      <dgm:prSet presAssocID="{76B712AF-6A08-49EE-93CB-40EDF134186C}" presName="hierChild3" presStyleCnt="0"/>
      <dgm:spPr/>
    </dgm:pt>
    <dgm:pt modelId="{0712CDC8-32B2-495C-BC17-1BC0AD9DAC9C}" type="pres">
      <dgm:prSet presAssocID="{DE180DCC-F7E4-4113-911E-C5AA0943662A}" presName="Name19" presStyleLbl="parChTrans1D4" presStyleIdx="0" presStyleCnt="5"/>
      <dgm:spPr/>
    </dgm:pt>
    <dgm:pt modelId="{ACE393E5-DA45-44A8-B69B-99F4489C5FE4}" type="pres">
      <dgm:prSet presAssocID="{69D6741D-E4A7-47B4-83A8-9A8B5F7C4A04}" presName="Name21" presStyleCnt="0"/>
      <dgm:spPr/>
    </dgm:pt>
    <dgm:pt modelId="{11F36070-D6E3-4B51-B241-C79BCACB525B}" type="pres">
      <dgm:prSet presAssocID="{69D6741D-E4A7-47B4-83A8-9A8B5F7C4A04}" presName="level2Shape" presStyleLbl="node4" presStyleIdx="0" presStyleCnt="5" custScaleX="383685" custScaleY="73492"/>
      <dgm:spPr/>
    </dgm:pt>
    <dgm:pt modelId="{CB5ECD7B-3297-4C15-9360-17BAE21C7A70}" type="pres">
      <dgm:prSet presAssocID="{69D6741D-E4A7-47B4-83A8-9A8B5F7C4A04}" presName="hierChild3" presStyleCnt="0"/>
      <dgm:spPr/>
    </dgm:pt>
    <dgm:pt modelId="{A10D5936-5F05-4485-96A5-5BE99668D400}" type="pres">
      <dgm:prSet presAssocID="{27AAB525-E59D-4594-AF7B-B03A25E59615}" presName="Name19" presStyleLbl="parChTrans1D4" presStyleIdx="1" presStyleCnt="5"/>
      <dgm:spPr/>
    </dgm:pt>
    <dgm:pt modelId="{624C0127-7129-46E3-8BB7-CFAACBD219B5}" type="pres">
      <dgm:prSet presAssocID="{9E5C8A3B-DF06-4A3A-A266-68F466750B75}" presName="Name21" presStyleCnt="0"/>
      <dgm:spPr/>
    </dgm:pt>
    <dgm:pt modelId="{AEED8740-A264-4D29-8649-9B8992355C73}" type="pres">
      <dgm:prSet presAssocID="{9E5C8A3B-DF06-4A3A-A266-68F466750B75}" presName="level2Shape" presStyleLbl="node4" presStyleIdx="1" presStyleCnt="5" custScaleX="310291" custScaleY="167680" custLinFactNeighborX="-2796" custLinFactNeighborY="-17087"/>
      <dgm:spPr/>
    </dgm:pt>
    <dgm:pt modelId="{97DEBCE4-2D63-4449-8696-A0B552010C34}" type="pres">
      <dgm:prSet presAssocID="{9E5C8A3B-DF06-4A3A-A266-68F466750B75}" presName="hierChild3" presStyleCnt="0"/>
      <dgm:spPr/>
    </dgm:pt>
    <dgm:pt modelId="{34E7630C-6E9B-4082-A358-2978229F8268}" type="pres">
      <dgm:prSet presAssocID="{C55180CB-2D6C-4D59-A740-2F489C434B62}" presName="Name19" presStyleLbl="parChTrans1D4" presStyleIdx="2" presStyleCnt="5"/>
      <dgm:spPr/>
    </dgm:pt>
    <dgm:pt modelId="{60D76E0B-4517-4295-BA1F-14ECF7DB7A1F}" type="pres">
      <dgm:prSet presAssocID="{59DC4E42-9AA3-4308-BA58-9D775550DBBB}" presName="Name21" presStyleCnt="0"/>
      <dgm:spPr/>
    </dgm:pt>
    <dgm:pt modelId="{453E4FC6-AC82-4FCA-8E8D-A1EA979A4B99}" type="pres">
      <dgm:prSet presAssocID="{59DC4E42-9AA3-4308-BA58-9D775550DBBB}" presName="level2Shape" presStyleLbl="node4" presStyleIdx="2" presStyleCnt="5" custScaleX="217565" custScaleY="73492"/>
      <dgm:spPr/>
    </dgm:pt>
    <dgm:pt modelId="{8D793D58-DF54-4AA6-B6C4-C411B36DC72E}" type="pres">
      <dgm:prSet presAssocID="{59DC4E42-9AA3-4308-BA58-9D775550DBBB}" presName="hierChild3" presStyleCnt="0"/>
      <dgm:spPr/>
    </dgm:pt>
    <dgm:pt modelId="{627E8F8A-1850-4DCB-8785-EF6486240E9D}" type="pres">
      <dgm:prSet presAssocID="{57988937-E3BD-4D7A-97FC-84A670680271}" presName="Name19" presStyleLbl="parChTrans1D4" presStyleIdx="3" presStyleCnt="5"/>
      <dgm:spPr/>
    </dgm:pt>
    <dgm:pt modelId="{BD593393-8B83-4FC1-9E2F-01C569D27799}" type="pres">
      <dgm:prSet presAssocID="{3CF16757-264A-4498-92CB-58AD9C247872}" presName="Name21" presStyleCnt="0"/>
      <dgm:spPr/>
    </dgm:pt>
    <dgm:pt modelId="{7BA60B7F-689B-4F7E-8871-2509D799C17B}" type="pres">
      <dgm:prSet presAssocID="{3CF16757-264A-4498-92CB-58AD9C247872}" presName="level2Shape" presStyleLbl="node4" presStyleIdx="3" presStyleCnt="5" custScaleX="310291" custScaleY="239288" custLinFactNeighborX="-294" custLinFactNeighborY="8156"/>
      <dgm:spPr/>
    </dgm:pt>
    <dgm:pt modelId="{1FA19D1E-31FF-43D5-BBBC-F2CCA25842F2}" type="pres">
      <dgm:prSet presAssocID="{3CF16757-264A-4498-92CB-58AD9C247872}" presName="hierChild3" presStyleCnt="0"/>
      <dgm:spPr/>
    </dgm:pt>
    <dgm:pt modelId="{21C0862A-F177-4500-BCED-B57CD9549E12}" type="pres">
      <dgm:prSet presAssocID="{CD0965DE-96C0-45D1-939D-AF9955817571}" presName="Name19" presStyleLbl="parChTrans1D3" presStyleIdx="1" presStyleCnt="2"/>
      <dgm:spPr/>
    </dgm:pt>
    <dgm:pt modelId="{C82B8DDF-BE60-4EBB-955B-1EAFF127C37B}" type="pres">
      <dgm:prSet presAssocID="{0F73536F-D14A-42A9-AAE7-224834D72BC4}" presName="Name21" presStyleCnt="0"/>
      <dgm:spPr/>
    </dgm:pt>
    <dgm:pt modelId="{E983BD36-3EEA-4613-9750-2372FB7962C0}" type="pres">
      <dgm:prSet presAssocID="{0F73536F-D14A-42A9-AAE7-224834D72BC4}" presName="level2Shape" presStyleLbl="node3" presStyleIdx="1" presStyleCnt="2" custScaleX="309628" custScaleY="125124"/>
      <dgm:spPr/>
    </dgm:pt>
    <dgm:pt modelId="{406DD221-F704-4252-A2E3-DEE2E5D1B2D6}" type="pres">
      <dgm:prSet presAssocID="{0F73536F-D14A-42A9-AAE7-224834D72BC4}" presName="hierChild3" presStyleCnt="0"/>
      <dgm:spPr/>
    </dgm:pt>
    <dgm:pt modelId="{0EC53E9A-FAE2-46FA-9F4F-39049F3C4D49}" type="pres">
      <dgm:prSet presAssocID="{66912DA9-60F8-4D42-A29A-6DAC7E0CA2E8}" presName="Name19" presStyleLbl="parChTrans1D4" presStyleIdx="4" presStyleCnt="5"/>
      <dgm:spPr/>
    </dgm:pt>
    <dgm:pt modelId="{36F59690-840A-4D47-A91E-AA9AFCC253DF}" type="pres">
      <dgm:prSet presAssocID="{3AA85A6A-AFE8-4978-9A8B-50368371399D}" presName="Name21" presStyleCnt="0"/>
      <dgm:spPr/>
    </dgm:pt>
    <dgm:pt modelId="{C64386FD-A0DD-4FAE-815A-BF5E141AE935}" type="pres">
      <dgm:prSet presAssocID="{3AA85A6A-AFE8-4978-9A8B-50368371399D}" presName="level2Shape" presStyleLbl="node4" presStyleIdx="4" presStyleCnt="5" custScaleX="310291" custScaleY="137339" custLinFactNeighborX="-294" custLinFactNeighborY="95597"/>
      <dgm:spPr/>
    </dgm:pt>
    <dgm:pt modelId="{A051E14C-161F-4EE4-91C1-E4893235E32F}" type="pres">
      <dgm:prSet presAssocID="{3AA85A6A-AFE8-4978-9A8B-50368371399D}" presName="hierChild3" presStyleCnt="0"/>
      <dgm:spPr/>
    </dgm:pt>
    <dgm:pt modelId="{2BDB46BA-8DC1-42EA-9137-578D4AF2734A}" type="pres">
      <dgm:prSet presAssocID="{B8F8AA49-050A-4C7A-9C79-506A6BC572B8}" presName="bgShapesFlow" presStyleCnt="0"/>
      <dgm:spPr/>
    </dgm:pt>
  </dgm:ptLst>
  <dgm:cxnLst>
    <dgm:cxn modelId="{5B622801-9115-40F4-89FA-687D50A25405}" type="presOf" srcId="{76B712AF-6A08-49EE-93CB-40EDF134186C}" destId="{0C5FFD35-84F9-43E2-B607-FB092230C055}" srcOrd="0" destOrd="0" presId="urn:microsoft.com/office/officeart/2005/8/layout/hierarchy6"/>
    <dgm:cxn modelId="{9303AF01-E167-4D85-A6DF-9A9D094023BE}" type="presOf" srcId="{57A115BC-162C-4EDD-A555-DF7D2DC5C56E}" destId="{67C11AB8-0FFD-4B19-AFFD-B56532D7D930}" srcOrd="0" destOrd="0" presId="urn:microsoft.com/office/officeart/2005/8/layout/hierarchy6"/>
    <dgm:cxn modelId="{A385FD0D-B0E4-48FE-97C3-E3EA6CD225ED}" type="presOf" srcId="{3CF16757-264A-4498-92CB-58AD9C247872}" destId="{7BA60B7F-689B-4F7E-8871-2509D799C17B}" srcOrd="0" destOrd="0" presId="urn:microsoft.com/office/officeart/2005/8/layout/hierarchy6"/>
    <dgm:cxn modelId="{CF79560E-E3C3-49D9-B5A1-55A064D42069}" type="presOf" srcId="{B8F8AA49-050A-4C7A-9C79-506A6BC572B8}" destId="{36D8A404-C0EF-455A-9268-3B9BF868B82E}" srcOrd="0" destOrd="0" presId="urn:microsoft.com/office/officeart/2005/8/layout/hierarchy6"/>
    <dgm:cxn modelId="{D422C32C-9BF5-4905-996A-560F922EE79F}" srcId="{C67F4492-81D6-4479-9B00-F36F84CB77A7}" destId="{07F3C3A0-7153-4399-BB92-BD123AB9AE31}" srcOrd="0" destOrd="0" parTransId="{D528B5EA-3A8F-442D-A5F4-54BA824141C5}" sibTransId="{09EA95DF-7B26-48F9-80B9-BC288B5B1A8F}"/>
    <dgm:cxn modelId="{E5B30031-33DA-41E9-B3DC-046770D0D60B}" type="presOf" srcId="{59DC4E42-9AA3-4308-BA58-9D775550DBBB}" destId="{453E4FC6-AC82-4FCA-8E8D-A1EA979A4B99}" srcOrd="0" destOrd="0" presId="urn:microsoft.com/office/officeart/2005/8/layout/hierarchy6"/>
    <dgm:cxn modelId="{2F40235C-719C-4EC9-BFFA-9DB6A6EB0B88}" type="presOf" srcId="{66912DA9-60F8-4D42-A29A-6DAC7E0CA2E8}" destId="{0EC53E9A-FAE2-46FA-9F4F-39049F3C4D49}" srcOrd="0" destOrd="0" presId="urn:microsoft.com/office/officeart/2005/8/layout/hierarchy6"/>
    <dgm:cxn modelId="{47210860-AFEC-4DBA-88EF-459477C8C17B}" type="presOf" srcId="{C55180CB-2D6C-4D59-A740-2F489C434B62}" destId="{34E7630C-6E9B-4082-A358-2978229F8268}" srcOrd="0" destOrd="0" presId="urn:microsoft.com/office/officeart/2005/8/layout/hierarchy6"/>
    <dgm:cxn modelId="{2A082B46-005C-45AE-AB0D-E32A16343783}" type="presOf" srcId="{CD0965DE-96C0-45D1-939D-AF9955817571}" destId="{21C0862A-F177-4500-BCED-B57CD9549E12}" srcOrd="0" destOrd="0" presId="urn:microsoft.com/office/officeart/2005/8/layout/hierarchy6"/>
    <dgm:cxn modelId="{FA2E7647-6189-48B7-91B1-6084F43EEC50}" type="presOf" srcId="{07F3C3A0-7153-4399-BB92-BD123AB9AE31}" destId="{C0C6A294-E319-43A8-8AC8-CAA959A90402}" srcOrd="0" destOrd="0" presId="urn:microsoft.com/office/officeart/2005/8/layout/hierarchy6"/>
    <dgm:cxn modelId="{9E04CD4E-58CC-4B69-BA63-10C149B5B464}" srcId="{B8F8AA49-050A-4C7A-9C79-506A6BC572B8}" destId="{C67F4492-81D6-4479-9B00-F36F84CB77A7}" srcOrd="0" destOrd="0" parTransId="{F125225C-2F8D-470B-A09B-A5DDF03DF437}" sibTransId="{8369F308-9311-48C2-AD27-54D0FD3CDB08}"/>
    <dgm:cxn modelId="{F4C2934F-C0DA-4077-8E44-A64DE8601D88}" type="presOf" srcId="{0F73536F-D14A-42A9-AAE7-224834D72BC4}" destId="{E983BD36-3EEA-4613-9750-2372FB7962C0}" srcOrd="0" destOrd="0" presId="urn:microsoft.com/office/officeart/2005/8/layout/hierarchy6"/>
    <dgm:cxn modelId="{0D1BB351-8BDD-4882-908B-131876E77E06}" type="presOf" srcId="{DE180DCC-F7E4-4113-911E-C5AA0943662A}" destId="{0712CDC8-32B2-495C-BC17-1BC0AD9DAC9C}" srcOrd="0" destOrd="0" presId="urn:microsoft.com/office/officeart/2005/8/layout/hierarchy6"/>
    <dgm:cxn modelId="{CA78EB51-CD98-47B3-9426-0EC4820D9078}" srcId="{76B712AF-6A08-49EE-93CB-40EDF134186C}" destId="{69D6741D-E4A7-47B4-83A8-9A8B5F7C4A04}" srcOrd="0" destOrd="0" parTransId="{DE180DCC-F7E4-4113-911E-C5AA0943662A}" sibTransId="{66B959DE-B286-4618-9DD8-67BFC6273790}"/>
    <dgm:cxn modelId="{4D85FE77-75AB-4300-AB96-8FCFBECF52CA}" srcId="{69D6741D-E4A7-47B4-83A8-9A8B5F7C4A04}" destId="{9E5C8A3B-DF06-4A3A-A266-68F466750B75}" srcOrd="0" destOrd="0" parTransId="{27AAB525-E59D-4594-AF7B-B03A25E59615}" sibTransId="{8BC9EA5E-4E2E-4DE4-9CE7-11AF89C5FF2C}"/>
    <dgm:cxn modelId="{2037AF7C-7FE0-48FE-9469-9F6B6527CCC4}" type="presOf" srcId="{69D6741D-E4A7-47B4-83A8-9A8B5F7C4A04}" destId="{11F36070-D6E3-4B51-B241-C79BCACB525B}" srcOrd="0" destOrd="0" presId="urn:microsoft.com/office/officeart/2005/8/layout/hierarchy6"/>
    <dgm:cxn modelId="{1C4E6582-8634-4660-98A4-C13BE1A83412}" srcId="{76B712AF-6A08-49EE-93CB-40EDF134186C}" destId="{59DC4E42-9AA3-4308-BA58-9D775550DBBB}" srcOrd="1" destOrd="0" parTransId="{C55180CB-2D6C-4D59-A740-2F489C434B62}" sibTransId="{63E8862E-6D09-4A72-BB06-6EC4D63FD800}"/>
    <dgm:cxn modelId="{AFF09682-E150-4693-AB94-53C5B04A3358}" srcId="{07F3C3A0-7153-4399-BB92-BD123AB9AE31}" destId="{76B712AF-6A08-49EE-93CB-40EDF134186C}" srcOrd="0" destOrd="0" parTransId="{57A115BC-162C-4EDD-A555-DF7D2DC5C56E}" sibTransId="{A99E3748-0962-4B7B-9981-8FEFD87F5E56}"/>
    <dgm:cxn modelId="{82F1A18A-061A-4AB8-AC4E-81E60546EB17}" type="presOf" srcId="{3AA85A6A-AFE8-4978-9A8B-50368371399D}" destId="{C64386FD-A0DD-4FAE-815A-BF5E141AE935}" srcOrd="0" destOrd="0" presId="urn:microsoft.com/office/officeart/2005/8/layout/hierarchy6"/>
    <dgm:cxn modelId="{B962888B-9841-480E-9BE0-3E0F9152A9B5}" type="presOf" srcId="{9E5C8A3B-DF06-4A3A-A266-68F466750B75}" destId="{AEED8740-A264-4D29-8649-9B8992355C73}" srcOrd="0" destOrd="0" presId="urn:microsoft.com/office/officeart/2005/8/layout/hierarchy6"/>
    <dgm:cxn modelId="{C23BB095-DE28-470A-A8E5-55A84D1F718B}" srcId="{07F3C3A0-7153-4399-BB92-BD123AB9AE31}" destId="{0F73536F-D14A-42A9-AAE7-224834D72BC4}" srcOrd="1" destOrd="0" parTransId="{CD0965DE-96C0-45D1-939D-AF9955817571}" sibTransId="{00554651-51F1-44E7-8B14-51E8CF2A7BE3}"/>
    <dgm:cxn modelId="{6061B39F-FFFF-4C8B-B3D4-F5A1CD515791}" srcId="{0F73536F-D14A-42A9-AAE7-224834D72BC4}" destId="{3AA85A6A-AFE8-4978-9A8B-50368371399D}" srcOrd="0" destOrd="0" parTransId="{66912DA9-60F8-4D42-A29A-6DAC7E0CA2E8}" sibTransId="{B418183D-044C-485A-9011-BE20FAAA7D89}"/>
    <dgm:cxn modelId="{A70692AD-9285-442B-84E1-13271B421ADC}" type="presOf" srcId="{57988937-E3BD-4D7A-97FC-84A670680271}" destId="{627E8F8A-1850-4DCB-8785-EF6486240E9D}" srcOrd="0" destOrd="0" presId="urn:microsoft.com/office/officeart/2005/8/layout/hierarchy6"/>
    <dgm:cxn modelId="{8C8739BE-D166-4D1B-A848-422C6A4AB144}" srcId="{59DC4E42-9AA3-4308-BA58-9D775550DBBB}" destId="{3CF16757-264A-4498-92CB-58AD9C247872}" srcOrd="0" destOrd="0" parTransId="{57988937-E3BD-4D7A-97FC-84A670680271}" sibTransId="{E1EB9609-D59A-47B0-A0E3-EF627077B946}"/>
    <dgm:cxn modelId="{A0FB0DC2-B7BB-4D7A-821D-3CE3517CE1E6}" type="presOf" srcId="{C67F4492-81D6-4479-9B00-F36F84CB77A7}" destId="{AC533E66-28E3-410C-88CF-68D1730D3417}" srcOrd="0" destOrd="0" presId="urn:microsoft.com/office/officeart/2005/8/layout/hierarchy6"/>
    <dgm:cxn modelId="{455B35E2-E123-4A24-9393-0129B7A9D12C}" type="presOf" srcId="{27AAB525-E59D-4594-AF7B-B03A25E59615}" destId="{A10D5936-5F05-4485-96A5-5BE99668D400}" srcOrd="0" destOrd="0" presId="urn:microsoft.com/office/officeart/2005/8/layout/hierarchy6"/>
    <dgm:cxn modelId="{ED5343EE-4BB2-454D-B837-72DE7D94E387}" type="presOf" srcId="{D528B5EA-3A8F-442D-A5F4-54BA824141C5}" destId="{4754A22D-553B-45DB-970C-C6470E6412C8}" srcOrd="0" destOrd="0" presId="urn:microsoft.com/office/officeart/2005/8/layout/hierarchy6"/>
    <dgm:cxn modelId="{7C12E9DD-CB39-4168-AEDE-5CB95A932DD2}" type="presParOf" srcId="{36D8A404-C0EF-455A-9268-3B9BF868B82E}" destId="{3C3765D5-4986-4670-BD38-1AB077F89BC9}" srcOrd="0" destOrd="0" presId="urn:microsoft.com/office/officeart/2005/8/layout/hierarchy6"/>
    <dgm:cxn modelId="{62AE363A-AEAB-40F5-80F3-9A1FE7BED57A}" type="presParOf" srcId="{3C3765D5-4986-4670-BD38-1AB077F89BC9}" destId="{C0D787D4-A756-4452-AEAC-8F0AF2D7E9C7}" srcOrd="0" destOrd="0" presId="urn:microsoft.com/office/officeart/2005/8/layout/hierarchy6"/>
    <dgm:cxn modelId="{C81945A4-033A-45A3-BFB0-1D148B0EF2EF}" type="presParOf" srcId="{C0D787D4-A756-4452-AEAC-8F0AF2D7E9C7}" destId="{6077A516-609C-458F-A090-AD0FADF46346}" srcOrd="0" destOrd="0" presId="urn:microsoft.com/office/officeart/2005/8/layout/hierarchy6"/>
    <dgm:cxn modelId="{90758B99-7062-4D92-8A52-E20BAA8B5710}" type="presParOf" srcId="{6077A516-609C-458F-A090-AD0FADF46346}" destId="{AC533E66-28E3-410C-88CF-68D1730D3417}" srcOrd="0" destOrd="0" presId="urn:microsoft.com/office/officeart/2005/8/layout/hierarchy6"/>
    <dgm:cxn modelId="{05673DB7-5E4B-4713-B052-A64B6F137FDC}" type="presParOf" srcId="{6077A516-609C-458F-A090-AD0FADF46346}" destId="{89C8A6F2-8EF2-454A-AE87-D3CD2AC6D877}" srcOrd="1" destOrd="0" presId="urn:microsoft.com/office/officeart/2005/8/layout/hierarchy6"/>
    <dgm:cxn modelId="{76BE71E6-02A4-4CCB-BA2A-1E634C350B80}" type="presParOf" srcId="{89C8A6F2-8EF2-454A-AE87-D3CD2AC6D877}" destId="{4754A22D-553B-45DB-970C-C6470E6412C8}" srcOrd="0" destOrd="0" presId="urn:microsoft.com/office/officeart/2005/8/layout/hierarchy6"/>
    <dgm:cxn modelId="{4EE38C14-3A4D-4D3B-BF68-735162EA7632}" type="presParOf" srcId="{89C8A6F2-8EF2-454A-AE87-D3CD2AC6D877}" destId="{62AB285F-7616-47D4-9A3E-143223BED71C}" srcOrd="1" destOrd="0" presId="urn:microsoft.com/office/officeart/2005/8/layout/hierarchy6"/>
    <dgm:cxn modelId="{78B9F3C2-4B66-452B-8B49-8F589ABAFCF5}" type="presParOf" srcId="{62AB285F-7616-47D4-9A3E-143223BED71C}" destId="{C0C6A294-E319-43A8-8AC8-CAA959A90402}" srcOrd="0" destOrd="0" presId="urn:microsoft.com/office/officeart/2005/8/layout/hierarchy6"/>
    <dgm:cxn modelId="{546EC00D-D2AE-4B88-825A-231D38E911FB}" type="presParOf" srcId="{62AB285F-7616-47D4-9A3E-143223BED71C}" destId="{D9230D38-A7F7-4F74-9B2E-04107469528D}" srcOrd="1" destOrd="0" presId="urn:microsoft.com/office/officeart/2005/8/layout/hierarchy6"/>
    <dgm:cxn modelId="{D1D7E0B7-FFF8-4BC2-8F45-D70833FBF2EA}" type="presParOf" srcId="{D9230D38-A7F7-4F74-9B2E-04107469528D}" destId="{67C11AB8-0FFD-4B19-AFFD-B56532D7D930}" srcOrd="0" destOrd="0" presId="urn:microsoft.com/office/officeart/2005/8/layout/hierarchy6"/>
    <dgm:cxn modelId="{879FC8C2-9E6F-4866-AE97-BE7B4689414D}" type="presParOf" srcId="{D9230D38-A7F7-4F74-9B2E-04107469528D}" destId="{9C384FA4-317C-4F5B-8526-8AE54B363DDA}" srcOrd="1" destOrd="0" presId="urn:microsoft.com/office/officeart/2005/8/layout/hierarchy6"/>
    <dgm:cxn modelId="{611E9D88-AA8E-44AE-8A38-2C109A1B463B}" type="presParOf" srcId="{9C384FA4-317C-4F5B-8526-8AE54B363DDA}" destId="{0C5FFD35-84F9-43E2-B607-FB092230C055}" srcOrd="0" destOrd="0" presId="urn:microsoft.com/office/officeart/2005/8/layout/hierarchy6"/>
    <dgm:cxn modelId="{0C08784F-FB62-45F2-BC28-DA62475443D2}" type="presParOf" srcId="{9C384FA4-317C-4F5B-8526-8AE54B363DDA}" destId="{0A2BD676-9709-440D-929C-6FD52F87E874}" srcOrd="1" destOrd="0" presId="urn:microsoft.com/office/officeart/2005/8/layout/hierarchy6"/>
    <dgm:cxn modelId="{ABC98557-3CAD-4D95-877C-C2F67116E8E4}" type="presParOf" srcId="{0A2BD676-9709-440D-929C-6FD52F87E874}" destId="{0712CDC8-32B2-495C-BC17-1BC0AD9DAC9C}" srcOrd="0" destOrd="0" presId="urn:microsoft.com/office/officeart/2005/8/layout/hierarchy6"/>
    <dgm:cxn modelId="{6CADAAF9-44CC-4D90-A189-5E1A31B1AF2F}" type="presParOf" srcId="{0A2BD676-9709-440D-929C-6FD52F87E874}" destId="{ACE393E5-DA45-44A8-B69B-99F4489C5FE4}" srcOrd="1" destOrd="0" presId="urn:microsoft.com/office/officeart/2005/8/layout/hierarchy6"/>
    <dgm:cxn modelId="{8AFA3447-06D2-47F9-90AD-D3D748773516}" type="presParOf" srcId="{ACE393E5-DA45-44A8-B69B-99F4489C5FE4}" destId="{11F36070-D6E3-4B51-B241-C79BCACB525B}" srcOrd="0" destOrd="0" presId="urn:microsoft.com/office/officeart/2005/8/layout/hierarchy6"/>
    <dgm:cxn modelId="{547B822A-AA35-4792-81D4-7549DCAD3E5C}" type="presParOf" srcId="{ACE393E5-DA45-44A8-B69B-99F4489C5FE4}" destId="{CB5ECD7B-3297-4C15-9360-17BAE21C7A70}" srcOrd="1" destOrd="0" presId="urn:microsoft.com/office/officeart/2005/8/layout/hierarchy6"/>
    <dgm:cxn modelId="{5FA58CB6-1096-4801-9148-C6C3FDA13592}" type="presParOf" srcId="{CB5ECD7B-3297-4C15-9360-17BAE21C7A70}" destId="{A10D5936-5F05-4485-96A5-5BE99668D400}" srcOrd="0" destOrd="0" presId="urn:microsoft.com/office/officeart/2005/8/layout/hierarchy6"/>
    <dgm:cxn modelId="{25D0EBA7-121B-429B-B8A1-6FA709F8C25E}" type="presParOf" srcId="{CB5ECD7B-3297-4C15-9360-17BAE21C7A70}" destId="{624C0127-7129-46E3-8BB7-CFAACBD219B5}" srcOrd="1" destOrd="0" presId="urn:microsoft.com/office/officeart/2005/8/layout/hierarchy6"/>
    <dgm:cxn modelId="{617F2DFA-663C-43EC-B65B-C6BD2DD4BFC4}" type="presParOf" srcId="{624C0127-7129-46E3-8BB7-CFAACBD219B5}" destId="{AEED8740-A264-4D29-8649-9B8992355C73}" srcOrd="0" destOrd="0" presId="urn:microsoft.com/office/officeart/2005/8/layout/hierarchy6"/>
    <dgm:cxn modelId="{E8753B30-B714-4F82-9042-90C9C09375D8}" type="presParOf" srcId="{624C0127-7129-46E3-8BB7-CFAACBD219B5}" destId="{97DEBCE4-2D63-4449-8696-A0B552010C34}" srcOrd="1" destOrd="0" presId="urn:microsoft.com/office/officeart/2005/8/layout/hierarchy6"/>
    <dgm:cxn modelId="{8A647090-9058-41CD-8223-DEF02395715A}" type="presParOf" srcId="{0A2BD676-9709-440D-929C-6FD52F87E874}" destId="{34E7630C-6E9B-4082-A358-2978229F8268}" srcOrd="2" destOrd="0" presId="urn:microsoft.com/office/officeart/2005/8/layout/hierarchy6"/>
    <dgm:cxn modelId="{533D3CD6-5FFC-4311-B332-1AE656F49274}" type="presParOf" srcId="{0A2BD676-9709-440D-929C-6FD52F87E874}" destId="{60D76E0B-4517-4295-BA1F-14ECF7DB7A1F}" srcOrd="3" destOrd="0" presId="urn:microsoft.com/office/officeart/2005/8/layout/hierarchy6"/>
    <dgm:cxn modelId="{E84B93D5-87C4-4CB1-AA74-49208059388F}" type="presParOf" srcId="{60D76E0B-4517-4295-BA1F-14ECF7DB7A1F}" destId="{453E4FC6-AC82-4FCA-8E8D-A1EA979A4B99}" srcOrd="0" destOrd="0" presId="urn:microsoft.com/office/officeart/2005/8/layout/hierarchy6"/>
    <dgm:cxn modelId="{990C0378-46E9-4B74-8C95-9811995162F2}" type="presParOf" srcId="{60D76E0B-4517-4295-BA1F-14ECF7DB7A1F}" destId="{8D793D58-DF54-4AA6-B6C4-C411B36DC72E}" srcOrd="1" destOrd="0" presId="urn:microsoft.com/office/officeart/2005/8/layout/hierarchy6"/>
    <dgm:cxn modelId="{BB7AC469-D2CC-4371-A69C-8F43E381303F}" type="presParOf" srcId="{8D793D58-DF54-4AA6-B6C4-C411B36DC72E}" destId="{627E8F8A-1850-4DCB-8785-EF6486240E9D}" srcOrd="0" destOrd="0" presId="urn:microsoft.com/office/officeart/2005/8/layout/hierarchy6"/>
    <dgm:cxn modelId="{629B959A-D998-4317-BF17-F5A33FF699AD}" type="presParOf" srcId="{8D793D58-DF54-4AA6-B6C4-C411B36DC72E}" destId="{BD593393-8B83-4FC1-9E2F-01C569D27799}" srcOrd="1" destOrd="0" presId="urn:microsoft.com/office/officeart/2005/8/layout/hierarchy6"/>
    <dgm:cxn modelId="{70C84775-F626-4343-A65C-AC725DD654A0}" type="presParOf" srcId="{BD593393-8B83-4FC1-9E2F-01C569D27799}" destId="{7BA60B7F-689B-4F7E-8871-2509D799C17B}" srcOrd="0" destOrd="0" presId="urn:microsoft.com/office/officeart/2005/8/layout/hierarchy6"/>
    <dgm:cxn modelId="{9727DCDF-4EFB-4B2B-BD13-1A54EF5AB37E}" type="presParOf" srcId="{BD593393-8B83-4FC1-9E2F-01C569D27799}" destId="{1FA19D1E-31FF-43D5-BBBC-F2CCA25842F2}" srcOrd="1" destOrd="0" presId="urn:microsoft.com/office/officeart/2005/8/layout/hierarchy6"/>
    <dgm:cxn modelId="{AB184DBE-DF02-4F21-95DD-D0E2F339F8BD}" type="presParOf" srcId="{D9230D38-A7F7-4F74-9B2E-04107469528D}" destId="{21C0862A-F177-4500-BCED-B57CD9549E12}" srcOrd="2" destOrd="0" presId="urn:microsoft.com/office/officeart/2005/8/layout/hierarchy6"/>
    <dgm:cxn modelId="{8C248EEB-305C-451F-B3DB-C72217DB1D25}" type="presParOf" srcId="{D9230D38-A7F7-4F74-9B2E-04107469528D}" destId="{C82B8DDF-BE60-4EBB-955B-1EAFF127C37B}" srcOrd="3" destOrd="0" presId="urn:microsoft.com/office/officeart/2005/8/layout/hierarchy6"/>
    <dgm:cxn modelId="{02DFAAD9-BBAA-45B4-9513-251C74551428}" type="presParOf" srcId="{C82B8DDF-BE60-4EBB-955B-1EAFF127C37B}" destId="{E983BD36-3EEA-4613-9750-2372FB7962C0}" srcOrd="0" destOrd="0" presId="urn:microsoft.com/office/officeart/2005/8/layout/hierarchy6"/>
    <dgm:cxn modelId="{E5819234-FB03-49FD-8C52-5BB8E82650E3}" type="presParOf" srcId="{C82B8DDF-BE60-4EBB-955B-1EAFF127C37B}" destId="{406DD221-F704-4252-A2E3-DEE2E5D1B2D6}" srcOrd="1" destOrd="0" presId="urn:microsoft.com/office/officeart/2005/8/layout/hierarchy6"/>
    <dgm:cxn modelId="{B11D26F1-1840-4A33-82E8-8300AC230685}" type="presParOf" srcId="{406DD221-F704-4252-A2E3-DEE2E5D1B2D6}" destId="{0EC53E9A-FAE2-46FA-9F4F-39049F3C4D49}" srcOrd="0" destOrd="0" presId="urn:microsoft.com/office/officeart/2005/8/layout/hierarchy6"/>
    <dgm:cxn modelId="{F56C1A70-3223-4C16-AB7E-B09BA34D315B}" type="presParOf" srcId="{406DD221-F704-4252-A2E3-DEE2E5D1B2D6}" destId="{36F59690-840A-4D47-A91E-AA9AFCC253DF}" srcOrd="1" destOrd="0" presId="urn:microsoft.com/office/officeart/2005/8/layout/hierarchy6"/>
    <dgm:cxn modelId="{D4BB5378-4855-459C-89BD-62F87D625949}" type="presParOf" srcId="{36F59690-840A-4D47-A91E-AA9AFCC253DF}" destId="{C64386FD-A0DD-4FAE-815A-BF5E141AE935}" srcOrd="0" destOrd="0" presId="urn:microsoft.com/office/officeart/2005/8/layout/hierarchy6"/>
    <dgm:cxn modelId="{884FA7EB-8A34-482B-9592-B687EF1B2762}" type="presParOf" srcId="{36F59690-840A-4D47-A91E-AA9AFCC253DF}" destId="{A051E14C-161F-4EE4-91C1-E4893235E32F}" srcOrd="1" destOrd="0" presId="urn:microsoft.com/office/officeart/2005/8/layout/hierarchy6"/>
    <dgm:cxn modelId="{54C90AB2-1BC9-4A09-9BF2-560487FFE97F}" type="presParOf" srcId="{36D8A404-C0EF-455A-9268-3B9BF868B82E}" destId="{2BDB46BA-8DC1-42EA-9137-578D4AF2734A}" srcOrd="1" destOrd="0" presId="urn:microsoft.com/office/officeart/2005/8/layout/hierarchy6"/>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33E66-28E3-410C-88CF-68D1730D3417}">
      <dsp:nvSpPr>
        <dsp:cNvPr id="0" name=""/>
        <dsp:cNvSpPr/>
      </dsp:nvSpPr>
      <dsp:spPr>
        <a:xfrm>
          <a:off x="3333723" y="421927"/>
          <a:ext cx="2963127" cy="3108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תוכנית שבטית לקיים אירוע</a:t>
          </a:r>
        </a:p>
      </dsp:txBody>
      <dsp:txXfrm>
        <a:off x="3342827" y="431031"/>
        <a:ext cx="2944919" cy="292639"/>
      </dsp:txXfrm>
    </dsp:sp>
    <dsp:sp modelId="{4754A22D-553B-45DB-970C-C6470E6412C8}">
      <dsp:nvSpPr>
        <dsp:cNvPr id="0" name=""/>
        <dsp:cNvSpPr/>
      </dsp:nvSpPr>
      <dsp:spPr>
        <a:xfrm>
          <a:off x="4769566" y="732774"/>
          <a:ext cx="91440" cy="221811"/>
        </a:xfrm>
        <a:custGeom>
          <a:avLst/>
          <a:gdLst/>
          <a:ahLst/>
          <a:cxnLst/>
          <a:rect l="0" t="0" r="0" b="0"/>
          <a:pathLst>
            <a:path>
              <a:moveTo>
                <a:pt x="45720" y="0"/>
              </a:moveTo>
              <a:lnTo>
                <a:pt x="45720" y="22181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C6A294-E319-43A8-8AC8-CAA959A90402}">
      <dsp:nvSpPr>
        <dsp:cNvPr id="0" name=""/>
        <dsp:cNvSpPr/>
      </dsp:nvSpPr>
      <dsp:spPr>
        <a:xfrm>
          <a:off x="2115580" y="954586"/>
          <a:ext cx="5399413" cy="35223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פניה לגורם מוסמך ברשות המקומית לקבל אישור והנחיות לקיום אירוע</a:t>
          </a:r>
        </a:p>
      </dsp:txBody>
      <dsp:txXfrm>
        <a:off x="2125897" y="964903"/>
        <a:ext cx="5378779" cy="331603"/>
      </dsp:txXfrm>
    </dsp:sp>
    <dsp:sp modelId="{67C11AB8-0FFD-4B19-AFFD-B56532D7D930}">
      <dsp:nvSpPr>
        <dsp:cNvPr id="0" name=""/>
        <dsp:cNvSpPr/>
      </dsp:nvSpPr>
      <dsp:spPr>
        <a:xfrm>
          <a:off x="2666736" y="1306823"/>
          <a:ext cx="2148550" cy="221811"/>
        </a:xfrm>
        <a:custGeom>
          <a:avLst/>
          <a:gdLst/>
          <a:ahLst/>
          <a:cxnLst/>
          <a:rect l="0" t="0" r="0" b="0"/>
          <a:pathLst>
            <a:path>
              <a:moveTo>
                <a:pt x="2148550" y="0"/>
              </a:moveTo>
              <a:lnTo>
                <a:pt x="2148550" y="110905"/>
              </a:lnTo>
              <a:lnTo>
                <a:pt x="0" y="110905"/>
              </a:lnTo>
              <a:lnTo>
                <a:pt x="0" y="22181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C5FFD35-84F9-43E2-B607-FB092230C055}">
      <dsp:nvSpPr>
        <dsp:cNvPr id="0" name=""/>
        <dsp:cNvSpPr/>
      </dsp:nvSpPr>
      <dsp:spPr>
        <a:xfrm>
          <a:off x="1084874" y="1528635"/>
          <a:ext cx="3163723" cy="57137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הרשות דורשת עמידה בהנחיות מסוימות</a:t>
          </a:r>
        </a:p>
      </dsp:txBody>
      <dsp:txXfrm>
        <a:off x="1101609" y="1545370"/>
        <a:ext cx="3130253" cy="537900"/>
      </dsp:txXfrm>
    </dsp:sp>
    <dsp:sp modelId="{0712CDC8-32B2-495C-BC17-1BC0AD9DAC9C}">
      <dsp:nvSpPr>
        <dsp:cNvPr id="0" name=""/>
        <dsp:cNvSpPr/>
      </dsp:nvSpPr>
      <dsp:spPr>
        <a:xfrm>
          <a:off x="1596918" y="2100006"/>
          <a:ext cx="1069817" cy="221811"/>
        </a:xfrm>
        <a:custGeom>
          <a:avLst/>
          <a:gdLst/>
          <a:ahLst/>
          <a:cxnLst/>
          <a:rect l="0" t="0" r="0" b="0"/>
          <a:pathLst>
            <a:path>
              <a:moveTo>
                <a:pt x="1069817" y="0"/>
              </a:moveTo>
              <a:lnTo>
                <a:pt x="1069817" y="110905"/>
              </a:lnTo>
              <a:lnTo>
                <a:pt x="0" y="110905"/>
              </a:lnTo>
              <a:lnTo>
                <a:pt x="0" y="22181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F36070-D6E3-4B51-B241-C79BCACB525B}">
      <dsp:nvSpPr>
        <dsp:cNvPr id="0" name=""/>
        <dsp:cNvSpPr/>
      </dsp:nvSpPr>
      <dsp:spPr>
        <a:xfrm>
          <a:off x="1183" y="2321818"/>
          <a:ext cx="3191471" cy="4075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דרישה לעמידה בהנחיות הרשות</a:t>
          </a:r>
        </a:p>
      </dsp:txBody>
      <dsp:txXfrm>
        <a:off x="13119" y="2333754"/>
        <a:ext cx="3167599" cy="383663"/>
      </dsp:txXfrm>
    </dsp:sp>
    <dsp:sp modelId="{A10D5936-5F05-4485-96A5-5BE99668D400}">
      <dsp:nvSpPr>
        <dsp:cNvPr id="0" name=""/>
        <dsp:cNvSpPr/>
      </dsp:nvSpPr>
      <dsp:spPr>
        <a:xfrm>
          <a:off x="1527942" y="2729353"/>
          <a:ext cx="91440" cy="127059"/>
        </a:xfrm>
        <a:custGeom>
          <a:avLst/>
          <a:gdLst/>
          <a:ahLst/>
          <a:cxnLst/>
          <a:rect l="0" t="0" r="0" b="0"/>
          <a:pathLst>
            <a:path>
              <a:moveTo>
                <a:pt x="68976" y="0"/>
              </a:moveTo>
              <a:lnTo>
                <a:pt x="68976" y="63529"/>
              </a:lnTo>
              <a:lnTo>
                <a:pt x="45720" y="63529"/>
              </a:lnTo>
              <a:lnTo>
                <a:pt x="45720" y="12705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ED8740-A264-4D29-8649-9B8992355C73}">
      <dsp:nvSpPr>
        <dsp:cNvPr id="0" name=""/>
        <dsp:cNvSpPr/>
      </dsp:nvSpPr>
      <dsp:spPr>
        <a:xfrm>
          <a:off x="283169" y="2856412"/>
          <a:ext cx="2580984" cy="9298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15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עמידה בהנחיות הרשות המקומית ותנועת הצופים </a:t>
          </a:r>
          <a:endParaRPr lang="he-IL" sz="1600" kern="1200" dirty="0">
            <a:solidFill>
              <a:schemeClr val="bg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dsp:txBody>
      <dsp:txXfrm>
        <a:off x="310403" y="2883646"/>
        <a:ext cx="2526516" cy="875367"/>
      </dsp:txXfrm>
    </dsp:sp>
    <dsp:sp modelId="{34E7630C-6E9B-4082-A358-2978229F8268}">
      <dsp:nvSpPr>
        <dsp:cNvPr id="0" name=""/>
        <dsp:cNvSpPr/>
      </dsp:nvSpPr>
      <dsp:spPr>
        <a:xfrm>
          <a:off x="2666736" y="2100006"/>
          <a:ext cx="1760705" cy="221811"/>
        </a:xfrm>
        <a:custGeom>
          <a:avLst/>
          <a:gdLst/>
          <a:ahLst/>
          <a:cxnLst/>
          <a:rect l="0" t="0" r="0" b="0"/>
          <a:pathLst>
            <a:path>
              <a:moveTo>
                <a:pt x="0" y="0"/>
              </a:moveTo>
              <a:lnTo>
                <a:pt x="0" y="110905"/>
              </a:lnTo>
              <a:lnTo>
                <a:pt x="1760705" y="110905"/>
              </a:lnTo>
              <a:lnTo>
                <a:pt x="1760705" y="22181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E4FC6-AC82-4FCA-8E8D-A1EA979A4B99}">
      <dsp:nvSpPr>
        <dsp:cNvPr id="0" name=""/>
        <dsp:cNvSpPr/>
      </dsp:nvSpPr>
      <dsp:spPr>
        <a:xfrm>
          <a:off x="3522594" y="2321818"/>
          <a:ext cx="1809694" cy="4075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דרישה לרישוי עסק</a:t>
          </a:r>
        </a:p>
      </dsp:txBody>
      <dsp:txXfrm>
        <a:off x="3534530" y="2333754"/>
        <a:ext cx="1785822" cy="383663"/>
      </dsp:txXfrm>
    </dsp:sp>
    <dsp:sp modelId="{627E8F8A-1850-4DCB-8785-EF6486240E9D}">
      <dsp:nvSpPr>
        <dsp:cNvPr id="0" name=""/>
        <dsp:cNvSpPr/>
      </dsp:nvSpPr>
      <dsp:spPr>
        <a:xfrm>
          <a:off x="4379276" y="2729353"/>
          <a:ext cx="91440" cy="267039"/>
        </a:xfrm>
        <a:custGeom>
          <a:avLst/>
          <a:gdLst/>
          <a:ahLst/>
          <a:cxnLst/>
          <a:rect l="0" t="0" r="0" b="0"/>
          <a:pathLst>
            <a:path>
              <a:moveTo>
                <a:pt x="48165" y="0"/>
              </a:moveTo>
              <a:lnTo>
                <a:pt x="48165" y="133519"/>
              </a:lnTo>
              <a:lnTo>
                <a:pt x="45720" y="133519"/>
              </a:lnTo>
              <a:lnTo>
                <a:pt x="45720" y="26703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A60B7F-689B-4F7E-8871-2509D799C17B}">
      <dsp:nvSpPr>
        <dsp:cNvPr id="0" name=""/>
        <dsp:cNvSpPr/>
      </dsp:nvSpPr>
      <dsp:spPr>
        <a:xfrm>
          <a:off x="3134504" y="2996392"/>
          <a:ext cx="2580984" cy="13269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15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פתיחת תהליך רישוי מול גורם מוסמך ברשות ועמידה בכל תנאי ושלבי הרישוי</a:t>
          </a:r>
        </a:p>
      </dsp:txBody>
      <dsp:txXfrm>
        <a:off x="3173368" y="3035256"/>
        <a:ext cx="2503256" cy="1249195"/>
      </dsp:txXfrm>
    </dsp:sp>
    <dsp:sp modelId="{21C0862A-F177-4500-BCED-B57CD9549E12}">
      <dsp:nvSpPr>
        <dsp:cNvPr id="0" name=""/>
        <dsp:cNvSpPr/>
      </dsp:nvSpPr>
      <dsp:spPr>
        <a:xfrm>
          <a:off x="4815286" y="1306823"/>
          <a:ext cx="2442677" cy="221811"/>
        </a:xfrm>
        <a:custGeom>
          <a:avLst/>
          <a:gdLst/>
          <a:ahLst/>
          <a:cxnLst/>
          <a:rect l="0" t="0" r="0" b="0"/>
          <a:pathLst>
            <a:path>
              <a:moveTo>
                <a:pt x="0" y="0"/>
              </a:moveTo>
              <a:lnTo>
                <a:pt x="0" y="110905"/>
              </a:lnTo>
              <a:lnTo>
                <a:pt x="2442677" y="110905"/>
              </a:lnTo>
              <a:lnTo>
                <a:pt x="2442677" y="22181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83BD36-3EEA-4613-9750-2372FB7962C0}">
      <dsp:nvSpPr>
        <dsp:cNvPr id="0" name=""/>
        <dsp:cNvSpPr/>
      </dsp:nvSpPr>
      <dsp:spPr>
        <a:xfrm>
          <a:off x="5970229" y="1528635"/>
          <a:ext cx="2575469" cy="6938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אין הנחיות מהרשות המקומית או קבלת פטור מרישוי עסק</a:t>
          </a:r>
        </a:p>
      </dsp:txBody>
      <dsp:txXfrm>
        <a:off x="5990551" y="1548957"/>
        <a:ext cx="2534825" cy="653205"/>
      </dsp:txXfrm>
    </dsp:sp>
    <dsp:sp modelId="{0EC53E9A-FAE2-46FA-9F4F-39049F3C4D49}">
      <dsp:nvSpPr>
        <dsp:cNvPr id="0" name=""/>
        <dsp:cNvSpPr/>
      </dsp:nvSpPr>
      <dsp:spPr>
        <a:xfrm>
          <a:off x="7209799" y="2222485"/>
          <a:ext cx="91440" cy="751925"/>
        </a:xfrm>
        <a:custGeom>
          <a:avLst/>
          <a:gdLst/>
          <a:ahLst/>
          <a:cxnLst/>
          <a:rect l="0" t="0" r="0" b="0"/>
          <a:pathLst>
            <a:path>
              <a:moveTo>
                <a:pt x="48165" y="0"/>
              </a:moveTo>
              <a:lnTo>
                <a:pt x="48165" y="375962"/>
              </a:lnTo>
              <a:lnTo>
                <a:pt x="45720" y="375962"/>
              </a:lnTo>
              <a:lnTo>
                <a:pt x="45720" y="75192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4386FD-A0DD-4FAE-815A-BF5E141AE935}">
      <dsp:nvSpPr>
        <dsp:cNvPr id="0" name=""/>
        <dsp:cNvSpPr/>
      </dsp:nvSpPr>
      <dsp:spPr>
        <a:xfrm>
          <a:off x="5965027" y="2974411"/>
          <a:ext cx="2580984" cy="7615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15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לפעול בהתאם להנחיות תנועת הצופים לאירוע</a:t>
          </a:r>
        </a:p>
      </dsp:txBody>
      <dsp:txXfrm>
        <a:off x="5987333" y="2996717"/>
        <a:ext cx="2536372" cy="7169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9BF34EC-7C7B-4D05-9F01-7BD9761B4E25}" type="datetimeFigureOut">
              <a:rPr lang="he-IL" smtClean="0"/>
              <a:t>ט"ז/אב/תשפ"ד</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A406A20-D957-44A5-B1B7-F53EAEB21793}" type="slidenum">
              <a:rPr lang="he-IL" smtClean="0"/>
              <a:t>‹#›</a:t>
            </a:fld>
            <a:endParaRPr lang="he-IL"/>
          </a:p>
        </p:txBody>
      </p:sp>
    </p:spTree>
    <p:extLst>
      <p:ext uri="{BB962C8B-B14F-4D97-AF65-F5344CB8AC3E}">
        <p14:creationId xmlns:p14="http://schemas.microsoft.com/office/powerpoint/2010/main" val="24414019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50000"/>
              </a:lnSpc>
            </a:pPr>
            <a:r>
              <a:rPr lang="he-IL" sz="1800" dirty="0">
                <a:effectLst/>
                <a:latin typeface="Cambria" panose="02040503050406030204" pitchFamily="18" charset="0"/>
                <a:ea typeface="MS Mincho" panose="02020609040205080304" pitchFamily="49" charset="-128"/>
                <a:cs typeface="David" panose="020E0502060401010101" pitchFamily="34" charset="-79"/>
              </a:rPr>
              <a:t>לאחר הפנייה, הרשות תעביר את דרישותיה לקיום האירוע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pPr marL="342900" lvl="0" indent="-342900" algn="just" rtl="1">
              <a:lnSpc>
                <a:spcPct val="150000"/>
              </a:lnSpc>
              <a:spcAft>
                <a:spcPts val="0"/>
              </a:spcAft>
              <a:buFont typeface="Symbol" panose="05050102010706020507" pitchFamily="18" charset="2"/>
              <a:buChar char=""/>
            </a:pPr>
            <a:r>
              <a:rPr lang="he-IL" sz="1800" dirty="0">
                <a:effectLst/>
                <a:latin typeface="Cambria" panose="02040503050406030204" pitchFamily="18" charset="0"/>
                <a:ea typeface="MS Mincho" panose="02020609040205080304" pitchFamily="49" charset="-128"/>
                <a:cs typeface="David" panose="020E0502060401010101" pitchFamily="34" charset="-79"/>
              </a:rPr>
              <a:t>היה והרשות מנחה על הוצאת רישוי עסק – יש לקיים הנחייה זו ולפעול להוצאת רישוי עסק. </a:t>
            </a:r>
            <a:endParaRPr lang="en-US" sz="1800" dirty="0">
              <a:effectLst/>
              <a:latin typeface="Cambria" panose="02040503050406030204" pitchFamily="18" charset="0"/>
              <a:ea typeface="MS Mincho" panose="02020609040205080304" pitchFamily="49" charset="-128"/>
              <a:cs typeface="David" panose="020E0502060401010101" pitchFamily="34" charset="-79"/>
            </a:endParaRPr>
          </a:p>
          <a:p>
            <a:pPr marL="342900" lvl="0" indent="-342900" algn="just" rtl="1">
              <a:lnSpc>
                <a:spcPct val="150000"/>
              </a:lnSpc>
              <a:spcAft>
                <a:spcPts val="0"/>
              </a:spcAft>
              <a:buFont typeface="Symbol" panose="05050102010706020507" pitchFamily="18" charset="2"/>
              <a:buChar char=""/>
            </a:pPr>
            <a:r>
              <a:rPr lang="he-IL" sz="1800" dirty="0">
                <a:effectLst/>
                <a:latin typeface="Cambria" panose="02040503050406030204" pitchFamily="18" charset="0"/>
                <a:ea typeface="MS Mincho" panose="02020609040205080304" pitchFamily="49" charset="-128"/>
                <a:cs typeface="David" panose="020E0502060401010101" pitchFamily="34" charset="-79"/>
              </a:rPr>
              <a:t>היה והרשות מנחה לעמוד בדרישות והנחיות לקיום האירוע  – יש לפעול על-פיהן.</a:t>
            </a:r>
            <a:endParaRPr lang="en-US" sz="1800" dirty="0">
              <a:effectLst/>
              <a:latin typeface="Cambria" panose="02040503050406030204" pitchFamily="18" charset="0"/>
              <a:ea typeface="MS Mincho" panose="02020609040205080304" pitchFamily="49" charset="-128"/>
              <a:cs typeface="David" panose="020E0502060401010101" pitchFamily="34" charset="-79"/>
            </a:endParaRPr>
          </a:p>
          <a:p>
            <a:pPr marL="342900" lvl="0" indent="-342900" algn="just" rtl="1">
              <a:lnSpc>
                <a:spcPct val="150000"/>
              </a:lnSpc>
              <a:spcAft>
                <a:spcPts val="0"/>
              </a:spcAft>
              <a:buFont typeface="Symbol" panose="05050102010706020507" pitchFamily="18" charset="2"/>
              <a:buChar char=""/>
            </a:pPr>
            <a:r>
              <a:rPr lang="he-IL" sz="1800" dirty="0">
                <a:effectLst/>
                <a:latin typeface="Cambria" panose="02040503050406030204" pitchFamily="18" charset="0"/>
                <a:ea typeface="MS Mincho" panose="02020609040205080304" pitchFamily="49" charset="-128"/>
                <a:cs typeface="David" panose="020E0502060401010101" pitchFamily="34" charset="-79"/>
              </a:rPr>
              <a:t>היה והרשות אינה מנחה על הוצאת רישוי עסק / מעניקה פטור ללא הגדרה מה הדרישות לקיום האירוע, על השבטים והמסגרות לפעול על פי תנאי הסף המופעים במסמך זה.</a:t>
            </a:r>
            <a:endParaRPr lang="en-US" sz="1800" dirty="0">
              <a:effectLst/>
              <a:latin typeface="Cambria" panose="02040503050406030204" pitchFamily="18" charset="0"/>
              <a:ea typeface="MS Mincho" panose="02020609040205080304" pitchFamily="49" charset="-128"/>
              <a:cs typeface="David" panose="020E0502060401010101" pitchFamily="34" charset="-79"/>
            </a:endParaRPr>
          </a:p>
          <a:p>
            <a:r>
              <a:rPr lang="he-IL" sz="1800" dirty="0">
                <a:effectLst/>
                <a:ea typeface="MS Mincho" panose="02020609040205080304" pitchFamily="49" charset="-128"/>
                <a:cs typeface="David" panose="020E0502060401010101" pitchFamily="34" charset="-79"/>
              </a:rPr>
              <a:t>בכל מקרה יש לוודא שתנאי הסף התנועתיים כלולים בתהליך האישור.</a:t>
            </a:r>
            <a:endParaRPr lang="he-IL" dirty="0"/>
          </a:p>
        </p:txBody>
      </p:sp>
      <p:sp>
        <p:nvSpPr>
          <p:cNvPr id="4" name="מציין מיקום של מספר שקופית 3"/>
          <p:cNvSpPr>
            <a:spLocks noGrp="1"/>
          </p:cNvSpPr>
          <p:nvPr>
            <p:ph type="sldNum" sz="quarter" idx="5"/>
          </p:nvPr>
        </p:nvSpPr>
        <p:spPr/>
        <p:txBody>
          <a:bodyPr/>
          <a:lstStyle/>
          <a:p>
            <a:fld id="{5A406A20-D957-44A5-B1B7-F53EAEB21793}" type="slidenum">
              <a:rPr lang="he-IL" smtClean="0"/>
              <a:t>6</a:t>
            </a:fld>
            <a:endParaRPr lang="he-IL"/>
          </a:p>
        </p:txBody>
      </p:sp>
    </p:spTree>
    <p:extLst>
      <p:ext uri="{BB962C8B-B14F-4D97-AF65-F5344CB8AC3E}">
        <p14:creationId xmlns:p14="http://schemas.microsoft.com/office/powerpoint/2010/main" val="272456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fontAlgn="b"/>
            <a:r>
              <a:rPr lang="he-IL" b="0" i="0" dirty="0">
                <a:solidFill>
                  <a:srgbClr val="231F20"/>
                </a:solidFill>
                <a:effectLst/>
                <a:latin typeface="Poppins" panose="00000500000000000000" pitchFamily="2" charset="0"/>
              </a:rPr>
              <a:t>עוברים על התיק עצמו ומציפים הערות והארות</a:t>
            </a:r>
            <a:endParaRPr lang="he-IL" dirty="0"/>
          </a:p>
        </p:txBody>
      </p:sp>
      <p:sp>
        <p:nvSpPr>
          <p:cNvPr id="4" name="מציין מיקום של מספר שקופית 3"/>
          <p:cNvSpPr>
            <a:spLocks noGrp="1"/>
          </p:cNvSpPr>
          <p:nvPr>
            <p:ph type="sldNum" sz="quarter" idx="5"/>
          </p:nvPr>
        </p:nvSpPr>
        <p:spPr/>
        <p:txBody>
          <a:bodyPr/>
          <a:lstStyle/>
          <a:p>
            <a:fld id="{5A406A20-D957-44A5-B1B7-F53EAEB21793}" type="slidenum">
              <a:rPr lang="he-IL" smtClean="0"/>
              <a:t>16</a:t>
            </a:fld>
            <a:endParaRPr lang="he-IL"/>
          </a:p>
        </p:txBody>
      </p:sp>
    </p:spTree>
    <p:extLst>
      <p:ext uri="{BB962C8B-B14F-4D97-AF65-F5344CB8AC3E}">
        <p14:creationId xmlns:p14="http://schemas.microsoft.com/office/powerpoint/2010/main" val="17108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46631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4078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94480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2591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2257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68609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64955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45195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5113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34085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ט"ז/אב/תשפ"ד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19528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5A4F0-78FF-7D4F-B9BF-C4843BF1ACAA}" type="datetimeFigureOut">
              <a:rPr lang="he-IL" smtClean="0"/>
              <a:t>ט"ז/אב/תשפ"ד</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C161-8B10-4940-A5C5-D69F30D0A98D}" type="slidenum">
              <a:rPr lang="he-IL" smtClean="0"/>
              <a:t>‹#›</a:t>
            </a:fld>
            <a:endParaRPr lang="he-IL"/>
          </a:p>
        </p:txBody>
      </p:sp>
    </p:spTree>
    <p:extLst>
      <p:ext uri="{BB962C8B-B14F-4D97-AF65-F5344CB8AC3E}">
        <p14:creationId xmlns:p14="http://schemas.microsoft.com/office/powerpoint/2010/main" val="136720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zofim-safe.co.il/%D7%98%D7%A7%D7%A1%D7%99%D7%9D-%D7%95%D7%90%D7%99%D7%A8%D7%95%D7%A2%D7%99%D7%9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143762" y="1801720"/>
            <a:ext cx="8856476" cy="3785652"/>
          </a:xfrm>
          <a:prstGeom prst="rect">
            <a:avLst/>
          </a:prstGeom>
          <a:noFill/>
        </p:spPr>
        <p:txBody>
          <a:bodyPr wrap="square" lIns="91440" tIns="45720" rIns="91440" bIns="45720" rtlCol="1" anchor="t">
            <a:spAutoFit/>
          </a:bodyPr>
          <a:lstStyle/>
          <a:p>
            <a:pPr algn="ctr" rtl="1"/>
            <a:r>
              <a:rPr lang="he-IL" sz="4800" b="1" dirty="0">
                <a:latin typeface="Calibri" panose="020F0502020204030204" pitchFamily="34" charset="0"/>
                <a:ea typeface="Calibri" panose="020F0502020204030204" pitchFamily="34" charset="0"/>
                <a:cs typeface="Calibri" panose="020F0502020204030204" pitchFamily="34" charset="0"/>
              </a:rPr>
              <a:t>הכשרת אחראי בטיחות ובטחון</a:t>
            </a:r>
          </a:p>
          <a:p>
            <a:pPr algn="ctr" rtl="1"/>
            <a:r>
              <a:rPr lang="he-IL" sz="2400" b="1" dirty="0">
                <a:latin typeface="Calibri" panose="020F0502020204030204" pitchFamily="34" charset="0"/>
                <a:ea typeface="Calibri" panose="020F0502020204030204" pitchFamily="34" charset="0"/>
                <a:cs typeface="Calibri" panose="020F0502020204030204" pitchFamily="34" charset="0"/>
              </a:rPr>
              <a:t>לפי נוהל אישור אירועים הפתוחים לקהל הרחב ו/או המתקיימים במרחב הציבורי</a:t>
            </a:r>
          </a:p>
          <a:p>
            <a:pPr algn="ctr" rtl="1"/>
            <a:endParaRPr lang="he-IL" sz="3200" b="1" dirty="0">
              <a:latin typeface="Calibri" panose="020F0502020204030204" pitchFamily="34" charset="0"/>
              <a:ea typeface="Calibri" panose="020F0502020204030204" pitchFamily="34" charset="0"/>
              <a:cs typeface="Calibri" panose="020F0502020204030204" pitchFamily="34" charset="0"/>
            </a:endParaRPr>
          </a:p>
          <a:p>
            <a:pPr algn="ctr" rtl="1"/>
            <a:endParaRPr lang="he-IL" sz="3200" b="1" dirty="0">
              <a:latin typeface="Calibri" panose="020F0502020204030204" pitchFamily="34" charset="0"/>
              <a:ea typeface="Calibri" panose="020F0502020204030204" pitchFamily="34" charset="0"/>
              <a:cs typeface="Calibri" panose="020F0502020204030204" pitchFamily="34" charset="0"/>
            </a:endParaRPr>
          </a:p>
          <a:p>
            <a:pPr algn="ctr" rtl="1"/>
            <a:endParaRPr lang="he-IL" sz="3200" b="1" dirty="0">
              <a:latin typeface="Calibri" panose="020F0502020204030204" pitchFamily="34" charset="0"/>
              <a:ea typeface="Calibri" panose="020F0502020204030204" pitchFamily="34" charset="0"/>
              <a:cs typeface="Calibri" panose="020F0502020204030204" pitchFamily="34" charset="0"/>
            </a:endParaRPr>
          </a:p>
          <a:p>
            <a:pPr algn="ctr" rtl="1"/>
            <a:r>
              <a:rPr lang="he-IL" sz="2400" b="1" dirty="0">
                <a:latin typeface="Calibri" panose="020F0502020204030204" pitchFamily="34" charset="0"/>
                <a:ea typeface="Calibri" panose="020F0502020204030204" pitchFamily="34" charset="0"/>
                <a:cs typeface="Calibri" panose="020F0502020204030204" pitchFamily="34" charset="0"/>
              </a:rPr>
              <a:t>ספטמבר 2024</a:t>
            </a:r>
            <a:endParaRPr lang="he-IL" sz="2400" dirty="0">
              <a:latin typeface="Calibri" panose="020F0502020204030204" pitchFamily="34" charset="0"/>
              <a:ea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endParaRPr lang="he-IL"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0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A219-ECE7-6C42-F6CF-E8C922249D85}"/>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8E463A67-3EF5-0921-42B5-A8F8F6EB1099}"/>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E85931B2-F204-18EB-7648-0877E029EF3E}"/>
              </a:ext>
            </a:extLst>
          </p:cNvPr>
          <p:cNvSpPr txBox="1"/>
          <p:nvPr/>
        </p:nvSpPr>
        <p:spPr>
          <a:xfrm>
            <a:off x="215643" y="493154"/>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אבטחה:</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09E8B06A-D04D-3FA2-C53A-0A07BDA1DFCF}"/>
              </a:ext>
            </a:extLst>
          </p:cNvPr>
          <p:cNvSpPr txBox="1"/>
          <p:nvPr/>
        </p:nvSpPr>
        <p:spPr>
          <a:xfrm>
            <a:off x="631822" y="1139485"/>
            <a:ext cx="8024117" cy="5035353"/>
          </a:xfrm>
          <a:prstGeom prst="rect">
            <a:avLst/>
          </a:prstGeom>
          <a:noFill/>
        </p:spPr>
        <p:txBody>
          <a:bodyPr wrap="square">
            <a:spAutoFit/>
          </a:bodyPr>
          <a:lstStyle/>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באירוע יהיו גורמי אבטחה חמושים. במידה שאין הנחיות מקב"ט הרשות יש לעמוד במינימום התנועתי הנדרש לפי כמות המשתתפים:</a:t>
            </a: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1-200: 1 חמוש</a:t>
            </a: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201-400: 2 חמוש (ניתן להשתמש בהורים מתנדבים, לפחות אחד מחברת אבטחה מורשית)</a:t>
            </a: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400 ומעלה: 3 חמוש (ניתן  בהורים מתנדבים, לפחות אחד מחברת אבטחה מורשית).</a:t>
            </a:r>
          </a:p>
          <a:p>
            <a:pPr algn="r" rtl="1">
              <a:lnSpc>
                <a:spcPct val="150000"/>
              </a:lnSpc>
            </a:pPr>
            <a:endParaRPr lang="he-IL"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חשוב במידת היכולת לייצר אבטחה בעמדת ש.ג. או אבטחה בנק' ההתכנסות המרכזית של האירוע (עדיפות לחמוש מחברת האבטחה). באירועים בהם יש יותר מחמוש אחד יש לייצר פטרול.</a:t>
            </a: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על אחראי הביטחון לתדרך את המאבטחים ולמקם אותם בשטח.</a:t>
            </a:r>
          </a:p>
          <a:p>
            <a:pPr algn="r" rtl="1">
              <a:lnSpc>
                <a:spcPct val="150000"/>
              </a:lnSpc>
            </a:pPr>
            <a:endParaRPr lang="he-IL"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בכל מקרה, במידה והנחיות קב"ט הרשות מקלות על הנחיות התנועה בתחום זה - יש להציג </a:t>
            </a:r>
            <a:r>
              <a:rPr lang="he-IL" b="1" dirty="0">
                <a:effectLst/>
                <a:latin typeface="Calibri" panose="020F0502020204030204" pitchFamily="34" charset="0"/>
                <a:ea typeface="Calibri" panose="020F0502020204030204" pitchFamily="34" charset="0"/>
                <a:cs typeface="Calibri" panose="020F0502020204030204" pitchFamily="34" charset="0"/>
              </a:rPr>
              <a:t>אישור בכתב</a:t>
            </a:r>
            <a:r>
              <a:rPr lang="he-IL"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783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3BE95-A0E8-041D-3076-350EC6DDDB9E}"/>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DD897834-A2A3-CA10-91CD-6D5406B2E0A7}"/>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F6C62F5E-CE43-AFB4-B63C-F9542BC037DF}"/>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תיק אבטחת אירוע:</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6FD94992-EE9A-F660-A60C-9184556852F8}"/>
              </a:ext>
            </a:extLst>
          </p:cNvPr>
          <p:cNvSpPr txBox="1"/>
          <p:nvPr/>
        </p:nvSpPr>
        <p:spPr>
          <a:xfrm>
            <a:off x="631822" y="1437406"/>
            <a:ext cx="8024117" cy="4661276"/>
          </a:xfrm>
          <a:prstGeom prst="rect">
            <a:avLst/>
          </a:prstGeom>
          <a:noFill/>
        </p:spPr>
        <p:txBody>
          <a:bodyPr wrap="square">
            <a:spAutoFit/>
          </a:bodyPr>
          <a:lstStyle/>
          <a:p>
            <a:pPr algn="r" rtl="1">
              <a:lnSpc>
                <a:spcPct val="150000"/>
              </a:lnSpc>
            </a:pPr>
            <a:r>
              <a:rPr lang="he-IL" sz="2000" b="1" u="sng" dirty="0">
                <a:latin typeface="Calibri" panose="020F0502020204030204" pitchFamily="34" charset="0"/>
                <a:ea typeface="Calibri" panose="020F0502020204030204" pitchFamily="34" charset="0"/>
                <a:cs typeface="Calibri" panose="020F0502020204030204" pitchFamily="34" charset="0"/>
              </a:rPr>
              <a:t>מטרת התיק :</a:t>
            </a:r>
            <a:r>
              <a:rPr lang="en-US" sz="2000" dirty="0">
                <a:latin typeface="Calibri" panose="020F0502020204030204" pitchFamily="34" charset="0"/>
                <a:ea typeface="Calibri" panose="020F0502020204030204" pitchFamily="34" charset="0"/>
                <a:cs typeface="Calibri" panose="020F0502020204030204" pitchFamily="34" charset="0"/>
              </a:rPr>
              <a:t> </a:t>
            </a:r>
            <a:r>
              <a:rPr lang="he-IL" sz="2000" dirty="0">
                <a:latin typeface="Calibri" panose="020F0502020204030204" pitchFamily="34" charset="0"/>
                <a:ea typeface="Calibri" panose="020F0502020204030204" pitchFamily="34" charset="0"/>
                <a:cs typeface="Calibri" panose="020F0502020204030204" pitchFamily="34" charset="0"/>
              </a:rPr>
              <a:t>שמירה על ביטחונם ובריאותם של האורחים, החניכים והצוות המלווה. מניעת פגיעה פיזית במאובטחים, שמירה על רכושם וציוד האירוע הכללי. שמירה על הסדר הציבורי להתנהלות הפעילות והאורחים באירוע.</a:t>
            </a:r>
          </a:p>
          <a:p>
            <a:pPr algn="r" rtl="1">
              <a:lnSpc>
                <a:spcPct val="150000"/>
              </a:lnSpc>
            </a:pPr>
            <a:endParaRPr lang="he-IL" sz="20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latin typeface="Calibri" panose="020F0502020204030204" pitchFamily="34" charset="0"/>
                <a:ea typeface="Calibri" panose="020F0502020204030204" pitchFamily="34" charset="0"/>
                <a:cs typeface="Calibri" panose="020F0502020204030204" pitchFamily="34" charset="0"/>
              </a:rPr>
              <a:t>בתיק אבטחת אירוע יהיו : מפת אירוע, בה יסומן מיקום הקהל, הבמה, פריסת עמדות הג"ס, פריסת חשמל, מיקומי גורמי אבטחה ורפואה וכו'. </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u="sng" dirty="0">
                <a:effectLst/>
                <a:latin typeface="Calibri" panose="020F0502020204030204" pitchFamily="34" charset="0"/>
                <a:ea typeface="Calibri" panose="020F0502020204030204" pitchFamily="34" charset="0"/>
                <a:cs typeface="Calibri" panose="020F0502020204030204" pitchFamily="34" charset="0"/>
              </a:rPr>
              <a:t>אישור תיק אבטחת האירוע הוא לפי המדרג הבא:</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באירוע בו משתתפים עד 400 משתתפים – המפה תאושר ע"י מתחקר רמה 2.</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באירוע בו משתתפים מעל 400 משתתפים – המפה תאושר ע"י מתחקר רמה 3. </a:t>
            </a:r>
          </a:p>
        </p:txBody>
      </p:sp>
    </p:spTree>
    <p:extLst>
      <p:ext uri="{BB962C8B-B14F-4D97-AF65-F5344CB8AC3E}">
        <p14:creationId xmlns:p14="http://schemas.microsoft.com/office/powerpoint/2010/main" val="64553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3BE95-A0E8-041D-3076-350EC6DDDB9E}"/>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DD897834-A2A3-CA10-91CD-6D5406B2E0A7}"/>
              </a:ext>
            </a:extLst>
          </p:cNvPr>
          <p:cNvPicPr>
            <a:picLocks noChangeAspect="1"/>
          </p:cNvPicPr>
          <p:nvPr/>
        </p:nvPicPr>
        <p:blipFill>
          <a:blip r:embed="rId2"/>
          <a:stretch>
            <a:fillRect/>
          </a:stretch>
        </p:blipFill>
        <p:spPr>
          <a:xfrm>
            <a:off x="0" y="0"/>
            <a:ext cx="9144000" cy="6858000"/>
          </a:xfrm>
          <a:prstGeom prst="rect">
            <a:avLst/>
          </a:prstGeom>
        </p:spPr>
      </p:pic>
      <p:pic>
        <p:nvPicPr>
          <p:cNvPr id="2" name="תמונה 1">
            <a:extLst>
              <a:ext uri="{FF2B5EF4-FFF2-40B4-BE49-F238E27FC236}">
                <a16:creationId xmlns:a16="http://schemas.microsoft.com/office/drawing/2014/main" id="{6455D30E-1CDB-968D-D4FB-6AEEAF6B171B}"/>
              </a:ext>
            </a:extLst>
          </p:cNvPr>
          <p:cNvPicPr>
            <a:picLocks noChangeAspect="1"/>
          </p:cNvPicPr>
          <p:nvPr/>
        </p:nvPicPr>
        <p:blipFill>
          <a:blip r:embed="rId3"/>
          <a:stretch>
            <a:fillRect/>
          </a:stretch>
        </p:blipFill>
        <p:spPr>
          <a:xfrm>
            <a:off x="0" y="1901520"/>
            <a:ext cx="9144000" cy="3054959"/>
          </a:xfrm>
          <a:prstGeom prst="rect">
            <a:avLst/>
          </a:prstGeom>
        </p:spPr>
      </p:pic>
      <p:sp>
        <p:nvSpPr>
          <p:cNvPr id="4" name="TextBox 3">
            <a:extLst>
              <a:ext uri="{FF2B5EF4-FFF2-40B4-BE49-F238E27FC236}">
                <a16:creationId xmlns:a16="http://schemas.microsoft.com/office/drawing/2014/main" id="{941DC603-0825-67E8-3D89-E5E4C72E4BCC}"/>
              </a:ext>
            </a:extLst>
          </p:cNvPr>
          <p:cNvSpPr txBox="1"/>
          <p:nvPr/>
        </p:nvSpPr>
        <p:spPr>
          <a:xfrm>
            <a:off x="143762" y="909698"/>
            <a:ext cx="8856476" cy="2862322"/>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מה זה נותן לנו?</a:t>
            </a:r>
          </a:p>
          <a:p>
            <a:pPr marL="457200" indent="-457200" algn="just" rtl="1">
              <a:buFont typeface="Arial" panose="020B0604020202020204" pitchFamily="34" charset="0"/>
              <a:buChar char="•"/>
            </a:pPr>
            <a:endParaRPr lang="he-IL" sz="3600" dirty="0">
              <a:latin typeface="Calibri" panose="020F0502020204030204" pitchFamily="34" charset="0"/>
              <a:ea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endParaRPr lang="he-IL" sz="3600" dirty="0">
              <a:latin typeface="Calibri" panose="020F0502020204030204" pitchFamily="34" charset="0"/>
              <a:ea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endParaRPr lang="he-IL" sz="3600" dirty="0">
              <a:latin typeface="Calibri" panose="020F0502020204030204" pitchFamily="34" charset="0"/>
              <a:ea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endParaRPr lang="he-IL" sz="3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348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143762" y="791075"/>
            <a:ext cx="8856476" cy="646331"/>
          </a:xfrm>
          <a:prstGeom prst="rect">
            <a:avLst/>
          </a:prstGeom>
          <a:noFill/>
        </p:spPr>
        <p:txBody>
          <a:bodyPr wrap="square" lIns="91440" tIns="45720" rIns="91440" bIns="45720" rtlCol="1" anchor="t">
            <a:spAutoFit/>
          </a:bodyPr>
          <a:lstStyle/>
          <a:p>
            <a:pPr algn="ctr" rtl="1"/>
            <a:r>
              <a:rPr lang="he-IL" sz="3600" b="1">
                <a:latin typeface="Calibri"/>
                <a:ea typeface="Calibri" panose="020F0502020204030204" pitchFamily="34" charset="0"/>
                <a:cs typeface="Calibri"/>
              </a:rPr>
              <a:t>מאיפה מתחילים?</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C9DC6815-23BB-1576-4CE9-E17F13F2CF92}"/>
              </a:ext>
            </a:extLst>
          </p:cNvPr>
          <p:cNvSpPr txBox="1"/>
          <p:nvPr/>
        </p:nvSpPr>
        <p:spPr>
          <a:xfrm>
            <a:off x="914400" y="1659285"/>
            <a:ext cx="7551506" cy="3911199"/>
          </a:xfrm>
          <a:prstGeom prst="rect">
            <a:avLst/>
          </a:prstGeom>
          <a:noFill/>
        </p:spPr>
        <p:txBody>
          <a:bodyPr wrap="square">
            <a:spAutoFit/>
          </a:bodyPr>
          <a:lstStyle/>
          <a:p>
            <a:pPr marL="514350" indent="-514350" algn="just" rtl="1">
              <a:lnSpc>
                <a:spcPct val="200000"/>
              </a:lnSpc>
              <a:buFont typeface="+mj-lt"/>
              <a:buAutoNum type="arabicPeriod"/>
            </a:pPr>
            <a:r>
              <a:rPr lang="he-IL" sz="2000">
                <a:latin typeface="Calibri" panose="020F0502020204030204" pitchFamily="34" charset="0"/>
                <a:ea typeface="Calibri" panose="020F0502020204030204" pitchFamily="34" charset="0"/>
                <a:cs typeface="Calibri" panose="020F0502020204030204" pitchFamily="34" charset="0"/>
              </a:rPr>
              <a:t>קוראים בעיון את הפורמט התנועתי, כולל כל סעיפי המשנה.</a:t>
            </a:r>
          </a:p>
          <a:p>
            <a:pPr marL="514350" indent="-514350" algn="just" rtl="1">
              <a:lnSpc>
                <a:spcPct val="200000"/>
              </a:lnSpc>
              <a:buFont typeface="+mj-lt"/>
              <a:buAutoNum type="arabicPeriod"/>
            </a:pPr>
            <a:r>
              <a:rPr lang="he-IL" sz="2000">
                <a:latin typeface="Calibri" panose="020F0502020204030204" pitchFamily="34" charset="0"/>
                <a:ea typeface="Calibri" panose="020F0502020204030204" pitchFamily="34" charset="0"/>
                <a:cs typeface="Calibri" panose="020F0502020204030204" pitchFamily="34" charset="0"/>
              </a:rPr>
              <a:t>מתחילים בניתוח השטח כדי להבין את הסביבה וכיצד היא משפיעה על האבטחה: שטחים שולטים, כבישים, שטחים פתוחים, שטחים עם צמחייה, מתקנים סמוכים וכו'.</a:t>
            </a:r>
          </a:p>
          <a:p>
            <a:pPr marL="514350" indent="-514350" algn="just" rtl="1">
              <a:lnSpc>
                <a:spcPct val="200000"/>
              </a:lnSpc>
              <a:buFont typeface="+mj-lt"/>
              <a:buAutoNum type="arabicPeriod"/>
            </a:pPr>
            <a:r>
              <a:rPr lang="he-IL" sz="2000">
                <a:latin typeface="Calibri" panose="020F0502020204030204" pitchFamily="34" charset="0"/>
                <a:ea typeface="Calibri" panose="020F0502020204030204" pitchFamily="34" charset="0"/>
                <a:cs typeface="Calibri" panose="020F0502020204030204" pitchFamily="34" charset="0"/>
              </a:rPr>
              <a:t>יש להציג את הפרטים ע"ב מפה/תצלום אוויר.</a:t>
            </a:r>
          </a:p>
          <a:p>
            <a:pPr algn="just" rtl="1">
              <a:lnSpc>
                <a:spcPct val="200000"/>
              </a:lnSpc>
            </a:pPr>
            <a:r>
              <a:rPr lang="he-IL" sz="2800" b="0" i="0">
                <a:effectLst/>
                <a:latin typeface="Calibri" panose="020F0502020204030204" pitchFamily="34" charset="0"/>
                <a:ea typeface="Calibri" panose="020F0502020204030204" pitchFamily="34" charset="0"/>
                <a:cs typeface="Calibri" panose="020F0502020204030204" pitchFamily="34" charset="0"/>
              </a:rPr>
              <a:t> </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105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143762" y="467910"/>
            <a:ext cx="8856476" cy="646331"/>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מימוש האחראיות שלנו:</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ניהול סיכונים - מדריך">
            <a:extLst>
              <a:ext uri="{FF2B5EF4-FFF2-40B4-BE49-F238E27FC236}">
                <a16:creationId xmlns:a16="http://schemas.microsoft.com/office/drawing/2014/main" id="{EC975E6B-1DE9-9564-01D6-3A30EBC8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83" y="2739536"/>
            <a:ext cx="6315837" cy="3650554"/>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D31CF9E3-70E4-9388-B98B-1D95876D499B}"/>
              </a:ext>
            </a:extLst>
          </p:cNvPr>
          <p:cNvSpPr txBox="1"/>
          <p:nvPr/>
        </p:nvSpPr>
        <p:spPr>
          <a:xfrm>
            <a:off x="448056" y="1105113"/>
            <a:ext cx="8202168" cy="1446550"/>
          </a:xfrm>
          <a:prstGeom prst="rect">
            <a:avLst/>
          </a:prstGeom>
          <a:noFill/>
        </p:spPr>
        <p:txBody>
          <a:bodyPr wrap="square">
            <a:spAutoFit/>
          </a:bodyPr>
          <a:lstStyle/>
          <a:p>
            <a:pPr marL="514350" indent="-514350" algn="just" rtl="1">
              <a:buFont typeface="+mj-lt"/>
              <a:buAutoNum type="arabicPeriod"/>
            </a:pPr>
            <a:r>
              <a:rPr lang="he-IL" sz="2400" b="0" i="0" dirty="0">
                <a:effectLst/>
                <a:latin typeface="Calibri" panose="020F0502020204030204" pitchFamily="34" charset="0"/>
                <a:ea typeface="Calibri" panose="020F0502020204030204" pitchFamily="34" charset="0"/>
                <a:cs typeface="Calibri" panose="020F0502020204030204" pitchFamily="34" charset="0"/>
              </a:rPr>
              <a:t>ניתוח התרחישים האפשריים ומה חומרתם.</a:t>
            </a:r>
          </a:p>
          <a:p>
            <a:pPr marL="800100" lvl="1" indent="-342900" algn="just" rtl="1">
              <a:buFont typeface="Arial" panose="020B0604020202020204" pitchFamily="34" charset="0"/>
              <a:buChar char="•"/>
            </a:pPr>
            <a:r>
              <a:rPr lang="he-IL" sz="2000" dirty="0">
                <a:latin typeface="Calibri" panose="020F0502020204030204" pitchFamily="34" charset="0"/>
                <a:ea typeface="Calibri" panose="020F0502020204030204" pitchFamily="34" charset="0"/>
                <a:cs typeface="Calibri" panose="020F0502020204030204" pitchFamily="34" charset="0"/>
              </a:rPr>
              <a:t>בשל מגבלת משאבים, אין לנו אפשרות לתת מענה לכלל התרחישים באופן מלא ולכן נבצע ניהול סיכונים.</a:t>
            </a:r>
          </a:p>
          <a:p>
            <a:pPr marL="457200" indent="-457200" algn="just" rtl="1">
              <a:buFont typeface="+mj-lt"/>
              <a:buAutoNum type="arabicPeriod"/>
            </a:pPr>
            <a:r>
              <a:rPr lang="he-IL" sz="2400" dirty="0">
                <a:latin typeface="Calibri" panose="020F0502020204030204" pitchFamily="34" charset="0"/>
                <a:ea typeface="Calibri" panose="020F0502020204030204" pitchFamily="34" charset="0"/>
                <a:cs typeface="Calibri" panose="020F0502020204030204" pitchFamily="34" charset="0"/>
              </a:rPr>
              <a:t>עלינו לנתח כל תרחיש ע"פ הסיכוי להתרחשותו והנזק שעלול להיגרם.</a:t>
            </a:r>
          </a:p>
        </p:txBody>
      </p:sp>
    </p:spTree>
    <p:extLst>
      <p:ext uri="{BB962C8B-B14F-4D97-AF65-F5344CB8AC3E}">
        <p14:creationId xmlns:p14="http://schemas.microsoft.com/office/powerpoint/2010/main" val="275887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8018-D8E4-7C3E-81FF-8C3FAB41DA26}"/>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95B4D516-AE83-44D4-3F9A-DC1B44B41CC1}"/>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BB7B7435-448D-A2BB-CE1A-4A353ECA87EE}"/>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תיק אבטחת אירוע:</a:t>
            </a:r>
            <a:endParaRPr lang="he-IL" sz="3600" dirty="0">
              <a:ea typeface="Calibri" panose="020F0502020204030204" pitchFamily="34" charset="0"/>
              <a:cs typeface="Calibri" panose="020F0502020204030204" pitchFamily="34" charset="0"/>
            </a:endParaRPr>
          </a:p>
        </p:txBody>
      </p:sp>
      <p:pic>
        <p:nvPicPr>
          <p:cNvPr id="2" name="תמונה 1" descr="תמונה שמכילה מפה, טקסט, צילום מסך">
            <a:extLst>
              <a:ext uri="{FF2B5EF4-FFF2-40B4-BE49-F238E27FC236}">
                <a16:creationId xmlns:a16="http://schemas.microsoft.com/office/drawing/2014/main" id="{C093F42D-3E68-3600-EEC6-FF54EC0CD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063" y="1324419"/>
            <a:ext cx="8239874" cy="5093208"/>
          </a:xfrm>
          <a:prstGeom prst="rect">
            <a:avLst/>
          </a:prstGeom>
          <a:noFill/>
          <a:ln>
            <a:noFill/>
          </a:ln>
        </p:spPr>
      </p:pic>
    </p:spTree>
    <p:extLst>
      <p:ext uri="{BB962C8B-B14F-4D97-AF65-F5344CB8AC3E}">
        <p14:creationId xmlns:p14="http://schemas.microsoft.com/office/powerpoint/2010/main" val="123479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3"/>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143762" y="2613392"/>
            <a:ext cx="8856476" cy="2554545"/>
          </a:xfrm>
          <a:prstGeom prst="rect">
            <a:avLst/>
          </a:prstGeom>
          <a:noFill/>
        </p:spPr>
        <p:txBody>
          <a:bodyPr wrap="square" lIns="91440" tIns="45720" rIns="91440" bIns="45720" rtlCol="1" anchor="t">
            <a:spAutoFit/>
          </a:bodyPr>
          <a:lstStyle/>
          <a:p>
            <a:pPr algn="ctr" rtl="1"/>
            <a:r>
              <a:rPr lang="he-IL" sz="6000" b="1" dirty="0">
                <a:latin typeface="Calibri"/>
                <a:ea typeface="Calibri" panose="020F0502020204030204" pitchFamily="34" charset="0"/>
                <a:cs typeface="Calibri"/>
              </a:rPr>
              <a:t>תיק אבטחת אירוע </a:t>
            </a:r>
          </a:p>
          <a:p>
            <a:pPr algn="ctr" rtl="1"/>
            <a:r>
              <a:rPr lang="he-IL" sz="6000" b="1" dirty="0">
                <a:latin typeface="Calibri"/>
                <a:ea typeface="Calibri" panose="020F0502020204030204" pitchFamily="34" charset="0"/>
                <a:cs typeface="Calibri"/>
                <a:hlinkClick r:id="rId4"/>
              </a:rPr>
              <a:t>קישור לתיק</a:t>
            </a:r>
            <a:endParaRPr lang="he-IL" sz="6000" b="1" dirty="0">
              <a:latin typeface="Calibri"/>
              <a:ea typeface="Calibri" panose="020F0502020204030204" pitchFamily="34" charset="0"/>
              <a:cs typeface="Calibri"/>
            </a:endParaRPr>
          </a:p>
          <a:p>
            <a:pPr algn="r" rtl="1"/>
            <a:endParaRPr lang="he-IL" sz="2000" dirty="0">
              <a:latin typeface="Calibri" panose="020F0502020204030204" pitchFamily="34" charset="0"/>
              <a:ea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endParaRPr lang="he-IL"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1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descr="תמונה שמכילה צילום מסך, טקסט, איור, עיצוב&#10;&#10;התיאור נוצר באופן אוטומטי">
            <a:extLst>
              <a:ext uri="{FF2B5EF4-FFF2-40B4-BE49-F238E27FC236}">
                <a16:creationId xmlns:a16="http://schemas.microsoft.com/office/drawing/2014/main" id="{6D8CB868-89A8-CECA-FBB9-1FAAC2EC3E72}"/>
              </a:ext>
            </a:extLst>
          </p:cNvPr>
          <p:cNvPicPr>
            <a:picLocks noChangeAspect="1"/>
          </p:cNvPicPr>
          <p:nvPr/>
        </p:nvPicPr>
        <p:blipFill rotWithShape="1">
          <a:blip r:embed="rId2">
            <a:alphaModFix amt="50000"/>
          </a:blip>
          <a:srcRect l="13992" r="7" b="-1"/>
          <a:stretch/>
        </p:blipFill>
        <p:spPr>
          <a:xfrm>
            <a:off x="20" y="1282"/>
            <a:ext cx="9143980" cy="6856718"/>
          </a:xfrm>
          <a:prstGeom prst="rect">
            <a:avLst/>
          </a:prstGeom>
        </p:spPr>
      </p:pic>
      <p:sp>
        <p:nvSpPr>
          <p:cNvPr id="4" name="תיבת טקסט 3">
            <a:extLst>
              <a:ext uri="{FF2B5EF4-FFF2-40B4-BE49-F238E27FC236}">
                <a16:creationId xmlns:a16="http://schemas.microsoft.com/office/drawing/2014/main" id="{6DAE84C6-44C9-84F2-767E-A89FE4021DD0}"/>
              </a:ext>
            </a:extLst>
          </p:cNvPr>
          <p:cNvSpPr txBox="1"/>
          <p:nvPr/>
        </p:nvSpPr>
        <p:spPr>
          <a:xfrm>
            <a:off x="1143000" y="1122362"/>
            <a:ext cx="6858000" cy="2900518"/>
          </a:xfrm>
          <a:prstGeom prst="rect">
            <a:avLst/>
          </a:prstGeom>
        </p:spPr>
        <p:txBody>
          <a:bodyPr vert="horz" lIns="91440" tIns="45720" rIns="91440" bIns="45720" rtlCol="0" anchor="b">
            <a:normAutofit/>
          </a:bodyPr>
          <a:lstStyle/>
          <a:p>
            <a:pPr algn="ctr" defTabSz="914400" rtl="1">
              <a:lnSpc>
                <a:spcPct val="90000"/>
              </a:lnSpc>
              <a:spcBef>
                <a:spcPct val="0"/>
              </a:spcBef>
              <a:spcAft>
                <a:spcPts val="600"/>
              </a:spcAft>
            </a:pPr>
            <a:r>
              <a:rPr lang="en-US" sz="6000" b="1" dirty="0">
                <a:solidFill>
                  <a:srgbClr val="FFFFFF"/>
                </a:solidFill>
                <a:latin typeface="Calibri" panose="020F0502020204030204" pitchFamily="34" charset="0"/>
                <a:ea typeface="Calibri" panose="020F0502020204030204" pitchFamily="34" charset="0"/>
                <a:cs typeface="Calibri" panose="020F0502020204030204" pitchFamily="34" charset="0"/>
              </a:rPr>
              <a:t>שאלות?</a:t>
            </a:r>
          </a:p>
        </p:txBody>
      </p:sp>
    </p:spTree>
    <p:extLst>
      <p:ext uri="{BB962C8B-B14F-4D97-AF65-F5344CB8AC3E}">
        <p14:creationId xmlns:p14="http://schemas.microsoft.com/office/powerpoint/2010/main" val="27538568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215643" y="791075"/>
            <a:ext cx="8856476" cy="646331"/>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רקע:</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C9DC6815-23BB-1576-4CE9-E17F13F2CF92}"/>
              </a:ext>
            </a:extLst>
          </p:cNvPr>
          <p:cNvSpPr txBox="1"/>
          <p:nvPr/>
        </p:nvSpPr>
        <p:spPr>
          <a:xfrm>
            <a:off x="337057" y="1480001"/>
            <a:ext cx="8735062" cy="3359061"/>
          </a:xfrm>
          <a:prstGeom prst="rect">
            <a:avLst/>
          </a:prstGeom>
          <a:noFill/>
        </p:spPr>
        <p:txBody>
          <a:bodyPr wrap="square">
            <a:spAutoFit/>
          </a:bodyPr>
          <a:lstStyle/>
          <a:p>
            <a:pPr marL="457200" indent="-457200" algn="r" rtl="1">
              <a:lnSpc>
                <a:spcPct val="150000"/>
              </a:lnSpc>
              <a:buFont typeface="Arial" panose="020B0604020202020204" pitchFamily="34" charset="0"/>
              <a:buChar char="•"/>
            </a:pPr>
            <a:r>
              <a:rPr lang="he-IL" sz="2400" b="0" i="0" dirty="0">
                <a:effectLst/>
                <a:latin typeface="Calibri" panose="020F0502020204030204" pitchFamily="34" charset="0"/>
                <a:ea typeface="Calibri" panose="020F0502020204030204" pitchFamily="34" charset="0"/>
                <a:cs typeface="Calibri" panose="020F0502020204030204" pitchFamily="34" charset="0"/>
              </a:rPr>
              <a:t>במהלך שנת הפעילות הצופית מתקיימים אירועים שגרתיים כגון ימי פעילות וכן אירועים בהם משתתפים גם הורי החניכים.ות </a:t>
            </a:r>
            <a:r>
              <a:rPr lang="he-IL" sz="2400" b="0" i="0" dirty="0" err="1">
                <a:effectLst/>
                <a:latin typeface="Calibri" panose="020F0502020204030204" pitchFamily="34" charset="0"/>
                <a:ea typeface="Calibri" panose="020F0502020204030204" pitchFamily="34" charset="0"/>
                <a:cs typeface="Calibri" panose="020F0502020204030204" pitchFamily="34" charset="0"/>
              </a:rPr>
              <a:t>ותושבי.ות</a:t>
            </a:r>
            <a:r>
              <a:rPr lang="he-IL" sz="2400" b="0" i="0" dirty="0">
                <a:effectLst/>
                <a:latin typeface="Calibri" panose="020F0502020204030204" pitchFamily="34" charset="0"/>
                <a:ea typeface="Calibri" panose="020F0502020204030204" pitchFamily="34" charset="0"/>
                <a:cs typeface="Calibri" panose="020F0502020204030204" pitchFamily="34" charset="0"/>
              </a:rPr>
              <a:t> הקהילה.</a:t>
            </a:r>
          </a:p>
          <a:p>
            <a:pPr marL="457200" indent="-457200" algn="r" rtl="1">
              <a:lnSpc>
                <a:spcPct val="150000"/>
              </a:lnSpc>
              <a:buFont typeface="Arial" panose="020B0604020202020204" pitchFamily="34" charset="0"/>
              <a:buChar char="•"/>
            </a:pPr>
            <a:r>
              <a:rPr lang="he-IL" sz="2400" b="0" i="0" dirty="0">
                <a:effectLst/>
                <a:latin typeface="Calibri" panose="020F0502020204030204" pitchFamily="34" charset="0"/>
                <a:ea typeface="Calibri" panose="020F0502020204030204" pitchFamily="34" charset="0"/>
                <a:cs typeface="Calibri" panose="020F0502020204030204" pitchFamily="34" charset="0"/>
              </a:rPr>
              <a:t>לאור השונות בדרישות הרשויות המוניציפליות, לקיום האירועים, נדרשנו כארגון לקבוע סטנדרט אחיד של תנאי סף לקיום אירועים. </a:t>
            </a:r>
          </a:p>
          <a:p>
            <a:pPr marL="457200" indent="-457200" algn="r" rtl="1">
              <a:lnSpc>
                <a:spcPct val="150000"/>
              </a:lnSpc>
              <a:buFont typeface="Arial" panose="020B0604020202020204" pitchFamily="34" charset="0"/>
              <a:buChar char="•"/>
            </a:pPr>
            <a:endParaRPr lang="he-IL" sz="2400" b="0" i="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r" rtl="1">
              <a:lnSpc>
                <a:spcPct val="150000"/>
              </a:lnSpc>
              <a:buFont typeface="Arial" panose="020B0604020202020204" pitchFamily="34" charset="0"/>
              <a:buChar char="•"/>
            </a:pPr>
            <a:endParaRPr lang="he-IL"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44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2A71-0514-7565-AD95-1CDDE3649F5C}"/>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BC853FF1-1B92-684D-E2B8-C1459AC1C7BD}"/>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7D2CBFD0-614B-ECF6-E131-ECD1DCD1B2E3}"/>
              </a:ext>
            </a:extLst>
          </p:cNvPr>
          <p:cNvSpPr txBox="1"/>
          <p:nvPr/>
        </p:nvSpPr>
        <p:spPr>
          <a:xfrm>
            <a:off x="164273" y="657513"/>
            <a:ext cx="8856476" cy="646331"/>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מושגי יסוד:</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922813D8-9E6F-83C3-10DC-81DB218DB64A}"/>
              </a:ext>
            </a:extLst>
          </p:cNvPr>
          <p:cNvSpPr txBox="1"/>
          <p:nvPr/>
        </p:nvSpPr>
        <p:spPr>
          <a:xfrm>
            <a:off x="337057" y="1395334"/>
            <a:ext cx="8735062" cy="4199611"/>
          </a:xfrm>
          <a:prstGeom prst="rect">
            <a:avLst/>
          </a:prstGeom>
          <a:noFill/>
        </p:spPr>
        <p:txBody>
          <a:bodyPr wrap="square">
            <a:spAutoFit/>
          </a:bodyPr>
          <a:lstStyle/>
          <a:p>
            <a:pPr marL="457200" indent="-457200" algn="r" rtl="1">
              <a:lnSpc>
                <a:spcPct val="150000"/>
              </a:lnSpc>
              <a:buFont typeface="Arial" panose="020B0604020202020204" pitchFamily="34" charset="0"/>
              <a:buChar char="•"/>
            </a:pPr>
            <a:r>
              <a:rPr lang="he-IL" sz="2000" b="0" i="0" u="sng" dirty="0">
                <a:effectLst/>
                <a:latin typeface="Calibri" panose="020F0502020204030204" pitchFamily="34" charset="0"/>
                <a:ea typeface="Calibri" panose="020F0502020204030204" pitchFamily="34" charset="0"/>
                <a:cs typeface="Calibri" panose="020F0502020204030204" pitchFamily="34" charset="0"/>
              </a:rPr>
              <a:t>פעילות שגרתית </a:t>
            </a:r>
            <a:r>
              <a:rPr lang="he-IL" sz="2000" b="0" i="0" dirty="0">
                <a:effectLst/>
                <a:latin typeface="Calibri" panose="020F0502020204030204" pitchFamily="34" charset="0"/>
                <a:ea typeface="Calibri" panose="020F0502020204030204" pitchFamily="34" charset="0"/>
                <a:cs typeface="Calibri" panose="020F0502020204030204" pitchFamily="34" charset="0"/>
              </a:rPr>
              <a:t>– כל פעילות שגרתית שמתקיימת במרחב השבטי </a:t>
            </a:r>
            <a:r>
              <a:rPr lang="he-IL" sz="2000" b="0" i="0" dirty="0" err="1">
                <a:effectLst/>
                <a:latin typeface="Calibri" panose="020F0502020204030204" pitchFamily="34" charset="0"/>
                <a:ea typeface="Calibri" panose="020F0502020204030204" pitchFamily="34" charset="0"/>
                <a:cs typeface="Calibri" panose="020F0502020204030204" pitchFamily="34" charset="0"/>
              </a:rPr>
              <a:t>לחניכי.ות</a:t>
            </a:r>
            <a:r>
              <a:rPr lang="he-IL" sz="2000" b="0" i="0" dirty="0">
                <a:effectLst/>
                <a:latin typeface="Calibri" panose="020F0502020204030204" pitchFamily="34" charset="0"/>
                <a:ea typeface="Calibri" panose="020F0502020204030204" pitchFamily="34" charset="0"/>
                <a:cs typeface="Calibri" panose="020F0502020204030204" pitchFamily="34" charset="0"/>
              </a:rPr>
              <a:t> השבט אשר אינה פתוחה לקהל </a:t>
            </a:r>
            <a:r>
              <a:rPr lang="he-IL" sz="2000" b="0" i="0" dirty="0" err="1">
                <a:effectLst/>
                <a:latin typeface="Calibri" panose="020F0502020204030204" pitchFamily="34" charset="0"/>
                <a:ea typeface="Calibri" panose="020F0502020204030204" pitchFamily="34" charset="0"/>
                <a:cs typeface="Calibri" panose="020F0502020204030204" pitchFamily="34" charset="0"/>
              </a:rPr>
              <a:t>הרחב.לדוגמא</a:t>
            </a:r>
            <a:r>
              <a:rPr lang="he-IL" sz="2000" b="0" i="0" dirty="0">
                <a:effectLst/>
                <a:latin typeface="Calibri" panose="020F0502020204030204" pitchFamily="34" charset="0"/>
                <a:ea typeface="Calibri" panose="020F0502020204030204" pitchFamily="34" charset="0"/>
                <a:cs typeface="Calibri" panose="020F0502020204030204" pitchFamily="34" charset="0"/>
              </a:rPr>
              <a:t>: יום פעילות, מסדר שבטי, פעילות שיא בשבט, בישול צופי, פעילות יום צופה בשבט (ללא הטקס) וכו'..</a:t>
            </a:r>
          </a:p>
          <a:p>
            <a:pPr marL="457200" indent="-457200" algn="r" rtl="1">
              <a:lnSpc>
                <a:spcPct val="150000"/>
              </a:lnSpc>
              <a:buFont typeface="Arial" panose="020B0604020202020204" pitchFamily="34" charset="0"/>
              <a:buChar char="•"/>
            </a:pPr>
            <a:r>
              <a:rPr lang="he-IL" sz="2000" b="0" u="sng" dirty="0">
                <a:effectLst/>
                <a:latin typeface="Calibri" panose="020F0502020204030204" pitchFamily="34" charset="0"/>
                <a:ea typeface="Calibri" panose="020F0502020204030204" pitchFamily="34" charset="0"/>
                <a:cs typeface="Calibri" panose="020F0502020204030204" pitchFamily="34" charset="0"/>
              </a:rPr>
              <a:t>אירוע שבטי </a:t>
            </a:r>
            <a:r>
              <a:rPr lang="he-IL" sz="2000" b="0" i="0" dirty="0">
                <a:effectLst/>
                <a:latin typeface="Calibri" panose="020F0502020204030204" pitchFamily="34" charset="0"/>
                <a:ea typeface="Calibri" panose="020F0502020204030204" pitchFamily="34" charset="0"/>
                <a:cs typeface="Calibri" panose="020F0502020204030204" pitchFamily="34" charset="0"/>
              </a:rPr>
              <a:t>–  פעילות המתקיימת עבור חניכי.ות השבט כגון פורימון, טקס אש, פסטיבל שבטי, מצעד לפידים, פעילות שלעיתים אינה במרחב הפעילות הקבוע של השבט. פעילות שלעיתים פתוחה גם לקהל הרחב כגון הורים, תושבי הקהילה ואורחים נוספים.  </a:t>
            </a:r>
            <a:br>
              <a:rPr lang="en-US" sz="2000" b="0" i="0" dirty="0">
                <a:effectLst/>
                <a:latin typeface="Calibri" panose="020F0502020204030204" pitchFamily="34" charset="0"/>
                <a:ea typeface="Calibri" panose="020F0502020204030204" pitchFamily="34" charset="0"/>
                <a:cs typeface="Calibri" panose="020F0502020204030204" pitchFamily="34" charset="0"/>
              </a:rPr>
            </a:br>
            <a:r>
              <a:rPr lang="he-IL" sz="2000" b="0" i="0" dirty="0">
                <a:effectLst/>
                <a:latin typeface="Calibri" panose="020F0502020204030204" pitchFamily="34" charset="0"/>
                <a:ea typeface="Calibri" panose="020F0502020204030204" pitchFamily="34" charset="0"/>
                <a:cs typeface="Calibri" panose="020F0502020204030204" pitchFamily="34" charset="0"/>
              </a:rPr>
              <a:t>לדוגמה: פורימון, פסטיבל וכו'..</a:t>
            </a:r>
          </a:p>
          <a:p>
            <a:pPr marL="457200" indent="-457200" algn="r" rtl="1">
              <a:lnSpc>
                <a:spcPct val="150000"/>
              </a:lnSpc>
              <a:buFont typeface="Arial" panose="020B0604020202020204" pitchFamily="34" charset="0"/>
              <a:buChar char="•"/>
            </a:pPr>
            <a:r>
              <a:rPr lang="he-IL" sz="2000" b="0" i="0" u="sng" dirty="0">
                <a:effectLst/>
                <a:latin typeface="Calibri" panose="020F0502020204030204" pitchFamily="34" charset="0"/>
                <a:ea typeface="Calibri" panose="020F0502020204030204" pitchFamily="34" charset="0"/>
                <a:cs typeface="Calibri" panose="020F0502020204030204" pitchFamily="34" charset="0"/>
              </a:rPr>
              <a:t>מפעל</a:t>
            </a:r>
            <a:r>
              <a:rPr lang="he-IL" sz="2000" b="0" i="0" dirty="0">
                <a:effectLst/>
                <a:latin typeface="Calibri" panose="020F0502020204030204" pitchFamily="34" charset="0"/>
                <a:ea typeface="Calibri" panose="020F0502020204030204" pitchFamily="34" charset="0"/>
                <a:cs typeface="Calibri" panose="020F0502020204030204" pitchFamily="34" charset="0"/>
              </a:rPr>
              <a:t> - פעילות הדורשת הוצאת אישור ביטחוני של משרד החינוך דרך "הלשכה לתיאום טיולים". לדוגמא : סמינר עם לינה, לילה לבן, פעילות מחוץ ליישוב, טיול.</a:t>
            </a:r>
          </a:p>
        </p:txBody>
      </p:sp>
    </p:spTree>
    <p:extLst>
      <p:ext uri="{BB962C8B-B14F-4D97-AF65-F5344CB8AC3E}">
        <p14:creationId xmlns:p14="http://schemas.microsoft.com/office/powerpoint/2010/main" val="310233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9BF9-E7BD-AE4B-E49A-65AD9C285F38}"/>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3724BF82-407E-63EF-C652-05828DD0E4BF}"/>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A21B12EE-77A1-89CF-24ED-85B7C608A5FC}"/>
              </a:ext>
            </a:extLst>
          </p:cNvPr>
          <p:cNvSpPr txBox="1"/>
          <p:nvPr/>
        </p:nvSpPr>
        <p:spPr>
          <a:xfrm>
            <a:off x="215643" y="791075"/>
            <a:ext cx="8856476" cy="646331"/>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סדר פעולות:</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A0879BD7-6B72-B200-1166-FBE3E60DF652}"/>
              </a:ext>
            </a:extLst>
          </p:cNvPr>
          <p:cNvSpPr txBox="1"/>
          <p:nvPr/>
        </p:nvSpPr>
        <p:spPr>
          <a:xfrm>
            <a:off x="337057" y="1480001"/>
            <a:ext cx="8432039" cy="4467057"/>
          </a:xfrm>
          <a:prstGeom prst="rect">
            <a:avLst/>
          </a:prstGeom>
          <a:noFill/>
        </p:spPr>
        <p:txBody>
          <a:bodyPr wrap="square">
            <a:spAutoFit/>
          </a:bodyPr>
          <a:lstStyle/>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לפני קיום אירועים יש לפנות (בכתב) לרשות לשם אישור האירוע.</a:t>
            </a:r>
            <a:br>
              <a:rPr lang="en-US" sz="2400" b="0" i="0" dirty="0">
                <a:effectLst/>
                <a:latin typeface="Calibri" panose="020F0502020204030204" pitchFamily="34" charset="0"/>
                <a:ea typeface="Calibri" panose="020F0502020204030204" pitchFamily="34" charset="0"/>
                <a:cs typeface="Calibri" panose="020F0502020204030204" pitchFamily="34" charset="0"/>
              </a:rPr>
            </a:br>
            <a:r>
              <a:rPr lang="he-IL" sz="2400" b="0" i="0" dirty="0">
                <a:effectLst/>
                <a:latin typeface="Calibri" panose="020F0502020204030204" pitchFamily="34" charset="0"/>
                <a:ea typeface="Calibri" panose="020F0502020204030204" pitchFamily="34" charset="0"/>
                <a:cs typeface="Calibri" panose="020F0502020204030204" pitchFamily="34" charset="0"/>
              </a:rPr>
              <a:t>הפנייה תכלול:</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א.	מועד האירוע</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ב.	מיקום האירוע</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ג.	היקף משתתפים</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ד.	תוכן האירוע</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ה.	צרכים ובקשה לעזרה עבור האירוע</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ו.	בקשה לקבל הנחיות ודרישות מהרשות לקיום האירוע</a:t>
            </a:r>
          </a:p>
        </p:txBody>
      </p:sp>
    </p:spTree>
    <p:extLst>
      <p:ext uri="{BB962C8B-B14F-4D97-AF65-F5344CB8AC3E}">
        <p14:creationId xmlns:p14="http://schemas.microsoft.com/office/powerpoint/2010/main" val="31045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EB16-5AC4-6B7E-E0BF-DAD3E6682633}"/>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369FA8AB-ED6B-BE41-B945-54C9EF879131}"/>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A7896C-D557-F238-0C36-9BDD985D8BFE}"/>
              </a:ext>
            </a:extLst>
          </p:cNvPr>
          <p:cNvSpPr txBox="1"/>
          <p:nvPr/>
        </p:nvSpPr>
        <p:spPr>
          <a:xfrm>
            <a:off x="215643" y="791075"/>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סדר פעולות:</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8FA82DD4-9DB4-033D-1784-B0321E72EBDE}"/>
              </a:ext>
            </a:extLst>
          </p:cNvPr>
          <p:cNvSpPr txBox="1"/>
          <p:nvPr/>
        </p:nvSpPr>
        <p:spPr>
          <a:xfrm>
            <a:off x="595901" y="1760376"/>
            <a:ext cx="8024117" cy="3939540"/>
          </a:xfrm>
          <a:prstGeom prst="rect">
            <a:avLst/>
          </a:prstGeom>
          <a:noFill/>
        </p:spPr>
        <p:txBody>
          <a:bodyPr wrap="square">
            <a:spAutoFit/>
          </a:bodyPr>
          <a:lstStyle/>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לאחר הפנייה, הרשות תעביר את דרישותיה לקיום האירוע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50000"/>
              </a:lnSpc>
              <a:spcAft>
                <a:spcPts val="0"/>
              </a:spcAft>
              <a:buFont typeface="Symbol" panose="05050102010706020507" pitchFamily="18" charset="2"/>
              <a:buChar char=""/>
            </a:pPr>
            <a:r>
              <a:rPr lang="he-IL" sz="2000" dirty="0">
                <a:effectLst/>
                <a:latin typeface="Calibri" panose="020F0502020204030204" pitchFamily="34" charset="0"/>
                <a:ea typeface="Calibri" panose="020F0502020204030204" pitchFamily="34" charset="0"/>
                <a:cs typeface="Calibri" panose="020F0502020204030204" pitchFamily="34" charset="0"/>
              </a:rPr>
              <a:t>היה והרשות מנחה על הוצאת רישוי עסק – יש לקיים הנחייה זו ולפעול להוצאת רישוי עסק.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50000"/>
              </a:lnSpc>
              <a:spcAft>
                <a:spcPts val="0"/>
              </a:spcAft>
              <a:buFont typeface="Symbol" panose="05050102010706020507" pitchFamily="18" charset="2"/>
              <a:buChar char=""/>
            </a:pPr>
            <a:r>
              <a:rPr lang="he-IL" sz="2000" dirty="0">
                <a:effectLst/>
                <a:latin typeface="Calibri" panose="020F0502020204030204" pitchFamily="34" charset="0"/>
                <a:ea typeface="Calibri" panose="020F0502020204030204" pitchFamily="34" charset="0"/>
                <a:cs typeface="Calibri" panose="020F0502020204030204" pitchFamily="34" charset="0"/>
              </a:rPr>
              <a:t>היה והרשות מנחה לעמוד בדרישות והנחיות לקיום האירוע  – יש לפעול על-פיהן.</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50000"/>
              </a:lnSpc>
              <a:spcAft>
                <a:spcPts val="0"/>
              </a:spcAft>
              <a:buFont typeface="Symbol" panose="05050102010706020507" pitchFamily="18" charset="2"/>
              <a:buChar char=""/>
            </a:pPr>
            <a:r>
              <a:rPr lang="he-IL" sz="2000" dirty="0">
                <a:effectLst/>
                <a:latin typeface="Calibri" panose="020F0502020204030204" pitchFamily="34" charset="0"/>
                <a:ea typeface="Calibri" panose="020F0502020204030204" pitchFamily="34" charset="0"/>
                <a:cs typeface="Calibri" panose="020F0502020204030204" pitchFamily="34" charset="0"/>
              </a:rPr>
              <a:t>היה והרשות אינה מנחה על הוצאת רישוי עסק / מעניקה פטור ללא הגדרה מה הדרישות לקיום האירוע, על השבטים והמסגרות לפעול על פי תנאי הסף המופעים במסמך זה.</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he-IL" sz="2000" b="1" u="sng" dirty="0">
                <a:effectLst/>
                <a:latin typeface="Calibri" panose="020F0502020204030204" pitchFamily="34" charset="0"/>
                <a:ea typeface="Calibri" panose="020F0502020204030204" pitchFamily="34" charset="0"/>
                <a:cs typeface="Calibri" panose="020F0502020204030204" pitchFamily="34" charset="0"/>
              </a:rPr>
              <a:t>בכל מקרה יש לוודא שתנאי הסף התנועתיים כלולים בתהליך האישור.</a:t>
            </a:r>
            <a:endParaRPr lang="he-IL" sz="2000" b="1"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050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0E0E1-7775-44C5-274D-0F9A90935240}"/>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8B967F1D-EDE6-44E2-62BE-19F7FB86BEB2}"/>
              </a:ext>
            </a:extLst>
          </p:cNvPr>
          <p:cNvPicPr>
            <a:picLocks noChangeAspect="1"/>
          </p:cNvPicPr>
          <p:nvPr/>
        </p:nvPicPr>
        <p:blipFill>
          <a:blip r:embed="rId3"/>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0D065A1D-5525-2EBF-A039-687EFBAAB751}"/>
              </a:ext>
            </a:extLst>
          </p:cNvPr>
          <p:cNvSpPr txBox="1"/>
          <p:nvPr/>
        </p:nvSpPr>
        <p:spPr>
          <a:xfrm>
            <a:off x="215643" y="791075"/>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סדר פעולות:</a:t>
            </a:r>
            <a:endParaRPr lang="he-IL" sz="3600" dirty="0">
              <a:ea typeface="Calibri" panose="020F0502020204030204" pitchFamily="34" charset="0"/>
              <a:cs typeface="Calibri" panose="020F0502020204030204" pitchFamily="34" charset="0"/>
            </a:endParaRPr>
          </a:p>
        </p:txBody>
      </p:sp>
      <p:graphicFrame>
        <p:nvGraphicFramePr>
          <p:cNvPr id="2" name="דיאגרמה 1">
            <a:extLst>
              <a:ext uri="{FF2B5EF4-FFF2-40B4-BE49-F238E27FC236}">
                <a16:creationId xmlns:a16="http://schemas.microsoft.com/office/drawing/2014/main" id="{DBA443C6-4676-862C-E120-10C5BE7CD019}"/>
              </a:ext>
            </a:extLst>
          </p:cNvPr>
          <p:cNvGraphicFramePr/>
          <p:nvPr/>
        </p:nvGraphicFramePr>
        <p:xfrm>
          <a:off x="297180" y="1437406"/>
          <a:ext cx="8549640" cy="4700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943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C9AA-0631-3115-72A5-E730E1E53FDC}"/>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54271B47-156C-2DCA-3A6C-8ECA10EEFCAE}"/>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7ABFFDA6-8120-66AE-EDF2-C91F275BF7EB}"/>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מינוי בעלי תפקידים:</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62101B47-F39B-71C4-97C2-467191E9FF5E}"/>
              </a:ext>
            </a:extLst>
          </p:cNvPr>
          <p:cNvSpPr txBox="1"/>
          <p:nvPr/>
        </p:nvSpPr>
        <p:spPr>
          <a:xfrm>
            <a:off x="631822" y="1437406"/>
            <a:ext cx="8024117" cy="4199611"/>
          </a:xfrm>
          <a:prstGeom prst="rect">
            <a:avLst/>
          </a:prstGeom>
          <a:noFill/>
        </p:spPr>
        <p:txBody>
          <a:bodyPr wrap="square">
            <a:spAutoFit/>
          </a:bodyPr>
          <a:lstStyle/>
          <a:p>
            <a:pPr algn="r" rtl="1">
              <a:lnSpc>
                <a:spcPct val="150000"/>
              </a:lnSpc>
            </a:pPr>
            <a:r>
              <a:rPr lang="he-IL" sz="2000" u="sng" dirty="0" err="1">
                <a:effectLst/>
                <a:latin typeface="Calibri" panose="020F0502020204030204" pitchFamily="34" charset="0"/>
                <a:ea typeface="Calibri" panose="020F0502020204030204" pitchFamily="34" charset="0"/>
                <a:cs typeface="Calibri" panose="020F0502020204030204" pitchFamily="34" charset="0"/>
              </a:rPr>
              <a:t>מנהל.ת</a:t>
            </a:r>
            <a:r>
              <a:rPr lang="he-IL" sz="2000" u="sng" dirty="0">
                <a:effectLst/>
                <a:latin typeface="Calibri" panose="020F0502020204030204" pitchFamily="34" charset="0"/>
                <a:ea typeface="Calibri" panose="020F0502020204030204" pitchFamily="34" charset="0"/>
                <a:cs typeface="Calibri" panose="020F0502020204030204" pitchFamily="34" charset="0"/>
              </a:rPr>
              <a:t> אירוע </a:t>
            </a:r>
            <a:r>
              <a:rPr lang="he-IL" sz="2000" dirty="0">
                <a:effectLst/>
                <a:latin typeface="Calibri" panose="020F0502020204030204" pitchFamily="34" charset="0"/>
                <a:ea typeface="Calibri" panose="020F0502020204030204" pitchFamily="34" charset="0"/>
                <a:cs typeface="Calibri" panose="020F0502020204030204" pitchFamily="34" charset="0"/>
              </a:rPr>
              <a:t>– לכל אירוע מחויב להיות </a:t>
            </a:r>
            <a:r>
              <a:rPr lang="he-IL" sz="2000" dirty="0" err="1">
                <a:effectLst/>
                <a:latin typeface="Calibri" panose="020F0502020204030204" pitchFamily="34" charset="0"/>
                <a:ea typeface="Calibri" panose="020F0502020204030204" pitchFamily="34" charset="0"/>
                <a:cs typeface="Calibri" panose="020F0502020204030204" pitchFamily="34" charset="0"/>
              </a:rPr>
              <a:t>מנהל.ת</a:t>
            </a:r>
            <a:r>
              <a:rPr lang="he-IL" sz="2000" dirty="0">
                <a:effectLst/>
                <a:latin typeface="Calibri" panose="020F0502020204030204" pitchFamily="34" charset="0"/>
                <a:ea typeface="Calibri" panose="020F0502020204030204" pitchFamily="34" charset="0"/>
                <a:cs typeface="Calibri" panose="020F0502020204030204" pitchFamily="34" charset="0"/>
              </a:rPr>
              <a:t> אירוע. לתפקיד זה ניתן למנות בוגר.ת </a:t>
            </a:r>
            <a:r>
              <a:rPr lang="he-IL" sz="2000" dirty="0" err="1">
                <a:effectLst/>
                <a:latin typeface="Calibri" panose="020F0502020204030204" pitchFamily="34" charset="0"/>
                <a:ea typeface="Calibri" panose="020F0502020204030204" pitchFamily="34" charset="0"/>
                <a:cs typeface="Calibri" panose="020F0502020204030204" pitchFamily="34" charset="0"/>
              </a:rPr>
              <a:t>שעבר.ה</a:t>
            </a:r>
            <a:r>
              <a:rPr lang="he-IL" sz="2000" dirty="0">
                <a:effectLst/>
                <a:latin typeface="Calibri" panose="020F0502020204030204" pitchFamily="34" charset="0"/>
                <a:ea typeface="Calibri" panose="020F0502020204030204" pitchFamily="34" charset="0"/>
                <a:cs typeface="Calibri" panose="020F0502020204030204" pitchFamily="34" charset="0"/>
              </a:rPr>
              <a:t> הכשרות בסיס תנועתיות – ראש טור, בטיחות בשגרה, קורס בסיס.</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u="sng" dirty="0" err="1">
                <a:effectLst/>
                <a:latin typeface="Calibri" panose="020F0502020204030204" pitchFamily="34" charset="0"/>
                <a:ea typeface="Calibri" panose="020F0502020204030204" pitchFamily="34" charset="0"/>
                <a:cs typeface="Calibri" panose="020F0502020204030204" pitchFamily="34" charset="0"/>
              </a:rPr>
              <a:t>אחראי.ת</a:t>
            </a:r>
            <a:r>
              <a:rPr lang="he-IL" sz="2000" u="sng" dirty="0">
                <a:effectLst/>
                <a:latin typeface="Calibri" panose="020F0502020204030204" pitchFamily="34" charset="0"/>
                <a:ea typeface="Calibri" panose="020F0502020204030204" pitchFamily="34" charset="0"/>
                <a:cs typeface="Calibri" panose="020F0502020204030204" pitchFamily="34" charset="0"/>
              </a:rPr>
              <a:t> בטיחות וביטחון </a:t>
            </a:r>
            <a:r>
              <a:rPr lang="he-IL" sz="2000" dirty="0">
                <a:effectLst/>
                <a:latin typeface="Calibri" panose="020F0502020204030204" pitchFamily="34" charset="0"/>
                <a:ea typeface="Calibri" panose="020F0502020204030204" pitchFamily="34" charset="0"/>
                <a:cs typeface="Calibri" panose="020F0502020204030204" pitchFamily="34" charset="0"/>
              </a:rPr>
              <a:t>– לכל אירוע יש למנות בוגר.ת </a:t>
            </a:r>
            <a:r>
              <a:rPr lang="he-IL" sz="2000" dirty="0" err="1">
                <a:effectLst/>
                <a:latin typeface="Calibri" panose="020F0502020204030204" pitchFamily="34" charset="0"/>
                <a:ea typeface="Calibri" panose="020F0502020204030204" pitchFamily="34" charset="0"/>
                <a:cs typeface="Calibri" panose="020F0502020204030204" pitchFamily="34" charset="0"/>
              </a:rPr>
              <a:t>שעבר.ה</a:t>
            </a:r>
            <a:r>
              <a:rPr lang="he-IL" sz="2000" dirty="0">
                <a:effectLst/>
                <a:latin typeface="Calibri" panose="020F0502020204030204" pitchFamily="34" charset="0"/>
                <a:ea typeface="Calibri" panose="020F0502020204030204" pitchFamily="34" charset="0"/>
                <a:cs typeface="Calibri" panose="020F0502020204030204" pitchFamily="34" charset="0"/>
              </a:rPr>
              <a:t> הסמכות בטיחות תנועתיות (ראש טור + תדריך בטיחות הנהגתי בהתאם למצגת התנועתית). במידה ואין בוגר.ת נוספים, </a:t>
            </a:r>
            <a:r>
              <a:rPr lang="he-IL" sz="2000" dirty="0" err="1">
                <a:effectLst/>
                <a:latin typeface="Calibri" panose="020F0502020204030204" pitchFamily="34" charset="0"/>
                <a:ea typeface="Calibri" panose="020F0502020204030204" pitchFamily="34" charset="0"/>
                <a:cs typeface="Calibri" panose="020F0502020204030204" pitchFamily="34" charset="0"/>
              </a:rPr>
              <a:t>מנהל.ת</a:t>
            </a:r>
            <a:r>
              <a:rPr lang="he-IL" sz="2000" dirty="0">
                <a:effectLst/>
                <a:latin typeface="Calibri" panose="020F0502020204030204" pitchFamily="34" charset="0"/>
                <a:ea typeface="Calibri" panose="020F0502020204030204" pitchFamily="34" charset="0"/>
                <a:cs typeface="Calibri" panose="020F0502020204030204" pitchFamily="34" charset="0"/>
              </a:rPr>
              <a:t> האירוע </a:t>
            </a:r>
            <a:r>
              <a:rPr lang="he-IL" sz="2000" dirty="0" err="1">
                <a:effectLst/>
                <a:latin typeface="Calibri" panose="020F0502020204030204" pitchFamily="34" charset="0"/>
                <a:ea typeface="Calibri" panose="020F0502020204030204" pitchFamily="34" charset="0"/>
                <a:cs typeface="Calibri" panose="020F0502020204030204" pitchFamily="34" charset="0"/>
              </a:rPr>
              <a:t>יכול.ה</a:t>
            </a:r>
            <a:r>
              <a:rPr lang="he-IL" sz="2000" dirty="0">
                <a:effectLst/>
                <a:latin typeface="Calibri" panose="020F0502020204030204" pitchFamily="34" charset="0"/>
                <a:ea typeface="Calibri" panose="020F0502020204030204" pitchFamily="34" charset="0"/>
                <a:cs typeface="Calibri" panose="020F0502020204030204" pitchFamily="34" charset="0"/>
              </a:rPr>
              <a:t> להיות גם האמון/ה על הבטיחות וביטחון בו.</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מעל 400 משתתפים חובה בעל תפקיד נוסף למנהל האירוע.</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אחראי הביטחון יפעל לפי הנהלים בתיק אבטחת האירוע.</a:t>
            </a:r>
          </a:p>
        </p:txBody>
      </p:sp>
    </p:spTree>
    <p:extLst>
      <p:ext uri="{BB962C8B-B14F-4D97-AF65-F5344CB8AC3E}">
        <p14:creationId xmlns:p14="http://schemas.microsoft.com/office/powerpoint/2010/main" val="62360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75F4-756A-440B-C729-466616060DF8}"/>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AC31B628-662C-3FF4-650E-881B7A40AB9F}"/>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5077FAB7-0A85-BBAF-58B3-6E2AE4D647CD}"/>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בעלי מקצועי נדרשים:</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F32B1AC9-62EC-55CD-8569-6519DEA36907}"/>
              </a:ext>
            </a:extLst>
          </p:cNvPr>
          <p:cNvSpPr txBox="1"/>
          <p:nvPr/>
        </p:nvSpPr>
        <p:spPr>
          <a:xfrm>
            <a:off x="631822" y="1437406"/>
            <a:ext cx="8024117" cy="4661276"/>
          </a:xfrm>
          <a:prstGeom prst="rect">
            <a:avLst/>
          </a:prstGeom>
          <a:noFill/>
        </p:spPr>
        <p:txBody>
          <a:bodyPr wrap="square">
            <a:spAutoFit/>
          </a:bodyPr>
          <a:lstStyle/>
          <a:p>
            <a:pPr algn="r" rtl="1">
              <a:lnSpc>
                <a:spcPct val="150000"/>
              </a:lnSpc>
            </a:pPr>
            <a:r>
              <a:rPr lang="he-IL" sz="2000" u="sng" dirty="0">
                <a:effectLst/>
                <a:latin typeface="Calibri" panose="020F0502020204030204" pitchFamily="34" charset="0"/>
                <a:ea typeface="Calibri" panose="020F0502020204030204" pitchFamily="34" charset="0"/>
                <a:cs typeface="Calibri" panose="020F0502020204030204" pitchFamily="34" charset="0"/>
              </a:rPr>
              <a:t>מהנדס קונסטרוקציה </a:t>
            </a:r>
            <a:r>
              <a:rPr lang="he-IL" sz="2000" dirty="0">
                <a:effectLst/>
                <a:latin typeface="Calibri" panose="020F0502020204030204" pitchFamily="34" charset="0"/>
                <a:ea typeface="Calibri" panose="020F0502020204030204" pitchFamily="34" charset="0"/>
                <a:cs typeface="Calibri" panose="020F0502020204030204" pitchFamily="34" charset="0"/>
              </a:rPr>
              <a:t>– אישור מהנדס קונסטרוקציה נדרש לתהליך תחקור ואישור בנייה הנדסית, אישור יציבות במה ארעית מעל גובה 40 ס"מ. אישור מבנים מחנאיים הנדסיים בשטח ע"י מהנדס קונסטרוקציה במידה שתהיה דרישה מגורם מוסמך ברשות המקומית.</a:t>
            </a:r>
          </a:p>
          <a:p>
            <a:pPr algn="r" rtl="1">
              <a:lnSpc>
                <a:spcPct val="150000"/>
              </a:lnSpc>
            </a:pPr>
            <a:endParaRPr lang="he-IL" sz="2000" u="sng"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u="sng" dirty="0">
                <a:effectLst/>
                <a:latin typeface="Calibri" panose="020F0502020204030204" pitchFamily="34" charset="0"/>
                <a:ea typeface="Calibri" panose="020F0502020204030204" pitchFamily="34" charset="0"/>
                <a:cs typeface="Calibri" panose="020F0502020204030204" pitchFamily="34" charset="0"/>
              </a:rPr>
              <a:t>בדיקת חשמל </a:t>
            </a:r>
            <a:r>
              <a:rPr lang="he-IL" sz="2000" dirty="0">
                <a:effectLst/>
                <a:latin typeface="Calibri" panose="020F0502020204030204" pitchFamily="34" charset="0"/>
                <a:ea typeface="Calibri" panose="020F0502020204030204" pitchFamily="34" charset="0"/>
                <a:cs typeface="Calibri" panose="020F0502020204030204" pitchFamily="34" charset="0"/>
              </a:rPr>
              <a:t>– נדרשת בדיקה ואישור חתום על כל ציוד החשמל המטלטל והקבוע שעתיד להיות בשימוש באירוע (כולל גנרטור) שנעשית במסגרת תהליך הבטיחות השנתי.</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באירוע בו יהיו מעל 400 משתתפים, נדרשת בדיקת חשמלאי בודק לפריסת מערכת החשמל באירוע - הגברה, תאורה, גנרטור וכו'..</a:t>
            </a:r>
          </a:p>
        </p:txBody>
      </p:sp>
    </p:spTree>
    <p:extLst>
      <p:ext uri="{BB962C8B-B14F-4D97-AF65-F5344CB8AC3E}">
        <p14:creationId xmlns:p14="http://schemas.microsoft.com/office/powerpoint/2010/main" val="156701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922B-0C12-65DE-05F7-42BAF1F3D6F4}"/>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58BDFEE6-7814-521F-716C-BD06C66730C8}"/>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5E520652-360D-4858-3955-CD7680C1330A}"/>
              </a:ext>
            </a:extLst>
          </p:cNvPr>
          <p:cNvSpPr txBox="1"/>
          <p:nvPr/>
        </p:nvSpPr>
        <p:spPr>
          <a:xfrm>
            <a:off x="215643" y="493154"/>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רפואה:</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8437666D-8183-B4BA-0FC4-D55E149E5FAB}"/>
              </a:ext>
            </a:extLst>
          </p:cNvPr>
          <p:cNvSpPr txBox="1"/>
          <p:nvPr/>
        </p:nvSpPr>
        <p:spPr>
          <a:xfrm>
            <a:off x="631822" y="1437406"/>
            <a:ext cx="8024117" cy="3276282"/>
          </a:xfrm>
          <a:prstGeom prst="rect">
            <a:avLst/>
          </a:prstGeom>
          <a:noFill/>
        </p:spPr>
        <p:txBody>
          <a:bodyPr wrap="square">
            <a:spAutoFit/>
          </a:bodyPr>
          <a:lstStyle/>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באירוע יהיו מלווים רפואיים, נושאי תעודת הסמכה, בהתאם למפתח כמות המשתתפים:</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1-200: מע"ר</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201-400: חובש</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400 ומעלה: אמבולנס.</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בכל מקרה, במידה והנחיות קב"ט הרשות מקלות על הנחיות התנועה בתחום זה - יש להציג </a:t>
            </a:r>
            <a:r>
              <a:rPr lang="he-IL" sz="2000" b="1" dirty="0">
                <a:effectLst/>
                <a:latin typeface="Calibri" panose="020F0502020204030204" pitchFamily="34" charset="0"/>
                <a:ea typeface="Calibri" panose="020F0502020204030204" pitchFamily="34" charset="0"/>
                <a:cs typeface="Calibri" panose="020F0502020204030204" pitchFamily="34" charset="0"/>
              </a:rPr>
              <a:t>אישור בכתב</a:t>
            </a:r>
            <a:r>
              <a:rPr lang="he-IL" sz="20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04217115"/>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1903</TotalTime>
  <Words>1076</Words>
  <Application>Microsoft Office PowerPoint</Application>
  <PresentationFormat>‫הצגה על המסך (4:3)</PresentationFormat>
  <Paragraphs>100</Paragraphs>
  <Slides>17</Slides>
  <Notes>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17</vt:i4>
      </vt:variant>
    </vt:vector>
  </HeadingPairs>
  <TitlesOfParts>
    <vt:vector size="26" baseType="lpstr">
      <vt:lpstr>MS Mincho</vt:lpstr>
      <vt:lpstr>Aptos</vt:lpstr>
      <vt:lpstr>Arial</vt:lpstr>
      <vt:lpstr>Calibri</vt:lpstr>
      <vt:lpstr>Calibri Light</vt:lpstr>
      <vt:lpstr>Cambria</vt:lpstr>
      <vt:lpstr>Poppins</vt:lpstr>
      <vt:lpstr>Symbol</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מיכל פרי</dc:creator>
  <cp:lastModifiedBy>אלון זהבי</cp:lastModifiedBy>
  <cp:revision>82</cp:revision>
  <dcterms:created xsi:type="dcterms:W3CDTF">2021-06-06T09:36:39Z</dcterms:created>
  <dcterms:modified xsi:type="dcterms:W3CDTF">2024-08-20T09:45:20Z</dcterms:modified>
</cp:coreProperties>
</file>