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8" r:id="rId5"/>
    <p:sldId id="261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02922-2B6D-4997-BFF9-C9541D9A0862}" v="1" dt="2024-09-26T05:47:52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404" autoAdjust="0"/>
  </p:normalViewPr>
  <p:slideViewPr>
    <p:cSldViewPr snapToGrid="0" snapToObjects="1">
      <p:cViewPr varScale="1">
        <p:scale>
          <a:sx n="59" d="100"/>
          <a:sy n="59" d="100"/>
        </p:scale>
        <p:origin x="79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רכז טיולים תנועתי" userId="e3873a73-889e-4e2a-8bb4-765376bf5ce8" providerId="ADAL" clId="{5B32E0AE-09D8-459E-B406-982E0F6C7A6B}"/>
    <pc:docChg chg="undo custSel addSld delSld modSld sldOrd">
      <pc:chgData name="רכז טיולים תנועתי" userId="e3873a73-889e-4e2a-8bb4-765376bf5ce8" providerId="ADAL" clId="{5B32E0AE-09D8-459E-B406-982E0F6C7A6B}" dt="2022-12-05T06:53:33.307" v="795" actId="478"/>
      <pc:docMkLst>
        <pc:docMk/>
      </pc:docMkLst>
      <pc:sldChg chg="addSp delSp modSp mod">
        <pc:chgData name="רכז טיולים תנועתי" userId="e3873a73-889e-4e2a-8bb4-765376bf5ce8" providerId="ADAL" clId="{5B32E0AE-09D8-459E-B406-982E0F6C7A6B}" dt="2022-12-05T06:53:33.307" v="795" actId="478"/>
        <pc:sldMkLst>
          <pc:docMk/>
          <pc:sldMk cId="4137171310" sldId="256"/>
        </pc:sldMkLst>
        <pc:spChg chg="del">
          <ac:chgData name="רכז טיולים תנועתי" userId="e3873a73-889e-4e2a-8bb4-765376bf5ce8" providerId="ADAL" clId="{5B32E0AE-09D8-459E-B406-982E0F6C7A6B}" dt="2022-11-27T15:55:10.640" v="0" actId="478"/>
          <ac:spMkLst>
            <pc:docMk/>
            <pc:sldMk cId="4137171310" sldId="256"/>
            <ac:spMk id="6" creationId="{7CDD9DEE-D1FD-C045-BB59-3EE35519570D}"/>
          </ac:spMkLst>
        </pc:spChg>
        <pc:picChg chg="add del mod ord modCrop">
          <ac:chgData name="רכז טיולים תנועתי" userId="e3873a73-889e-4e2a-8bb4-765376bf5ce8" providerId="ADAL" clId="{5B32E0AE-09D8-459E-B406-982E0F6C7A6B}" dt="2022-12-05T06:53:33.307" v="795" actId="478"/>
          <ac:picMkLst>
            <pc:docMk/>
            <pc:sldMk cId="4137171310" sldId="256"/>
            <ac:picMk id="3" creationId="{F1DB9CC7-C591-4B4C-D26B-773B3DB43F57}"/>
          </ac:picMkLst>
        </pc:picChg>
        <pc:picChg chg="ord">
          <ac:chgData name="רכז טיולים תנועתי" userId="e3873a73-889e-4e2a-8bb4-765376bf5ce8" providerId="ADAL" clId="{5B32E0AE-09D8-459E-B406-982E0F6C7A6B}" dt="2022-11-27T15:56:55.910" v="7" actId="167"/>
          <ac:picMkLst>
            <pc:docMk/>
            <pc:sldMk cId="4137171310" sldId="256"/>
            <ac:picMk id="5" creationId="{F09AD891-A5B8-244C-B986-BCDFB0435D4A}"/>
          </ac:picMkLst>
        </pc:picChg>
        <pc:picChg chg="add del mod">
          <ac:chgData name="רכז טיולים תנועתי" userId="e3873a73-889e-4e2a-8bb4-765376bf5ce8" providerId="ADAL" clId="{5B32E0AE-09D8-459E-B406-982E0F6C7A6B}" dt="2022-12-01T12:57:15.170" v="785" actId="478"/>
          <ac:picMkLst>
            <pc:docMk/>
            <pc:sldMk cId="4137171310" sldId="256"/>
            <ac:picMk id="1026" creationId="{CBC37259-C9CC-A07B-4ECB-9772363A8518}"/>
          </ac:picMkLst>
        </pc:picChg>
      </pc:sldChg>
      <pc:sldChg chg="new del ord">
        <pc:chgData name="רכז טיולים תנועתי" userId="e3873a73-889e-4e2a-8bb4-765376bf5ce8" providerId="ADAL" clId="{5B32E0AE-09D8-459E-B406-982E0F6C7A6B}" dt="2022-11-27T15:59:20.271" v="22" actId="2696"/>
        <pc:sldMkLst>
          <pc:docMk/>
          <pc:sldMk cId="1704201971" sldId="257"/>
        </pc:sldMkLst>
      </pc:sldChg>
      <pc:sldChg chg="addSp delSp modSp add mod">
        <pc:chgData name="רכז טיולים תנועתי" userId="e3873a73-889e-4e2a-8bb4-765376bf5ce8" providerId="ADAL" clId="{5B32E0AE-09D8-459E-B406-982E0F6C7A6B}" dt="2022-12-01T12:59:30.736" v="793" actId="313"/>
        <pc:sldMkLst>
          <pc:docMk/>
          <pc:sldMk cId="2157946110" sldId="258"/>
        </pc:sldMkLst>
        <pc:spChg chg="add mod">
          <ac:chgData name="רכז טיולים תנועתי" userId="e3873a73-889e-4e2a-8bb4-765376bf5ce8" providerId="ADAL" clId="{5B32E0AE-09D8-459E-B406-982E0F6C7A6B}" dt="2022-11-27T16:01:47.401" v="74" actId="1076"/>
          <ac:spMkLst>
            <pc:docMk/>
            <pc:sldMk cId="2157946110" sldId="258"/>
            <ac:spMk id="2" creationId="{7ED7D31C-1D4E-F0DA-1BAD-4F56151A9AF0}"/>
          </ac:spMkLst>
        </pc:spChg>
        <pc:spChg chg="add mod">
          <ac:chgData name="רכז טיולים תנועתי" userId="e3873a73-889e-4e2a-8bb4-765376bf5ce8" providerId="ADAL" clId="{5B32E0AE-09D8-459E-B406-982E0F6C7A6B}" dt="2022-12-01T12:59:30.736" v="793" actId="313"/>
          <ac:spMkLst>
            <pc:docMk/>
            <pc:sldMk cId="2157946110" sldId="258"/>
            <ac:spMk id="4" creationId="{DCEBBEB6-95F2-7604-94A5-CD7A311BB2F8}"/>
          </ac:spMkLst>
        </pc:spChg>
        <pc:picChg chg="mod">
          <ac:chgData name="רכז טיולים תנועתי" userId="e3873a73-889e-4e2a-8bb4-765376bf5ce8" providerId="ADAL" clId="{5B32E0AE-09D8-459E-B406-982E0F6C7A6B}" dt="2022-11-28T15:36:08.729" v="83" actId="14100"/>
          <ac:picMkLst>
            <pc:docMk/>
            <pc:sldMk cId="2157946110" sldId="258"/>
            <ac:picMk id="5" creationId="{F09AD891-A5B8-244C-B986-BCDFB0435D4A}"/>
          </ac:picMkLst>
        </pc:picChg>
        <pc:picChg chg="del">
          <ac:chgData name="רכז טיולים תנועתי" userId="e3873a73-889e-4e2a-8bb4-765376bf5ce8" providerId="ADAL" clId="{5B32E0AE-09D8-459E-B406-982E0F6C7A6B}" dt="2022-11-27T15:59:12.961" v="21" actId="478"/>
          <ac:picMkLst>
            <pc:docMk/>
            <pc:sldMk cId="2157946110" sldId="258"/>
            <ac:picMk id="1026" creationId="{CBC37259-C9CC-A07B-4ECB-9772363A8518}"/>
          </ac:picMkLst>
        </pc:picChg>
      </pc:sldChg>
    </pc:docChg>
  </pc:docChgLst>
  <pc:docChgLst>
    <pc:chgData name="איתי ברטוב" userId="f737b9de-d88e-49d0-8572-5a671752ca5b" providerId="ADAL" clId="{02402922-2B6D-4997-BFF9-C9541D9A0862}"/>
    <pc:docChg chg="custSel addSld modSld">
      <pc:chgData name="איתי ברטוב" userId="f737b9de-d88e-49d0-8572-5a671752ca5b" providerId="ADAL" clId="{02402922-2B6D-4997-BFF9-C9541D9A0862}" dt="2024-09-26T05:48:56.362" v="10" actId="478"/>
      <pc:docMkLst>
        <pc:docMk/>
      </pc:docMkLst>
      <pc:sldChg chg="delSp modSp mod delAnim">
        <pc:chgData name="איתי ברטוב" userId="f737b9de-d88e-49d0-8572-5a671752ca5b" providerId="ADAL" clId="{02402922-2B6D-4997-BFF9-C9541D9A0862}" dt="2024-09-26T05:48:56.362" v="10" actId="478"/>
        <pc:sldMkLst>
          <pc:docMk/>
          <pc:sldMk cId="3710009049" sldId="259"/>
        </pc:sldMkLst>
        <pc:spChg chg="del">
          <ac:chgData name="איתי ברטוב" userId="f737b9de-d88e-49d0-8572-5a671752ca5b" providerId="ADAL" clId="{02402922-2B6D-4997-BFF9-C9541D9A0862}" dt="2024-09-26T05:48:56.362" v="10" actId="478"/>
          <ac:spMkLst>
            <pc:docMk/>
            <pc:sldMk cId="3710009049" sldId="259"/>
            <ac:spMk id="16" creationId="{CC50458B-25AC-DB6E-76A1-A1DB567D3603}"/>
          </ac:spMkLst>
        </pc:spChg>
        <pc:spChg chg="del">
          <ac:chgData name="איתי ברטוב" userId="f737b9de-d88e-49d0-8572-5a671752ca5b" providerId="ADAL" clId="{02402922-2B6D-4997-BFF9-C9541D9A0862}" dt="2024-09-26T05:48:42.763" v="9" actId="478"/>
          <ac:spMkLst>
            <pc:docMk/>
            <pc:sldMk cId="3710009049" sldId="259"/>
            <ac:spMk id="17" creationId="{B1203214-543B-C125-E05D-59C06E1B948C}"/>
          </ac:spMkLst>
        </pc:spChg>
        <pc:spChg chg="del mod">
          <ac:chgData name="איתי ברטוב" userId="f737b9de-d88e-49d0-8572-5a671752ca5b" providerId="ADAL" clId="{02402922-2B6D-4997-BFF9-C9541D9A0862}" dt="2024-09-26T05:48:37.306" v="8" actId="478"/>
          <ac:spMkLst>
            <pc:docMk/>
            <pc:sldMk cId="3710009049" sldId="259"/>
            <ac:spMk id="18" creationId="{3D3B7F4F-2289-9583-C8E0-BD3EE84E162E}"/>
          </ac:spMkLst>
        </pc:spChg>
        <pc:spChg chg="del">
          <ac:chgData name="איתי ברטוב" userId="f737b9de-d88e-49d0-8572-5a671752ca5b" providerId="ADAL" clId="{02402922-2B6D-4997-BFF9-C9541D9A0862}" dt="2024-09-26T05:48:27.651" v="6" actId="21"/>
          <ac:spMkLst>
            <pc:docMk/>
            <pc:sldMk cId="3710009049" sldId="259"/>
            <ac:spMk id="19" creationId="{3C486E8A-1D88-E9BA-7D9E-436BD3764E57}"/>
          </ac:spMkLst>
        </pc:spChg>
        <pc:spChg chg="del mod">
          <ac:chgData name="איתי ברטוב" userId="f737b9de-d88e-49d0-8572-5a671752ca5b" providerId="ADAL" clId="{02402922-2B6D-4997-BFF9-C9541D9A0862}" dt="2024-09-26T05:48:16.846" v="4" actId="21"/>
          <ac:spMkLst>
            <pc:docMk/>
            <pc:sldMk cId="3710009049" sldId="259"/>
            <ac:spMk id="20" creationId="{D4A8E506-3620-3136-5FB3-8BFD93AF7DE4}"/>
          </ac:spMkLst>
        </pc:spChg>
        <pc:picChg chg="del">
          <ac:chgData name="איתי ברטוב" userId="f737b9de-d88e-49d0-8572-5a671752ca5b" providerId="ADAL" clId="{02402922-2B6D-4997-BFF9-C9541D9A0862}" dt="2024-09-26T05:48:56.362" v="10" actId="478"/>
          <ac:picMkLst>
            <pc:docMk/>
            <pc:sldMk cId="3710009049" sldId="259"/>
            <ac:picMk id="6" creationId="{B512BD81-6B7E-23A5-7B2C-0C7AB255B936}"/>
          </ac:picMkLst>
        </pc:picChg>
        <pc:picChg chg="del">
          <ac:chgData name="איתי ברטוב" userId="f737b9de-d88e-49d0-8572-5a671752ca5b" providerId="ADAL" clId="{02402922-2B6D-4997-BFF9-C9541D9A0862}" dt="2024-09-26T05:48:56.362" v="10" actId="478"/>
          <ac:picMkLst>
            <pc:docMk/>
            <pc:sldMk cId="3710009049" sldId="259"/>
            <ac:picMk id="8" creationId="{662960E2-4322-BCAA-2E3F-E683F305E007}"/>
          </ac:picMkLst>
        </pc:picChg>
        <pc:picChg chg="del">
          <ac:chgData name="איתי ברטוב" userId="f737b9de-d88e-49d0-8572-5a671752ca5b" providerId="ADAL" clId="{02402922-2B6D-4997-BFF9-C9541D9A0862}" dt="2024-09-26T05:48:56.362" v="10" actId="478"/>
          <ac:picMkLst>
            <pc:docMk/>
            <pc:sldMk cId="3710009049" sldId="259"/>
            <ac:picMk id="10" creationId="{D031E854-107D-3B01-0CCB-D6008DEF2AAD}"/>
          </ac:picMkLst>
        </pc:picChg>
        <pc:picChg chg="del">
          <ac:chgData name="איתי ברטוב" userId="f737b9de-d88e-49d0-8572-5a671752ca5b" providerId="ADAL" clId="{02402922-2B6D-4997-BFF9-C9541D9A0862}" dt="2024-09-26T05:48:30.839" v="7" actId="478"/>
          <ac:picMkLst>
            <pc:docMk/>
            <pc:sldMk cId="3710009049" sldId="259"/>
            <ac:picMk id="12" creationId="{D85EE0BE-FF11-B589-FDAB-AE67E63BB865}"/>
          </ac:picMkLst>
        </pc:picChg>
        <pc:picChg chg="del">
          <ac:chgData name="איתי ברטוב" userId="f737b9de-d88e-49d0-8572-5a671752ca5b" providerId="ADAL" clId="{02402922-2B6D-4997-BFF9-C9541D9A0862}" dt="2024-09-26T05:48:56.362" v="10" actId="478"/>
          <ac:picMkLst>
            <pc:docMk/>
            <pc:sldMk cId="3710009049" sldId="259"/>
            <ac:picMk id="14" creationId="{4BBC4612-7A65-A94E-CC0D-E65C4859AA15}"/>
          </ac:picMkLst>
        </pc:picChg>
        <pc:picChg chg="mod">
          <ac:chgData name="איתי ברטוב" userId="f737b9de-d88e-49d0-8572-5a671752ca5b" providerId="ADAL" clId="{02402922-2B6D-4997-BFF9-C9541D9A0862}" dt="2024-09-26T05:48:19.627" v="5" actId="1076"/>
          <ac:picMkLst>
            <pc:docMk/>
            <pc:sldMk cId="3710009049" sldId="259"/>
            <ac:picMk id="21" creationId="{C92823E9-CC21-2E00-F055-50E6C28E3BE1}"/>
          </ac:picMkLst>
        </pc:picChg>
      </pc:sldChg>
      <pc:sldChg chg="add">
        <pc:chgData name="איתי ברטוב" userId="f737b9de-d88e-49d0-8572-5a671752ca5b" providerId="ADAL" clId="{02402922-2B6D-4997-BFF9-C9541D9A0862}" dt="2024-09-26T05:47:35.468" v="0" actId="2890"/>
        <pc:sldMkLst>
          <pc:docMk/>
          <pc:sldMk cId="1292936654" sldId="268"/>
        </pc:sldMkLst>
      </pc:sldChg>
    </pc:docChg>
  </pc:docChgLst>
  <pc:docChgLst>
    <pc:chgData name="עדי סוקולובסקי - רכז טיולים תנועתי" userId="e3873a73-889e-4e2a-8bb4-765376bf5ce8" providerId="ADAL" clId="{A2A8C79B-EFF1-49D6-9D90-5D9463222F5E}"/>
    <pc:docChg chg="custSel modSld">
      <pc:chgData name="עדי סוקולובסקי - רכז טיולים תנועתי" userId="e3873a73-889e-4e2a-8bb4-765376bf5ce8" providerId="ADAL" clId="{A2A8C79B-EFF1-49D6-9D90-5D9463222F5E}" dt="2023-11-08T07:39:53.160" v="0" actId="478"/>
      <pc:docMkLst>
        <pc:docMk/>
      </pc:docMkLst>
      <pc:sldChg chg="delSp mod">
        <pc:chgData name="עדי סוקולובסקי - רכז טיולים תנועתי" userId="e3873a73-889e-4e2a-8bb4-765376bf5ce8" providerId="ADAL" clId="{A2A8C79B-EFF1-49D6-9D90-5D9463222F5E}" dt="2023-11-08T07:39:53.160" v="0" actId="478"/>
        <pc:sldMkLst>
          <pc:docMk/>
          <pc:sldMk cId="4137171310" sldId="256"/>
        </pc:sldMkLst>
        <pc:picChg chg="del">
          <ac:chgData name="עדי סוקולובסקי - רכז טיולים תנועתי" userId="e3873a73-889e-4e2a-8bb4-765376bf5ce8" providerId="ADAL" clId="{A2A8C79B-EFF1-49D6-9D90-5D9463222F5E}" dt="2023-11-08T07:39:53.160" v="0" actId="478"/>
          <ac:picMkLst>
            <pc:docMk/>
            <pc:sldMk cId="4137171310" sldId="256"/>
            <ac:picMk id="3" creationId="{F1DB9CC7-C591-4B4C-D26B-773B3DB43F57}"/>
          </ac:picMkLst>
        </pc:picChg>
      </pc:sldChg>
    </pc:docChg>
  </pc:docChgLst>
  <pc:docChgLst>
    <pc:chgData name="מחלקת מפעלים וארגון- מייל מחלקתי" userId="8efe78d1-a801-460b-9d54-e55bbcda9a21" providerId="ADAL" clId="{B4894748-513F-412B-9D9B-0AC166D92B9A}"/>
    <pc:docChg chg="modSld">
      <pc:chgData name="מחלקת מפעלים וארגון- מייל מחלקתי" userId="8efe78d1-a801-460b-9d54-e55bbcda9a21" providerId="ADAL" clId="{B4894748-513F-412B-9D9B-0AC166D92B9A}" dt="2024-09-16T09:39:41.319" v="831" actId="404"/>
      <pc:docMkLst>
        <pc:docMk/>
      </pc:docMkLst>
      <pc:sldChg chg="modSp mod">
        <pc:chgData name="מחלקת מפעלים וארגון- מייל מחלקתי" userId="8efe78d1-a801-460b-9d54-e55bbcda9a21" providerId="ADAL" clId="{B4894748-513F-412B-9D9B-0AC166D92B9A}" dt="2024-09-16T09:31:59.001" v="12" actId="20577"/>
        <pc:sldMkLst>
          <pc:docMk/>
          <pc:sldMk cId="2695426844" sldId="258"/>
        </pc:sldMkLst>
        <pc:spChg chg="mod">
          <ac:chgData name="מחלקת מפעלים וארגון- מייל מחלקתי" userId="8efe78d1-a801-460b-9d54-e55bbcda9a21" providerId="ADAL" clId="{B4894748-513F-412B-9D9B-0AC166D92B9A}" dt="2024-09-16T09:31:59.001" v="12" actId="20577"/>
          <ac:spMkLst>
            <pc:docMk/>
            <pc:sldMk cId="2695426844" sldId="258"/>
            <ac:spMk id="3" creationId="{4FAA22B4-64B7-3003-5C79-BDB510CC31D9}"/>
          </ac:spMkLst>
        </pc:spChg>
      </pc:sldChg>
      <pc:sldChg chg="modSp">
        <pc:chgData name="מחלקת מפעלים וארגון- מייל מחלקתי" userId="8efe78d1-a801-460b-9d54-e55bbcda9a21" providerId="ADAL" clId="{B4894748-513F-412B-9D9B-0AC166D92B9A}" dt="2024-09-16T09:36:37.049" v="573" actId="20577"/>
        <pc:sldMkLst>
          <pc:docMk/>
          <pc:sldMk cId="2318517454" sldId="263"/>
        </pc:sldMkLst>
        <pc:spChg chg="mod">
          <ac:chgData name="מחלקת מפעלים וארגון- מייל מחלקתי" userId="8efe78d1-a801-460b-9d54-e55bbcda9a21" providerId="ADAL" clId="{B4894748-513F-412B-9D9B-0AC166D92B9A}" dt="2024-09-16T09:36:37.049" v="573" actId="20577"/>
          <ac:spMkLst>
            <pc:docMk/>
            <pc:sldMk cId="2318517454" sldId="263"/>
            <ac:spMk id="3" creationId="{DC2DA0AC-4327-C7BE-5174-93E622CDBBAB}"/>
          </ac:spMkLst>
        </pc:spChg>
      </pc:sldChg>
      <pc:sldChg chg="modSp modAnim">
        <pc:chgData name="מחלקת מפעלים וארגון- מייל מחלקתי" userId="8efe78d1-a801-460b-9d54-e55bbcda9a21" providerId="ADAL" clId="{B4894748-513F-412B-9D9B-0AC166D92B9A}" dt="2024-09-16T09:38:07.542" v="757" actId="20577"/>
        <pc:sldMkLst>
          <pc:docMk/>
          <pc:sldMk cId="2449636734" sldId="264"/>
        </pc:sldMkLst>
        <pc:spChg chg="mod">
          <ac:chgData name="מחלקת מפעלים וארגון- מייל מחלקתי" userId="8efe78d1-a801-460b-9d54-e55bbcda9a21" providerId="ADAL" clId="{B4894748-513F-412B-9D9B-0AC166D92B9A}" dt="2024-09-16T09:38:07.542" v="757" actId="20577"/>
          <ac:spMkLst>
            <pc:docMk/>
            <pc:sldMk cId="2449636734" sldId="264"/>
            <ac:spMk id="3" creationId="{338284EE-63E0-751B-B28F-8254989CE13F}"/>
          </ac:spMkLst>
        </pc:spChg>
      </pc:sldChg>
      <pc:sldChg chg="modSp mod modAnim">
        <pc:chgData name="מחלקת מפעלים וארגון- מייל מחלקתי" userId="8efe78d1-a801-460b-9d54-e55bbcda9a21" providerId="ADAL" clId="{B4894748-513F-412B-9D9B-0AC166D92B9A}" dt="2024-09-16T09:39:24.674" v="827" actId="20577"/>
        <pc:sldMkLst>
          <pc:docMk/>
          <pc:sldMk cId="249114231" sldId="265"/>
        </pc:sldMkLst>
        <pc:spChg chg="mod">
          <ac:chgData name="מחלקת מפעלים וארגון- מייל מחלקתי" userId="8efe78d1-a801-460b-9d54-e55bbcda9a21" providerId="ADAL" clId="{B4894748-513F-412B-9D9B-0AC166D92B9A}" dt="2024-09-16T09:38:21.485" v="758" actId="1076"/>
          <ac:spMkLst>
            <pc:docMk/>
            <pc:sldMk cId="249114231" sldId="265"/>
            <ac:spMk id="2" creationId="{D7097684-8F51-8FD3-F7CD-816DDAA81D08}"/>
          </ac:spMkLst>
        </pc:spChg>
        <pc:spChg chg="mod">
          <ac:chgData name="מחלקת מפעלים וארגון- מייל מחלקתי" userId="8efe78d1-a801-460b-9d54-e55bbcda9a21" providerId="ADAL" clId="{B4894748-513F-412B-9D9B-0AC166D92B9A}" dt="2024-09-16T09:39:24.674" v="827" actId="20577"/>
          <ac:spMkLst>
            <pc:docMk/>
            <pc:sldMk cId="249114231" sldId="265"/>
            <ac:spMk id="3" creationId="{BA04D0A8-B2B3-B167-C844-8084432B5786}"/>
          </ac:spMkLst>
        </pc:spChg>
      </pc:sldChg>
      <pc:sldChg chg="modNotesTx">
        <pc:chgData name="מחלקת מפעלים וארגון- מייל מחלקתי" userId="8efe78d1-a801-460b-9d54-e55bbcda9a21" providerId="ADAL" clId="{B4894748-513F-412B-9D9B-0AC166D92B9A}" dt="2024-09-16T09:39:41.319" v="831" actId="404"/>
        <pc:sldMkLst>
          <pc:docMk/>
          <pc:sldMk cId="4212238042" sldId="267"/>
        </pc:sldMkLst>
      </pc:sldChg>
    </pc:docChg>
  </pc:docChgLst>
  <pc:docChgLst>
    <pc:chgData name="עדי סוקולובסקי - רכז טיולים תנועתי" userId="e3873a73-889e-4e2a-8bb4-765376bf5ce8" providerId="ADAL" clId="{9BBB1508-C97D-4C07-9DBF-4DD675BDDEA1}"/>
    <pc:docChg chg="undo redo custSel addSld delSld modSld sldOrd">
      <pc:chgData name="עדי סוקולובסקי - רכז טיולים תנועתי" userId="e3873a73-889e-4e2a-8bb4-765376bf5ce8" providerId="ADAL" clId="{9BBB1508-C97D-4C07-9DBF-4DD675BDDEA1}" dt="2024-08-29T13:22:57.662" v="2788" actId="1076"/>
      <pc:docMkLst>
        <pc:docMk/>
      </pc:docMkLst>
      <pc:sldChg chg="addSp modSp mod ord">
        <pc:chgData name="עדי סוקולובסקי - רכז טיולים תנועתי" userId="e3873a73-889e-4e2a-8bb4-765376bf5ce8" providerId="ADAL" clId="{9BBB1508-C97D-4C07-9DBF-4DD675BDDEA1}" dt="2024-08-27T15:11:39.101" v="2783" actId="2711"/>
        <pc:sldMkLst>
          <pc:docMk/>
          <pc:sldMk cId="4137171310" sldId="256"/>
        </pc:sldMkLst>
        <pc:spChg chg="add mod">
          <ac:chgData name="עדי סוקולובסקי - רכז טיולים תנועתי" userId="e3873a73-889e-4e2a-8bb4-765376bf5ce8" providerId="ADAL" clId="{9BBB1508-C97D-4C07-9DBF-4DD675BDDEA1}" dt="2024-08-27T15:11:39.101" v="2783" actId="2711"/>
          <ac:spMkLst>
            <pc:docMk/>
            <pc:sldMk cId="4137171310" sldId="256"/>
            <ac:spMk id="2" creationId="{D7097684-8F51-8FD3-F7CD-816DDAA81D08}"/>
          </ac:spMkLst>
        </pc:spChg>
        <pc:picChg chg="mod">
          <ac:chgData name="עדי סוקולובסקי - רכז טיולים תנועתי" userId="e3873a73-889e-4e2a-8bb4-765376bf5ce8" providerId="ADAL" clId="{9BBB1508-C97D-4C07-9DBF-4DD675BDDEA1}" dt="2024-08-27T15:11:20.186" v="2781" actId="1076"/>
          <ac:picMkLst>
            <pc:docMk/>
            <pc:sldMk cId="4137171310" sldId="256"/>
            <ac:picMk id="5" creationId="{F09AD891-A5B8-244C-B986-BCDFB0435D4A}"/>
          </ac:picMkLst>
        </pc:picChg>
      </pc:sldChg>
      <pc:sldChg chg="addSp delSp modSp new del mod">
        <pc:chgData name="עדי סוקולובסקי - רכז טיולים תנועתי" userId="e3873a73-889e-4e2a-8bb4-765376bf5ce8" providerId="ADAL" clId="{9BBB1508-C97D-4C07-9DBF-4DD675BDDEA1}" dt="2024-08-21T09:51:18.898" v="76" actId="2696"/>
        <pc:sldMkLst>
          <pc:docMk/>
          <pc:sldMk cId="4138623156" sldId="257"/>
        </pc:sldMkLst>
        <pc:spChg chg="add mod">
          <ac:chgData name="עדי סוקולובסקי - רכז טיולים תנועתי" userId="e3873a73-889e-4e2a-8bb4-765376bf5ce8" providerId="ADAL" clId="{9BBB1508-C97D-4C07-9DBF-4DD675BDDEA1}" dt="2024-08-21T09:50:37.013" v="61" actId="20577"/>
          <ac:spMkLst>
            <pc:docMk/>
            <pc:sldMk cId="4138623156" sldId="257"/>
            <ac:spMk id="2" creationId="{17178DAB-91FF-C614-49A4-1B56DF86B0BF}"/>
          </ac:spMkLst>
        </pc:spChg>
        <pc:graphicFrameChg chg="add del modGraphic">
          <ac:chgData name="עדי סוקולובסקי - רכז טיולים תנועתי" userId="e3873a73-889e-4e2a-8bb4-765376bf5ce8" providerId="ADAL" clId="{9BBB1508-C97D-4C07-9DBF-4DD675BDDEA1}" dt="2024-08-21T09:50:36.307" v="60" actId="27309"/>
          <ac:graphicFrameMkLst>
            <pc:docMk/>
            <pc:sldMk cId="4138623156" sldId="257"/>
            <ac:graphicFrameMk id="4" creationId="{6CBD7C0B-F368-FF68-AEC9-28328E4E316A}"/>
          </ac:graphicFrameMkLst>
        </pc:graphicFrameChg>
      </pc:sldChg>
      <pc:sldChg chg="del">
        <pc:chgData name="עדי סוקולובסקי - רכז טיולים תנועתי" userId="e3873a73-889e-4e2a-8bb4-765376bf5ce8" providerId="ADAL" clId="{9BBB1508-C97D-4C07-9DBF-4DD675BDDEA1}" dt="2024-08-21T09:48:04.619" v="0" actId="47"/>
        <pc:sldMkLst>
          <pc:docMk/>
          <pc:sldMk cId="2157946110" sldId="258"/>
        </pc:sldMkLst>
      </pc:sldChg>
      <pc:sldChg chg="addSp delSp modSp add mod modAnim modNotesTx">
        <pc:chgData name="עדי סוקולובסקי - רכז טיולים תנועתי" userId="e3873a73-889e-4e2a-8bb4-765376bf5ce8" providerId="ADAL" clId="{9BBB1508-C97D-4C07-9DBF-4DD675BDDEA1}" dt="2024-08-27T15:09:25.335" v="2778" actId="20577"/>
        <pc:sldMkLst>
          <pc:docMk/>
          <pc:sldMk cId="2695426844" sldId="258"/>
        </pc:sldMkLst>
        <pc:spChg chg="mod">
          <ac:chgData name="עדי סוקולובסקי - רכז טיולים תנועתי" userId="e3873a73-889e-4e2a-8bb4-765376bf5ce8" providerId="ADAL" clId="{9BBB1508-C97D-4C07-9DBF-4DD675BDDEA1}" dt="2024-08-21T09:51:12.164" v="75" actId="1076"/>
          <ac:spMkLst>
            <pc:docMk/>
            <pc:sldMk cId="2695426844" sldId="258"/>
            <ac:spMk id="2" creationId="{D7097684-8F51-8FD3-F7CD-816DDAA81D08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5:03:10.288" v="2561" actId="113"/>
          <ac:spMkLst>
            <pc:docMk/>
            <pc:sldMk cId="2695426844" sldId="258"/>
            <ac:spMk id="3" creationId="{4FAA22B4-64B7-3003-5C79-BDB510CC31D9}"/>
          </ac:spMkLst>
        </pc:spChg>
        <pc:spChg chg="add">
          <ac:chgData name="עדי סוקולובסקי - רכז טיולים תנועתי" userId="e3873a73-889e-4e2a-8bb4-765376bf5ce8" providerId="ADAL" clId="{9BBB1508-C97D-4C07-9DBF-4DD675BDDEA1}" dt="2024-08-27T13:59:51.018" v="2114"/>
          <ac:spMkLst>
            <pc:docMk/>
            <pc:sldMk cId="2695426844" sldId="258"/>
            <ac:spMk id="4" creationId="{68E8F6B0-4507-961A-BA69-571CD8610160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3:59:58.805" v="2120"/>
          <ac:spMkLst>
            <pc:docMk/>
            <pc:sldMk cId="2695426844" sldId="258"/>
            <ac:spMk id="6" creationId="{16D7F192-A167-FA95-1B76-606E27EFE7D8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3:59:58.214" v="2119"/>
          <ac:spMkLst>
            <pc:docMk/>
            <pc:sldMk cId="2695426844" sldId="258"/>
            <ac:spMk id="7" creationId="{3E6E43AF-46C6-F7FD-C2DF-C48D095F63FC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3:59:57.932" v="2118"/>
          <ac:spMkLst>
            <pc:docMk/>
            <pc:sldMk cId="2695426844" sldId="258"/>
            <ac:spMk id="8" creationId="{9C4714BB-E47E-FC28-E2BD-0310D22320BF}"/>
          </ac:spMkLst>
        </pc:spChg>
        <pc:picChg chg="del">
          <ac:chgData name="עדי סוקולובסקי - רכז טיולים תנועתי" userId="e3873a73-889e-4e2a-8bb4-765376bf5ce8" providerId="ADAL" clId="{9BBB1508-C97D-4C07-9DBF-4DD675BDDEA1}" dt="2024-08-27T14:02:01.687" v="2121"/>
          <ac:picMkLst>
            <pc:docMk/>
            <pc:sldMk cId="2695426844" sldId="258"/>
            <ac:picMk id="5" creationId="{F09AD891-A5B8-244C-B986-BCDFB0435D4A}"/>
          </ac:picMkLst>
        </pc:picChg>
        <pc:picChg chg="add mod">
          <ac:chgData name="עדי סוקולובסקי - רכז טיולים תנועתי" userId="e3873a73-889e-4e2a-8bb4-765376bf5ce8" providerId="ADAL" clId="{9BBB1508-C97D-4C07-9DBF-4DD675BDDEA1}" dt="2024-08-27T14:02:08.898" v="2123"/>
          <ac:picMkLst>
            <pc:docMk/>
            <pc:sldMk cId="2695426844" sldId="258"/>
            <ac:picMk id="9" creationId="{9AE77A0C-F063-D023-B22F-600BD69CDA77}"/>
          </ac:picMkLst>
        </pc:picChg>
        <pc:picChg chg="add mod">
          <ac:chgData name="עדי סוקולובסקי - רכז טיולים תנועתי" userId="e3873a73-889e-4e2a-8bb4-765376bf5ce8" providerId="ADAL" clId="{9BBB1508-C97D-4C07-9DBF-4DD675BDDEA1}" dt="2024-08-27T15:03:20.295" v="2563" actId="14100"/>
          <ac:picMkLst>
            <pc:docMk/>
            <pc:sldMk cId="2695426844" sldId="258"/>
            <ac:picMk id="10" creationId="{326E2FAC-2A31-C78F-E91E-0E48C79D6623}"/>
          </ac:picMkLst>
        </pc:picChg>
        <pc:picChg chg="add mod ord">
          <ac:chgData name="עדי סוקולובסקי - רכז טיולים תנועתי" userId="e3873a73-889e-4e2a-8bb4-765376bf5ce8" providerId="ADAL" clId="{9BBB1508-C97D-4C07-9DBF-4DD675BDDEA1}" dt="2024-08-27T14:09:23.544" v="2132" actId="167"/>
          <ac:picMkLst>
            <pc:docMk/>
            <pc:sldMk cId="2695426844" sldId="258"/>
            <ac:picMk id="11" creationId="{835DB4C6-CD62-8173-4C3A-031AF5400BD3}"/>
          </ac:picMkLst>
        </pc:picChg>
      </pc:sldChg>
      <pc:sldChg chg="new del">
        <pc:chgData name="עדי סוקולובסקי - רכז טיולים תנועתי" userId="e3873a73-889e-4e2a-8bb4-765376bf5ce8" providerId="ADAL" clId="{9BBB1508-C97D-4C07-9DBF-4DD675BDDEA1}" dt="2024-08-21T09:51:29.616" v="78" actId="47"/>
        <pc:sldMkLst>
          <pc:docMk/>
          <pc:sldMk cId="2064184442" sldId="259"/>
        </pc:sldMkLst>
      </pc:sldChg>
      <pc:sldChg chg="add del ord">
        <pc:chgData name="עדי סוקולובסקי - רכז טיולים תנועתי" userId="e3873a73-889e-4e2a-8bb4-765376bf5ce8" providerId="ADAL" clId="{9BBB1508-C97D-4C07-9DBF-4DD675BDDEA1}" dt="2024-08-21T09:51:41.359" v="82" actId="47"/>
        <pc:sldMkLst>
          <pc:docMk/>
          <pc:sldMk cId="2162609856" sldId="259"/>
        </pc:sldMkLst>
      </pc:sldChg>
      <pc:sldChg chg="addSp delSp modSp add mod delAnim modAnim">
        <pc:chgData name="עדי סוקולובסקי - רכז טיולים תנועתי" userId="e3873a73-889e-4e2a-8bb4-765376bf5ce8" providerId="ADAL" clId="{9BBB1508-C97D-4C07-9DBF-4DD675BDDEA1}" dt="2024-08-29T13:22:57.662" v="2788" actId="1076"/>
        <pc:sldMkLst>
          <pc:docMk/>
          <pc:sldMk cId="3710009049" sldId="259"/>
        </pc:sldMkLst>
        <pc:spChg chg="mod">
          <ac:chgData name="עדי סוקולובסקי - רכז טיולים תנועתי" userId="e3873a73-889e-4e2a-8bb4-765376bf5ce8" providerId="ADAL" clId="{9BBB1508-C97D-4C07-9DBF-4DD675BDDEA1}" dt="2024-08-21T09:52:00.708" v="107" actId="20577"/>
          <ac:spMkLst>
            <pc:docMk/>
            <pc:sldMk cId="3710009049" sldId="259"/>
            <ac:spMk id="2" creationId="{D7097684-8F51-8FD3-F7CD-816DDAA81D08}"/>
          </ac:spMkLst>
        </pc:spChg>
        <pc:spChg chg="add del mod">
          <ac:chgData name="עדי סוקולובסקי - רכז טיולים תנועתי" userId="e3873a73-889e-4e2a-8bb4-765376bf5ce8" providerId="ADAL" clId="{9BBB1508-C97D-4C07-9DBF-4DD675BDDEA1}" dt="2024-08-27T14:34:41.726" v="2264" actId="478"/>
          <ac:spMkLst>
            <pc:docMk/>
            <pc:sldMk cId="3710009049" sldId="259"/>
            <ac:spMk id="3" creationId="{4D686407-B051-8092-AB60-AE0F1543FC52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9T13:22:57.662" v="2788" actId="1076"/>
          <ac:spMkLst>
            <pc:docMk/>
            <pc:sldMk cId="3710009049" sldId="259"/>
            <ac:spMk id="16" creationId="{CC50458B-25AC-DB6E-76A1-A1DB567D3603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9T13:22:48.604" v="2787" actId="1076"/>
          <ac:spMkLst>
            <pc:docMk/>
            <pc:sldMk cId="3710009049" sldId="259"/>
            <ac:spMk id="17" creationId="{B1203214-543B-C125-E05D-59C06E1B948C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34:52.884" v="2265" actId="1076"/>
          <ac:spMkLst>
            <pc:docMk/>
            <pc:sldMk cId="3710009049" sldId="259"/>
            <ac:spMk id="18" creationId="{3D3B7F4F-2289-9583-C8E0-BD3EE84E162E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34:52.884" v="2265" actId="1076"/>
          <ac:spMkLst>
            <pc:docMk/>
            <pc:sldMk cId="3710009049" sldId="259"/>
            <ac:spMk id="19" creationId="{3C486E8A-1D88-E9BA-7D9E-436BD3764E57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34:52.884" v="2265" actId="1076"/>
          <ac:spMkLst>
            <pc:docMk/>
            <pc:sldMk cId="3710009049" sldId="259"/>
            <ac:spMk id="20" creationId="{D4A8E506-3620-3136-5FB3-8BFD93AF7DE4}"/>
          </ac:spMkLst>
        </pc:spChg>
        <pc:picChg chg="del mod ord">
          <ac:chgData name="עדי סוקולובסקי - רכז טיולים תנועתי" userId="e3873a73-889e-4e2a-8bb4-765376bf5ce8" providerId="ADAL" clId="{9BBB1508-C97D-4C07-9DBF-4DD675BDDEA1}" dt="2024-08-27T14:24:54.141" v="2188" actId="478"/>
          <ac:picMkLst>
            <pc:docMk/>
            <pc:sldMk cId="3710009049" sldId="259"/>
            <ac:picMk id="5" creationId="{F09AD891-A5B8-244C-B986-BCDFB0435D4A}"/>
          </ac:picMkLst>
        </pc:picChg>
        <pc:picChg chg="add mod">
          <ac:chgData name="עדי סוקולובסקי - רכז טיולים תנועתי" userId="e3873a73-889e-4e2a-8bb4-765376bf5ce8" providerId="ADAL" clId="{9BBB1508-C97D-4C07-9DBF-4DD675BDDEA1}" dt="2024-08-27T14:34:52.884" v="2265" actId="1076"/>
          <ac:picMkLst>
            <pc:docMk/>
            <pc:sldMk cId="3710009049" sldId="259"/>
            <ac:picMk id="6" creationId="{B512BD81-6B7E-23A5-7B2C-0C7AB255B936}"/>
          </ac:picMkLst>
        </pc:picChg>
        <pc:picChg chg="add mod">
          <ac:chgData name="עדי סוקולובסקי - רכז טיולים תנועתי" userId="e3873a73-889e-4e2a-8bb4-765376bf5ce8" providerId="ADAL" clId="{9BBB1508-C97D-4C07-9DBF-4DD675BDDEA1}" dt="2024-08-27T14:34:52.884" v="2265" actId="1076"/>
          <ac:picMkLst>
            <pc:docMk/>
            <pc:sldMk cId="3710009049" sldId="259"/>
            <ac:picMk id="8" creationId="{662960E2-4322-BCAA-2E3F-E683F305E007}"/>
          </ac:picMkLst>
        </pc:picChg>
        <pc:picChg chg="add mod">
          <ac:chgData name="עדי סוקולובסקי - רכז טיולים תנועתי" userId="e3873a73-889e-4e2a-8bb4-765376bf5ce8" providerId="ADAL" clId="{9BBB1508-C97D-4C07-9DBF-4DD675BDDEA1}" dt="2024-08-27T14:34:52.884" v="2265" actId="1076"/>
          <ac:picMkLst>
            <pc:docMk/>
            <pc:sldMk cId="3710009049" sldId="259"/>
            <ac:picMk id="10" creationId="{D031E854-107D-3B01-0CCB-D6008DEF2AAD}"/>
          </ac:picMkLst>
        </pc:picChg>
        <pc:picChg chg="add mod">
          <ac:chgData name="עדי סוקולובסקי - רכז טיולים תנועתי" userId="e3873a73-889e-4e2a-8bb4-765376bf5ce8" providerId="ADAL" clId="{9BBB1508-C97D-4C07-9DBF-4DD675BDDEA1}" dt="2024-08-27T14:34:52.884" v="2265" actId="1076"/>
          <ac:picMkLst>
            <pc:docMk/>
            <pc:sldMk cId="3710009049" sldId="259"/>
            <ac:picMk id="12" creationId="{D85EE0BE-FF11-B589-FDAB-AE67E63BB865}"/>
          </ac:picMkLst>
        </pc:picChg>
        <pc:picChg chg="add mod">
          <ac:chgData name="עדי סוקולובסקי - רכז טיולים תנועתי" userId="e3873a73-889e-4e2a-8bb4-765376bf5ce8" providerId="ADAL" clId="{9BBB1508-C97D-4C07-9DBF-4DD675BDDEA1}" dt="2024-08-27T14:34:52.884" v="2265" actId="1076"/>
          <ac:picMkLst>
            <pc:docMk/>
            <pc:sldMk cId="3710009049" sldId="259"/>
            <ac:picMk id="14" creationId="{4BBC4612-7A65-A94E-CC0D-E65C4859AA15}"/>
          </ac:picMkLst>
        </pc:picChg>
        <pc:picChg chg="add mod ord">
          <ac:chgData name="עדי סוקולובסקי - רכז טיולים תנועתי" userId="e3873a73-889e-4e2a-8bb4-765376bf5ce8" providerId="ADAL" clId="{9BBB1508-C97D-4C07-9DBF-4DD675BDDEA1}" dt="2024-08-27T15:01:24.936" v="2551" actId="167"/>
          <ac:picMkLst>
            <pc:docMk/>
            <pc:sldMk cId="3710009049" sldId="259"/>
            <ac:picMk id="21" creationId="{C92823E9-CC21-2E00-F055-50E6C28E3BE1}"/>
          </ac:picMkLst>
        </pc:picChg>
      </pc:sldChg>
      <pc:sldChg chg="new del">
        <pc:chgData name="עדי סוקולובסקי - רכז טיולים תנועתי" userId="e3873a73-889e-4e2a-8bb4-765376bf5ce8" providerId="ADAL" clId="{9BBB1508-C97D-4C07-9DBF-4DD675BDDEA1}" dt="2024-08-21T09:56:12.007" v="286" actId="2696"/>
        <pc:sldMkLst>
          <pc:docMk/>
          <pc:sldMk cId="746915408" sldId="260"/>
        </pc:sldMkLst>
      </pc:sldChg>
      <pc:sldChg chg="addSp delSp modSp add mod modAnim">
        <pc:chgData name="עדי סוקולובסקי - רכז טיולים תנועתי" userId="e3873a73-889e-4e2a-8bb4-765376bf5ce8" providerId="ADAL" clId="{9BBB1508-C97D-4C07-9DBF-4DD675BDDEA1}" dt="2024-08-27T15:12:58.174" v="2786" actId="208"/>
        <pc:sldMkLst>
          <pc:docMk/>
          <pc:sldMk cId="1928012264" sldId="261"/>
        </pc:sldMkLst>
        <pc:spChg chg="mod">
          <ac:chgData name="עדי סוקולובסקי - רכז טיולים תנועתי" userId="e3873a73-889e-4e2a-8bb4-765376bf5ce8" providerId="ADAL" clId="{9BBB1508-C97D-4C07-9DBF-4DD675BDDEA1}" dt="2024-08-21T09:52:18.806" v="131" actId="20577"/>
          <ac:spMkLst>
            <pc:docMk/>
            <pc:sldMk cId="1928012264" sldId="261"/>
            <ac:spMk id="2" creationId="{D7097684-8F51-8FD3-F7CD-816DDAA81D08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42:51.981" v="2474" actId="1076"/>
          <ac:spMkLst>
            <pc:docMk/>
            <pc:sldMk cId="1928012264" sldId="261"/>
            <ac:spMk id="3" creationId="{2E22EAA4-1DDA-42C5-9EA7-C5DA160ED60D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44:37.898" v="2515" actId="1076"/>
          <ac:spMkLst>
            <pc:docMk/>
            <pc:sldMk cId="1928012264" sldId="261"/>
            <ac:spMk id="6" creationId="{E5FDDE3E-64B0-C768-0FCF-2890C31DA315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5:12:54.987" v="2784" actId="208"/>
          <ac:spMkLst>
            <pc:docMk/>
            <pc:sldMk cId="1928012264" sldId="261"/>
            <ac:spMk id="7" creationId="{8B4A30DC-5E06-9F4F-7A5E-B582C6B3B897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5:12:58.174" v="2786" actId="208"/>
          <ac:spMkLst>
            <pc:docMk/>
            <pc:sldMk cId="1928012264" sldId="261"/>
            <ac:spMk id="8" creationId="{06DEF4DA-9A23-8274-7B6F-E75D6BE7548B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42:39.546" v="2472" actId="1076"/>
          <ac:spMkLst>
            <pc:docMk/>
            <pc:sldMk cId="1928012264" sldId="261"/>
            <ac:spMk id="9" creationId="{A38E4393-1D81-5134-DD5D-72AFE4E3CC1A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43:24.505" v="2475"/>
          <ac:spMkLst>
            <pc:docMk/>
            <pc:sldMk cId="1928012264" sldId="261"/>
            <ac:spMk id="11" creationId="{227F2698-046E-18A1-8471-E57A5D2942A7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43:24.505" v="2475"/>
          <ac:spMkLst>
            <pc:docMk/>
            <pc:sldMk cId="1928012264" sldId="261"/>
            <ac:spMk id="12" creationId="{23FC521F-EFF9-474C-1F3C-665DBFC320B9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43:24.505" v="2475"/>
          <ac:spMkLst>
            <pc:docMk/>
            <pc:sldMk cId="1928012264" sldId="261"/>
            <ac:spMk id="13" creationId="{ED42E2D7-AD01-44C9-D012-37FACE446872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44:16.900" v="2513" actId="20577"/>
          <ac:spMkLst>
            <pc:docMk/>
            <pc:sldMk cId="1928012264" sldId="261"/>
            <ac:spMk id="14" creationId="{37CB73DD-1820-3AD7-38D3-8C63AA2B5CB2}"/>
          </ac:spMkLst>
        </pc:spChg>
        <pc:picChg chg="mod">
          <ac:chgData name="עדי סוקולובסקי - רכז טיולים תנועתי" userId="e3873a73-889e-4e2a-8bb4-765376bf5ce8" providerId="ADAL" clId="{9BBB1508-C97D-4C07-9DBF-4DD675BDDEA1}" dt="2024-08-27T14:44:38.485" v="2516" actId="1076"/>
          <ac:picMkLst>
            <pc:docMk/>
            <pc:sldMk cId="1928012264" sldId="261"/>
            <ac:picMk id="5" creationId="{F09AD891-A5B8-244C-B986-BCDFB0435D4A}"/>
          </ac:picMkLst>
        </pc:picChg>
        <pc:picChg chg="add del mod">
          <ac:chgData name="עדי סוקולובסקי - רכז טיולים תנועתי" userId="e3873a73-889e-4e2a-8bb4-765376bf5ce8" providerId="ADAL" clId="{9BBB1508-C97D-4C07-9DBF-4DD675BDDEA1}" dt="2024-08-27T14:43:34.147" v="2477" actId="478"/>
          <ac:picMkLst>
            <pc:docMk/>
            <pc:sldMk cId="1928012264" sldId="261"/>
            <ac:picMk id="10" creationId="{255DDAD9-D0EF-E30C-B794-950724EF1728}"/>
          </ac:picMkLst>
        </pc:picChg>
      </pc:sldChg>
      <pc:sldChg chg="modSp add del mod">
        <pc:chgData name="עדי סוקולובסקי - רכז טיולים תנועתי" userId="e3873a73-889e-4e2a-8bb4-765376bf5ce8" providerId="ADAL" clId="{9BBB1508-C97D-4C07-9DBF-4DD675BDDEA1}" dt="2024-08-25T14:38:32.114" v="837" actId="2696"/>
        <pc:sldMkLst>
          <pc:docMk/>
          <pc:sldMk cId="4254277393" sldId="262"/>
        </pc:sldMkLst>
        <pc:spChg chg="mod">
          <ac:chgData name="עדי סוקולובסקי - רכז טיולים תנועתי" userId="e3873a73-889e-4e2a-8bb4-765376bf5ce8" providerId="ADAL" clId="{9BBB1508-C97D-4C07-9DBF-4DD675BDDEA1}" dt="2024-08-21T09:52:36.249" v="151" actId="20577"/>
          <ac:spMkLst>
            <pc:docMk/>
            <pc:sldMk cId="4254277393" sldId="262"/>
            <ac:spMk id="2" creationId="{D7097684-8F51-8FD3-F7CD-816DDAA81D08}"/>
          </ac:spMkLst>
        </pc:spChg>
      </pc:sldChg>
      <pc:sldChg chg="addSp modSp add mod modAnim">
        <pc:chgData name="עדי סוקולובסקי - רכז טיולים תנועתי" userId="e3873a73-889e-4e2a-8bb4-765376bf5ce8" providerId="ADAL" clId="{9BBB1508-C97D-4C07-9DBF-4DD675BDDEA1}" dt="2024-08-27T14:49:27.828" v="2534" actId="12"/>
        <pc:sldMkLst>
          <pc:docMk/>
          <pc:sldMk cId="2318517454" sldId="263"/>
        </pc:sldMkLst>
        <pc:spChg chg="mod">
          <ac:chgData name="עדי סוקולובסקי - רכז טיולים תנועתי" userId="e3873a73-889e-4e2a-8bb4-765376bf5ce8" providerId="ADAL" clId="{9BBB1508-C97D-4C07-9DBF-4DD675BDDEA1}" dt="2024-08-21T09:52:56.474" v="175" actId="20577"/>
          <ac:spMkLst>
            <pc:docMk/>
            <pc:sldMk cId="2318517454" sldId="263"/>
            <ac:spMk id="2" creationId="{D7097684-8F51-8FD3-F7CD-816DDAA81D08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49:27.828" v="2534" actId="12"/>
          <ac:spMkLst>
            <pc:docMk/>
            <pc:sldMk cId="2318517454" sldId="263"/>
            <ac:spMk id="3" creationId="{DC2DA0AC-4327-C7BE-5174-93E622CDBBAB}"/>
          </ac:spMkLst>
        </pc:spChg>
      </pc:sldChg>
      <pc:sldChg chg="addSp delSp modSp add mod modAnim">
        <pc:chgData name="עדי סוקולובסקי - רכז טיולים תנועתי" userId="e3873a73-889e-4e2a-8bb4-765376bf5ce8" providerId="ADAL" clId="{9BBB1508-C97D-4C07-9DBF-4DD675BDDEA1}" dt="2024-08-27T14:57:31.926" v="2546" actId="108"/>
        <pc:sldMkLst>
          <pc:docMk/>
          <pc:sldMk cId="2449636734" sldId="264"/>
        </pc:sldMkLst>
        <pc:spChg chg="mod">
          <ac:chgData name="עדי סוקולובסקי - רכז טיולים תנועתי" userId="e3873a73-889e-4e2a-8bb4-765376bf5ce8" providerId="ADAL" clId="{9BBB1508-C97D-4C07-9DBF-4DD675BDDEA1}" dt="2024-08-21T09:53:41.366" v="199" actId="20577"/>
          <ac:spMkLst>
            <pc:docMk/>
            <pc:sldMk cId="2449636734" sldId="264"/>
            <ac:spMk id="2" creationId="{D7097684-8F51-8FD3-F7CD-816DDAA81D08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57:31.926" v="2546" actId="108"/>
          <ac:spMkLst>
            <pc:docMk/>
            <pc:sldMk cId="2449636734" sldId="264"/>
            <ac:spMk id="3" creationId="{338284EE-63E0-751B-B28F-8254989CE13F}"/>
          </ac:spMkLst>
        </pc:spChg>
        <pc:spChg chg="add del mod">
          <ac:chgData name="עדי סוקולובסקי - רכז טיולים תנועתי" userId="e3873a73-889e-4e2a-8bb4-765376bf5ce8" providerId="ADAL" clId="{9BBB1508-C97D-4C07-9DBF-4DD675BDDEA1}" dt="2024-08-27T14:54:21.398" v="2541" actId="478"/>
          <ac:spMkLst>
            <pc:docMk/>
            <pc:sldMk cId="2449636734" sldId="264"/>
            <ac:spMk id="9" creationId="{004AFDAB-43BA-CD5F-EDB4-DA07E2B0876C}"/>
          </ac:spMkLst>
        </pc:spChg>
        <pc:picChg chg="add mod">
          <ac:chgData name="עדי סוקולובסקי - רכז טיולים תנועתי" userId="e3873a73-889e-4e2a-8bb4-765376bf5ce8" providerId="ADAL" clId="{9BBB1508-C97D-4C07-9DBF-4DD675BDDEA1}" dt="2024-08-27T14:52:10.049" v="2537" actId="931"/>
          <ac:picMkLst>
            <pc:docMk/>
            <pc:sldMk cId="2449636734" sldId="264"/>
            <ac:picMk id="6" creationId="{C2F261E6-E60C-06E4-30C8-D6130A6090BA}"/>
          </ac:picMkLst>
        </pc:picChg>
        <pc:picChg chg="add del mod">
          <ac:chgData name="עדי סוקולובסקי - רכז טיולים תנועתי" userId="e3873a73-889e-4e2a-8bb4-765376bf5ce8" providerId="ADAL" clId="{9BBB1508-C97D-4C07-9DBF-4DD675BDDEA1}" dt="2024-08-27T14:54:21.398" v="2541" actId="478"/>
          <ac:picMkLst>
            <pc:docMk/>
            <pc:sldMk cId="2449636734" sldId="264"/>
            <ac:picMk id="8" creationId="{B2F6A2EF-F8C1-559E-82BD-347A4AF6E7DF}"/>
          </ac:picMkLst>
        </pc:picChg>
      </pc:sldChg>
      <pc:sldChg chg="addSp modSp add mod modAnim">
        <pc:chgData name="עדי סוקולובסקי - רכז טיולים תנועתי" userId="e3873a73-889e-4e2a-8bb4-765376bf5ce8" providerId="ADAL" clId="{9BBB1508-C97D-4C07-9DBF-4DD675BDDEA1}" dt="2024-08-27T14:58:08.521" v="2548" actId="2710"/>
        <pc:sldMkLst>
          <pc:docMk/>
          <pc:sldMk cId="249114231" sldId="265"/>
        </pc:sldMkLst>
        <pc:spChg chg="mod">
          <ac:chgData name="עדי סוקולובסקי - רכז טיולים תנועתי" userId="e3873a73-889e-4e2a-8bb4-765376bf5ce8" providerId="ADAL" clId="{9BBB1508-C97D-4C07-9DBF-4DD675BDDEA1}" dt="2024-08-21T09:54:08.449" v="212" actId="20577"/>
          <ac:spMkLst>
            <pc:docMk/>
            <pc:sldMk cId="249114231" sldId="265"/>
            <ac:spMk id="2" creationId="{D7097684-8F51-8FD3-F7CD-816DDAA81D08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4:58:08.521" v="2548" actId="2710"/>
          <ac:spMkLst>
            <pc:docMk/>
            <pc:sldMk cId="249114231" sldId="265"/>
            <ac:spMk id="3" creationId="{BA04D0A8-B2B3-B167-C844-8084432B5786}"/>
          </ac:spMkLst>
        </pc:spChg>
      </pc:sldChg>
      <pc:sldChg chg="modSp add del mod">
        <pc:chgData name="עדי סוקולובסקי - רכז טיולים תנועתי" userId="e3873a73-889e-4e2a-8bb4-765376bf5ce8" providerId="ADAL" clId="{9BBB1508-C97D-4C07-9DBF-4DD675BDDEA1}" dt="2024-08-27T11:41:00.252" v="1306" actId="2696"/>
        <pc:sldMkLst>
          <pc:docMk/>
          <pc:sldMk cId="244141870" sldId="266"/>
        </pc:sldMkLst>
        <pc:spChg chg="mod">
          <ac:chgData name="עדי סוקולובסקי - רכז טיולים תנועתי" userId="e3873a73-889e-4e2a-8bb4-765376bf5ce8" providerId="ADAL" clId="{9BBB1508-C97D-4C07-9DBF-4DD675BDDEA1}" dt="2024-08-21T09:54:57.485" v="238" actId="20577"/>
          <ac:spMkLst>
            <pc:docMk/>
            <pc:sldMk cId="244141870" sldId="266"/>
            <ac:spMk id="2" creationId="{D7097684-8F51-8FD3-F7CD-816DDAA81D08}"/>
          </ac:spMkLst>
        </pc:spChg>
      </pc:sldChg>
      <pc:sldChg chg="addSp delSp modSp add mod modNotesTx">
        <pc:chgData name="עדי סוקולובסקי - רכז טיולים תנועתי" userId="e3873a73-889e-4e2a-8bb4-765376bf5ce8" providerId="ADAL" clId="{9BBB1508-C97D-4C07-9DBF-4DD675BDDEA1}" dt="2024-08-27T15:08:56.585" v="2726" actId="20577"/>
        <pc:sldMkLst>
          <pc:docMk/>
          <pc:sldMk cId="4212238042" sldId="267"/>
        </pc:sldMkLst>
        <pc:spChg chg="mod">
          <ac:chgData name="עדי סוקולובסקי - רכז טיולים תנועתי" userId="e3873a73-889e-4e2a-8bb4-765376bf5ce8" providerId="ADAL" clId="{9BBB1508-C97D-4C07-9DBF-4DD675BDDEA1}" dt="2024-08-27T12:44:29.924" v="1821" actId="21"/>
          <ac:spMkLst>
            <pc:docMk/>
            <pc:sldMk cId="4212238042" sldId="267"/>
            <ac:spMk id="2" creationId="{D7097684-8F51-8FD3-F7CD-816DDAA81D08}"/>
          </ac:spMkLst>
        </pc:spChg>
        <pc:spChg chg="add del mod">
          <ac:chgData name="עדי סוקולובסקי - רכז טיולים תנועתי" userId="e3873a73-889e-4e2a-8bb4-765376bf5ce8" providerId="ADAL" clId="{9BBB1508-C97D-4C07-9DBF-4DD675BDDEA1}" dt="2024-08-27T13:16:46.320" v="2080" actId="478"/>
          <ac:spMkLst>
            <pc:docMk/>
            <pc:sldMk cId="4212238042" sldId="267"/>
            <ac:spMk id="3" creationId="{9D1EAC93-4547-638A-E686-6D885DF03164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3:17:00.016" v="2081" actId="1076"/>
          <ac:spMkLst>
            <pc:docMk/>
            <pc:sldMk cId="4212238042" sldId="267"/>
            <ac:spMk id="4" creationId="{172DC4EF-F743-90FB-921E-0F4098463748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3:17:09.904" v="2082" actId="1076"/>
          <ac:spMkLst>
            <pc:docMk/>
            <pc:sldMk cId="4212238042" sldId="267"/>
            <ac:spMk id="6" creationId="{DF56C56B-2F22-21BC-6588-BC0183F065F1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3:17:17.821" v="2083" actId="1076"/>
          <ac:spMkLst>
            <pc:docMk/>
            <pc:sldMk cId="4212238042" sldId="267"/>
            <ac:spMk id="7" creationId="{281C525F-EE33-C582-0AB4-B6E8DED81708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3:17:24.154" v="2084" actId="1076"/>
          <ac:spMkLst>
            <pc:docMk/>
            <pc:sldMk cId="4212238042" sldId="267"/>
            <ac:spMk id="8" creationId="{7E695C11-EFED-0601-4224-29655DCBA95C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3:17:51.605" v="2085" actId="1076"/>
          <ac:spMkLst>
            <pc:docMk/>
            <pc:sldMk cId="4212238042" sldId="267"/>
            <ac:spMk id="9" creationId="{1A579C60-8CD6-2B4E-3890-AE2504F7B7C9}"/>
          </ac:spMkLst>
        </pc:spChg>
        <pc:spChg chg="add mod">
          <ac:chgData name="עדי סוקולובסקי - רכז טיולים תנועתי" userId="e3873a73-889e-4e2a-8bb4-765376bf5ce8" providerId="ADAL" clId="{9BBB1508-C97D-4C07-9DBF-4DD675BDDEA1}" dt="2024-08-27T13:17:58.429" v="2086" actId="1076"/>
          <ac:spMkLst>
            <pc:docMk/>
            <pc:sldMk cId="4212238042" sldId="267"/>
            <ac:spMk id="10" creationId="{4B1EA8E0-2C8F-28E9-FAB9-451A4D0D7A94}"/>
          </ac:spMkLst>
        </pc:spChg>
      </pc:sldChg>
      <pc:sldChg chg="add del">
        <pc:chgData name="עדי סוקולובסקי - רכז טיולים תנועתי" userId="e3873a73-889e-4e2a-8bb4-765376bf5ce8" providerId="ADAL" clId="{9BBB1508-C97D-4C07-9DBF-4DD675BDDEA1}" dt="2024-08-27T14:09:05.674" v="2130"/>
        <pc:sldMkLst>
          <pc:docMk/>
          <pc:sldMk cId="1995331324" sldId="268"/>
        </pc:sldMkLst>
      </pc:sldChg>
      <pc:sldChg chg="new del">
        <pc:chgData name="עדי סוקולובסקי - רכז טיולים תנועתי" userId="e3873a73-889e-4e2a-8bb4-765376bf5ce8" providerId="ADAL" clId="{9BBB1508-C97D-4C07-9DBF-4DD675BDDEA1}" dt="2024-08-27T14:10:27.392" v="2135" actId="680"/>
        <pc:sldMkLst>
          <pc:docMk/>
          <pc:sldMk cId="3859299428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FBEECE-30F8-486E-BAAE-DAFC0A8EA990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732F79-C32C-4AC6-A1EE-EF7809A9E6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393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- בתמונה – שני נחלים שזורמים לאגם אחד – איגום בטבע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32F79-C32C-4AC6-A1EE-EF7809A9E63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22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32F79-C32C-4AC6-A1EE-EF7809A9E63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670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32F79-C32C-4AC6-A1EE-EF7809A9E63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794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e-IL" dirty="0"/>
              <a:t>עזר – נוהל איגום משאבים תנועתי </a:t>
            </a:r>
          </a:p>
          <a:p>
            <a:pPr marL="171450" indent="-171450">
              <a:buFontTx/>
              <a:buChar char="-"/>
            </a:pPr>
            <a:r>
              <a:rPr lang="he-IL" sz="900" dirty="0"/>
              <a:t>תוצר – טיפים ומסקנות של מי </a:t>
            </a:r>
            <a:r>
              <a:rPr lang="he-IL" sz="900" dirty="0" err="1"/>
              <a:t>שאיגם</a:t>
            </a:r>
            <a:r>
              <a:rPr lang="he-IL" sz="900" dirty="0"/>
              <a:t> משאבים, חוזה רכזי/</a:t>
            </a:r>
            <a:r>
              <a:rPr lang="he-IL" sz="900" dirty="0" err="1"/>
              <a:t>ות</a:t>
            </a:r>
            <a:r>
              <a:rPr lang="he-IL" sz="900" dirty="0"/>
              <a:t> מפעלים וארגון על קווים מנחים לאיגום ביניהם במפעלים השונים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32F79-C32C-4AC6-A1EE-EF7809A9E63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17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097684-8F51-8FD3-F7CD-816DDAA81D08}"/>
              </a:ext>
            </a:extLst>
          </p:cNvPr>
          <p:cNvSpPr txBox="1"/>
          <p:nvPr/>
        </p:nvSpPr>
        <p:spPr>
          <a:xfrm>
            <a:off x="1010039" y="2644170"/>
            <a:ext cx="712392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אִגּוּם</a:t>
            </a:r>
            <a:r>
              <a:rPr lang="he-IL" sz="9600" b="1" dirty="0">
                <a:latin typeface="David" panose="020E0502060401010101" pitchFamily="34" charset="-79"/>
                <a:cs typeface="David" panose="020E0502060401010101" pitchFamily="34" charset="-79"/>
              </a:rPr>
              <a:t> מַשְׁאַבִּים</a:t>
            </a:r>
          </a:p>
        </p:txBody>
      </p:sp>
    </p:spTree>
    <p:extLst>
      <p:ext uri="{BB962C8B-B14F-4D97-AF65-F5344CB8AC3E}">
        <p14:creationId xmlns:p14="http://schemas.microsoft.com/office/powerpoint/2010/main" val="413717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835DB4C6-CD62-8173-4C3A-031AF5400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097684-8F51-8FD3-F7CD-816DDAA81D08}"/>
              </a:ext>
            </a:extLst>
          </p:cNvPr>
          <p:cNvSpPr txBox="1"/>
          <p:nvPr/>
        </p:nvSpPr>
        <p:spPr>
          <a:xfrm>
            <a:off x="1010039" y="824701"/>
            <a:ext cx="71239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מה זה?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FAA22B4-64B7-3003-5C79-BDB510CC31D9}"/>
              </a:ext>
            </a:extLst>
          </p:cNvPr>
          <p:cNvSpPr txBox="1"/>
          <p:nvPr/>
        </p:nvSpPr>
        <p:spPr>
          <a:xfrm>
            <a:off x="4814598" y="1740839"/>
            <a:ext cx="3319363" cy="5009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באופן כללי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– תהליך שבו משאבים שונים נאספים ומאוחדים יחד כדי לשפר את היעילות והשימוש בהם.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בתנועת הצופים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– איגוד המשאבים השונים במפעל מסוים אל תוך מסגרת אחת תוך יצירת שיתוף פעולה עם הנהגה נוספת או יותר.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326E2FAC-2A31-C78F-E91E-0E48C79D6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45" y="2015412"/>
            <a:ext cx="4124660" cy="38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2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תמונה 20">
            <a:extLst>
              <a:ext uri="{FF2B5EF4-FFF2-40B4-BE49-F238E27FC236}">
                <a16:creationId xmlns:a16="http://schemas.microsoft.com/office/drawing/2014/main" id="{C92823E9-CC21-2E00-F055-50E6C28E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971"/>
            <a:ext cx="9144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097684-8F51-8FD3-F7CD-816DDAA81D08}"/>
              </a:ext>
            </a:extLst>
          </p:cNvPr>
          <p:cNvSpPr txBox="1"/>
          <p:nvPr/>
        </p:nvSpPr>
        <p:spPr>
          <a:xfrm>
            <a:off x="1010039" y="824701"/>
            <a:ext cx="71239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למה צריך את זה?</a:t>
            </a:r>
          </a:p>
        </p:txBody>
      </p:sp>
    </p:spTree>
    <p:extLst>
      <p:ext uri="{BB962C8B-B14F-4D97-AF65-F5344CB8AC3E}">
        <p14:creationId xmlns:p14="http://schemas.microsoft.com/office/powerpoint/2010/main" val="371000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תמונה 20">
            <a:extLst>
              <a:ext uri="{FF2B5EF4-FFF2-40B4-BE49-F238E27FC236}">
                <a16:creationId xmlns:a16="http://schemas.microsoft.com/office/drawing/2014/main" id="{C92823E9-CC21-2E00-F055-50E6C28E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097684-8F51-8FD3-F7CD-816DDAA81D08}"/>
              </a:ext>
            </a:extLst>
          </p:cNvPr>
          <p:cNvSpPr txBox="1"/>
          <p:nvPr/>
        </p:nvSpPr>
        <p:spPr>
          <a:xfrm>
            <a:off x="1010039" y="824701"/>
            <a:ext cx="71239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למה צריך את זה?</a:t>
            </a:r>
          </a:p>
        </p:txBody>
      </p:sp>
      <p:pic>
        <p:nvPicPr>
          <p:cNvPr id="6" name="גרפיקה 5" descr="מטבעות קו מיתאר">
            <a:extLst>
              <a:ext uri="{FF2B5EF4-FFF2-40B4-BE49-F238E27FC236}">
                <a16:creationId xmlns:a16="http://schemas.microsoft.com/office/drawing/2014/main" id="{B512BD81-6B7E-23A5-7B2C-0C7AB255B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9509" y="3150627"/>
            <a:ext cx="914400" cy="914400"/>
          </a:xfrm>
          <a:prstGeom prst="rect">
            <a:avLst/>
          </a:prstGeom>
        </p:spPr>
      </p:pic>
      <p:pic>
        <p:nvPicPr>
          <p:cNvPr id="8" name="גרפיקה 7" descr="לחיים קו מיתאר">
            <a:extLst>
              <a:ext uri="{FF2B5EF4-FFF2-40B4-BE49-F238E27FC236}">
                <a16:creationId xmlns:a16="http://schemas.microsoft.com/office/drawing/2014/main" id="{662960E2-4322-BCAA-2E3F-E683F305E0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421" y="3155835"/>
            <a:ext cx="914400" cy="914400"/>
          </a:xfrm>
          <a:prstGeom prst="rect">
            <a:avLst/>
          </a:prstGeom>
        </p:spPr>
      </p:pic>
      <p:pic>
        <p:nvPicPr>
          <p:cNvPr id="10" name="גרפיקה 9" descr="צלחות מסתובבות קו מיתאר">
            <a:extLst>
              <a:ext uri="{FF2B5EF4-FFF2-40B4-BE49-F238E27FC236}">
                <a16:creationId xmlns:a16="http://schemas.microsoft.com/office/drawing/2014/main" id="{D031E854-107D-3B01-0CCB-D6008DEF2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987" y="3150627"/>
            <a:ext cx="914400" cy="914400"/>
          </a:xfrm>
          <a:prstGeom prst="rect">
            <a:avLst/>
          </a:prstGeom>
        </p:spPr>
      </p:pic>
      <p:pic>
        <p:nvPicPr>
          <p:cNvPr id="12" name="גרפיקה 11" descr="שעון חול 60% קו מיתאר">
            <a:extLst>
              <a:ext uri="{FF2B5EF4-FFF2-40B4-BE49-F238E27FC236}">
                <a16:creationId xmlns:a16="http://schemas.microsoft.com/office/drawing/2014/main" id="{D85EE0BE-FF11-B589-FDAB-AE67E63BB8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4465" y="3155835"/>
            <a:ext cx="914400" cy="914400"/>
          </a:xfrm>
          <a:prstGeom prst="rect">
            <a:avLst/>
          </a:prstGeom>
        </p:spPr>
      </p:pic>
      <p:pic>
        <p:nvPicPr>
          <p:cNvPr id="14" name="גרפיקה 13" descr="קיימות קו מיתאר">
            <a:extLst>
              <a:ext uri="{FF2B5EF4-FFF2-40B4-BE49-F238E27FC236}">
                <a16:creationId xmlns:a16="http://schemas.microsoft.com/office/drawing/2014/main" id="{4BBC4612-7A65-A94E-CC0D-E65C4859AA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6943" y="3150627"/>
            <a:ext cx="914400" cy="91440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C50458B-25AC-DB6E-76A1-A1DB567D3603}"/>
              </a:ext>
            </a:extLst>
          </p:cNvPr>
          <p:cNvSpPr txBox="1"/>
          <p:nvPr/>
        </p:nvSpPr>
        <p:spPr>
          <a:xfrm>
            <a:off x="6877624" y="2751268"/>
            <a:ext cx="138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חיסכון כלכלי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B1203214-543B-C125-E05D-59C06E1B948C}"/>
              </a:ext>
            </a:extLst>
          </p:cNvPr>
          <p:cNvSpPr txBox="1"/>
          <p:nvPr/>
        </p:nvSpPr>
        <p:spPr>
          <a:xfrm>
            <a:off x="5388054" y="2751268"/>
            <a:ext cx="1489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חיסכון לוגיסטי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D3B7F4F-2289-9583-C8E0-BD3EE84E162E}"/>
              </a:ext>
            </a:extLst>
          </p:cNvPr>
          <p:cNvSpPr txBox="1"/>
          <p:nvPr/>
        </p:nvSpPr>
        <p:spPr>
          <a:xfrm>
            <a:off x="3832889" y="2751268"/>
            <a:ext cx="138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חיסכון בזמן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3C486E8A-1D88-E9BA-7D9E-436BD3764E57}"/>
              </a:ext>
            </a:extLst>
          </p:cNvPr>
          <p:cNvSpPr txBox="1"/>
          <p:nvPr/>
        </p:nvSpPr>
        <p:spPr>
          <a:xfrm>
            <a:off x="2160413" y="2751268"/>
            <a:ext cx="138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קיימות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D4A8E506-3620-3136-5FB3-8BFD93AF7DE4}"/>
              </a:ext>
            </a:extLst>
          </p:cNvPr>
          <p:cNvSpPr txBox="1"/>
          <p:nvPr/>
        </p:nvSpPr>
        <p:spPr>
          <a:xfrm>
            <a:off x="788154" y="2751268"/>
            <a:ext cx="1599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יצירת שותפויות</a:t>
            </a:r>
          </a:p>
        </p:txBody>
      </p:sp>
    </p:spTree>
    <p:extLst>
      <p:ext uri="{BB962C8B-B14F-4D97-AF65-F5344CB8AC3E}">
        <p14:creationId xmlns:p14="http://schemas.microsoft.com/office/powerpoint/2010/main" val="12929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62"/>
            <a:ext cx="9144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097684-8F51-8FD3-F7CD-816DDAA81D08}"/>
              </a:ext>
            </a:extLst>
          </p:cNvPr>
          <p:cNvSpPr txBox="1"/>
          <p:nvPr/>
        </p:nvSpPr>
        <p:spPr>
          <a:xfrm>
            <a:off x="1010039" y="824701"/>
            <a:ext cx="71239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מתי עושים את זה?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E22EAA4-1DDA-42C5-9EA7-C5DA160ED60D}"/>
              </a:ext>
            </a:extLst>
          </p:cNvPr>
          <p:cNvSpPr txBox="1"/>
          <p:nvPr/>
        </p:nvSpPr>
        <p:spPr>
          <a:xfrm>
            <a:off x="5270434" y="1895688"/>
            <a:ext cx="2997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כאשר הפעילות מתרחשת במקביל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5FDDE3E-64B0-C768-0FCF-2890C31DA315}"/>
              </a:ext>
            </a:extLst>
          </p:cNvPr>
          <p:cNvSpPr txBox="1"/>
          <p:nvPr/>
        </p:nvSpPr>
        <p:spPr>
          <a:xfrm>
            <a:off x="815650" y="1895688"/>
            <a:ext cx="350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כאשר הפעילות מתרחשת בצורה צמודה</a:t>
            </a:r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8B4A30DC-5E06-9F4F-7A5E-B582C6B3B897}"/>
              </a:ext>
            </a:extLst>
          </p:cNvPr>
          <p:cNvSpPr/>
          <p:nvPr/>
        </p:nvSpPr>
        <p:spPr>
          <a:xfrm>
            <a:off x="6466114" y="2439123"/>
            <a:ext cx="606490" cy="109975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06DEF4DA-9A23-8274-7B6F-E75D6BE7548B}"/>
              </a:ext>
            </a:extLst>
          </p:cNvPr>
          <p:cNvSpPr/>
          <p:nvPr/>
        </p:nvSpPr>
        <p:spPr>
          <a:xfrm>
            <a:off x="2265784" y="2439123"/>
            <a:ext cx="606490" cy="109975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38E4393-1D81-5134-DD5D-72AFE4E3CC1A}"/>
              </a:ext>
            </a:extLst>
          </p:cNvPr>
          <p:cNvSpPr txBox="1"/>
          <p:nvPr/>
        </p:nvSpPr>
        <p:spPr>
          <a:xfrm>
            <a:off x="5136113" y="3708715"/>
            <a:ext cx="326649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שתי הנהגות/שבטים או יותר מקיימים פעילות באותו תא שטח באותו הזמן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7CB73DD-1820-3AD7-38D3-8C63AA2B5CB2}"/>
              </a:ext>
            </a:extLst>
          </p:cNvPr>
          <p:cNvSpPr txBox="1"/>
          <p:nvPr/>
        </p:nvSpPr>
        <p:spPr>
          <a:xfrm>
            <a:off x="934811" y="3708715"/>
            <a:ext cx="326649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שתי הנהגות/שבטים או יותר מקיימים פעילות באותו תא שטח בראש זנב – אחד יוצא אחד נכנס</a:t>
            </a:r>
          </a:p>
        </p:txBody>
      </p:sp>
    </p:spTree>
    <p:extLst>
      <p:ext uri="{BB962C8B-B14F-4D97-AF65-F5344CB8AC3E}">
        <p14:creationId xmlns:p14="http://schemas.microsoft.com/office/powerpoint/2010/main" val="19280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097684-8F51-8FD3-F7CD-816DDAA81D08}"/>
              </a:ext>
            </a:extLst>
          </p:cNvPr>
          <p:cNvSpPr txBox="1"/>
          <p:nvPr/>
        </p:nvSpPr>
        <p:spPr>
          <a:xfrm>
            <a:off x="1010039" y="824701"/>
            <a:ext cx="71239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איך עושים את זה נכון?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C2DA0AC-4327-C7BE-5174-93E622CDBBAB}"/>
              </a:ext>
            </a:extLst>
          </p:cNvPr>
          <p:cNvSpPr txBox="1"/>
          <p:nvPr/>
        </p:nvSpPr>
        <p:spPr>
          <a:xfrm>
            <a:off x="895739" y="1903445"/>
            <a:ext cx="7238222" cy="42126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עבודה מול נוהל איגום משאבים במפעלי התנועה – הבדל בין עיקר לתפל בציוד והמשאבים שמאגמים.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הכנה מוקדמת בתוך ההנהגה – הבנת הצרכים שלי, הגדלת מעגלים ורתימת שותפים (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מרכז.ת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ההנהגה,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מרכזי.ות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וראשי.ות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השבטים, צוות ההנהגה).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הכנה מוקדמת מול ההנהגה הנוספת – ישיבת תיאום ראשונית ואח"כ תיאום המפגשים כדי לקדם את התהליך.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גיבוי כל הסכם על הכתב – החל מסיכומי פגישות וכלה בהסכם לפי הפורמט התנועתי (כולל נספחי רשימות ציוד וחיובים בין יחידות).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מעורבות מטה התנועה באיגום המשאבים – חיבור נציג/ת מח' מפעלים וארגון, מנהלי המרחבים, אגף תפעול ורכש.</a:t>
            </a:r>
          </a:p>
        </p:txBody>
      </p:sp>
    </p:spTree>
    <p:extLst>
      <p:ext uri="{BB962C8B-B14F-4D97-AF65-F5344CB8AC3E}">
        <p14:creationId xmlns:p14="http://schemas.microsoft.com/office/powerpoint/2010/main" val="23185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097684-8F51-8FD3-F7CD-816DDAA81D08}"/>
              </a:ext>
            </a:extLst>
          </p:cNvPr>
          <p:cNvSpPr txBox="1"/>
          <p:nvPr/>
        </p:nvSpPr>
        <p:spPr>
          <a:xfrm>
            <a:off x="1010039" y="824701"/>
            <a:ext cx="71239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ממה אנחנו רוצים להימנע?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38284EE-63E0-751B-B28F-8254989CE13F}"/>
              </a:ext>
            </a:extLst>
          </p:cNvPr>
          <p:cNvSpPr txBox="1"/>
          <p:nvPr/>
        </p:nvSpPr>
        <p:spPr>
          <a:xfrm>
            <a:off x="895739" y="1903445"/>
            <a:ext cx="7238222" cy="27930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David" panose="020E0502060401010101" pitchFamily="34" charset="-79"/>
              <a:buChar char="×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חוזה שבעל פה.</a:t>
            </a:r>
          </a:p>
          <a:p>
            <a:pPr marL="285750" indent="-285750" algn="r" rtl="1">
              <a:lnSpc>
                <a:spcPct val="200000"/>
              </a:lnSpc>
              <a:buFont typeface="David" panose="020E0502060401010101" pitchFamily="34" charset="-79"/>
              <a:buChar char="×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סחבת של התהליך – בעיקר אחרי מפעל בשלב החזרת הציוד / מענה לאובדן או נזק.</a:t>
            </a:r>
          </a:p>
          <a:p>
            <a:pPr marL="285750" indent="-285750" algn="r" rtl="1">
              <a:lnSpc>
                <a:spcPct val="200000"/>
              </a:lnSpc>
              <a:buFont typeface="David" panose="020E0502060401010101" pitchFamily="34" charset="-79"/>
              <a:buChar char="×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חוסר הסכמה בין הנהגות – שימוש בגורם שלישי לפתרון.</a:t>
            </a:r>
          </a:p>
          <a:p>
            <a:pPr marL="285750" indent="-285750" algn="r" rtl="1">
              <a:lnSpc>
                <a:spcPct val="200000"/>
              </a:lnSpc>
              <a:buFont typeface="David" panose="020E0502060401010101" pitchFamily="34" charset="-79"/>
              <a:buChar char="×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יצירת איגום לא משתלם כלכלית ולוגיסטית – עיקר ותפל.</a:t>
            </a:r>
          </a:p>
        </p:txBody>
      </p:sp>
    </p:spTree>
    <p:extLst>
      <p:ext uri="{BB962C8B-B14F-4D97-AF65-F5344CB8AC3E}">
        <p14:creationId xmlns:p14="http://schemas.microsoft.com/office/powerpoint/2010/main" val="24496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097684-8F51-8FD3-F7CD-816DDAA81D08}"/>
              </a:ext>
            </a:extLst>
          </p:cNvPr>
          <p:cNvSpPr txBox="1"/>
          <p:nvPr/>
        </p:nvSpPr>
        <p:spPr>
          <a:xfrm>
            <a:off x="1043727" y="549875"/>
            <a:ext cx="71239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שלבים לביצוע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A04D0A8-B2B3-B167-C844-8084432B5786}"/>
              </a:ext>
            </a:extLst>
          </p:cNvPr>
          <p:cNvSpPr txBox="1"/>
          <p:nvPr/>
        </p:nvSpPr>
        <p:spPr>
          <a:xfrm>
            <a:off x="929427" y="1561748"/>
            <a:ext cx="7238222" cy="49398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מיפוי הפוטנציאל לאיגום בשלב אישורי התוכניות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בדיקת כדאיות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תיאום ציפיות – משאבים, ספקים, לוחות זמנים, גורמים מעורבים, מיפוי חניון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חלוקת משימות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כתיבת הסכמי החלפות ציוד ע"פ הפורמט התנועתי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עירוב כל הגורמים הרלוונטיים – הנהגה, מטה, דרג מתנדב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קביעת נקודות בקרה לפני הביצוע ובמהלכו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קביעת קווים מנחים כלליים לשיטת העבודה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מקרים ותגובות – איך אנחנו פותרים/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בעיות? (חוסרים, חוסר היענות, בעיות תקציביות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'..) מהו המענה להחלפות בין יחידות?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סיכום והתקזזות בין יחידות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1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097684-8F51-8FD3-F7CD-816DDAA81D08}"/>
              </a:ext>
            </a:extLst>
          </p:cNvPr>
          <p:cNvSpPr txBox="1"/>
          <p:nvPr/>
        </p:nvSpPr>
        <p:spPr>
          <a:xfrm>
            <a:off x="1010039" y="824701"/>
            <a:ext cx="7123922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חלוקה לשתי קבוצות</a:t>
            </a:r>
          </a:p>
          <a:p>
            <a:pPr marL="685800" indent="-685800" algn="ctr" rtl="1">
              <a:buFontTx/>
              <a:buChar char="-"/>
            </a:pP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72DC4EF-F743-90FB-921E-0F4098463748}"/>
              </a:ext>
            </a:extLst>
          </p:cNvPr>
          <p:cNvSpPr/>
          <p:nvPr/>
        </p:nvSpPr>
        <p:spPr>
          <a:xfrm>
            <a:off x="5145833" y="2034216"/>
            <a:ext cx="2873828" cy="3290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F56C56B-2F22-21BC-6588-BC0183F065F1}"/>
              </a:ext>
            </a:extLst>
          </p:cNvPr>
          <p:cNvSpPr/>
          <p:nvPr/>
        </p:nvSpPr>
        <p:spPr>
          <a:xfrm>
            <a:off x="1080020" y="2034216"/>
            <a:ext cx="2873828" cy="3290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b="1"/>
              <a:t>קבוצה 1 – </a:t>
            </a:r>
            <a:endParaRPr lang="en-US" b="1"/>
          </a:p>
          <a:p>
            <a:pPr algn="ctr" rtl="1"/>
            <a:br>
              <a:rPr lang="en-US"/>
            </a:br>
            <a:r>
              <a:rPr lang="he-IL"/>
              <a:t>רכזים/ות שביצעו איגום משאבים בקיץ האחרון</a:t>
            </a:r>
          </a:p>
          <a:p>
            <a:pPr algn="ctr" rtl="1"/>
            <a:r>
              <a:rPr 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טיפים ומסקנות מאיגום משאבים</a:t>
            </a:r>
            <a:endParaRPr lang="he-IL" sz="1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81C525F-EE33-C582-0AB4-B6E8DED81708}"/>
              </a:ext>
            </a:extLst>
          </p:cNvPr>
          <p:cNvSpPr txBox="1"/>
          <p:nvPr/>
        </p:nvSpPr>
        <p:spPr>
          <a:xfrm>
            <a:off x="5579706" y="2224004"/>
            <a:ext cx="200608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קבוצה 1 – 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רכזים/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שביצעו איגום משאבים בקיץ האחרון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E695C11-EFED-0601-4224-29655DCBA95C}"/>
              </a:ext>
            </a:extLst>
          </p:cNvPr>
          <p:cNvSpPr txBox="1"/>
          <p:nvPr/>
        </p:nvSpPr>
        <p:spPr>
          <a:xfrm>
            <a:off x="5552100" y="4048095"/>
            <a:ext cx="20496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טיפים ומסקנות מאיגום משאבים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A579C60-8CD6-2B4E-3890-AE2504F7B7C9}"/>
              </a:ext>
            </a:extLst>
          </p:cNvPr>
          <p:cNvSpPr txBox="1"/>
          <p:nvPr/>
        </p:nvSpPr>
        <p:spPr>
          <a:xfrm>
            <a:off x="1454796" y="2228671"/>
            <a:ext cx="200608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קבוצה 2 – 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רכזים/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שלא בצעו איגום משאבים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B1EA8E0-2C8F-28E9-FAB9-451A4D0D7A94}"/>
              </a:ext>
            </a:extLst>
          </p:cNvPr>
          <p:cNvSpPr txBox="1"/>
          <p:nvPr/>
        </p:nvSpPr>
        <p:spPr>
          <a:xfrm>
            <a:off x="1433024" y="3620350"/>
            <a:ext cx="20496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מעבר על נוהל איגום משאבים וסימון הערות כבסיס לחוזה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223804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5BE8721-2658-4E7C-A831-80F8AEC09554}">
  <we:reference id="wa200005566" version="3.0.0.2" store="he-I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10122</TotalTime>
  <Words>453</Words>
  <Application>Microsoft Office PowerPoint</Application>
  <PresentationFormat>‫הצגה על המסך (4:3)</PresentationFormat>
  <Paragraphs>55</Paragraphs>
  <Slides>9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David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איתי ברטוב</cp:lastModifiedBy>
  <cp:revision>1</cp:revision>
  <dcterms:created xsi:type="dcterms:W3CDTF">2021-06-06T09:36:39Z</dcterms:created>
  <dcterms:modified xsi:type="dcterms:W3CDTF">2024-09-26T05:49:02Z</dcterms:modified>
</cp:coreProperties>
</file>