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65" r:id="rId5"/>
    <p:sldId id="258" r:id="rId6"/>
    <p:sldId id="269" r:id="rId7"/>
    <p:sldId id="270" r:id="rId8"/>
    <p:sldId id="260" r:id="rId9"/>
    <p:sldId id="268" r:id="rId10"/>
    <p:sldId id="264" r:id="rId11"/>
  </p:sldIdLst>
  <p:sldSz cx="18288000" cy="10287000"/>
  <p:notesSz cx="6858000" cy="9144000"/>
  <p:embeddedFontLst>
    <p:embeddedFont>
      <p:font typeface="Assistant" pitchFamily="2" charset="-79"/>
      <p:regular r:id="rId13"/>
      <p:bold r:id="rId14"/>
    </p:embeddedFont>
    <p:embeddedFont>
      <p:font typeface="Assistant ExtraBold" pitchFamily="2" charset="-79"/>
      <p:bold r:id="rId15"/>
    </p:embeddedFont>
    <p:embeddedFont>
      <p:font typeface="Assistant Light" pitchFamily="2" charset="-79"/>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43C"/>
    <a:srgbClr val="1F867A"/>
    <a:srgbClr val="FDFAEC"/>
    <a:srgbClr val="FFFFFF"/>
    <a:srgbClr val="87CFC6"/>
    <a:srgbClr val="3C958A"/>
    <a:srgbClr val="FFCA9F"/>
    <a:srgbClr val="FFEBDB"/>
    <a:srgbClr val="DDE100"/>
    <a:srgbClr val="077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657FA-B188-4799-B388-E220C736454C}" v="323" dt="2024-08-21T11:34:04.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74" autoAdjust="0"/>
  </p:normalViewPr>
  <p:slideViewPr>
    <p:cSldViewPr snapToGrid="0">
      <p:cViewPr varScale="1">
        <p:scale>
          <a:sx n="31" d="100"/>
          <a:sy n="31" d="100"/>
        </p:scale>
        <p:origin x="1420" y="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יואב כהן" userId="S::yoavcohen@zofim.org.il::dc307cae-94c4-491e-8433-13175440937a" providerId="AD" clId="Web-{04D1A4A7-9962-3CCC-D010-3AADDC6D2292}"/>
    <pc:docChg chg="modSld">
      <pc:chgData name="יואב כהן" userId="S::yoavcohen@zofim.org.il::dc307cae-94c4-491e-8433-13175440937a" providerId="AD" clId="Web-{04D1A4A7-9962-3CCC-D010-3AADDC6D2292}" dt="2024-08-07T06:38:08.103" v="41" actId="20577"/>
      <pc:docMkLst>
        <pc:docMk/>
      </pc:docMkLst>
      <pc:sldChg chg="modSp">
        <pc:chgData name="יואב כהן" userId="S::yoavcohen@zofim.org.il::dc307cae-94c4-491e-8433-13175440937a" providerId="AD" clId="Web-{04D1A4A7-9962-3CCC-D010-3AADDC6D2292}" dt="2024-08-07T06:38:08.103" v="41" actId="20577"/>
        <pc:sldMkLst>
          <pc:docMk/>
          <pc:sldMk cId="0" sldId="257"/>
        </pc:sldMkLst>
        <pc:spChg chg="mod">
          <ac:chgData name="יואב כהן" userId="S::yoavcohen@zofim.org.il::dc307cae-94c4-491e-8433-13175440937a" providerId="AD" clId="Web-{04D1A4A7-9962-3CCC-D010-3AADDC6D2292}" dt="2024-08-07T06:38:08.103" v="41" actId="20577"/>
          <ac:spMkLst>
            <pc:docMk/>
            <pc:sldMk cId="0" sldId="257"/>
            <ac:spMk id="17" creationId="{133360B0-C97F-AAFB-3608-B951A0760727}"/>
          </ac:spMkLst>
        </pc:spChg>
      </pc:sldChg>
      <pc:sldChg chg="modSp">
        <pc:chgData name="יואב כהן" userId="S::yoavcohen@zofim.org.il::dc307cae-94c4-491e-8433-13175440937a" providerId="AD" clId="Web-{04D1A4A7-9962-3CCC-D010-3AADDC6D2292}" dt="2024-08-07T06:36:48.944" v="16" actId="20577"/>
        <pc:sldMkLst>
          <pc:docMk/>
          <pc:sldMk cId="0" sldId="260"/>
        </pc:sldMkLst>
        <pc:spChg chg="mod">
          <ac:chgData name="יואב כהן" userId="S::yoavcohen@zofim.org.il::dc307cae-94c4-491e-8433-13175440937a" providerId="AD" clId="Web-{04D1A4A7-9962-3CCC-D010-3AADDC6D2292}" dt="2024-08-07T06:36:48.944" v="16" actId="20577"/>
          <ac:spMkLst>
            <pc:docMk/>
            <pc:sldMk cId="0" sldId="260"/>
            <ac:spMk id="13" creationId="{4EE38EEB-7E9F-57B1-CAE8-69BCE574F860}"/>
          </ac:spMkLst>
        </pc:spChg>
      </pc:sldChg>
    </pc:docChg>
  </pc:docChgLst>
  <pc:docChgLst>
    <pc:chgData name="איה אמיתי" userId="05f380a9-2efc-4b0d-890a-34480815177f" providerId="ADAL" clId="{3C6DC4E0-C8B4-46F6-8AFD-E95D324A059A}"/>
    <pc:docChg chg="undo custSel modSld">
      <pc:chgData name="איה אמיתי" userId="05f380a9-2efc-4b0d-890a-34480815177f" providerId="ADAL" clId="{3C6DC4E0-C8B4-46F6-8AFD-E95D324A059A}" dt="2024-08-18T12:33:45.836" v="585" actId="1076"/>
      <pc:docMkLst>
        <pc:docMk/>
      </pc:docMkLst>
      <pc:sldChg chg="addSp delSp modSp mod">
        <pc:chgData name="איה אמיתי" userId="05f380a9-2efc-4b0d-890a-34480815177f" providerId="ADAL" clId="{3C6DC4E0-C8B4-46F6-8AFD-E95D324A059A}" dt="2024-08-18T12:33:45.836" v="585" actId="1076"/>
        <pc:sldMkLst>
          <pc:docMk/>
          <pc:sldMk cId="2812263752" sldId="266"/>
        </pc:sldMkLst>
        <pc:spChg chg="add mod">
          <ac:chgData name="איה אמיתי" userId="05f380a9-2efc-4b0d-890a-34480815177f" providerId="ADAL" clId="{3C6DC4E0-C8B4-46F6-8AFD-E95D324A059A}" dt="2024-08-18T11:58:45.346" v="494" actId="20577"/>
          <ac:spMkLst>
            <pc:docMk/>
            <pc:sldMk cId="2812263752" sldId="266"/>
            <ac:spMk id="14" creationId="{1CEE3AA1-7CE3-8420-BC42-C0C220CC4665}"/>
          </ac:spMkLst>
        </pc:spChg>
        <pc:spChg chg="add">
          <ac:chgData name="איה אמיתי" userId="05f380a9-2efc-4b0d-890a-34480815177f" providerId="ADAL" clId="{3C6DC4E0-C8B4-46F6-8AFD-E95D324A059A}" dt="2024-08-18T10:59:54.751" v="13"/>
          <ac:spMkLst>
            <pc:docMk/>
            <pc:sldMk cId="2812263752" sldId="266"/>
            <ac:spMk id="15" creationId="{EE3E9704-4D2F-CC5E-08B3-E891B5401D6F}"/>
          </ac:spMkLst>
        </pc:spChg>
        <pc:spChg chg="add del">
          <ac:chgData name="איה אמיתי" userId="05f380a9-2efc-4b0d-890a-34480815177f" providerId="ADAL" clId="{3C6DC4E0-C8B4-46F6-8AFD-E95D324A059A}" dt="2024-08-18T12:26:52.233" v="529" actId="478"/>
          <ac:spMkLst>
            <pc:docMk/>
            <pc:sldMk cId="2812263752" sldId="266"/>
            <ac:spMk id="16" creationId="{F2C879FB-CEC7-39E8-3AAC-5842A49355E4}"/>
          </ac:spMkLst>
        </pc:spChg>
        <pc:spChg chg="add del">
          <ac:chgData name="איה אמיתי" userId="05f380a9-2efc-4b0d-890a-34480815177f" providerId="ADAL" clId="{3C6DC4E0-C8B4-46F6-8AFD-E95D324A059A}" dt="2024-08-18T12:26:59.719" v="532" actId="478"/>
          <ac:spMkLst>
            <pc:docMk/>
            <pc:sldMk cId="2812263752" sldId="266"/>
            <ac:spMk id="17" creationId="{6DB5F691-7F3A-6046-C984-E062D524EC5E}"/>
          </ac:spMkLst>
        </pc:spChg>
        <pc:spChg chg="add del mod">
          <ac:chgData name="איה אמיתי" userId="05f380a9-2efc-4b0d-890a-34480815177f" providerId="ADAL" clId="{3C6DC4E0-C8B4-46F6-8AFD-E95D324A059A}" dt="2024-08-18T12:27:14.642" v="534" actId="478"/>
          <ac:spMkLst>
            <pc:docMk/>
            <pc:sldMk cId="2812263752" sldId="266"/>
            <ac:spMk id="18" creationId="{071DB8D7-ADDD-FB84-07A5-96CD76EC29A6}"/>
          </ac:spMkLst>
        </pc:spChg>
        <pc:spChg chg="add">
          <ac:chgData name="איה אמיתי" userId="05f380a9-2efc-4b0d-890a-34480815177f" providerId="ADAL" clId="{3C6DC4E0-C8B4-46F6-8AFD-E95D324A059A}" dt="2024-08-18T11:14:41.681" v="23" actId="22"/>
          <ac:spMkLst>
            <pc:docMk/>
            <pc:sldMk cId="2812263752" sldId="266"/>
            <ac:spMk id="19" creationId="{EA6BF843-9353-1D85-CCD4-08634FE233B5}"/>
          </ac:spMkLst>
        </pc:spChg>
        <pc:spChg chg="add mod">
          <ac:chgData name="איה אמיתי" userId="05f380a9-2efc-4b0d-890a-34480815177f" providerId="ADAL" clId="{3C6DC4E0-C8B4-46F6-8AFD-E95D324A059A}" dt="2024-08-18T11:56:44.391" v="455" actId="20577"/>
          <ac:spMkLst>
            <pc:docMk/>
            <pc:sldMk cId="2812263752" sldId="266"/>
            <ac:spMk id="22" creationId="{2D4C019D-6EED-C67B-ECE1-552A77B5C6E9}"/>
          </ac:spMkLst>
        </pc:spChg>
        <pc:spChg chg="add del mod">
          <ac:chgData name="איה אמיתי" userId="05f380a9-2efc-4b0d-890a-34480815177f" providerId="ADAL" clId="{3C6DC4E0-C8B4-46F6-8AFD-E95D324A059A}" dt="2024-08-18T12:27:43.183" v="536" actId="478"/>
          <ac:spMkLst>
            <pc:docMk/>
            <pc:sldMk cId="2812263752" sldId="266"/>
            <ac:spMk id="23" creationId="{DDD69E5F-CDFF-EFE3-C28F-2D09D94B6BE0}"/>
          </ac:spMkLst>
        </pc:spChg>
        <pc:spChg chg="mod">
          <ac:chgData name="איה אמיתי" userId="05f380a9-2efc-4b0d-890a-34480815177f" providerId="ADAL" clId="{3C6DC4E0-C8B4-46F6-8AFD-E95D324A059A}" dt="2024-08-18T11:20:10.060" v="55"/>
          <ac:spMkLst>
            <pc:docMk/>
            <pc:sldMk cId="2812263752" sldId="266"/>
            <ac:spMk id="24" creationId="{39D5A065-56F0-B9C9-316C-9BFDF702477A}"/>
          </ac:spMkLst>
        </pc:spChg>
        <pc:spChg chg="add del mod">
          <ac:chgData name="איה אמיתי" userId="05f380a9-2efc-4b0d-890a-34480815177f" providerId="ADAL" clId="{3C6DC4E0-C8B4-46F6-8AFD-E95D324A059A}" dt="2024-08-18T12:27:51.779" v="538" actId="478"/>
          <ac:spMkLst>
            <pc:docMk/>
            <pc:sldMk cId="2812263752" sldId="266"/>
            <ac:spMk id="24" creationId="{5E438BED-FFB9-AAFF-0602-4216787EC1FB}"/>
          </ac:spMkLst>
        </pc:spChg>
        <pc:spChg chg="mod">
          <ac:chgData name="איה אמיתי" userId="05f380a9-2efc-4b0d-890a-34480815177f" providerId="ADAL" clId="{3C6DC4E0-C8B4-46F6-8AFD-E95D324A059A}" dt="2024-08-18T11:20:10.060" v="55"/>
          <ac:spMkLst>
            <pc:docMk/>
            <pc:sldMk cId="2812263752" sldId="266"/>
            <ac:spMk id="25" creationId="{C557BDF2-373D-E97C-6936-202B1D54EE6C}"/>
          </ac:spMkLst>
        </pc:spChg>
        <pc:spChg chg="add mod">
          <ac:chgData name="איה אמיתי" userId="05f380a9-2efc-4b0d-890a-34480815177f" providerId="ADAL" clId="{3C6DC4E0-C8B4-46F6-8AFD-E95D324A059A}" dt="2024-08-18T11:58:54.313" v="497" actId="20577"/>
          <ac:spMkLst>
            <pc:docMk/>
            <pc:sldMk cId="2812263752" sldId="266"/>
            <ac:spMk id="26" creationId="{B0A0E50A-417B-B648-8A45-3D1FEC185B2C}"/>
          </ac:spMkLst>
        </pc:spChg>
        <pc:spChg chg="add mod">
          <ac:chgData name="איה אמיתי" userId="05f380a9-2efc-4b0d-890a-34480815177f" providerId="ADAL" clId="{3C6DC4E0-C8B4-46F6-8AFD-E95D324A059A}" dt="2024-08-18T11:59:41.488" v="525" actId="20577"/>
          <ac:spMkLst>
            <pc:docMk/>
            <pc:sldMk cId="2812263752" sldId="266"/>
            <ac:spMk id="27" creationId="{B65A9A32-367F-6C86-2F58-7DAF2C90B1E0}"/>
          </ac:spMkLst>
        </pc:spChg>
        <pc:spChg chg="add">
          <ac:chgData name="איה אמיתי" userId="05f380a9-2efc-4b0d-890a-34480815177f" providerId="ADAL" clId="{3C6DC4E0-C8B4-46F6-8AFD-E95D324A059A}" dt="2024-08-18T11:35:19.200" v="193"/>
          <ac:spMkLst>
            <pc:docMk/>
            <pc:sldMk cId="2812263752" sldId="266"/>
            <ac:spMk id="28" creationId="{5F6828B7-F447-873E-3224-7CD2422FA0E1}"/>
          </ac:spMkLst>
        </pc:spChg>
        <pc:spChg chg="add del">
          <ac:chgData name="איה אמיתי" userId="05f380a9-2efc-4b0d-890a-34480815177f" providerId="ADAL" clId="{3C6DC4E0-C8B4-46F6-8AFD-E95D324A059A}" dt="2024-08-18T11:41:47.298" v="296" actId="478"/>
          <ac:spMkLst>
            <pc:docMk/>
            <pc:sldMk cId="2812263752" sldId="266"/>
            <ac:spMk id="39" creationId="{10133065-904E-BB66-0C1E-EB2E1F022EAB}"/>
          </ac:spMkLst>
        </pc:spChg>
        <pc:spChg chg="add mod">
          <ac:chgData name="איה אמיתי" userId="05f380a9-2efc-4b0d-890a-34480815177f" providerId="ADAL" clId="{3C6DC4E0-C8B4-46F6-8AFD-E95D324A059A}" dt="2024-08-18T11:56:33.435" v="428" actId="20577"/>
          <ac:spMkLst>
            <pc:docMk/>
            <pc:sldMk cId="2812263752" sldId="266"/>
            <ac:spMk id="50" creationId="{7EBDF374-AF47-6EC6-81EC-E6B74861DD72}"/>
          </ac:spMkLst>
        </pc:spChg>
        <pc:spChg chg="add mod">
          <ac:chgData name="איה אמיתי" userId="05f380a9-2efc-4b0d-890a-34480815177f" providerId="ADAL" clId="{3C6DC4E0-C8B4-46F6-8AFD-E95D324A059A}" dt="2024-08-18T11:58:59.973" v="500" actId="20577"/>
          <ac:spMkLst>
            <pc:docMk/>
            <pc:sldMk cId="2812263752" sldId="266"/>
            <ac:spMk id="51" creationId="{34B1C856-383B-1053-0EA5-6002E0E0F540}"/>
          </ac:spMkLst>
        </pc:spChg>
        <pc:grpChg chg="mod">
          <ac:chgData name="איה אמיתי" userId="05f380a9-2efc-4b0d-890a-34480815177f" providerId="ADAL" clId="{3C6DC4E0-C8B4-46F6-8AFD-E95D324A059A}" dt="2024-08-18T11:21:06.606" v="66" actId="1076"/>
          <ac:grpSpMkLst>
            <pc:docMk/>
            <pc:sldMk cId="2812263752" sldId="266"/>
            <ac:grpSpMk id="9" creationId="{84EEB466-07ED-ADC8-C557-29A66F5BD7F7}"/>
          </ac:grpSpMkLst>
        </pc:grpChg>
        <pc:grpChg chg="add mod">
          <ac:chgData name="איה אמיתי" userId="05f380a9-2efc-4b0d-890a-34480815177f" providerId="ADAL" clId="{3C6DC4E0-C8B4-46F6-8AFD-E95D324A059A}" dt="2024-08-18T11:20:10.060" v="55"/>
          <ac:grpSpMkLst>
            <pc:docMk/>
            <pc:sldMk cId="2812263752" sldId="266"/>
            <ac:grpSpMk id="23" creationId="{DAA4BA90-A918-4E9A-4221-9C28651703CC}"/>
          </ac:grpSpMkLst>
        </pc:grpChg>
        <pc:grpChg chg="add del">
          <ac:chgData name="איה אמיתי" userId="05f380a9-2efc-4b0d-890a-34480815177f" providerId="ADAL" clId="{3C6DC4E0-C8B4-46F6-8AFD-E95D324A059A}" dt="2024-08-18T12:26:59.719" v="532" actId="478"/>
          <ac:grpSpMkLst>
            <pc:docMk/>
            <pc:sldMk cId="2812263752" sldId="266"/>
            <ac:grpSpMk id="42" creationId="{C9BB83FD-231C-F6F0-F359-D83CBB310F2B}"/>
          </ac:grpSpMkLst>
        </pc:grpChg>
        <pc:picChg chg="add mod">
          <ac:chgData name="איה אמיתי" userId="05f380a9-2efc-4b0d-890a-34480815177f" providerId="ADAL" clId="{3C6DC4E0-C8B4-46F6-8AFD-E95D324A059A}" dt="2024-08-18T11:16:55.951" v="35" actId="1076"/>
          <ac:picMkLst>
            <pc:docMk/>
            <pc:sldMk cId="2812263752" sldId="266"/>
            <ac:picMk id="13" creationId="{3601FD4C-AB7C-2515-D3F0-7A0A562CFD0D}"/>
          </ac:picMkLst>
        </pc:picChg>
        <pc:picChg chg="add del mod">
          <ac:chgData name="איה אמיתי" userId="05f380a9-2efc-4b0d-890a-34480815177f" providerId="ADAL" clId="{3C6DC4E0-C8B4-46F6-8AFD-E95D324A059A}" dt="2024-08-18T12:26:40.542" v="527" actId="478"/>
          <ac:picMkLst>
            <pc:docMk/>
            <pc:sldMk cId="2812263752" sldId="266"/>
            <ac:picMk id="15" creationId="{C72FABED-BD90-EAF8-093E-2EB8B172B381}"/>
          </ac:picMkLst>
        </pc:picChg>
        <pc:picChg chg="add del mod">
          <ac:chgData name="איה אמיתי" userId="05f380a9-2efc-4b0d-890a-34480815177f" providerId="ADAL" clId="{3C6DC4E0-C8B4-46F6-8AFD-E95D324A059A}" dt="2024-08-18T11:00:10.370" v="15" actId="478"/>
          <ac:picMkLst>
            <pc:docMk/>
            <pc:sldMk cId="2812263752" sldId="266"/>
            <ac:picMk id="17" creationId="{DEE62155-CF87-A311-5011-1BE46B029BDF}"/>
          </ac:picMkLst>
        </pc:picChg>
        <pc:picChg chg="add mod">
          <ac:chgData name="איה אמיתי" userId="05f380a9-2efc-4b0d-890a-34480815177f" providerId="ADAL" clId="{3C6DC4E0-C8B4-46F6-8AFD-E95D324A059A}" dt="2024-08-18T11:15:48.285" v="27" actId="1076"/>
          <ac:picMkLst>
            <pc:docMk/>
            <pc:sldMk cId="2812263752" sldId="266"/>
            <ac:picMk id="20" creationId="{39713B92-F1A5-F546-5E71-BD1986D33AD9}"/>
          </ac:picMkLst>
        </pc:picChg>
        <pc:picChg chg="add mod">
          <ac:chgData name="איה אמיתי" userId="05f380a9-2efc-4b0d-890a-34480815177f" providerId="ADAL" clId="{3C6DC4E0-C8B4-46F6-8AFD-E95D324A059A}" dt="2024-08-18T11:19:01.422" v="36" actId="1076"/>
          <ac:picMkLst>
            <pc:docMk/>
            <pc:sldMk cId="2812263752" sldId="266"/>
            <ac:picMk id="21" creationId="{48AECF42-1E72-5CFA-8842-D34D87196A26}"/>
          </ac:picMkLst>
        </pc:picChg>
        <pc:picChg chg="add mod">
          <ac:chgData name="איה אמיתי" userId="05f380a9-2efc-4b0d-890a-34480815177f" providerId="ADAL" clId="{3C6DC4E0-C8B4-46F6-8AFD-E95D324A059A}" dt="2024-08-18T12:33:45.836" v="585" actId="1076"/>
          <ac:picMkLst>
            <pc:docMk/>
            <pc:sldMk cId="2812263752" sldId="266"/>
            <ac:picMk id="28" creationId="{602112D0-8B07-C319-BE27-E71F45D116BB}"/>
          </ac:picMkLst>
        </pc:picChg>
        <pc:picChg chg="add mod">
          <ac:chgData name="איה אמיתי" userId="05f380a9-2efc-4b0d-890a-34480815177f" providerId="ADAL" clId="{3C6DC4E0-C8B4-46F6-8AFD-E95D324A059A}" dt="2024-08-18T11:36:05.616" v="203" actId="11530"/>
          <ac:picMkLst>
            <pc:docMk/>
            <pc:sldMk cId="2812263752" sldId="266"/>
            <ac:picMk id="30" creationId="{764564AE-84B9-9AEF-1679-010475C72DFE}"/>
          </ac:picMkLst>
        </pc:picChg>
        <pc:picChg chg="add mod">
          <ac:chgData name="איה אמיתי" userId="05f380a9-2efc-4b0d-890a-34480815177f" providerId="ADAL" clId="{3C6DC4E0-C8B4-46F6-8AFD-E95D324A059A}" dt="2024-08-18T11:36:33.975" v="212"/>
          <ac:picMkLst>
            <pc:docMk/>
            <pc:sldMk cId="2812263752" sldId="266"/>
            <ac:picMk id="32" creationId="{FFBD8790-BED4-B752-0FF2-5DFA271FEC8A}"/>
          </ac:picMkLst>
        </pc:picChg>
        <pc:picChg chg="add mod">
          <ac:chgData name="איה אמיתי" userId="05f380a9-2efc-4b0d-890a-34480815177f" providerId="ADAL" clId="{3C6DC4E0-C8B4-46F6-8AFD-E95D324A059A}" dt="2024-08-18T11:37:04.497" v="228" actId="18653"/>
          <ac:picMkLst>
            <pc:docMk/>
            <pc:sldMk cId="2812263752" sldId="266"/>
            <ac:picMk id="34" creationId="{773D538D-B713-3203-9723-8D16E56E8DC0}"/>
          </ac:picMkLst>
        </pc:picChg>
        <pc:picChg chg="add del mod">
          <ac:chgData name="איה אמיתי" userId="05f380a9-2efc-4b0d-890a-34480815177f" providerId="ADAL" clId="{3C6DC4E0-C8B4-46F6-8AFD-E95D324A059A}" dt="2024-08-18T11:38:17.342" v="232" actId="478"/>
          <ac:picMkLst>
            <pc:docMk/>
            <pc:sldMk cId="2812263752" sldId="266"/>
            <ac:picMk id="36" creationId="{C890AD6C-6A29-23DB-5B1D-C9E7BEC5BAF3}"/>
          </ac:picMkLst>
        </pc:picChg>
        <pc:picChg chg="add del mod">
          <ac:chgData name="איה אמיתי" userId="05f380a9-2efc-4b0d-890a-34480815177f" providerId="ADAL" clId="{3C6DC4E0-C8B4-46F6-8AFD-E95D324A059A}" dt="2024-08-18T11:38:49.264" v="294" actId="478"/>
          <ac:picMkLst>
            <pc:docMk/>
            <pc:sldMk cId="2812263752" sldId="266"/>
            <ac:picMk id="38" creationId="{D9820D6E-A70F-EC36-6D31-F89E2B55A938}"/>
          </ac:picMkLst>
        </pc:picChg>
        <pc:picChg chg="add del mod">
          <ac:chgData name="איה אמיתי" userId="05f380a9-2efc-4b0d-890a-34480815177f" providerId="ADAL" clId="{3C6DC4E0-C8B4-46F6-8AFD-E95D324A059A}" dt="2024-08-18T11:42:00.731" v="298" actId="478"/>
          <ac:picMkLst>
            <pc:docMk/>
            <pc:sldMk cId="2812263752" sldId="266"/>
            <ac:picMk id="41" creationId="{93E0E534-5C1A-31FF-89A4-F7A62EE15DD0}"/>
          </ac:picMkLst>
        </pc:picChg>
        <pc:picChg chg="add mod">
          <ac:chgData name="איה אמיתי" userId="05f380a9-2efc-4b0d-890a-34480815177f" providerId="ADAL" clId="{3C6DC4E0-C8B4-46F6-8AFD-E95D324A059A}" dt="2024-08-18T11:42:55.508" v="307" actId="1076"/>
          <ac:picMkLst>
            <pc:docMk/>
            <pc:sldMk cId="2812263752" sldId="266"/>
            <ac:picMk id="49" creationId="{B3F9B6FC-94D1-358D-2717-63E308652150}"/>
          </ac:picMkLst>
        </pc:picChg>
        <pc:picChg chg="add del">
          <ac:chgData name="איה אמיתי" userId="05f380a9-2efc-4b0d-890a-34480815177f" providerId="ADAL" clId="{3C6DC4E0-C8B4-46F6-8AFD-E95D324A059A}" dt="2024-08-18T11:04:04.531" v="17" actId="478"/>
          <ac:picMkLst>
            <pc:docMk/>
            <pc:sldMk cId="2812263752" sldId="266"/>
            <ac:picMk id="1028" creationId="{E3BEE104-A74E-179D-A162-2160B4E34B48}"/>
          </ac:picMkLst>
        </pc:picChg>
        <pc:picChg chg="add del">
          <ac:chgData name="איה אמיתי" userId="05f380a9-2efc-4b0d-890a-34480815177f" providerId="ADAL" clId="{3C6DC4E0-C8B4-46F6-8AFD-E95D324A059A}" dt="2024-08-18T11:04:23.919" v="19" actId="478"/>
          <ac:picMkLst>
            <pc:docMk/>
            <pc:sldMk cId="2812263752" sldId="266"/>
            <ac:picMk id="1030" creationId="{05035CD1-584B-4C92-0185-4885FE049062}"/>
          </ac:picMkLst>
        </pc:picChg>
        <pc:picChg chg="add mod">
          <ac:chgData name="איה אמיתי" userId="05f380a9-2efc-4b0d-890a-34480815177f" providerId="ADAL" clId="{3C6DC4E0-C8B4-46F6-8AFD-E95D324A059A}" dt="2024-08-18T11:22:53.195" v="72" actId="1076"/>
          <ac:picMkLst>
            <pc:docMk/>
            <pc:sldMk cId="2812263752" sldId="266"/>
            <ac:picMk id="1032" creationId="{C2F6EA2D-6FD5-296D-2562-99BF4B351AA5}"/>
          </ac:picMkLst>
        </pc:picChg>
      </pc:sldChg>
    </pc:docChg>
  </pc:docChgLst>
  <pc:docChgLst>
    <pc:chgData name="עדן חי" userId="88cd5e05-e43c-4e5d-b747-3958e83f9230" providerId="ADAL" clId="{067657FA-B188-4799-B388-E220C736454C}"/>
    <pc:docChg chg="undo custSel addSld delSld modSld sldOrd">
      <pc:chgData name="עדן חי" userId="88cd5e05-e43c-4e5d-b747-3958e83f9230" providerId="ADAL" clId="{067657FA-B188-4799-B388-E220C736454C}" dt="2024-08-21T11:34:36.213" v="4627" actId="47"/>
      <pc:docMkLst>
        <pc:docMk/>
      </pc:docMkLst>
      <pc:sldChg chg="modSp mod">
        <pc:chgData name="עדן חי" userId="88cd5e05-e43c-4e5d-b747-3958e83f9230" providerId="ADAL" clId="{067657FA-B188-4799-B388-E220C736454C}" dt="2024-08-04T15:28:29.891" v="1929" actId="1076"/>
        <pc:sldMkLst>
          <pc:docMk/>
          <pc:sldMk cId="0" sldId="256"/>
        </pc:sldMkLst>
        <pc:picChg chg="mod">
          <ac:chgData name="עדן חי" userId="88cd5e05-e43c-4e5d-b747-3958e83f9230" providerId="ADAL" clId="{067657FA-B188-4799-B388-E220C736454C}" dt="2024-08-04T15:28:29.891" v="1929" actId="1076"/>
          <ac:picMkLst>
            <pc:docMk/>
            <pc:sldMk cId="0" sldId="256"/>
            <ac:picMk id="16" creationId="{EBAB4384-0568-8995-C3DB-9FBF235EA618}"/>
          </ac:picMkLst>
        </pc:picChg>
      </pc:sldChg>
      <pc:sldChg chg="addSp delSp modSp mod">
        <pc:chgData name="עדן חי" userId="88cd5e05-e43c-4e5d-b747-3958e83f9230" providerId="ADAL" clId="{067657FA-B188-4799-B388-E220C736454C}" dt="2024-08-19T08:46:08.087" v="4280" actId="6549"/>
        <pc:sldMkLst>
          <pc:docMk/>
          <pc:sldMk cId="0" sldId="257"/>
        </pc:sldMkLst>
        <pc:spChg chg="add del">
          <ac:chgData name="עדן חי" userId="88cd5e05-e43c-4e5d-b747-3958e83f9230" providerId="ADAL" clId="{067657FA-B188-4799-B388-E220C736454C}" dt="2024-08-01T15:35:49.671" v="43" actId="478"/>
          <ac:spMkLst>
            <pc:docMk/>
            <pc:sldMk cId="0" sldId="257"/>
            <ac:spMk id="11" creationId="{1672495C-530A-89AF-ADCC-D8CAFB3374D0}"/>
          </ac:spMkLst>
        </pc:spChg>
        <pc:spChg chg="add mod">
          <ac:chgData name="עדן חי" userId="88cd5e05-e43c-4e5d-b747-3958e83f9230" providerId="ADAL" clId="{067657FA-B188-4799-B388-E220C736454C}" dt="2024-08-19T08:45:39.327" v="4270" actId="6549"/>
          <ac:spMkLst>
            <pc:docMk/>
            <pc:sldMk cId="0" sldId="257"/>
            <ac:spMk id="14" creationId="{F54C52B9-EF13-93B0-D4C7-3F7B8A669151}"/>
          </ac:spMkLst>
        </pc:spChg>
        <pc:spChg chg="add mod">
          <ac:chgData name="עדן חי" userId="88cd5e05-e43c-4e5d-b747-3958e83f9230" providerId="ADAL" clId="{067657FA-B188-4799-B388-E220C736454C}" dt="2024-08-19T08:45:24.496" v="4259" actId="20577"/>
          <ac:spMkLst>
            <pc:docMk/>
            <pc:sldMk cId="0" sldId="257"/>
            <ac:spMk id="15" creationId="{6FBDC61B-51B8-C171-6AF2-E49DF78B5E26}"/>
          </ac:spMkLst>
        </pc:spChg>
        <pc:spChg chg="add mod">
          <ac:chgData name="עדן חי" userId="88cd5e05-e43c-4e5d-b747-3958e83f9230" providerId="ADAL" clId="{067657FA-B188-4799-B388-E220C736454C}" dt="2024-08-19T08:45:02.597" v="4250" actId="6549"/>
          <ac:spMkLst>
            <pc:docMk/>
            <pc:sldMk cId="0" sldId="257"/>
            <ac:spMk id="16" creationId="{B2EC1CB4-0595-F4D8-00CF-FDAB407FF57B}"/>
          </ac:spMkLst>
        </pc:spChg>
        <pc:spChg chg="add mod">
          <ac:chgData name="עדן חי" userId="88cd5e05-e43c-4e5d-b747-3958e83f9230" providerId="ADAL" clId="{067657FA-B188-4799-B388-E220C736454C}" dt="2024-08-07T07:15:59.852" v="2325"/>
          <ac:spMkLst>
            <pc:docMk/>
            <pc:sldMk cId="0" sldId="257"/>
            <ac:spMk id="17" creationId="{133360B0-C97F-AAFB-3608-B951A0760727}"/>
          </ac:spMkLst>
        </pc:spChg>
        <pc:spChg chg="add mod">
          <ac:chgData name="עדן חי" userId="88cd5e05-e43c-4e5d-b747-3958e83f9230" providerId="ADAL" clId="{067657FA-B188-4799-B388-E220C736454C}" dt="2024-08-19T08:46:08.087" v="4280" actId="6549"/>
          <ac:spMkLst>
            <pc:docMk/>
            <pc:sldMk cId="0" sldId="257"/>
            <ac:spMk id="18" creationId="{08019BF1-AD06-66BD-C697-7E22F35879A1}"/>
          </ac:spMkLst>
        </pc:spChg>
        <pc:picChg chg="add mod">
          <ac:chgData name="עדן חי" userId="88cd5e05-e43c-4e5d-b747-3958e83f9230" providerId="ADAL" clId="{067657FA-B188-4799-B388-E220C736454C}" dt="2024-08-01T15:35:22.608" v="37" actId="1076"/>
          <ac:picMkLst>
            <pc:docMk/>
            <pc:sldMk cId="0" sldId="257"/>
            <ac:picMk id="10" creationId="{132858F3-2B52-1FFB-42EA-4BBD112ABB60}"/>
          </ac:picMkLst>
        </pc:picChg>
        <pc:picChg chg="add mod">
          <ac:chgData name="עדן חי" userId="88cd5e05-e43c-4e5d-b747-3958e83f9230" providerId="ADAL" clId="{067657FA-B188-4799-B388-E220C736454C}" dt="2024-08-01T15:36:50.307" v="65" actId="1076"/>
          <ac:picMkLst>
            <pc:docMk/>
            <pc:sldMk cId="0" sldId="257"/>
            <ac:picMk id="13" creationId="{4312A654-6F5C-6416-1E01-FED6F96D3F6B}"/>
          </ac:picMkLst>
        </pc:picChg>
        <pc:picChg chg="add mod">
          <ac:chgData name="עדן חי" userId="88cd5e05-e43c-4e5d-b747-3958e83f9230" providerId="ADAL" clId="{067657FA-B188-4799-B388-E220C736454C}" dt="2024-08-04T14:46:41.680" v="288" actId="1076"/>
          <ac:picMkLst>
            <pc:docMk/>
            <pc:sldMk cId="0" sldId="257"/>
            <ac:picMk id="20" creationId="{0AD2B3A7-26F5-8D3C-93F6-D297964D8D4D}"/>
          </ac:picMkLst>
        </pc:picChg>
        <pc:picChg chg="mod">
          <ac:chgData name="עדן חי" userId="88cd5e05-e43c-4e5d-b747-3958e83f9230" providerId="ADAL" clId="{067657FA-B188-4799-B388-E220C736454C}" dt="2024-08-01T15:35:27.857" v="39" actId="1076"/>
          <ac:picMkLst>
            <pc:docMk/>
            <pc:sldMk cId="0" sldId="257"/>
            <ac:picMk id="67" creationId="{54433F57-C19E-BF0C-1A04-C278622C2C5D}"/>
          </ac:picMkLst>
        </pc:picChg>
        <pc:picChg chg="mod">
          <ac:chgData name="עדן חי" userId="88cd5e05-e43c-4e5d-b747-3958e83f9230" providerId="ADAL" clId="{067657FA-B188-4799-B388-E220C736454C}" dt="2024-08-07T07:20:05.706" v="2343"/>
          <ac:picMkLst>
            <pc:docMk/>
            <pc:sldMk cId="0" sldId="257"/>
            <ac:picMk id="74" creationId="{66A85422-69CD-FFC8-06F5-ED3F95B8BAEC}"/>
          </ac:picMkLst>
        </pc:picChg>
      </pc:sldChg>
      <pc:sldChg chg="addSp delSp modSp mod modNotesTx">
        <pc:chgData name="עדן חי" userId="88cd5e05-e43c-4e5d-b747-3958e83f9230" providerId="ADAL" clId="{067657FA-B188-4799-B388-E220C736454C}" dt="2024-08-19T07:43:59.315" v="3906" actId="20577"/>
        <pc:sldMkLst>
          <pc:docMk/>
          <pc:sldMk cId="0" sldId="258"/>
        </pc:sldMkLst>
        <pc:spChg chg="mod ord">
          <ac:chgData name="עדן חי" userId="88cd5e05-e43c-4e5d-b747-3958e83f9230" providerId="ADAL" clId="{067657FA-B188-4799-B388-E220C736454C}" dt="2024-08-04T15:18:45.785" v="1686" actId="20577"/>
          <ac:spMkLst>
            <pc:docMk/>
            <pc:sldMk cId="0" sldId="258"/>
            <ac:spMk id="2" creationId="{00000000-0000-0000-0000-000000000000}"/>
          </ac:spMkLst>
        </pc:spChg>
        <pc:spChg chg="mod">
          <ac:chgData name="עדן חי" userId="88cd5e05-e43c-4e5d-b747-3958e83f9230" providerId="ADAL" clId="{067657FA-B188-4799-B388-E220C736454C}" dt="2024-08-04T15:18:25.096" v="1681" actId="1076"/>
          <ac:spMkLst>
            <pc:docMk/>
            <pc:sldMk cId="0" sldId="258"/>
            <ac:spMk id="4" creationId="{00000000-0000-0000-0000-000000000000}"/>
          </ac:spMkLst>
        </pc:spChg>
        <pc:spChg chg="mod">
          <ac:chgData name="עדן חי" userId="88cd5e05-e43c-4e5d-b747-3958e83f9230" providerId="ADAL" clId="{067657FA-B188-4799-B388-E220C736454C}" dt="2024-08-04T15:02:31.140" v="1251" actId="1076"/>
          <ac:spMkLst>
            <pc:docMk/>
            <pc:sldMk cId="0" sldId="258"/>
            <ac:spMk id="19" creationId="{00000000-0000-0000-0000-000000000000}"/>
          </ac:spMkLst>
        </pc:spChg>
        <pc:spChg chg="del mod">
          <ac:chgData name="עדן חי" userId="88cd5e05-e43c-4e5d-b747-3958e83f9230" providerId="ADAL" clId="{067657FA-B188-4799-B388-E220C736454C}" dt="2024-08-04T14:48:36.940" v="320" actId="478"/>
          <ac:spMkLst>
            <pc:docMk/>
            <pc:sldMk cId="0" sldId="258"/>
            <ac:spMk id="20" creationId="{00000000-0000-0000-0000-000000000000}"/>
          </ac:spMkLst>
        </pc:spChg>
        <pc:spChg chg="del">
          <ac:chgData name="עדן חי" userId="88cd5e05-e43c-4e5d-b747-3958e83f9230" providerId="ADAL" clId="{067657FA-B188-4799-B388-E220C736454C}" dt="2024-08-04T14:48:44.170" v="326" actId="478"/>
          <ac:spMkLst>
            <pc:docMk/>
            <pc:sldMk cId="0" sldId="258"/>
            <ac:spMk id="21" creationId="{00000000-0000-0000-0000-000000000000}"/>
          </ac:spMkLst>
        </pc:spChg>
        <pc:spChg chg="del">
          <ac:chgData name="עדן חי" userId="88cd5e05-e43c-4e5d-b747-3958e83f9230" providerId="ADAL" clId="{067657FA-B188-4799-B388-E220C736454C}" dt="2024-08-04T14:48:45.091" v="327" actId="478"/>
          <ac:spMkLst>
            <pc:docMk/>
            <pc:sldMk cId="0" sldId="258"/>
            <ac:spMk id="22" creationId="{00000000-0000-0000-0000-000000000000}"/>
          </ac:spMkLst>
        </pc:spChg>
        <pc:spChg chg="del">
          <ac:chgData name="עדן חי" userId="88cd5e05-e43c-4e5d-b747-3958e83f9230" providerId="ADAL" clId="{067657FA-B188-4799-B388-E220C736454C}" dt="2024-08-04T14:47:40.134" v="294" actId="478"/>
          <ac:spMkLst>
            <pc:docMk/>
            <pc:sldMk cId="0" sldId="258"/>
            <ac:spMk id="25" creationId="{00000000-0000-0000-0000-000000000000}"/>
          </ac:spMkLst>
        </pc:spChg>
        <pc:spChg chg="add mod">
          <ac:chgData name="עדן חי" userId="88cd5e05-e43c-4e5d-b747-3958e83f9230" providerId="ADAL" clId="{067657FA-B188-4799-B388-E220C736454C}" dt="2024-08-04T15:02:55.168" v="1257" actId="1076"/>
          <ac:spMkLst>
            <pc:docMk/>
            <pc:sldMk cId="0" sldId="258"/>
            <ac:spMk id="27" creationId="{44AA4DE5-84C8-96BB-3248-4B169AD71A11}"/>
          </ac:spMkLst>
        </pc:spChg>
        <pc:spChg chg="add mod">
          <ac:chgData name="עדן חי" userId="88cd5e05-e43c-4e5d-b747-3958e83f9230" providerId="ADAL" clId="{067657FA-B188-4799-B388-E220C736454C}" dt="2024-08-04T15:02:38.717" v="1256" actId="782"/>
          <ac:spMkLst>
            <pc:docMk/>
            <pc:sldMk cId="0" sldId="258"/>
            <ac:spMk id="28" creationId="{C1FDAE43-912C-F834-B39B-4BD65A931E3C}"/>
          </ac:spMkLst>
        </pc:spChg>
        <pc:spChg chg="add del mod">
          <ac:chgData name="עדן חי" userId="88cd5e05-e43c-4e5d-b747-3958e83f9230" providerId="ADAL" clId="{067657FA-B188-4799-B388-E220C736454C}" dt="2024-08-04T15:18:59.580" v="1691" actId="21"/>
          <ac:spMkLst>
            <pc:docMk/>
            <pc:sldMk cId="0" sldId="258"/>
            <ac:spMk id="31" creationId="{4B0BB02C-ED19-4ABA-EBF0-749E25807FF2}"/>
          </ac:spMkLst>
        </pc:spChg>
        <pc:grpChg chg="add del mod">
          <ac:chgData name="עדן חי" userId="88cd5e05-e43c-4e5d-b747-3958e83f9230" providerId="ADAL" clId="{067657FA-B188-4799-B388-E220C736454C}" dt="2024-08-04T15:19:12.671" v="1695" actId="1076"/>
          <ac:grpSpMkLst>
            <pc:docMk/>
            <pc:sldMk cId="0" sldId="258"/>
            <ac:grpSpMk id="3" creationId="{00000000-0000-0000-0000-000000000000}"/>
          </ac:grpSpMkLst>
        </pc:grpChg>
        <pc:grpChg chg="del">
          <ac:chgData name="עדן חי" userId="88cd5e05-e43c-4e5d-b747-3958e83f9230" providerId="ADAL" clId="{067657FA-B188-4799-B388-E220C736454C}" dt="2024-08-04T14:48:43.575" v="325" actId="478"/>
          <ac:grpSpMkLst>
            <pc:docMk/>
            <pc:sldMk cId="0" sldId="258"/>
            <ac:grpSpMk id="7" creationId="{00000000-0000-0000-0000-000000000000}"/>
          </ac:grpSpMkLst>
        </pc:grpChg>
        <pc:grpChg chg="del mod">
          <ac:chgData name="עדן חי" userId="88cd5e05-e43c-4e5d-b747-3958e83f9230" providerId="ADAL" clId="{067657FA-B188-4799-B388-E220C736454C}" dt="2024-08-04T14:49:11.859" v="333" actId="478"/>
          <ac:grpSpMkLst>
            <pc:docMk/>
            <pc:sldMk cId="0" sldId="258"/>
            <ac:grpSpMk id="10" creationId="{00000000-0000-0000-0000-000000000000}"/>
          </ac:grpSpMkLst>
        </pc:grpChg>
        <pc:grpChg chg="del">
          <ac:chgData name="עדן חי" userId="88cd5e05-e43c-4e5d-b747-3958e83f9230" providerId="ADAL" clId="{067657FA-B188-4799-B388-E220C736454C}" dt="2024-08-04T14:47:37.149" v="293" actId="478"/>
          <ac:grpSpMkLst>
            <pc:docMk/>
            <pc:sldMk cId="0" sldId="258"/>
            <ac:grpSpMk id="13" creationId="{00000000-0000-0000-0000-000000000000}"/>
          </ac:grpSpMkLst>
        </pc:grpChg>
        <pc:grpChg chg="del">
          <ac:chgData name="עדן חי" userId="88cd5e05-e43c-4e5d-b747-3958e83f9230" providerId="ADAL" clId="{067657FA-B188-4799-B388-E220C736454C}" dt="2024-08-04T14:48:37.769" v="321" actId="478"/>
          <ac:grpSpMkLst>
            <pc:docMk/>
            <pc:sldMk cId="0" sldId="258"/>
            <ac:grpSpMk id="16" creationId="{00000000-0000-0000-0000-000000000000}"/>
          </ac:grpSpMkLst>
        </pc:grpChg>
        <pc:picChg chg="add del mod">
          <ac:chgData name="עדן חי" userId="88cd5e05-e43c-4e5d-b747-3958e83f9230" providerId="ADAL" clId="{067657FA-B188-4799-B388-E220C736454C}" dt="2024-08-04T15:01:12.575" v="1233" actId="478"/>
          <ac:picMkLst>
            <pc:docMk/>
            <pc:sldMk cId="0" sldId="258"/>
            <ac:picMk id="30" creationId="{143540AE-1264-A3AB-5EC2-B450349054DF}"/>
          </ac:picMkLst>
        </pc:picChg>
        <pc:picChg chg="add mod">
          <ac:chgData name="עדן חי" userId="88cd5e05-e43c-4e5d-b747-3958e83f9230" providerId="ADAL" clId="{067657FA-B188-4799-B388-E220C736454C}" dt="2024-08-04T15:28:38.764" v="1932" actId="1076"/>
          <ac:picMkLst>
            <pc:docMk/>
            <pc:sldMk cId="0" sldId="258"/>
            <ac:picMk id="32" creationId="{61F0A049-7EBD-AA66-3912-D7E36F598A06}"/>
          </ac:picMkLst>
        </pc:picChg>
      </pc:sldChg>
      <pc:sldChg chg="del ord">
        <pc:chgData name="עדן חי" userId="88cd5e05-e43c-4e5d-b747-3958e83f9230" providerId="ADAL" clId="{067657FA-B188-4799-B388-E220C736454C}" dt="2024-08-19T07:57:25.418" v="4036" actId="47"/>
        <pc:sldMkLst>
          <pc:docMk/>
          <pc:sldMk cId="0" sldId="259"/>
        </pc:sldMkLst>
      </pc:sldChg>
      <pc:sldChg chg="addSp modSp mod ord modNotesTx">
        <pc:chgData name="עדן חי" userId="88cd5e05-e43c-4e5d-b747-3958e83f9230" providerId="ADAL" clId="{067657FA-B188-4799-B388-E220C736454C}" dt="2024-08-19T07:53:18.285" v="4029" actId="122"/>
        <pc:sldMkLst>
          <pc:docMk/>
          <pc:sldMk cId="0" sldId="260"/>
        </pc:sldMkLst>
        <pc:spChg chg="mod ord">
          <ac:chgData name="עדן חי" userId="88cd5e05-e43c-4e5d-b747-3958e83f9230" providerId="ADAL" clId="{067657FA-B188-4799-B388-E220C736454C}" dt="2024-08-04T15:28:13.503" v="1927" actId="1076"/>
          <ac:spMkLst>
            <pc:docMk/>
            <pc:sldMk cId="0" sldId="260"/>
            <ac:spMk id="2" creationId="{00000000-0000-0000-0000-000000000000}"/>
          </ac:spMkLst>
        </pc:spChg>
        <pc:spChg chg="add mod">
          <ac:chgData name="עדן חי" userId="88cd5e05-e43c-4e5d-b747-3958e83f9230" providerId="ADAL" clId="{067657FA-B188-4799-B388-E220C736454C}" dt="2024-08-04T15:04:53.292" v="1354" actId="207"/>
          <ac:spMkLst>
            <pc:docMk/>
            <pc:sldMk cId="0" sldId="260"/>
            <ac:spMk id="12" creationId="{73931DEB-6254-89EF-EBF1-A8C61B3C06C9}"/>
          </ac:spMkLst>
        </pc:spChg>
        <pc:spChg chg="add mod">
          <ac:chgData name="עדן חי" userId="88cd5e05-e43c-4e5d-b747-3958e83f9230" providerId="ADAL" clId="{067657FA-B188-4799-B388-E220C736454C}" dt="2024-08-14T08:30:07.947" v="3468" actId="20577"/>
          <ac:spMkLst>
            <pc:docMk/>
            <pc:sldMk cId="0" sldId="260"/>
            <ac:spMk id="13" creationId="{4EE38EEB-7E9F-57B1-CAE8-69BCE574F860}"/>
          </ac:spMkLst>
        </pc:spChg>
        <pc:spChg chg="add mod">
          <ac:chgData name="עדן חי" userId="88cd5e05-e43c-4e5d-b747-3958e83f9230" providerId="ADAL" clId="{067657FA-B188-4799-B388-E220C736454C}" dt="2024-08-04T15:05:00.869" v="1359" actId="20577"/>
          <ac:spMkLst>
            <pc:docMk/>
            <pc:sldMk cId="0" sldId="260"/>
            <ac:spMk id="14" creationId="{8BFD6932-D0D0-05D4-583D-60FA63BF4218}"/>
          </ac:spMkLst>
        </pc:spChg>
        <pc:spChg chg="add mod">
          <ac:chgData name="עדן חי" userId="88cd5e05-e43c-4e5d-b747-3958e83f9230" providerId="ADAL" clId="{067657FA-B188-4799-B388-E220C736454C}" dt="2024-08-19T07:53:18.285" v="4029" actId="122"/>
          <ac:spMkLst>
            <pc:docMk/>
            <pc:sldMk cId="0" sldId="260"/>
            <ac:spMk id="15" creationId="{1A8DA101-A8A9-693F-9FD9-4262825A2E27}"/>
          </ac:spMkLst>
        </pc:spChg>
        <pc:grpChg chg="mod">
          <ac:chgData name="עדן חי" userId="88cd5e05-e43c-4e5d-b747-3958e83f9230" providerId="ADAL" clId="{067657FA-B188-4799-B388-E220C736454C}" dt="2024-08-04T15:03:35.607" v="1284" actId="14100"/>
          <ac:grpSpMkLst>
            <pc:docMk/>
            <pc:sldMk cId="0" sldId="260"/>
            <ac:grpSpMk id="3" creationId="{00000000-0000-0000-0000-000000000000}"/>
          </ac:grpSpMkLst>
        </pc:grpChg>
        <pc:grpChg chg="mod">
          <ac:chgData name="עדן חי" userId="88cd5e05-e43c-4e5d-b747-3958e83f9230" providerId="ADAL" clId="{067657FA-B188-4799-B388-E220C736454C}" dt="2024-08-04T15:03:33.091" v="1283" actId="14100"/>
          <ac:grpSpMkLst>
            <pc:docMk/>
            <pc:sldMk cId="0" sldId="260"/>
            <ac:grpSpMk id="6" creationId="{00000000-0000-0000-0000-000000000000}"/>
          </ac:grpSpMkLst>
        </pc:grpChg>
        <pc:picChg chg="add mod">
          <ac:chgData name="עדן חי" userId="88cd5e05-e43c-4e5d-b747-3958e83f9230" providerId="ADAL" clId="{067657FA-B188-4799-B388-E220C736454C}" dt="2024-08-04T15:28:54.199" v="1937" actId="1076"/>
          <ac:picMkLst>
            <pc:docMk/>
            <pc:sldMk cId="0" sldId="260"/>
            <ac:picMk id="16" creationId="{F96D773B-1315-386D-0BD3-7DF7F90396F8}"/>
          </ac:picMkLst>
        </pc:picChg>
      </pc:sldChg>
      <pc:sldChg chg="addSp delSp modSp del mod ord setBg">
        <pc:chgData name="עדן חי" userId="88cd5e05-e43c-4e5d-b747-3958e83f9230" providerId="ADAL" clId="{067657FA-B188-4799-B388-E220C736454C}" dt="2024-08-16T11:16:21.277" v="3472" actId="47"/>
        <pc:sldMkLst>
          <pc:docMk/>
          <pc:sldMk cId="0" sldId="261"/>
        </pc:sldMkLst>
        <pc:spChg chg="mod">
          <ac:chgData name="עדן חי" userId="88cd5e05-e43c-4e5d-b747-3958e83f9230" providerId="ADAL" clId="{067657FA-B188-4799-B388-E220C736454C}" dt="2024-08-04T15:06:51.180" v="1547"/>
          <ac:spMkLst>
            <pc:docMk/>
            <pc:sldMk cId="0" sldId="261"/>
            <ac:spMk id="7" creationId="{D59FE4A4-BB27-E0E9-EAAE-DA4FC4509178}"/>
          </ac:spMkLst>
        </pc:spChg>
        <pc:spChg chg="mod">
          <ac:chgData name="עדן חי" userId="88cd5e05-e43c-4e5d-b747-3958e83f9230" providerId="ADAL" clId="{067657FA-B188-4799-B388-E220C736454C}" dt="2024-08-04T15:06:54.086" v="1549"/>
          <ac:spMkLst>
            <pc:docMk/>
            <pc:sldMk cId="0" sldId="261"/>
            <ac:spMk id="9" creationId="{AAF9840B-8928-6635-89D9-CB9934E978E0}"/>
          </ac:spMkLst>
        </pc:spChg>
        <pc:spChg chg="mod">
          <ac:chgData name="עדן חי" userId="88cd5e05-e43c-4e5d-b747-3958e83f9230" providerId="ADAL" clId="{067657FA-B188-4799-B388-E220C736454C}" dt="2024-08-04T15:07:00.898" v="1553"/>
          <ac:spMkLst>
            <pc:docMk/>
            <pc:sldMk cId="0" sldId="261"/>
            <ac:spMk id="11" creationId="{02F145F7-EA38-5111-91AD-57DF3F44C1A3}"/>
          </ac:spMkLst>
        </pc:spChg>
        <pc:spChg chg="mod">
          <ac:chgData name="עדן חי" userId="88cd5e05-e43c-4e5d-b747-3958e83f9230" providerId="ADAL" clId="{067657FA-B188-4799-B388-E220C736454C}" dt="2024-08-04T15:07:09.460" v="1557"/>
          <ac:spMkLst>
            <pc:docMk/>
            <pc:sldMk cId="0" sldId="261"/>
            <ac:spMk id="13" creationId="{7E0D447D-D90C-0303-1E6F-99281C89487B}"/>
          </ac:spMkLst>
        </pc:spChg>
        <pc:spChg chg="mod">
          <ac:chgData name="עדן חי" userId="88cd5e05-e43c-4e5d-b747-3958e83f9230" providerId="ADAL" clId="{067657FA-B188-4799-B388-E220C736454C}" dt="2024-08-04T15:07:16.180" v="1560"/>
          <ac:spMkLst>
            <pc:docMk/>
            <pc:sldMk cId="0" sldId="261"/>
            <ac:spMk id="15" creationId="{1432EB28-562F-0854-ED20-0226B5F5CED3}"/>
          </ac:spMkLst>
        </pc:spChg>
        <pc:spChg chg="mod">
          <ac:chgData name="עדן חי" userId="88cd5e05-e43c-4e5d-b747-3958e83f9230" providerId="ADAL" clId="{067657FA-B188-4799-B388-E220C736454C}" dt="2024-08-04T15:15:39.519" v="1577"/>
          <ac:spMkLst>
            <pc:docMk/>
            <pc:sldMk cId="0" sldId="261"/>
            <ac:spMk id="17" creationId="{BE0EA597-422F-07B1-D72B-987FD861D53C}"/>
          </ac:spMkLst>
        </pc:spChg>
        <pc:spChg chg="mod">
          <ac:chgData name="עדן חי" userId="88cd5e05-e43c-4e5d-b747-3958e83f9230" providerId="ADAL" clId="{067657FA-B188-4799-B388-E220C736454C}" dt="2024-08-04T15:15:39.519" v="1577"/>
          <ac:spMkLst>
            <pc:docMk/>
            <pc:sldMk cId="0" sldId="261"/>
            <ac:spMk id="19" creationId="{455FC024-2308-2E85-A3AA-4EAB42657E73}"/>
          </ac:spMkLst>
        </pc:spChg>
        <pc:spChg chg="mod">
          <ac:chgData name="עדן חי" userId="88cd5e05-e43c-4e5d-b747-3958e83f9230" providerId="ADAL" clId="{067657FA-B188-4799-B388-E220C736454C}" dt="2024-08-04T15:15:39.519" v="1577"/>
          <ac:spMkLst>
            <pc:docMk/>
            <pc:sldMk cId="0" sldId="261"/>
            <ac:spMk id="21" creationId="{93AE14C0-B633-9EDA-AC48-2242511D4368}"/>
          </ac:spMkLst>
        </pc:spChg>
        <pc:spChg chg="add mod">
          <ac:chgData name="עדן חי" userId="88cd5e05-e43c-4e5d-b747-3958e83f9230" providerId="ADAL" clId="{067657FA-B188-4799-B388-E220C736454C}" dt="2024-08-04T15:26:58.841" v="1895" actId="1038"/>
          <ac:spMkLst>
            <pc:docMk/>
            <pc:sldMk cId="0" sldId="261"/>
            <ac:spMk id="22" creationId="{923BCA1B-D38D-CE90-CF3A-327DFDA30A20}"/>
          </ac:spMkLst>
        </pc:spChg>
        <pc:spChg chg="add mod">
          <ac:chgData name="עדן חי" userId="88cd5e05-e43c-4e5d-b747-3958e83f9230" providerId="ADAL" clId="{067657FA-B188-4799-B388-E220C736454C}" dt="2024-08-04T15:26:58.841" v="1895" actId="1038"/>
          <ac:spMkLst>
            <pc:docMk/>
            <pc:sldMk cId="0" sldId="261"/>
            <ac:spMk id="23" creationId="{D5184D62-3809-9A36-6F86-A46A30007746}"/>
          </ac:spMkLst>
        </pc:spChg>
        <pc:spChg chg="add mod">
          <ac:chgData name="עדן חי" userId="88cd5e05-e43c-4e5d-b747-3958e83f9230" providerId="ADAL" clId="{067657FA-B188-4799-B388-E220C736454C}" dt="2024-08-04T15:26:58.841" v="1895" actId="1038"/>
          <ac:spMkLst>
            <pc:docMk/>
            <pc:sldMk cId="0" sldId="261"/>
            <ac:spMk id="24" creationId="{A1207017-A601-9284-BA9F-9E3CCCAF1D0C}"/>
          </ac:spMkLst>
        </pc:spChg>
        <pc:spChg chg="add mod">
          <ac:chgData name="עדן חי" userId="88cd5e05-e43c-4e5d-b747-3958e83f9230" providerId="ADAL" clId="{067657FA-B188-4799-B388-E220C736454C}" dt="2024-08-04T15:26:58.841" v="1895" actId="1038"/>
          <ac:spMkLst>
            <pc:docMk/>
            <pc:sldMk cId="0" sldId="261"/>
            <ac:spMk id="25" creationId="{38688EB1-7D05-3C5B-9A6D-BFD27FBFA096}"/>
          </ac:spMkLst>
        </pc:spChg>
        <pc:spChg chg="add mod">
          <ac:chgData name="עדן חי" userId="88cd5e05-e43c-4e5d-b747-3958e83f9230" providerId="ADAL" clId="{067657FA-B188-4799-B388-E220C736454C}" dt="2024-08-04T15:26:58.841" v="1895" actId="1038"/>
          <ac:spMkLst>
            <pc:docMk/>
            <pc:sldMk cId="0" sldId="261"/>
            <ac:spMk id="26" creationId="{417B958B-6F0D-493A-30A0-C02E00551F3F}"/>
          </ac:spMkLst>
        </pc:spChg>
        <pc:spChg chg="add mod">
          <ac:chgData name="עדן חי" userId="88cd5e05-e43c-4e5d-b747-3958e83f9230" providerId="ADAL" clId="{067657FA-B188-4799-B388-E220C736454C}" dt="2024-08-04T15:26:58.841" v="1895" actId="1038"/>
          <ac:spMkLst>
            <pc:docMk/>
            <pc:sldMk cId="0" sldId="261"/>
            <ac:spMk id="27" creationId="{080FDEFC-0FEE-A56A-8752-E0858947D591}"/>
          </ac:spMkLst>
        </pc:spChg>
        <pc:spChg chg="add mod">
          <ac:chgData name="עדן חי" userId="88cd5e05-e43c-4e5d-b747-3958e83f9230" providerId="ADAL" clId="{067657FA-B188-4799-B388-E220C736454C}" dt="2024-08-04T15:27:29.929" v="1918" actId="1076"/>
          <ac:spMkLst>
            <pc:docMk/>
            <pc:sldMk cId="0" sldId="261"/>
            <ac:spMk id="28" creationId="{72BD40F8-9A1D-9663-C96F-ED04E487C02C}"/>
          </ac:spMkLst>
        </pc:spChg>
        <pc:spChg chg="add mod">
          <ac:chgData name="עדן חי" userId="88cd5e05-e43c-4e5d-b747-3958e83f9230" providerId="ADAL" clId="{067657FA-B188-4799-B388-E220C736454C}" dt="2024-08-04T15:27:16.290" v="1916" actId="1038"/>
          <ac:spMkLst>
            <pc:docMk/>
            <pc:sldMk cId="0" sldId="261"/>
            <ac:spMk id="29" creationId="{0BCA13B7-4296-5C2A-5199-587593264D98}"/>
          </ac:spMkLst>
        </pc:spChg>
        <pc:spChg chg="add mod">
          <ac:chgData name="עדן חי" userId="88cd5e05-e43c-4e5d-b747-3958e83f9230" providerId="ADAL" clId="{067657FA-B188-4799-B388-E220C736454C}" dt="2024-08-04T15:27:26.804" v="1917" actId="1076"/>
          <ac:spMkLst>
            <pc:docMk/>
            <pc:sldMk cId="0" sldId="261"/>
            <ac:spMk id="30" creationId="{F2550047-1F19-9925-171E-517B6B2BEAE5}"/>
          </ac:spMkLst>
        </pc:spChg>
        <pc:spChg chg="add mod">
          <ac:chgData name="עדן חי" userId="88cd5e05-e43c-4e5d-b747-3958e83f9230" providerId="ADAL" clId="{067657FA-B188-4799-B388-E220C736454C}" dt="2024-08-04T15:27:16.290" v="1916" actId="1038"/>
          <ac:spMkLst>
            <pc:docMk/>
            <pc:sldMk cId="0" sldId="261"/>
            <ac:spMk id="31" creationId="{4B0BB02C-ED19-4ABA-EBF0-749E25807FF2}"/>
          </ac:spMkLst>
        </pc:spChg>
        <pc:spChg chg="add mod">
          <ac:chgData name="עדן חי" userId="88cd5e05-e43c-4e5d-b747-3958e83f9230" providerId="ADAL" clId="{067657FA-B188-4799-B388-E220C736454C}" dt="2024-08-04T15:27:40.305" v="1919"/>
          <ac:spMkLst>
            <pc:docMk/>
            <pc:sldMk cId="0" sldId="261"/>
            <ac:spMk id="32" creationId="{77D37F7B-2ACC-D8D4-2C53-AAF83D4511D4}"/>
          </ac:spMkLst>
        </pc:spChg>
        <pc:spChg chg="add del mod">
          <ac:chgData name="עדן חי" userId="88cd5e05-e43c-4e5d-b747-3958e83f9230" providerId="ADAL" clId="{067657FA-B188-4799-B388-E220C736454C}" dt="2024-08-04T15:26:50.950" v="1879" actId="478"/>
          <ac:spMkLst>
            <pc:docMk/>
            <pc:sldMk cId="0" sldId="261"/>
            <ac:spMk id="33" creationId="{8A8EEC48-0C90-88A5-AA8A-C3A06C460AC1}"/>
          </ac:spMkLst>
        </pc:spChg>
        <pc:grpChg chg="mod">
          <ac:chgData name="עדן חי" userId="88cd5e05-e43c-4e5d-b747-3958e83f9230" providerId="ADAL" clId="{067657FA-B188-4799-B388-E220C736454C}" dt="2024-08-04T15:26:58.841" v="1895" actId="1038"/>
          <ac:grpSpMkLst>
            <pc:docMk/>
            <pc:sldMk cId="0" sldId="261"/>
            <ac:grpSpMk id="2" creationId="{00000000-0000-0000-0000-000000000000}"/>
          </ac:grpSpMkLst>
        </pc:grpChg>
        <pc:grpChg chg="add mod">
          <ac:chgData name="עדן חי" userId="88cd5e05-e43c-4e5d-b747-3958e83f9230" providerId="ADAL" clId="{067657FA-B188-4799-B388-E220C736454C}" dt="2024-08-04T15:26:58.841" v="1895" actId="1038"/>
          <ac:grpSpMkLst>
            <pc:docMk/>
            <pc:sldMk cId="0" sldId="261"/>
            <ac:grpSpMk id="6" creationId="{0255A8EA-1548-8EAC-6D39-57B924AF6C9B}"/>
          </ac:grpSpMkLst>
        </pc:grpChg>
        <pc:grpChg chg="add mod">
          <ac:chgData name="עדן חי" userId="88cd5e05-e43c-4e5d-b747-3958e83f9230" providerId="ADAL" clId="{067657FA-B188-4799-B388-E220C736454C}" dt="2024-08-04T15:26:58.841" v="1895" actId="1038"/>
          <ac:grpSpMkLst>
            <pc:docMk/>
            <pc:sldMk cId="0" sldId="261"/>
            <ac:grpSpMk id="8" creationId="{33473F89-FC72-0485-9F95-43D99571FCD5}"/>
          </ac:grpSpMkLst>
        </pc:grpChg>
        <pc:grpChg chg="add del mod">
          <ac:chgData name="עדן חי" userId="88cd5e05-e43c-4e5d-b747-3958e83f9230" providerId="ADAL" clId="{067657FA-B188-4799-B388-E220C736454C}" dt="2024-08-04T15:15:20.773" v="1574" actId="478"/>
          <ac:grpSpMkLst>
            <pc:docMk/>
            <pc:sldMk cId="0" sldId="261"/>
            <ac:grpSpMk id="10" creationId="{6185114B-92F1-6AF4-549C-6E64BC12A9E2}"/>
          </ac:grpSpMkLst>
        </pc:grpChg>
        <pc:grpChg chg="add del mod">
          <ac:chgData name="עדן חי" userId="88cd5e05-e43c-4e5d-b747-3958e83f9230" providerId="ADAL" clId="{067657FA-B188-4799-B388-E220C736454C}" dt="2024-08-04T15:15:20.273" v="1573" actId="478"/>
          <ac:grpSpMkLst>
            <pc:docMk/>
            <pc:sldMk cId="0" sldId="261"/>
            <ac:grpSpMk id="12" creationId="{C75F2462-FF4A-843E-F04F-03F9AC047AC6}"/>
          </ac:grpSpMkLst>
        </pc:grpChg>
        <pc:grpChg chg="add del mod">
          <ac:chgData name="עדן חי" userId="88cd5e05-e43c-4e5d-b747-3958e83f9230" providerId="ADAL" clId="{067657FA-B188-4799-B388-E220C736454C}" dt="2024-08-04T15:15:19.883" v="1572" actId="478"/>
          <ac:grpSpMkLst>
            <pc:docMk/>
            <pc:sldMk cId="0" sldId="261"/>
            <ac:grpSpMk id="14" creationId="{4F2567FF-9700-EEBC-4071-9329F2D133E5}"/>
          </ac:grpSpMkLst>
        </pc:grpChg>
        <pc:grpChg chg="add mod">
          <ac:chgData name="עדן חי" userId="88cd5e05-e43c-4e5d-b747-3958e83f9230" providerId="ADAL" clId="{067657FA-B188-4799-B388-E220C736454C}" dt="2024-08-04T15:26:58.841" v="1895" actId="1038"/>
          <ac:grpSpMkLst>
            <pc:docMk/>
            <pc:sldMk cId="0" sldId="261"/>
            <ac:grpSpMk id="16" creationId="{A479A8AE-38DF-118E-13AF-D07D7E925C2D}"/>
          </ac:grpSpMkLst>
        </pc:grpChg>
        <pc:grpChg chg="add mod">
          <ac:chgData name="עדן חי" userId="88cd5e05-e43c-4e5d-b747-3958e83f9230" providerId="ADAL" clId="{067657FA-B188-4799-B388-E220C736454C}" dt="2024-08-04T15:26:58.841" v="1895" actId="1038"/>
          <ac:grpSpMkLst>
            <pc:docMk/>
            <pc:sldMk cId="0" sldId="261"/>
            <ac:grpSpMk id="18" creationId="{1678F0E4-8733-7DFC-62F0-6032C2567BAE}"/>
          </ac:grpSpMkLst>
        </pc:grpChg>
        <pc:grpChg chg="add mod">
          <ac:chgData name="עדן חי" userId="88cd5e05-e43c-4e5d-b747-3958e83f9230" providerId="ADAL" clId="{067657FA-B188-4799-B388-E220C736454C}" dt="2024-08-04T15:26:58.841" v="1895" actId="1038"/>
          <ac:grpSpMkLst>
            <pc:docMk/>
            <pc:sldMk cId="0" sldId="261"/>
            <ac:grpSpMk id="20" creationId="{A472E54A-F875-EAD0-8DEA-4B88A0988FA0}"/>
          </ac:grpSpMkLst>
        </pc:grpChg>
        <pc:picChg chg="add mod">
          <ac:chgData name="עדן חי" userId="88cd5e05-e43c-4e5d-b747-3958e83f9230" providerId="ADAL" clId="{067657FA-B188-4799-B388-E220C736454C}" dt="2024-08-04T15:28:59.432" v="1939" actId="1076"/>
          <ac:picMkLst>
            <pc:docMk/>
            <pc:sldMk cId="0" sldId="261"/>
            <ac:picMk id="34" creationId="{16CFD6B8-BBE2-7C6F-C3C0-B374E84BA800}"/>
          </ac:picMkLst>
        </pc:picChg>
      </pc:sldChg>
      <pc:sldChg chg="addSp delSp modSp del mod ord modNotesTx">
        <pc:chgData name="עדן חי" userId="88cd5e05-e43c-4e5d-b747-3958e83f9230" providerId="ADAL" clId="{067657FA-B188-4799-B388-E220C736454C}" dt="2024-08-16T11:16:02.060" v="3470" actId="47"/>
        <pc:sldMkLst>
          <pc:docMk/>
          <pc:sldMk cId="0" sldId="262"/>
        </pc:sldMkLst>
        <pc:spChg chg="mod">
          <ac:chgData name="עדן חי" userId="88cd5e05-e43c-4e5d-b747-3958e83f9230" providerId="ADAL" clId="{067657FA-B188-4799-B388-E220C736454C}" dt="2024-08-07T07:38:24.914" v="2356" actId="14100"/>
          <ac:spMkLst>
            <pc:docMk/>
            <pc:sldMk cId="0" sldId="262"/>
            <ac:spMk id="5" creationId="{00000000-0000-0000-0000-000000000000}"/>
          </ac:spMkLst>
        </pc:spChg>
        <pc:spChg chg="mod">
          <ac:chgData name="עדן חי" userId="88cd5e05-e43c-4e5d-b747-3958e83f9230" providerId="ADAL" clId="{067657FA-B188-4799-B388-E220C736454C}" dt="2024-08-07T07:38:27.366" v="2357" actId="207"/>
          <ac:spMkLst>
            <pc:docMk/>
            <pc:sldMk cId="0" sldId="262"/>
            <ac:spMk id="7" creationId="{00000000-0000-0000-0000-000000000000}"/>
          </ac:spMkLst>
        </pc:spChg>
        <pc:spChg chg="mod">
          <ac:chgData name="עדן חי" userId="88cd5e05-e43c-4e5d-b747-3958e83f9230" providerId="ADAL" clId="{067657FA-B188-4799-B388-E220C736454C}" dt="2024-08-07T07:38:04.636" v="2348"/>
          <ac:spMkLst>
            <pc:docMk/>
            <pc:sldMk cId="0" sldId="262"/>
            <ac:spMk id="9" creationId="{FC0A6029-C548-C799-2FE5-B7232292E107}"/>
          </ac:spMkLst>
        </pc:spChg>
        <pc:spChg chg="add mod">
          <ac:chgData name="עדן חי" userId="88cd5e05-e43c-4e5d-b747-3958e83f9230" providerId="ADAL" clId="{067657FA-B188-4799-B388-E220C736454C}" dt="2024-08-07T07:45:12.892" v="2681" actId="2711"/>
          <ac:spMkLst>
            <pc:docMk/>
            <pc:sldMk cId="0" sldId="262"/>
            <ac:spMk id="13" creationId="{39848E6D-4C88-C1C7-2195-FE34C98EFCB3}"/>
          </ac:spMkLst>
        </pc:spChg>
        <pc:spChg chg="add mod">
          <ac:chgData name="עדן חי" userId="88cd5e05-e43c-4e5d-b747-3958e83f9230" providerId="ADAL" clId="{067657FA-B188-4799-B388-E220C736454C}" dt="2024-08-07T07:45:12.892" v="2681" actId="2711"/>
          <ac:spMkLst>
            <pc:docMk/>
            <pc:sldMk cId="0" sldId="262"/>
            <ac:spMk id="14" creationId="{A956913C-9627-8A55-E80D-4D9905039B90}"/>
          </ac:spMkLst>
        </pc:spChg>
        <pc:spChg chg="mod">
          <ac:chgData name="עדן חי" userId="88cd5e05-e43c-4e5d-b747-3958e83f9230" providerId="ADAL" clId="{067657FA-B188-4799-B388-E220C736454C}" dt="2024-08-07T07:45:02.941" v="2679" actId="2711"/>
          <ac:spMkLst>
            <pc:docMk/>
            <pc:sldMk cId="0" sldId="262"/>
            <ac:spMk id="16" creationId="{3804CA10-3FE5-2138-5086-524DEB4CE12B}"/>
          </ac:spMkLst>
        </pc:spChg>
        <pc:spChg chg="mod">
          <ac:chgData name="עדן חי" userId="88cd5e05-e43c-4e5d-b747-3958e83f9230" providerId="ADAL" clId="{067657FA-B188-4799-B388-E220C736454C}" dt="2024-08-07T07:45:02.941" v="2679" actId="2711"/>
          <ac:spMkLst>
            <pc:docMk/>
            <pc:sldMk cId="0" sldId="262"/>
            <ac:spMk id="17" creationId="{16F19DB9-17F3-AB62-0B76-67808B5FB3C3}"/>
          </ac:spMkLst>
        </pc:spChg>
        <pc:spChg chg="mod">
          <ac:chgData name="עדן חי" userId="88cd5e05-e43c-4e5d-b747-3958e83f9230" providerId="ADAL" clId="{067657FA-B188-4799-B388-E220C736454C}" dt="2024-08-07T07:45:09.909" v="2680" actId="2711"/>
          <ac:spMkLst>
            <pc:docMk/>
            <pc:sldMk cId="0" sldId="262"/>
            <ac:spMk id="19" creationId="{281C0683-376D-2B4D-7F1E-8093AEBFC163}"/>
          </ac:spMkLst>
        </pc:spChg>
        <pc:spChg chg="mod">
          <ac:chgData name="עדן חי" userId="88cd5e05-e43c-4e5d-b747-3958e83f9230" providerId="ADAL" clId="{067657FA-B188-4799-B388-E220C736454C}" dt="2024-08-07T07:45:09.909" v="2680" actId="2711"/>
          <ac:spMkLst>
            <pc:docMk/>
            <pc:sldMk cId="0" sldId="262"/>
            <ac:spMk id="20" creationId="{E9F592D5-4292-9678-A905-7BDDF321B4B0}"/>
          </ac:spMkLst>
        </pc:spChg>
        <pc:spChg chg="mod">
          <ac:chgData name="עדן חי" userId="88cd5e05-e43c-4e5d-b747-3958e83f9230" providerId="ADAL" clId="{067657FA-B188-4799-B388-E220C736454C}" dt="2024-08-07T07:48:03.167" v="2685"/>
          <ac:spMkLst>
            <pc:docMk/>
            <pc:sldMk cId="0" sldId="262"/>
            <ac:spMk id="22" creationId="{4C938822-C26D-90BC-EA1C-7F38049DABAB}"/>
          </ac:spMkLst>
        </pc:spChg>
        <pc:spChg chg="mod">
          <ac:chgData name="עדן חי" userId="88cd5e05-e43c-4e5d-b747-3958e83f9230" providerId="ADAL" clId="{067657FA-B188-4799-B388-E220C736454C}" dt="2024-08-07T13:20:28.975" v="3283" actId="1076"/>
          <ac:spMkLst>
            <pc:docMk/>
            <pc:sldMk cId="0" sldId="262"/>
            <ac:spMk id="23" creationId="{D6C95FC0-19E4-1129-42F0-3415C39437A2}"/>
          </ac:spMkLst>
        </pc:spChg>
        <pc:spChg chg="add mod">
          <ac:chgData name="עדן חי" userId="88cd5e05-e43c-4e5d-b747-3958e83f9230" providerId="ADAL" clId="{067657FA-B188-4799-B388-E220C736454C}" dt="2024-08-07T12:33:10.342" v="3281" actId="113"/>
          <ac:spMkLst>
            <pc:docMk/>
            <pc:sldMk cId="0" sldId="262"/>
            <ac:spMk id="24" creationId="{2C8D8164-55AC-A017-D081-261CF60A999C}"/>
          </ac:spMkLst>
        </pc:spChg>
        <pc:spChg chg="mod">
          <ac:chgData name="עדן חי" userId="88cd5e05-e43c-4e5d-b747-3958e83f9230" providerId="ADAL" clId="{067657FA-B188-4799-B388-E220C736454C}" dt="2024-08-07T13:20:37.849" v="3285"/>
          <ac:spMkLst>
            <pc:docMk/>
            <pc:sldMk cId="0" sldId="262"/>
            <ac:spMk id="27" creationId="{9E1F04CE-B02D-5717-80C4-3B0FC1550AFA}"/>
          </ac:spMkLst>
        </pc:spChg>
        <pc:spChg chg="mod">
          <ac:chgData name="עדן חי" userId="88cd5e05-e43c-4e5d-b747-3958e83f9230" providerId="ADAL" clId="{067657FA-B188-4799-B388-E220C736454C}" dt="2024-08-07T13:20:44.500" v="3303" actId="20577"/>
          <ac:spMkLst>
            <pc:docMk/>
            <pc:sldMk cId="0" sldId="262"/>
            <ac:spMk id="28" creationId="{01F8662E-CF1D-5A11-7074-E02E0ECAAFAF}"/>
          </ac:spMkLst>
        </pc:spChg>
        <pc:grpChg chg="mod">
          <ac:chgData name="עדן חי" userId="88cd5e05-e43c-4e5d-b747-3958e83f9230" providerId="ADAL" clId="{067657FA-B188-4799-B388-E220C736454C}" dt="2024-08-07T07:38:03.902" v="2347" actId="1076"/>
          <ac:grpSpMkLst>
            <pc:docMk/>
            <pc:sldMk cId="0" sldId="262"/>
            <ac:grpSpMk id="2" creationId="{00000000-0000-0000-0000-000000000000}"/>
          </ac:grpSpMkLst>
        </pc:grpChg>
        <pc:grpChg chg="add mod">
          <ac:chgData name="עדן חי" userId="88cd5e05-e43c-4e5d-b747-3958e83f9230" providerId="ADAL" clId="{067657FA-B188-4799-B388-E220C736454C}" dt="2024-08-07T07:38:14.775" v="2353" actId="1035"/>
          <ac:grpSpMkLst>
            <pc:docMk/>
            <pc:sldMk cId="0" sldId="262"/>
            <ac:grpSpMk id="8" creationId="{F627CFE5-B632-5D83-DB9F-BA6A08CE1A66}"/>
          </ac:grpSpMkLst>
        </pc:grpChg>
        <pc:grpChg chg="add mod">
          <ac:chgData name="עדן חי" userId="88cd5e05-e43c-4e5d-b747-3958e83f9230" providerId="ADAL" clId="{067657FA-B188-4799-B388-E220C736454C}" dt="2024-08-07T07:50:21.503" v="2754" actId="1036"/>
          <ac:grpSpMkLst>
            <pc:docMk/>
            <pc:sldMk cId="0" sldId="262"/>
            <ac:grpSpMk id="12" creationId="{EF3F3F6C-7797-8116-010E-06A07E174EBA}"/>
          </ac:grpSpMkLst>
        </pc:grpChg>
        <pc:grpChg chg="add mod">
          <ac:chgData name="עדן חי" userId="88cd5e05-e43c-4e5d-b747-3958e83f9230" providerId="ADAL" clId="{067657FA-B188-4799-B388-E220C736454C}" dt="2024-08-07T13:20:54.057" v="3304" actId="408"/>
          <ac:grpSpMkLst>
            <pc:docMk/>
            <pc:sldMk cId="0" sldId="262"/>
            <ac:grpSpMk id="15" creationId="{18FC775D-6F21-896C-B5EB-BCDE455B7EE2}"/>
          </ac:grpSpMkLst>
        </pc:grpChg>
        <pc:grpChg chg="add mod">
          <ac:chgData name="עדן חי" userId="88cd5e05-e43c-4e5d-b747-3958e83f9230" providerId="ADAL" clId="{067657FA-B188-4799-B388-E220C736454C}" dt="2024-08-07T13:20:54.057" v="3304" actId="408"/>
          <ac:grpSpMkLst>
            <pc:docMk/>
            <pc:sldMk cId="0" sldId="262"/>
            <ac:grpSpMk id="18" creationId="{928515D7-006D-CF86-A5DE-349D8FACEE8C}"/>
          </ac:grpSpMkLst>
        </pc:grpChg>
        <pc:grpChg chg="add mod">
          <ac:chgData name="עדן חי" userId="88cd5e05-e43c-4e5d-b747-3958e83f9230" providerId="ADAL" clId="{067657FA-B188-4799-B388-E220C736454C}" dt="2024-08-07T13:20:54.057" v="3304" actId="408"/>
          <ac:grpSpMkLst>
            <pc:docMk/>
            <pc:sldMk cId="0" sldId="262"/>
            <ac:grpSpMk id="21" creationId="{AA7E2EBB-F784-5D5F-6E60-2DEE6C71F936}"/>
          </ac:grpSpMkLst>
        </pc:grpChg>
        <pc:grpChg chg="add mod">
          <ac:chgData name="עדן חי" userId="88cd5e05-e43c-4e5d-b747-3958e83f9230" providerId="ADAL" clId="{067657FA-B188-4799-B388-E220C736454C}" dt="2024-08-07T13:20:39.255" v="3286" actId="1076"/>
          <ac:grpSpMkLst>
            <pc:docMk/>
            <pc:sldMk cId="0" sldId="262"/>
            <ac:grpSpMk id="26" creationId="{4F655F68-BC2B-525C-060E-C1D99EE10A44}"/>
          </ac:grpSpMkLst>
        </pc:grpChg>
        <pc:graphicFrameChg chg="add del mod modGraphic">
          <ac:chgData name="עדן חי" userId="88cd5e05-e43c-4e5d-b747-3958e83f9230" providerId="ADAL" clId="{067657FA-B188-4799-B388-E220C736454C}" dt="2024-08-07T07:39:58.505" v="2429" actId="478"/>
          <ac:graphicFrameMkLst>
            <pc:docMk/>
            <pc:sldMk cId="0" sldId="262"/>
            <ac:graphicFrameMk id="10" creationId="{168FAA0A-DA30-2127-2147-10092929D4E2}"/>
          </ac:graphicFrameMkLst>
        </pc:graphicFrameChg>
        <pc:graphicFrameChg chg="add mod modGraphic">
          <ac:chgData name="עדן חי" userId="88cd5e05-e43c-4e5d-b747-3958e83f9230" providerId="ADAL" clId="{067657FA-B188-4799-B388-E220C736454C}" dt="2024-08-07T12:21:55.351" v="3174" actId="207"/>
          <ac:graphicFrameMkLst>
            <pc:docMk/>
            <pc:sldMk cId="0" sldId="262"/>
            <ac:graphicFrameMk id="11" creationId="{0C8D107F-C03E-9C9E-D795-2ACD5C991E3E}"/>
          </ac:graphicFrameMkLst>
        </pc:graphicFrameChg>
        <pc:picChg chg="add mod">
          <ac:chgData name="עדן חי" userId="88cd5e05-e43c-4e5d-b747-3958e83f9230" providerId="ADAL" clId="{067657FA-B188-4799-B388-E220C736454C}" dt="2024-08-07T12:27:04.414" v="3279" actId="1076"/>
          <ac:picMkLst>
            <pc:docMk/>
            <pc:sldMk cId="0" sldId="262"/>
            <ac:picMk id="25" creationId="{634C96CC-622E-83D1-CEDC-D9154E7E294B}"/>
          </ac:picMkLst>
        </pc:picChg>
      </pc:sldChg>
      <pc:sldChg chg="addSp modSp del mod ord">
        <pc:chgData name="עדן חי" userId="88cd5e05-e43c-4e5d-b747-3958e83f9230" providerId="ADAL" clId="{067657FA-B188-4799-B388-E220C736454C}" dt="2024-08-07T05:45:49.501" v="2071" actId="47"/>
        <pc:sldMkLst>
          <pc:docMk/>
          <pc:sldMk cId="0" sldId="263"/>
        </pc:sldMkLst>
        <pc:spChg chg="add mod">
          <ac:chgData name="עדן חי" userId="88cd5e05-e43c-4e5d-b747-3958e83f9230" providerId="ADAL" clId="{067657FA-B188-4799-B388-E220C736454C}" dt="2024-08-07T05:44:35.528" v="1981" actId="1076"/>
          <ac:spMkLst>
            <pc:docMk/>
            <pc:sldMk cId="0" sldId="263"/>
            <ac:spMk id="9" creationId="{39EDBBDC-3A8C-41E9-A07B-D47AFF4966D9}"/>
          </ac:spMkLst>
        </pc:spChg>
        <pc:spChg chg="add mod">
          <ac:chgData name="עדן חי" userId="88cd5e05-e43c-4e5d-b747-3958e83f9230" providerId="ADAL" clId="{067657FA-B188-4799-B388-E220C736454C}" dt="2024-08-07T05:45:43.748" v="2070" actId="20577"/>
          <ac:spMkLst>
            <pc:docMk/>
            <pc:sldMk cId="0" sldId="263"/>
            <ac:spMk id="10" creationId="{6BCE4AD8-7D2C-1BA5-8B65-B0D96896458C}"/>
          </ac:spMkLst>
        </pc:spChg>
      </pc:sldChg>
      <pc:sldChg chg="add del setBg">
        <pc:chgData name="עדן חי" userId="88cd5e05-e43c-4e5d-b747-3958e83f9230" providerId="ADAL" clId="{067657FA-B188-4799-B388-E220C736454C}" dt="2024-08-04T15:28:44.872" v="1934"/>
        <pc:sldMkLst>
          <pc:docMk/>
          <pc:sldMk cId="1171181919" sldId="264"/>
        </pc:sldMkLst>
      </pc:sldChg>
      <pc:sldChg chg="addSp modSp add mod setBg">
        <pc:chgData name="עדן חי" userId="88cd5e05-e43c-4e5d-b747-3958e83f9230" providerId="ADAL" clId="{067657FA-B188-4799-B388-E220C736454C}" dt="2024-08-19T07:58:17.161" v="4063" actId="1076"/>
        <pc:sldMkLst>
          <pc:docMk/>
          <pc:sldMk cId="2976932122" sldId="264"/>
        </pc:sldMkLst>
        <pc:spChg chg="add mod">
          <ac:chgData name="עדן חי" userId="88cd5e05-e43c-4e5d-b747-3958e83f9230" providerId="ADAL" clId="{067657FA-B188-4799-B388-E220C736454C}" dt="2024-08-19T07:58:17.161" v="4063" actId="1076"/>
          <ac:spMkLst>
            <pc:docMk/>
            <pc:sldMk cId="2976932122" sldId="264"/>
            <ac:spMk id="8" creationId="{7672ECD1-130E-929B-CF55-23C46E093219}"/>
          </ac:spMkLst>
        </pc:spChg>
        <pc:grpChg chg="mod">
          <ac:chgData name="עדן חי" userId="88cd5e05-e43c-4e5d-b747-3958e83f9230" providerId="ADAL" clId="{067657FA-B188-4799-B388-E220C736454C}" dt="2024-08-19T07:57:54.983" v="4056" actId="1076"/>
          <ac:grpSpMkLst>
            <pc:docMk/>
            <pc:sldMk cId="2976932122" sldId="264"/>
            <ac:grpSpMk id="2" creationId="{00000000-0000-0000-0000-000000000000}"/>
          </ac:grpSpMkLst>
        </pc:grpChg>
        <pc:picChg chg="add mod">
          <ac:chgData name="עדן חי" userId="88cd5e05-e43c-4e5d-b747-3958e83f9230" providerId="ADAL" clId="{067657FA-B188-4799-B388-E220C736454C}" dt="2024-08-19T07:58:12.285" v="4062" actId="12788"/>
          <ac:picMkLst>
            <pc:docMk/>
            <pc:sldMk cId="2976932122" sldId="264"/>
            <ac:picMk id="9" creationId="{F878C0DA-4FB1-8D0B-338E-9D8053F38FE3}"/>
          </ac:picMkLst>
        </pc:picChg>
      </pc:sldChg>
      <pc:sldChg chg="add del setBg">
        <pc:chgData name="עדן חי" userId="88cd5e05-e43c-4e5d-b747-3958e83f9230" providerId="ADAL" clId="{067657FA-B188-4799-B388-E220C736454C}" dt="2024-08-07T05:46:04.542" v="2073" actId="47"/>
        <pc:sldMkLst>
          <pc:docMk/>
          <pc:sldMk cId="2207165316" sldId="265"/>
        </pc:sldMkLst>
      </pc:sldChg>
      <pc:sldChg chg="addSp delSp modSp add mod">
        <pc:chgData name="עדן חי" userId="88cd5e05-e43c-4e5d-b747-3958e83f9230" providerId="ADAL" clId="{067657FA-B188-4799-B388-E220C736454C}" dt="2024-08-19T08:42:59.145" v="4173" actId="20577"/>
        <pc:sldMkLst>
          <pc:docMk/>
          <pc:sldMk cId="3236964748" sldId="265"/>
        </pc:sldMkLst>
        <pc:spChg chg="add del mod">
          <ac:chgData name="עדן חי" userId="88cd5e05-e43c-4e5d-b747-3958e83f9230" providerId="ADAL" clId="{067657FA-B188-4799-B388-E220C736454C}" dt="2024-08-07T05:48:01.375" v="2221" actId="478"/>
          <ac:spMkLst>
            <pc:docMk/>
            <pc:sldMk cId="3236964748" sldId="265"/>
            <ac:spMk id="12" creationId="{4E63C787-7B5E-8A99-1842-89E89008A070}"/>
          </ac:spMkLst>
        </pc:spChg>
        <pc:spChg chg="del">
          <ac:chgData name="עדן חי" userId="88cd5e05-e43c-4e5d-b747-3958e83f9230" providerId="ADAL" clId="{067657FA-B188-4799-B388-E220C736454C}" dt="2024-08-07T05:48:13.624" v="2233" actId="478"/>
          <ac:spMkLst>
            <pc:docMk/>
            <pc:sldMk cId="3236964748" sldId="265"/>
            <ac:spMk id="14" creationId="{F54C52B9-EF13-93B0-D4C7-3F7B8A669151}"/>
          </ac:spMkLst>
        </pc:spChg>
        <pc:spChg chg="del">
          <ac:chgData name="עדן חי" userId="88cd5e05-e43c-4e5d-b747-3958e83f9230" providerId="ADAL" clId="{067657FA-B188-4799-B388-E220C736454C}" dt="2024-08-07T05:48:11.358" v="2231" actId="478"/>
          <ac:spMkLst>
            <pc:docMk/>
            <pc:sldMk cId="3236964748" sldId="265"/>
            <ac:spMk id="15" creationId="{6FBDC61B-51B8-C171-6AF2-E49DF78B5E26}"/>
          </ac:spMkLst>
        </pc:spChg>
        <pc:spChg chg="del">
          <ac:chgData name="עדן חי" userId="88cd5e05-e43c-4e5d-b747-3958e83f9230" providerId="ADAL" clId="{067657FA-B188-4799-B388-E220C736454C}" dt="2024-08-07T05:48:09.436" v="2229" actId="478"/>
          <ac:spMkLst>
            <pc:docMk/>
            <pc:sldMk cId="3236964748" sldId="265"/>
            <ac:spMk id="16" creationId="{B2EC1CB4-0595-F4D8-00CF-FDAB407FF57B}"/>
          </ac:spMkLst>
        </pc:spChg>
        <pc:spChg chg="del">
          <ac:chgData name="עדן חי" userId="88cd5e05-e43c-4e5d-b747-3958e83f9230" providerId="ADAL" clId="{067657FA-B188-4799-B388-E220C736454C}" dt="2024-08-07T05:48:06.015" v="2226" actId="478"/>
          <ac:spMkLst>
            <pc:docMk/>
            <pc:sldMk cId="3236964748" sldId="265"/>
            <ac:spMk id="17" creationId="{133360B0-C97F-AAFB-3608-B951A0760727}"/>
          </ac:spMkLst>
        </pc:spChg>
        <pc:spChg chg="del mod">
          <ac:chgData name="עדן חי" userId="88cd5e05-e43c-4e5d-b747-3958e83f9230" providerId="ADAL" clId="{067657FA-B188-4799-B388-E220C736454C}" dt="2024-08-07T05:48:03.485" v="2223" actId="478"/>
          <ac:spMkLst>
            <pc:docMk/>
            <pc:sldMk cId="3236964748" sldId="265"/>
            <ac:spMk id="18" creationId="{08019BF1-AD06-66BD-C697-7E22F35879A1}"/>
          </ac:spMkLst>
        </pc:spChg>
        <pc:spChg chg="add mod">
          <ac:chgData name="עדן חי" userId="88cd5e05-e43c-4e5d-b747-3958e83f9230" providerId="ADAL" clId="{067657FA-B188-4799-B388-E220C736454C}" dt="2024-08-19T08:42:59.145" v="4173" actId="20577"/>
          <ac:spMkLst>
            <pc:docMk/>
            <pc:sldMk cId="3236964748" sldId="265"/>
            <ac:spMk id="19" creationId="{D40D28A4-5320-C2F3-7578-99593610B50B}"/>
          </ac:spMkLst>
        </pc:spChg>
        <pc:spChg chg="add mod">
          <ac:chgData name="עדן חי" userId="88cd5e05-e43c-4e5d-b747-3958e83f9230" providerId="ADAL" clId="{067657FA-B188-4799-B388-E220C736454C}" dt="2024-08-19T08:42:05.929" v="4112" actId="20577"/>
          <ac:spMkLst>
            <pc:docMk/>
            <pc:sldMk cId="3236964748" sldId="265"/>
            <ac:spMk id="20" creationId="{87B4AF4D-4732-4512-E283-BFBE038FBA9A}"/>
          </ac:spMkLst>
        </pc:spChg>
        <pc:spChg chg="add mod">
          <ac:chgData name="עדן חי" userId="88cd5e05-e43c-4e5d-b747-3958e83f9230" providerId="ADAL" clId="{067657FA-B188-4799-B388-E220C736454C}" dt="2024-08-19T08:42:21.364" v="4120"/>
          <ac:spMkLst>
            <pc:docMk/>
            <pc:sldMk cId="3236964748" sldId="265"/>
            <ac:spMk id="21" creationId="{89EE2F29-7D13-B719-9492-70FCA680BD9A}"/>
          </ac:spMkLst>
        </pc:spChg>
        <pc:spChg chg="add del mod">
          <ac:chgData name="עדן חי" userId="88cd5e05-e43c-4e5d-b747-3958e83f9230" providerId="ADAL" clId="{067657FA-B188-4799-B388-E220C736454C}" dt="2024-08-07T05:47:53.735" v="2217" actId="478"/>
          <ac:spMkLst>
            <pc:docMk/>
            <pc:sldMk cId="3236964748" sldId="265"/>
            <ac:spMk id="21" creationId="{EA7CBE63-AD73-C4F7-246D-A8A76285ED0D}"/>
          </ac:spMkLst>
        </pc:spChg>
        <pc:spChg chg="add mod">
          <ac:chgData name="עדן חי" userId="88cd5e05-e43c-4e5d-b747-3958e83f9230" providerId="ADAL" clId="{067657FA-B188-4799-B388-E220C736454C}" dt="2024-08-19T08:42:48.834" v="4164" actId="20577"/>
          <ac:spMkLst>
            <pc:docMk/>
            <pc:sldMk cId="3236964748" sldId="265"/>
            <ac:spMk id="22" creationId="{EB710E72-AA8A-0728-6C26-662D63FD7BFD}"/>
          </ac:spMkLst>
        </pc:spChg>
        <pc:spChg chg="add mod">
          <ac:chgData name="עדן חי" userId="88cd5e05-e43c-4e5d-b747-3958e83f9230" providerId="ADAL" clId="{067657FA-B188-4799-B388-E220C736454C}" dt="2024-08-19T08:41:44.576" v="4086" actId="313"/>
          <ac:spMkLst>
            <pc:docMk/>
            <pc:sldMk cId="3236964748" sldId="265"/>
            <ac:spMk id="23" creationId="{DDD44E08-A081-FADC-451B-358E1263A79A}"/>
          </ac:spMkLst>
        </pc:spChg>
        <pc:spChg chg="add del mod">
          <ac:chgData name="עדן חי" userId="88cd5e05-e43c-4e5d-b747-3958e83f9230" providerId="ADAL" clId="{067657FA-B188-4799-B388-E220C736454C}" dt="2024-08-07T05:47:53.735" v="2217" actId="478"/>
          <ac:spMkLst>
            <pc:docMk/>
            <pc:sldMk cId="3236964748" sldId="265"/>
            <ac:spMk id="24" creationId="{2609604D-2B45-0883-B0FD-090B62FEED65}"/>
          </ac:spMkLst>
        </pc:spChg>
        <pc:picChg chg="add del mod">
          <ac:chgData name="עדן חי" userId="88cd5e05-e43c-4e5d-b747-3958e83f9230" providerId="ADAL" clId="{067657FA-B188-4799-B388-E220C736454C}" dt="2024-08-07T05:48:04.031" v="2224" actId="478"/>
          <ac:picMkLst>
            <pc:docMk/>
            <pc:sldMk cId="3236964748" sldId="265"/>
            <ac:picMk id="9" creationId="{692F34C7-CAA6-D2CB-3E5B-9365287DBEAE}"/>
          </ac:picMkLst>
        </pc:picChg>
        <pc:picChg chg="del">
          <ac:chgData name="עדן חי" userId="88cd5e05-e43c-4e5d-b747-3958e83f9230" providerId="ADAL" clId="{067657FA-B188-4799-B388-E220C736454C}" dt="2024-08-07T05:47:58.547" v="2219" actId="478"/>
          <ac:picMkLst>
            <pc:docMk/>
            <pc:sldMk cId="3236964748" sldId="265"/>
            <ac:picMk id="10" creationId="{132858F3-2B52-1FFB-42EA-4BBD112ABB60}"/>
          </ac:picMkLst>
        </pc:picChg>
        <pc:picChg chg="add mod modCrop">
          <ac:chgData name="עדן חי" userId="88cd5e05-e43c-4e5d-b747-3958e83f9230" providerId="ADAL" clId="{067657FA-B188-4799-B388-E220C736454C}" dt="2024-08-07T08:53:12.686" v="2907" actId="732"/>
          <ac:picMkLst>
            <pc:docMk/>
            <pc:sldMk cId="3236964748" sldId="265"/>
            <ac:picMk id="10" creationId="{9042D0C6-C7CF-96BE-B988-3BF859A82F8D}"/>
          </ac:picMkLst>
        </pc:picChg>
        <pc:picChg chg="add del mod">
          <ac:chgData name="עדן חי" userId="88cd5e05-e43c-4e5d-b747-3958e83f9230" providerId="ADAL" clId="{067657FA-B188-4799-B388-E220C736454C}" dt="2024-08-07T05:47:56.844" v="2218" actId="478"/>
          <ac:picMkLst>
            <pc:docMk/>
            <pc:sldMk cId="3236964748" sldId="265"/>
            <ac:picMk id="11" creationId="{BDF5DF8E-0589-FA11-0C11-679921903DEC}"/>
          </ac:picMkLst>
        </pc:picChg>
        <pc:picChg chg="add mod">
          <ac:chgData name="עדן חי" userId="88cd5e05-e43c-4e5d-b747-3958e83f9230" providerId="ADAL" clId="{067657FA-B188-4799-B388-E220C736454C}" dt="2024-08-07T08:51:46.060" v="2858" actId="1076"/>
          <ac:picMkLst>
            <pc:docMk/>
            <pc:sldMk cId="3236964748" sldId="265"/>
            <ac:picMk id="12" creationId="{A8DD046C-FEBC-2628-C3E1-7C18BAE206B8}"/>
          </ac:picMkLst>
        </pc:picChg>
        <pc:picChg chg="del">
          <ac:chgData name="עדן חי" userId="88cd5e05-e43c-4e5d-b747-3958e83f9230" providerId="ADAL" clId="{067657FA-B188-4799-B388-E220C736454C}" dt="2024-08-07T05:48:09.889" v="2230" actId="478"/>
          <ac:picMkLst>
            <pc:docMk/>
            <pc:sldMk cId="3236964748" sldId="265"/>
            <ac:picMk id="13" creationId="{4312A654-6F5C-6416-1E01-FED6F96D3F6B}"/>
          </ac:picMkLst>
        </pc:picChg>
        <pc:picChg chg="add mod">
          <ac:chgData name="עדן חי" userId="88cd5e05-e43c-4e5d-b747-3958e83f9230" providerId="ADAL" clId="{067657FA-B188-4799-B388-E220C736454C}" dt="2024-08-07T08:51:49.186" v="2860" actId="1076"/>
          <ac:picMkLst>
            <pc:docMk/>
            <pc:sldMk cId="3236964748" sldId="265"/>
            <ac:picMk id="14" creationId="{0E0C437A-51FC-5002-27F2-17C5B8D39C66}"/>
          </ac:picMkLst>
        </pc:picChg>
        <pc:picChg chg="add mod modCrop">
          <ac:chgData name="עדן חי" userId="88cd5e05-e43c-4e5d-b747-3958e83f9230" providerId="ADAL" clId="{067657FA-B188-4799-B388-E220C736454C}" dt="2024-08-18T12:50:13.743" v="3676" actId="1076"/>
          <ac:picMkLst>
            <pc:docMk/>
            <pc:sldMk cId="3236964748" sldId="265"/>
            <ac:picMk id="16" creationId="{5807B350-4DC8-FC3B-D50C-157E3F7CE130}"/>
          </ac:picMkLst>
        </pc:picChg>
        <pc:picChg chg="add mod">
          <ac:chgData name="עדן חי" userId="88cd5e05-e43c-4e5d-b747-3958e83f9230" providerId="ADAL" clId="{067657FA-B188-4799-B388-E220C736454C}" dt="2024-08-07T15:21:14.611" v="3375"/>
          <ac:picMkLst>
            <pc:docMk/>
            <pc:sldMk cId="3236964748" sldId="265"/>
            <ac:picMk id="18" creationId="{B089B163-693E-C0C2-65D4-CAF8E9D91BC0}"/>
          </ac:picMkLst>
        </pc:picChg>
        <pc:picChg chg="add del mod">
          <ac:chgData name="עדן חי" userId="88cd5e05-e43c-4e5d-b747-3958e83f9230" providerId="ADAL" clId="{067657FA-B188-4799-B388-E220C736454C}" dt="2024-08-07T05:48:06.547" v="2227" actId="478"/>
          <ac:picMkLst>
            <pc:docMk/>
            <pc:sldMk cId="3236964748" sldId="265"/>
            <ac:picMk id="19" creationId="{B17CCA1C-F43B-3ADE-76A8-25FF629B286C}"/>
          </ac:picMkLst>
        </pc:picChg>
        <pc:picChg chg="del">
          <ac:chgData name="עדן חי" userId="88cd5e05-e43c-4e5d-b747-3958e83f9230" providerId="ADAL" clId="{067657FA-B188-4799-B388-E220C736454C}" dt="2024-08-07T05:48:12.421" v="2232" actId="478"/>
          <ac:picMkLst>
            <pc:docMk/>
            <pc:sldMk cId="3236964748" sldId="265"/>
            <ac:picMk id="20" creationId="{0AD2B3A7-26F5-8D3C-93F6-D297964D8D4D}"/>
          </ac:picMkLst>
        </pc:picChg>
        <pc:picChg chg="add del mod">
          <ac:chgData name="עדן חי" userId="88cd5e05-e43c-4e5d-b747-3958e83f9230" providerId="ADAL" clId="{067657FA-B188-4799-B388-E220C736454C}" dt="2024-08-07T05:47:53.735" v="2217" actId="478"/>
          <ac:picMkLst>
            <pc:docMk/>
            <pc:sldMk cId="3236964748" sldId="265"/>
            <ac:picMk id="22" creationId="{39B9C818-39D6-D631-DC8E-E80F1D23CF93}"/>
          </ac:picMkLst>
        </pc:picChg>
        <pc:picChg chg="add del mod">
          <ac:chgData name="עדן חי" userId="88cd5e05-e43c-4e5d-b747-3958e83f9230" providerId="ADAL" clId="{067657FA-B188-4799-B388-E220C736454C}" dt="2024-08-07T05:47:53.735" v="2217" actId="478"/>
          <ac:picMkLst>
            <pc:docMk/>
            <pc:sldMk cId="3236964748" sldId="265"/>
            <ac:picMk id="23" creationId="{03F04A8C-89E5-90FE-EE39-198FB5AEDB3A}"/>
          </ac:picMkLst>
        </pc:picChg>
        <pc:picChg chg="del">
          <ac:chgData name="עדן חי" userId="88cd5e05-e43c-4e5d-b747-3958e83f9230" providerId="ADAL" clId="{067657FA-B188-4799-B388-E220C736454C}" dt="2024-08-07T05:48:04.813" v="2225" actId="478"/>
          <ac:picMkLst>
            <pc:docMk/>
            <pc:sldMk cId="3236964748" sldId="265"/>
            <ac:picMk id="67" creationId="{54433F57-C19E-BF0C-1A04-C278622C2C5D}"/>
          </ac:picMkLst>
        </pc:picChg>
        <pc:picChg chg="del">
          <ac:chgData name="עדן חי" userId="88cd5e05-e43c-4e5d-b747-3958e83f9230" providerId="ADAL" clId="{067657FA-B188-4799-B388-E220C736454C}" dt="2024-08-07T05:48:07.093" v="2228" actId="478"/>
          <ac:picMkLst>
            <pc:docMk/>
            <pc:sldMk cId="3236964748" sldId="265"/>
            <ac:picMk id="74" creationId="{66A85422-69CD-FFC8-06F5-ED3F95B8BAEC}"/>
          </ac:picMkLst>
        </pc:picChg>
      </pc:sldChg>
      <pc:sldChg chg="addSp delSp modSp add mod ord">
        <pc:chgData name="עדן חי" userId="88cd5e05-e43c-4e5d-b747-3958e83f9230" providerId="ADAL" clId="{067657FA-B188-4799-B388-E220C736454C}" dt="2024-08-19T08:44:34.968" v="4236" actId="20577"/>
        <pc:sldMkLst>
          <pc:docMk/>
          <pc:sldMk cId="2812263752" sldId="266"/>
        </pc:sldMkLst>
        <pc:spChg chg="mod">
          <ac:chgData name="עדן חי" userId="88cd5e05-e43c-4e5d-b747-3958e83f9230" providerId="ADAL" clId="{067657FA-B188-4799-B388-E220C736454C}" dt="2024-08-07T05:46:55.061" v="2151"/>
          <ac:spMkLst>
            <pc:docMk/>
            <pc:sldMk cId="2812263752" sldId="266"/>
            <ac:spMk id="11" creationId="{D2D5EE12-6C33-FE95-E0C3-A6ACECF38F75}"/>
          </ac:spMkLst>
        </pc:spChg>
        <pc:spChg chg="mod">
          <ac:chgData name="עדן חי" userId="88cd5e05-e43c-4e5d-b747-3958e83f9230" providerId="ADAL" clId="{067657FA-B188-4799-B388-E220C736454C}" dt="2024-08-07T05:46:55.061" v="2151"/>
          <ac:spMkLst>
            <pc:docMk/>
            <pc:sldMk cId="2812263752" sldId="266"/>
            <ac:spMk id="12" creationId="{D1E7C49D-BDDD-DF95-7BF8-C9D872196503}"/>
          </ac:spMkLst>
        </pc:spChg>
        <pc:spChg chg="mod">
          <ac:chgData name="עדן חי" userId="88cd5e05-e43c-4e5d-b747-3958e83f9230" providerId="ADAL" clId="{067657FA-B188-4799-B388-E220C736454C}" dt="2024-08-19T07:42:52.742" v="3839" actId="20577"/>
          <ac:spMkLst>
            <pc:docMk/>
            <pc:sldMk cId="2812263752" sldId="266"/>
            <ac:spMk id="14" creationId="{1CEE3AA1-7CE3-8420-BC42-C0C220CC4665}"/>
          </ac:spMkLst>
        </pc:spChg>
        <pc:spChg chg="del">
          <ac:chgData name="עדן חי" userId="88cd5e05-e43c-4e5d-b747-3958e83f9230" providerId="ADAL" clId="{067657FA-B188-4799-B388-E220C736454C}" dt="2024-08-07T05:46:22.402" v="2082" actId="478"/>
          <ac:spMkLst>
            <pc:docMk/>
            <pc:sldMk cId="2812263752" sldId="266"/>
            <ac:spMk id="14" creationId="{F54C52B9-EF13-93B0-D4C7-3F7B8A669151}"/>
          </ac:spMkLst>
        </pc:spChg>
        <pc:spChg chg="del mod">
          <ac:chgData name="עדן חי" userId="88cd5e05-e43c-4e5d-b747-3958e83f9230" providerId="ADAL" clId="{067657FA-B188-4799-B388-E220C736454C}" dt="2024-08-07T05:46:20.711" v="2080" actId="478"/>
          <ac:spMkLst>
            <pc:docMk/>
            <pc:sldMk cId="2812263752" sldId="266"/>
            <ac:spMk id="15" creationId="{6FBDC61B-51B8-C171-6AF2-E49DF78B5E26}"/>
          </ac:spMkLst>
        </pc:spChg>
        <pc:spChg chg="del">
          <ac:chgData name="עדן חי" userId="88cd5e05-e43c-4e5d-b747-3958e83f9230" providerId="ADAL" clId="{067657FA-B188-4799-B388-E220C736454C}" dt="2024-08-07T05:46:19.224" v="2077" actId="478"/>
          <ac:spMkLst>
            <pc:docMk/>
            <pc:sldMk cId="2812263752" sldId="266"/>
            <ac:spMk id="16" creationId="{B2EC1CB4-0595-F4D8-00CF-FDAB407FF57B}"/>
          </ac:spMkLst>
        </pc:spChg>
        <pc:spChg chg="del">
          <ac:chgData name="עדן חי" userId="88cd5e05-e43c-4e5d-b747-3958e83f9230" providerId="ADAL" clId="{067657FA-B188-4799-B388-E220C736454C}" dt="2024-08-07T05:46:24.437" v="2084" actId="478"/>
          <ac:spMkLst>
            <pc:docMk/>
            <pc:sldMk cId="2812263752" sldId="266"/>
            <ac:spMk id="17" creationId="{133360B0-C97F-AAFB-3608-B951A0760727}"/>
          </ac:spMkLst>
        </pc:spChg>
        <pc:spChg chg="del">
          <ac:chgData name="עדן חי" userId="88cd5e05-e43c-4e5d-b747-3958e83f9230" providerId="ADAL" clId="{067657FA-B188-4799-B388-E220C736454C}" dt="2024-08-07T05:46:26.729" v="2086" actId="478"/>
          <ac:spMkLst>
            <pc:docMk/>
            <pc:sldMk cId="2812263752" sldId="266"/>
            <ac:spMk id="18" creationId="{08019BF1-AD06-66BD-C697-7E22F35879A1}"/>
          </ac:spMkLst>
        </pc:spChg>
        <pc:spChg chg="mod">
          <ac:chgData name="עדן חי" userId="88cd5e05-e43c-4e5d-b747-3958e83f9230" providerId="ADAL" clId="{067657FA-B188-4799-B388-E220C736454C}" dt="2024-08-19T08:44:17.637" v="4221" actId="20577"/>
          <ac:spMkLst>
            <pc:docMk/>
            <pc:sldMk cId="2812263752" sldId="266"/>
            <ac:spMk id="22" creationId="{2D4C019D-6EED-C67B-ECE1-552A77B5C6E9}"/>
          </ac:spMkLst>
        </pc:spChg>
        <pc:spChg chg="mod">
          <ac:chgData name="עדן חי" userId="88cd5e05-e43c-4e5d-b747-3958e83f9230" providerId="ADAL" clId="{067657FA-B188-4799-B388-E220C736454C}" dt="2024-08-19T08:44:34.968" v="4236" actId="20577"/>
          <ac:spMkLst>
            <pc:docMk/>
            <pc:sldMk cId="2812263752" sldId="266"/>
            <ac:spMk id="26" creationId="{B0A0E50A-417B-B648-8A45-3D1FEC185B2C}"/>
          </ac:spMkLst>
        </pc:spChg>
        <pc:spChg chg="mod">
          <ac:chgData name="עדן חי" userId="88cd5e05-e43c-4e5d-b747-3958e83f9230" providerId="ADAL" clId="{067657FA-B188-4799-B388-E220C736454C}" dt="2024-08-19T08:43:37.224" v="4193" actId="20577"/>
          <ac:spMkLst>
            <pc:docMk/>
            <pc:sldMk cId="2812263752" sldId="266"/>
            <ac:spMk id="27" creationId="{B65A9A32-367F-6C86-2F58-7DAF2C90B1E0}"/>
          </ac:spMkLst>
        </pc:spChg>
        <pc:spChg chg="mod">
          <ac:chgData name="עדן חי" userId="88cd5e05-e43c-4e5d-b747-3958e83f9230" providerId="ADAL" clId="{067657FA-B188-4799-B388-E220C736454C}" dt="2024-08-19T08:43:33.395" v="4192" actId="20577"/>
          <ac:spMkLst>
            <pc:docMk/>
            <pc:sldMk cId="2812263752" sldId="266"/>
            <ac:spMk id="50" creationId="{7EBDF374-AF47-6EC6-81EC-E6B74861DD72}"/>
          </ac:spMkLst>
        </pc:spChg>
        <pc:spChg chg="mod">
          <ac:chgData name="עדן חי" userId="88cd5e05-e43c-4e5d-b747-3958e83f9230" providerId="ADAL" clId="{067657FA-B188-4799-B388-E220C736454C}" dt="2024-08-19T08:44:01.651" v="4201" actId="1076"/>
          <ac:spMkLst>
            <pc:docMk/>
            <pc:sldMk cId="2812263752" sldId="266"/>
            <ac:spMk id="51" creationId="{34B1C856-383B-1053-0EA5-6002E0E0F540}"/>
          </ac:spMkLst>
        </pc:spChg>
        <pc:grpChg chg="add mod">
          <ac:chgData name="עדן חי" userId="88cd5e05-e43c-4e5d-b747-3958e83f9230" providerId="ADAL" clId="{067657FA-B188-4799-B388-E220C736454C}" dt="2024-08-07T13:21:07.822" v="3305" actId="408"/>
          <ac:grpSpMkLst>
            <pc:docMk/>
            <pc:sldMk cId="2812263752" sldId="266"/>
            <ac:grpSpMk id="9" creationId="{84EEB466-07ED-ADC8-C557-29A66F5BD7F7}"/>
          </ac:grpSpMkLst>
        </pc:grpChg>
        <pc:grpChg chg="mod">
          <ac:chgData name="עדן חי" userId="88cd5e05-e43c-4e5d-b747-3958e83f9230" providerId="ADAL" clId="{067657FA-B188-4799-B388-E220C736454C}" dt="2024-08-07T13:21:07.822" v="3305" actId="408"/>
          <ac:grpSpMkLst>
            <pc:docMk/>
            <pc:sldMk cId="2812263752" sldId="266"/>
            <ac:grpSpMk id="42" creationId="{C9BB83FD-231C-F6F0-F359-D83CBB310F2B}"/>
          </ac:grpSpMkLst>
        </pc:grpChg>
        <pc:grpChg chg="mod">
          <ac:chgData name="עדן חי" userId="88cd5e05-e43c-4e5d-b747-3958e83f9230" providerId="ADAL" clId="{067657FA-B188-4799-B388-E220C736454C}" dt="2024-08-07T08:50:13.046" v="2809" actId="1037"/>
          <ac:grpSpMkLst>
            <pc:docMk/>
            <pc:sldMk cId="2812263752" sldId="266"/>
            <ac:grpSpMk id="45" creationId="{CDFBD042-F8DD-BCA8-7D9B-205F3E5EA410}"/>
          </ac:grpSpMkLst>
        </pc:grpChg>
        <pc:grpChg chg="mod">
          <ac:chgData name="עדן חי" userId="88cd5e05-e43c-4e5d-b747-3958e83f9230" providerId="ADAL" clId="{067657FA-B188-4799-B388-E220C736454C}" dt="2024-08-07T13:21:07.822" v="3305" actId="408"/>
          <ac:grpSpMkLst>
            <pc:docMk/>
            <pc:sldMk cId="2812263752" sldId="266"/>
            <ac:grpSpMk id="57" creationId="{C8CAEE1D-1C28-C120-8D8C-DA7C6C1E68B7}"/>
          </ac:grpSpMkLst>
        </pc:grpChg>
        <pc:grpChg chg="mod">
          <ac:chgData name="עדן חי" userId="88cd5e05-e43c-4e5d-b747-3958e83f9230" providerId="ADAL" clId="{067657FA-B188-4799-B388-E220C736454C}" dt="2024-08-07T13:21:07.822" v="3305" actId="408"/>
          <ac:grpSpMkLst>
            <pc:docMk/>
            <pc:sldMk cId="2812263752" sldId="266"/>
            <ac:grpSpMk id="60" creationId="{D18831C6-FC3D-58F7-2B96-88096A2D5232}"/>
          </ac:grpSpMkLst>
        </pc:grpChg>
        <pc:grpChg chg="mod">
          <ac:chgData name="עדן חי" userId="88cd5e05-e43c-4e5d-b747-3958e83f9230" providerId="ADAL" clId="{067657FA-B188-4799-B388-E220C736454C}" dt="2024-08-07T05:47:41.768" v="2212" actId="408"/>
          <ac:grpSpMkLst>
            <pc:docMk/>
            <pc:sldMk cId="2812263752" sldId="266"/>
            <ac:grpSpMk id="63" creationId="{74D8A593-D69D-DDF5-7225-8410EA643BC1}"/>
          </ac:grpSpMkLst>
        </pc:grpChg>
        <pc:picChg chg="del">
          <ac:chgData name="עדן חי" userId="88cd5e05-e43c-4e5d-b747-3958e83f9230" providerId="ADAL" clId="{067657FA-B188-4799-B388-E220C736454C}" dt="2024-08-07T05:46:25.380" v="2085" actId="478"/>
          <ac:picMkLst>
            <pc:docMk/>
            <pc:sldMk cId="2812263752" sldId="266"/>
            <ac:picMk id="10" creationId="{132858F3-2B52-1FFB-42EA-4BBD112ABB60}"/>
          </ac:picMkLst>
        </pc:picChg>
        <pc:picChg chg="del">
          <ac:chgData name="עדן חי" userId="88cd5e05-e43c-4e5d-b747-3958e83f9230" providerId="ADAL" clId="{067657FA-B188-4799-B388-E220C736454C}" dt="2024-08-07T05:46:19.725" v="2078" actId="478"/>
          <ac:picMkLst>
            <pc:docMk/>
            <pc:sldMk cId="2812263752" sldId="266"/>
            <ac:picMk id="13" creationId="{4312A654-6F5C-6416-1E01-FED6F96D3F6B}"/>
          </ac:picMkLst>
        </pc:picChg>
        <pc:picChg chg="del">
          <ac:chgData name="עדן חי" userId="88cd5e05-e43c-4e5d-b747-3958e83f9230" providerId="ADAL" clId="{067657FA-B188-4799-B388-E220C736454C}" dt="2024-08-07T05:46:21.275" v="2081" actId="478"/>
          <ac:picMkLst>
            <pc:docMk/>
            <pc:sldMk cId="2812263752" sldId="266"/>
            <ac:picMk id="20" creationId="{0AD2B3A7-26F5-8D3C-93F6-D297964D8D4D}"/>
          </ac:picMkLst>
        </pc:picChg>
        <pc:picChg chg="del">
          <ac:chgData name="עדן חי" userId="88cd5e05-e43c-4e5d-b747-3958e83f9230" providerId="ADAL" clId="{067657FA-B188-4799-B388-E220C736454C}" dt="2024-08-07T05:46:23.264" v="2083" actId="478"/>
          <ac:picMkLst>
            <pc:docMk/>
            <pc:sldMk cId="2812263752" sldId="266"/>
            <ac:picMk id="67" creationId="{54433F57-C19E-BF0C-1A04-C278622C2C5D}"/>
          </ac:picMkLst>
        </pc:picChg>
        <pc:picChg chg="del">
          <ac:chgData name="עדן חי" userId="88cd5e05-e43c-4e5d-b747-3958e83f9230" providerId="ADAL" clId="{067657FA-B188-4799-B388-E220C736454C}" dt="2024-08-07T05:46:17.190" v="2076" actId="478"/>
          <ac:picMkLst>
            <pc:docMk/>
            <pc:sldMk cId="2812263752" sldId="266"/>
            <ac:picMk id="74" creationId="{66A85422-69CD-FFC8-06F5-ED3F95B8BAEC}"/>
          </ac:picMkLst>
        </pc:picChg>
      </pc:sldChg>
      <pc:sldChg chg="modSp add del mod setBg modNotesTx">
        <pc:chgData name="עדן חי" userId="88cd5e05-e43c-4e5d-b747-3958e83f9230" providerId="ADAL" clId="{067657FA-B188-4799-B388-E220C736454C}" dt="2024-08-21T11:34:36.213" v="4627" actId="47"/>
        <pc:sldMkLst>
          <pc:docMk/>
          <pc:sldMk cId="0" sldId="267"/>
        </pc:sldMkLst>
        <pc:spChg chg="mod">
          <ac:chgData name="עדן חי" userId="88cd5e05-e43c-4e5d-b747-3958e83f9230" providerId="ADAL" clId="{067657FA-B188-4799-B388-E220C736454C}" dt="2024-08-19T07:46:51.339" v="3907" actId="20577"/>
          <ac:spMkLst>
            <pc:docMk/>
            <pc:sldMk cId="0" sldId="267"/>
            <ac:spMk id="30" creationId="{8C1F60FF-2E3C-0A90-2AA4-DD2A39127493}"/>
          </ac:spMkLst>
        </pc:spChg>
        <pc:graphicFrameChg chg="mod">
          <ac:chgData name="עדן חי" userId="88cd5e05-e43c-4e5d-b747-3958e83f9230" providerId="ADAL" clId="{067657FA-B188-4799-B388-E220C736454C}" dt="2024-08-20T05:37:48.538" v="4348"/>
          <ac:graphicFrameMkLst>
            <pc:docMk/>
            <pc:sldMk cId="0" sldId="267"/>
            <ac:graphicFrameMk id="11" creationId="{0C8D107F-C03E-9C9E-D795-2ACD5C991E3E}"/>
          </ac:graphicFrameMkLst>
        </pc:graphicFrameChg>
      </pc:sldChg>
      <pc:sldChg chg="addSp modSp add mod setBg">
        <pc:chgData name="עדן חי" userId="88cd5e05-e43c-4e5d-b747-3958e83f9230" providerId="ADAL" clId="{067657FA-B188-4799-B388-E220C736454C}" dt="2024-08-19T13:56:22.414" v="4347" actId="1076"/>
        <pc:sldMkLst>
          <pc:docMk/>
          <pc:sldMk cId="0" sldId="268"/>
        </pc:sldMkLst>
        <pc:spChg chg="mod">
          <ac:chgData name="עדן חי" userId="88cd5e05-e43c-4e5d-b747-3958e83f9230" providerId="ADAL" clId="{067657FA-B188-4799-B388-E220C736454C}" dt="2024-08-19T11:30:00.751" v="4292" actId="1076"/>
          <ac:spMkLst>
            <pc:docMk/>
            <pc:sldMk cId="0" sldId="268"/>
            <ac:spMk id="12" creationId="{A4E0F736-309F-EBE0-F1E2-CC65A2982E44}"/>
          </ac:spMkLst>
        </pc:spChg>
        <pc:spChg chg="add mod">
          <ac:chgData name="עדן חי" userId="88cd5e05-e43c-4e5d-b747-3958e83f9230" providerId="ADAL" clId="{067657FA-B188-4799-B388-E220C736454C}" dt="2024-08-18T12:38:34.727" v="3661" actId="108"/>
          <ac:spMkLst>
            <pc:docMk/>
            <pc:sldMk cId="0" sldId="268"/>
            <ac:spMk id="13" creationId="{22F92DFD-6A43-7B24-A3C4-A8F38F01902C}"/>
          </ac:spMkLst>
        </pc:spChg>
        <pc:spChg chg="add mod">
          <ac:chgData name="עדן חי" userId="88cd5e05-e43c-4e5d-b747-3958e83f9230" providerId="ADAL" clId="{067657FA-B188-4799-B388-E220C736454C}" dt="2024-08-19T13:56:22.414" v="4347" actId="1076"/>
          <ac:spMkLst>
            <pc:docMk/>
            <pc:sldMk cId="0" sldId="268"/>
            <ac:spMk id="14" creationId="{01FF06FC-AE0F-2E91-ECBC-0867736252B7}"/>
          </ac:spMkLst>
        </pc:spChg>
      </pc:sldChg>
      <pc:sldChg chg="addSp delSp modSp add mod">
        <pc:chgData name="עדן חי" userId="88cd5e05-e43c-4e5d-b747-3958e83f9230" providerId="ADAL" clId="{067657FA-B188-4799-B388-E220C736454C}" dt="2024-08-21T11:34:04.622" v="4626" actId="478"/>
        <pc:sldMkLst>
          <pc:docMk/>
          <pc:sldMk cId="2450267191" sldId="269"/>
        </pc:sldMkLst>
        <pc:spChg chg="mod">
          <ac:chgData name="עדן חי" userId="88cd5e05-e43c-4e5d-b747-3958e83f9230" providerId="ADAL" clId="{067657FA-B188-4799-B388-E220C736454C}" dt="2024-08-21T11:10:13.613" v="4429" actId="1035"/>
          <ac:spMkLst>
            <pc:docMk/>
            <pc:sldMk cId="2450267191" sldId="269"/>
            <ac:spMk id="24" creationId="{2C8D8164-55AC-A017-D081-261CF60A999C}"/>
          </ac:spMkLst>
        </pc:spChg>
        <pc:spChg chg="mod">
          <ac:chgData name="עדן חי" userId="88cd5e05-e43c-4e5d-b747-3958e83f9230" providerId="ADAL" clId="{067657FA-B188-4799-B388-E220C736454C}" dt="2024-08-21T10:19:47.656" v="4415" actId="20577"/>
          <ac:spMkLst>
            <pc:docMk/>
            <pc:sldMk cId="2450267191" sldId="269"/>
            <ac:spMk id="36" creationId="{11B1B720-1547-A954-FA64-ED605A306DAC}"/>
          </ac:spMkLst>
        </pc:spChg>
        <pc:spChg chg="mod topLvl">
          <ac:chgData name="עדן חי" userId="88cd5e05-e43c-4e5d-b747-3958e83f9230" providerId="ADAL" clId="{067657FA-B188-4799-B388-E220C736454C}" dt="2024-08-21T11:11:22.737" v="4494" actId="21"/>
          <ac:spMkLst>
            <pc:docMk/>
            <pc:sldMk cId="2450267191" sldId="269"/>
            <ac:spMk id="50" creationId="{00B6BC7F-78C1-5A7D-B21E-3574C464440D}"/>
          </ac:spMkLst>
        </pc:spChg>
        <pc:spChg chg="add del mod topLvl">
          <ac:chgData name="עדן חי" userId="88cd5e05-e43c-4e5d-b747-3958e83f9230" providerId="ADAL" clId="{067657FA-B188-4799-B388-E220C736454C}" dt="2024-08-21T11:11:22.737" v="4494" actId="21"/>
          <ac:spMkLst>
            <pc:docMk/>
            <pc:sldMk cId="2450267191" sldId="269"/>
            <ac:spMk id="51" creationId="{0661942F-9F09-AE62-E529-855AF4FFDCF6}"/>
          </ac:spMkLst>
        </pc:spChg>
        <pc:spChg chg="add mod">
          <ac:chgData name="עדן חי" userId="88cd5e05-e43c-4e5d-b747-3958e83f9230" providerId="ADAL" clId="{067657FA-B188-4799-B388-E220C736454C}" dt="2024-08-21T11:10:46.535" v="4443" actId="1076"/>
          <ac:spMkLst>
            <pc:docMk/>
            <pc:sldMk cId="2450267191" sldId="269"/>
            <ac:spMk id="52" creationId="{77D7CDB7-24B1-8744-4874-26A92B30DA60}"/>
          </ac:spMkLst>
        </pc:spChg>
        <pc:spChg chg="add mod">
          <ac:chgData name="עדן חי" userId="88cd5e05-e43c-4e5d-b747-3958e83f9230" providerId="ADAL" clId="{067657FA-B188-4799-B388-E220C736454C}" dt="2024-08-21T11:11:18.493" v="4492" actId="1076"/>
          <ac:spMkLst>
            <pc:docMk/>
            <pc:sldMk cId="2450267191" sldId="269"/>
            <ac:spMk id="53" creationId="{E5BC0D2D-E9FF-663F-A386-D7A6CB74B9C7}"/>
          </ac:spMkLst>
        </pc:spChg>
        <pc:spChg chg="add del mod">
          <ac:chgData name="עדן חי" userId="88cd5e05-e43c-4e5d-b747-3958e83f9230" providerId="ADAL" clId="{067657FA-B188-4799-B388-E220C736454C}" dt="2024-08-21T11:12:17.716" v="4545" actId="478"/>
          <ac:spMkLst>
            <pc:docMk/>
            <pc:sldMk cId="2450267191" sldId="269"/>
            <ac:spMk id="54" creationId="{66F6AF1B-EA9E-0DFF-DAA4-1BFD5870EA31}"/>
          </ac:spMkLst>
        </pc:spChg>
        <pc:spChg chg="mod">
          <ac:chgData name="עדן חי" userId="88cd5e05-e43c-4e5d-b747-3958e83f9230" providerId="ADAL" clId="{067657FA-B188-4799-B388-E220C736454C}" dt="2024-08-21T11:12:02.129" v="4525"/>
          <ac:spMkLst>
            <pc:docMk/>
            <pc:sldMk cId="2450267191" sldId="269"/>
            <ac:spMk id="56" creationId="{C927D6B8-808C-DFF0-5BEF-64CCC88673D0}"/>
          </ac:spMkLst>
        </pc:spChg>
        <pc:spChg chg="mod">
          <ac:chgData name="עדן חי" userId="88cd5e05-e43c-4e5d-b747-3958e83f9230" providerId="ADAL" clId="{067657FA-B188-4799-B388-E220C736454C}" dt="2024-08-21T11:12:14.115" v="4544" actId="20577"/>
          <ac:spMkLst>
            <pc:docMk/>
            <pc:sldMk cId="2450267191" sldId="269"/>
            <ac:spMk id="57" creationId="{42116004-8A0B-8124-E319-BD6F893C59C9}"/>
          </ac:spMkLst>
        </pc:spChg>
        <pc:spChg chg="mod">
          <ac:chgData name="עדן חי" userId="88cd5e05-e43c-4e5d-b747-3958e83f9230" providerId="ADAL" clId="{067657FA-B188-4799-B388-E220C736454C}" dt="2024-08-21T11:12:22.032" v="4548"/>
          <ac:spMkLst>
            <pc:docMk/>
            <pc:sldMk cId="2450267191" sldId="269"/>
            <ac:spMk id="59" creationId="{E021B282-B04B-7ED4-8376-32C7DC10959E}"/>
          </ac:spMkLst>
        </pc:spChg>
        <pc:spChg chg="mod">
          <ac:chgData name="עדן חי" userId="88cd5e05-e43c-4e5d-b747-3958e83f9230" providerId="ADAL" clId="{067657FA-B188-4799-B388-E220C736454C}" dt="2024-08-21T11:12:46.764" v="4588" actId="20577"/>
          <ac:spMkLst>
            <pc:docMk/>
            <pc:sldMk cId="2450267191" sldId="269"/>
            <ac:spMk id="60" creationId="{AA1846B5-C8F7-6384-9399-F065F447CD6F}"/>
          </ac:spMkLst>
        </pc:spChg>
        <pc:spChg chg="add mod">
          <ac:chgData name="עדן חי" userId="88cd5e05-e43c-4e5d-b747-3958e83f9230" providerId="ADAL" clId="{067657FA-B188-4799-B388-E220C736454C}" dt="2024-08-21T11:13:05.141" v="4624" actId="20577"/>
          <ac:spMkLst>
            <pc:docMk/>
            <pc:sldMk cId="2450267191" sldId="269"/>
            <ac:spMk id="61" creationId="{3A1B4571-4602-7484-F243-D1CD5C351BB0}"/>
          </ac:spMkLst>
        </pc:spChg>
        <pc:grpChg chg="mod">
          <ac:chgData name="עדן חי" userId="88cd5e05-e43c-4e5d-b747-3958e83f9230" providerId="ADAL" clId="{067657FA-B188-4799-B388-E220C736454C}" dt="2024-08-21T11:10:27.170" v="4430" actId="1076"/>
          <ac:grpSpMkLst>
            <pc:docMk/>
            <pc:sldMk cId="2450267191" sldId="269"/>
            <ac:grpSpMk id="8" creationId="{F627CFE5-B632-5D83-DB9F-BA6A08CE1A66}"/>
          </ac:grpSpMkLst>
        </pc:grpChg>
        <pc:grpChg chg="mod">
          <ac:chgData name="עדן חי" userId="88cd5e05-e43c-4e5d-b747-3958e83f9230" providerId="ADAL" clId="{067657FA-B188-4799-B388-E220C736454C}" dt="2024-08-21T11:10:13.613" v="4429" actId="1035"/>
          <ac:grpSpMkLst>
            <pc:docMk/>
            <pc:sldMk cId="2450267191" sldId="269"/>
            <ac:grpSpMk id="10" creationId="{C69FBC79-826C-6BE2-E2B0-911BE97C8388}"/>
          </ac:grpSpMkLst>
        </pc:grpChg>
        <pc:grpChg chg="mod">
          <ac:chgData name="עדן חי" userId="88cd5e05-e43c-4e5d-b747-3958e83f9230" providerId="ADAL" clId="{067657FA-B188-4799-B388-E220C736454C}" dt="2024-08-21T11:10:13.613" v="4429" actId="1035"/>
          <ac:grpSpMkLst>
            <pc:docMk/>
            <pc:sldMk cId="2450267191" sldId="269"/>
            <ac:grpSpMk id="12" creationId="{EF3F3F6C-7797-8116-010E-06A07E174EBA}"/>
          </ac:grpSpMkLst>
        </pc:grpChg>
        <pc:grpChg chg="mod">
          <ac:chgData name="עדן חי" userId="88cd5e05-e43c-4e5d-b747-3958e83f9230" providerId="ADAL" clId="{067657FA-B188-4799-B388-E220C736454C}" dt="2024-08-21T11:10:13.613" v="4429" actId="1035"/>
          <ac:grpSpMkLst>
            <pc:docMk/>
            <pc:sldMk cId="2450267191" sldId="269"/>
            <ac:grpSpMk id="15" creationId="{18FC775D-6F21-896C-B5EB-BCDE455B7EE2}"/>
          </ac:grpSpMkLst>
        </pc:grpChg>
        <pc:grpChg chg="mod">
          <ac:chgData name="עדן חי" userId="88cd5e05-e43c-4e5d-b747-3958e83f9230" providerId="ADAL" clId="{067657FA-B188-4799-B388-E220C736454C}" dt="2024-08-21T11:10:13.613" v="4429" actId="1035"/>
          <ac:grpSpMkLst>
            <pc:docMk/>
            <pc:sldMk cId="2450267191" sldId="269"/>
            <ac:grpSpMk id="18" creationId="{928515D7-006D-CF86-A5DE-349D8FACEE8C}"/>
          </ac:grpSpMkLst>
        </pc:grpChg>
        <pc:grpChg chg="mod">
          <ac:chgData name="עדן חי" userId="88cd5e05-e43c-4e5d-b747-3958e83f9230" providerId="ADAL" clId="{067657FA-B188-4799-B388-E220C736454C}" dt="2024-08-21T11:10:13.613" v="4429" actId="1035"/>
          <ac:grpSpMkLst>
            <pc:docMk/>
            <pc:sldMk cId="2450267191" sldId="269"/>
            <ac:grpSpMk id="21" creationId="{AA7E2EBB-F784-5D5F-6E60-2DEE6C71F936}"/>
          </ac:grpSpMkLst>
        </pc:grpChg>
        <pc:grpChg chg="mod">
          <ac:chgData name="עדן חי" userId="88cd5e05-e43c-4e5d-b747-3958e83f9230" providerId="ADAL" clId="{067657FA-B188-4799-B388-E220C736454C}" dt="2024-08-21T11:10:13.613" v="4429" actId="1035"/>
          <ac:grpSpMkLst>
            <pc:docMk/>
            <pc:sldMk cId="2450267191" sldId="269"/>
            <ac:grpSpMk id="26" creationId="{4F655F68-BC2B-525C-060E-C1D99EE10A44}"/>
          </ac:grpSpMkLst>
        </pc:grpChg>
        <pc:grpChg chg="mod">
          <ac:chgData name="עדן חי" userId="88cd5e05-e43c-4e5d-b747-3958e83f9230" providerId="ADAL" clId="{067657FA-B188-4799-B388-E220C736454C}" dt="2024-08-21T11:10:13.613" v="4429" actId="1035"/>
          <ac:grpSpMkLst>
            <pc:docMk/>
            <pc:sldMk cId="2450267191" sldId="269"/>
            <ac:grpSpMk id="31" creationId="{664AC6BC-CDA1-1EED-2873-7FC33E023F50}"/>
          </ac:grpSpMkLst>
        </pc:grpChg>
        <pc:grpChg chg="mod">
          <ac:chgData name="עדן חי" userId="88cd5e05-e43c-4e5d-b747-3958e83f9230" providerId="ADAL" clId="{067657FA-B188-4799-B388-E220C736454C}" dt="2024-08-21T11:10:13.613" v="4429" actId="1035"/>
          <ac:grpSpMkLst>
            <pc:docMk/>
            <pc:sldMk cId="2450267191" sldId="269"/>
            <ac:grpSpMk id="34" creationId="{86725E9C-32B7-D010-AC73-921C28D3E5D4}"/>
          </ac:grpSpMkLst>
        </pc:grpChg>
        <pc:grpChg chg="mod">
          <ac:chgData name="עדן חי" userId="88cd5e05-e43c-4e5d-b747-3958e83f9230" providerId="ADAL" clId="{067657FA-B188-4799-B388-E220C736454C}" dt="2024-08-21T11:10:13.613" v="4429" actId="1035"/>
          <ac:grpSpMkLst>
            <pc:docMk/>
            <pc:sldMk cId="2450267191" sldId="269"/>
            <ac:grpSpMk id="37" creationId="{3CCD8E1B-2BD4-0AF1-072C-E48355DDE90E}"/>
          </ac:grpSpMkLst>
        </pc:grpChg>
        <pc:grpChg chg="mod">
          <ac:chgData name="עדן חי" userId="88cd5e05-e43c-4e5d-b747-3958e83f9230" providerId="ADAL" clId="{067657FA-B188-4799-B388-E220C736454C}" dt="2024-08-21T11:10:13.613" v="4429" actId="1035"/>
          <ac:grpSpMkLst>
            <pc:docMk/>
            <pc:sldMk cId="2450267191" sldId="269"/>
            <ac:grpSpMk id="40" creationId="{AEA70B79-7898-067E-3ABF-A5CD333754D5}"/>
          </ac:grpSpMkLst>
        </pc:grpChg>
        <pc:grpChg chg="mod">
          <ac:chgData name="עדן חי" userId="88cd5e05-e43c-4e5d-b747-3958e83f9230" providerId="ADAL" clId="{067657FA-B188-4799-B388-E220C736454C}" dt="2024-08-21T11:10:13.613" v="4429" actId="1035"/>
          <ac:grpSpMkLst>
            <pc:docMk/>
            <pc:sldMk cId="2450267191" sldId="269"/>
            <ac:grpSpMk id="43" creationId="{D9EF17CC-DD75-E3FC-DED9-CEC612E96D73}"/>
          </ac:grpSpMkLst>
        </pc:grpChg>
        <pc:grpChg chg="mod">
          <ac:chgData name="עדן חי" userId="88cd5e05-e43c-4e5d-b747-3958e83f9230" providerId="ADAL" clId="{067657FA-B188-4799-B388-E220C736454C}" dt="2024-08-21T11:10:13.613" v="4429" actId="1035"/>
          <ac:grpSpMkLst>
            <pc:docMk/>
            <pc:sldMk cId="2450267191" sldId="269"/>
            <ac:grpSpMk id="46" creationId="{8DFD8F92-A67F-481A-4D6E-50E1A657F996}"/>
          </ac:grpSpMkLst>
        </pc:grpChg>
        <pc:grpChg chg="add del mod">
          <ac:chgData name="עדן חי" userId="88cd5e05-e43c-4e5d-b747-3958e83f9230" providerId="ADAL" clId="{067657FA-B188-4799-B388-E220C736454C}" dt="2024-08-21T11:11:22.737" v="4494" actId="21"/>
          <ac:grpSpMkLst>
            <pc:docMk/>
            <pc:sldMk cId="2450267191" sldId="269"/>
            <ac:grpSpMk id="49" creationId="{FA9F003B-6207-8F7E-3A4B-855B0F2DC7A4}"/>
          </ac:grpSpMkLst>
        </pc:grpChg>
        <pc:grpChg chg="add mod">
          <ac:chgData name="עדן חי" userId="88cd5e05-e43c-4e5d-b747-3958e83f9230" providerId="ADAL" clId="{067657FA-B188-4799-B388-E220C736454C}" dt="2024-08-21T11:12:20.451" v="4547" actId="1036"/>
          <ac:grpSpMkLst>
            <pc:docMk/>
            <pc:sldMk cId="2450267191" sldId="269"/>
            <ac:grpSpMk id="55" creationId="{E1ECB37C-8CEE-9A5C-33A6-AA981047F97E}"/>
          </ac:grpSpMkLst>
        </pc:grpChg>
        <pc:grpChg chg="add mod">
          <ac:chgData name="עדן חי" userId="88cd5e05-e43c-4e5d-b747-3958e83f9230" providerId="ADAL" clId="{067657FA-B188-4799-B388-E220C736454C}" dt="2024-08-21T11:12:26.970" v="4549" actId="1076"/>
          <ac:grpSpMkLst>
            <pc:docMk/>
            <pc:sldMk cId="2450267191" sldId="269"/>
            <ac:grpSpMk id="58" creationId="{55B77331-A0DA-41C2-6D89-6E7FC492D234}"/>
          </ac:grpSpMkLst>
        </pc:grpChg>
        <pc:graphicFrameChg chg="mod">
          <ac:chgData name="עדן חי" userId="88cd5e05-e43c-4e5d-b747-3958e83f9230" providerId="ADAL" clId="{067657FA-B188-4799-B388-E220C736454C}" dt="2024-08-21T11:34:04.622" v="4626" actId="478"/>
          <ac:graphicFrameMkLst>
            <pc:docMk/>
            <pc:sldMk cId="2450267191" sldId="269"/>
            <ac:graphicFrameMk id="11" creationId="{0C8D107F-C03E-9C9E-D795-2ACD5C991E3E}"/>
          </ac:graphicFrameMkLst>
        </pc:graphicFrameChg>
      </pc:sldChg>
      <pc:sldChg chg="add">
        <pc:chgData name="עדן חי" userId="88cd5e05-e43c-4e5d-b747-3958e83f9230" providerId="ADAL" clId="{067657FA-B188-4799-B388-E220C736454C}" dt="2024-08-21T11:33:59.603" v="4625"/>
        <pc:sldMkLst>
          <pc:docMk/>
          <pc:sldMk cId="2270540601"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8D190-A305-4BFC-B6F6-E498872A8939}"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he-IL"/>
        </a:p>
      </dgm:t>
    </dgm:pt>
    <dgm:pt modelId="{CCFEBECE-181B-415B-A863-170434D20466}">
      <dgm:prSet phldrT="[טקסט]"/>
      <dgm:spPr>
        <a:ln>
          <a:solidFill>
            <a:srgbClr val="3C958A"/>
          </a:solidFill>
        </a:ln>
      </dgm:spPr>
      <dgm:t>
        <a:bodyPr/>
        <a:lstStyle/>
        <a:p>
          <a:pPr rtl="1"/>
          <a:r>
            <a:rPr lang="he-IL" dirty="0">
              <a:latin typeface="Assistant Light" pitchFamily="2" charset="-79"/>
              <a:cs typeface="Assistant Light" pitchFamily="2" charset="-79"/>
            </a:rPr>
            <a:t>מנהל/ת מרחב</a:t>
          </a:r>
        </a:p>
      </dgm:t>
    </dgm:pt>
    <dgm:pt modelId="{E08701FE-BA80-4DC7-8CEE-D99B5620B6E1}" type="parTrans" cxnId="{C41B697C-0A6E-4C66-892C-C5C8BAEBB84E}">
      <dgm:prSet/>
      <dgm:spPr/>
      <dgm:t>
        <a:bodyPr/>
        <a:lstStyle/>
        <a:p>
          <a:pPr rtl="1"/>
          <a:endParaRPr lang="he-IL">
            <a:latin typeface="Assistant Light" pitchFamily="2" charset="-79"/>
            <a:cs typeface="Assistant Light" pitchFamily="2" charset="-79"/>
          </a:endParaRPr>
        </a:p>
      </dgm:t>
    </dgm:pt>
    <dgm:pt modelId="{B319B316-41D6-4DCA-BC9C-1A4834F00D0C}" type="sibTrans" cxnId="{C41B697C-0A6E-4C66-892C-C5C8BAEBB84E}">
      <dgm:prSet/>
      <dgm:spPr/>
      <dgm:t>
        <a:bodyPr/>
        <a:lstStyle/>
        <a:p>
          <a:pPr rtl="1"/>
          <a:endParaRPr lang="he-IL">
            <a:latin typeface="Assistant Light" pitchFamily="2" charset="-79"/>
            <a:cs typeface="Assistant Light" pitchFamily="2" charset="-79"/>
          </a:endParaRPr>
        </a:p>
      </dgm:t>
    </dgm:pt>
    <dgm:pt modelId="{4A790D45-EB22-486F-AF23-9C494457A3C0}">
      <dgm:prSet phldrT="[טקסט]"/>
      <dgm:spPr/>
      <dgm:t>
        <a:bodyPr/>
        <a:lstStyle/>
        <a:p>
          <a:pPr rtl="1"/>
          <a:r>
            <a:rPr lang="he-IL">
              <a:latin typeface="Assistant Light" pitchFamily="2" charset="-79"/>
              <a:cs typeface="Assistant Light" pitchFamily="2" charset="-79"/>
            </a:rPr>
            <a:t>ר. חינוך מרחבי/ת</a:t>
          </a:r>
        </a:p>
      </dgm:t>
    </dgm:pt>
    <dgm:pt modelId="{07B64CAC-369D-4C5A-B618-4F2B74C3E759}" type="parTrans" cxnId="{D7BDF5EC-003A-4B76-916D-64DD5992A28C}">
      <dgm:prSet/>
      <dgm:spPr/>
      <dgm:t>
        <a:bodyPr/>
        <a:lstStyle/>
        <a:p>
          <a:pPr rtl="1"/>
          <a:endParaRPr lang="he-IL">
            <a:latin typeface="Assistant Light" pitchFamily="2" charset="-79"/>
            <a:cs typeface="Assistant Light" pitchFamily="2" charset="-79"/>
          </a:endParaRPr>
        </a:p>
      </dgm:t>
    </dgm:pt>
    <dgm:pt modelId="{999C0738-A173-4764-8657-8E257FEBAD8E}" type="sibTrans" cxnId="{D7BDF5EC-003A-4B76-916D-64DD5992A28C}">
      <dgm:prSet/>
      <dgm:spPr/>
      <dgm:t>
        <a:bodyPr/>
        <a:lstStyle/>
        <a:p>
          <a:pPr rtl="1"/>
          <a:endParaRPr lang="he-IL">
            <a:latin typeface="Assistant Light" pitchFamily="2" charset="-79"/>
            <a:cs typeface="Assistant Light" pitchFamily="2" charset="-79"/>
          </a:endParaRPr>
        </a:p>
      </dgm:t>
    </dgm:pt>
    <dgm:pt modelId="{42317C24-6F57-44E0-BDC2-08577908CB77}">
      <dgm:prSet phldrT="[טקסט]"/>
      <dgm:spPr/>
      <dgm:t>
        <a:bodyPr/>
        <a:lstStyle/>
        <a:p>
          <a:pPr rtl="1"/>
          <a:r>
            <a:rPr lang="he-IL">
              <a:latin typeface="Assistant Light" pitchFamily="2" charset="-79"/>
              <a:cs typeface="Assistant Light" pitchFamily="2" charset="-79"/>
            </a:rPr>
            <a:t>ר. צופים לכל מרחבי/ת</a:t>
          </a:r>
        </a:p>
      </dgm:t>
    </dgm:pt>
    <dgm:pt modelId="{09A54E60-CE6F-4CE5-B60A-9F3E88B1EADA}" type="parTrans" cxnId="{9527B5CF-5E43-406D-B85D-DB08230FC0EC}">
      <dgm:prSet/>
      <dgm:spPr/>
      <dgm:t>
        <a:bodyPr/>
        <a:lstStyle/>
        <a:p>
          <a:pPr rtl="1"/>
          <a:endParaRPr lang="he-IL">
            <a:latin typeface="Assistant Light" pitchFamily="2" charset="-79"/>
            <a:cs typeface="Assistant Light" pitchFamily="2" charset="-79"/>
          </a:endParaRPr>
        </a:p>
      </dgm:t>
    </dgm:pt>
    <dgm:pt modelId="{00205549-6EB7-483F-9DEB-42731B2BAD6E}" type="sibTrans" cxnId="{9527B5CF-5E43-406D-B85D-DB08230FC0EC}">
      <dgm:prSet/>
      <dgm:spPr/>
      <dgm:t>
        <a:bodyPr/>
        <a:lstStyle/>
        <a:p>
          <a:pPr rtl="1"/>
          <a:endParaRPr lang="he-IL">
            <a:latin typeface="Assistant Light" pitchFamily="2" charset="-79"/>
            <a:cs typeface="Assistant Light" pitchFamily="2" charset="-79"/>
          </a:endParaRPr>
        </a:p>
      </dgm:t>
    </dgm:pt>
    <dgm:pt modelId="{87A5397C-C466-44D5-8660-425FF53F79AD}">
      <dgm:prSet phldrT="[טקסט]"/>
      <dgm:spPr/>
      <dgm:t>
        <a:bodyPr/>
        <a:lstStyle/>
        <a:p>
          <a:pPr rtl="1"/>
          <a:r>
            <a:rPr lang="he-IL">
              <a:latin typeface="Assistant Light" pitchFamily="2" charset="-79"/>
              <a:cs typeface="Assistant Light" pitchFamily="2" charset="-79"/>
            </a:rPr>
            <a:t>ר. מפעלים מרחבי/ת</a:t>
          </a:r>
        </a:p>
      </dgm:t>
    </dgm:pt>
    <dgm:pt modelId="{ECD752FD-FFFD-41B6-A216-BCD1C01B3581}" type="parTrans" cxnId="{73D735EA-16AA-414A-8F61-E12443A453EA}">
      <dgm:prSet/>
      <dgm:spPr/>
      <dgm:t>
        <a:bodyPr/>
        <a:lstStyle/>
        <a:p>
          <a:pPr rtl="1"/>
          <a:endParaRPr lang="he-IL">
            <a:latin typeface="Assistant Light" pitchFamily="2" charset="-79"/>
            <a:cs typeface="Assistant Light" pitchFamily="2" charset="-79"/>
          </a:endParaRPr>
        </a:p>
      </dgm:t>
    </dgm:pt>
    <dgm:pt modelId="{25785457-9F96-412D-BF9A-43327FF438C5}" type="sibTrans" cxnId="{73D735EA-16AA-414A-8F61-E12443A453EA}">
      <dgm:prSet/>
      <dgm:spPr/>
      <dgm:t>
        <a:bodyPr/>
        <a:lstStyle/>
        <a:p>
          <a:pPr rtl="1"/>
          <a:endParaRPr lang="he-IL">
            <a:latin typeface="Assistant Light" pitchFamily="2" charset="-79"/>
            <a:cs typeface="Assistant Light" pitchFamily="2" charset="-79"/>
          </a:endParaRPr>
        </a:p>
      </dgm:t>
    </dgm:pt>
    <dgm:pt modelId="{AD64816A-13CC-4E94-A52F-F8601FB40069}">
      <dgm:prSet phldrT="[טקסט]"/>
      <dgm:spPr/>
      <dgm:t>
        <a:bodyPr/>
        <a:lstStyle/>
        <a:p>
          <a:pPr rtl="1"/>
          <a:r>
            <a:rPr lang="he-IL">
              <a:latin typeface="Assistant Light" pitchFamily="2" charset="-79"/>
              <a:cs typeface="Assistant Light" pitchFamily="2" charset="-79"/>
            </a:rPr>
            <a:t>ר. הגשמה מרחבי/ת</a:t>
          </a:r>
        </a:p>
      </dgm:t>
    </dgm:pt>
    <dgm:pt modelId="{E2ED0A6D-4936-4963-A250-D0AEE32378FB}" type="parTrans" cxnId="{211662D0-31C0-493A-B7FA-832ECFA155A0}">
      <dgm:prSet/>
      <dgm:spPr/>
      <dgm:t>
        <a:bodyPr/>
        <a:lstStyle/>
        <a:p>
          <a:pPr rtl="1"/>
          <a:endParaRPr lang="he-IL">
            <a:latin typeface="Assistant Light" pitchFamily="2" charset="-79"/>
            <a:cs typeface="Assistant Light" pitchFamily="2" charset="-79"/>
          </a:endParaRPr>
        </a:p>
      </dgm:t>
    </dgm:pt>
    <dgm:pt modelId="{3CEB41A8-D690-44AD-B342-905B7405E11A}" type="sibTrans" cxnId="{211662D0-31C0-493A-B7FA-832ECFA155A0}">
      <dgm:prSet/>
      <dgm:spPr/>
      <dgm:t>
        <a:bodyPr/>
        <a:lstStyle/>
        <a:p>
          <a:pPr rtl="1"/>
          <a:endParaRPr lang="he-IL">
            <a:latin typeface="Assistant Light" pitchFamily="2" charset="-79"/>
            <a:cs typeface="Assistant Light" pitchFamily="2" charset="-79"/>
          </a:endParaRPr>
        </a:p>
      </dgm:t>
    </dgm:pt>
    <dgm:pt modelId="{34F487F6-0FC6-4D1C-A129-2F764FAB78C1}">
      <dgm:prSet phldrT="[טקסט]"/>
      <dgm:spPr/>
      <dgm:t>
        <a:bodyPr/>
        <a:lstStyle/>
        <a:p>
          <a:pPr rtl="1"/>
          <a:r>
            <a:rPr lang="he-IL">
              <a:latin typeface="Assistant Light" pitchFamily="2" charset="-79"/>
              <a:cs typeface="Assistant Light" pitchFamily="2" charset="-79"/>
            </a:rPr>
            <a:t>ר. מש"א מרחבי/ת</a:t>
          </a:r>
        </a:p>
      </dgm:t>
    </dgm:pt>
    <dgm:pt modelId="{77011039-1C73-47C9-BDFB-9F088A88CC70}" type="parTrans" cxnId="{E692820F-A0D9-4E43-8643-B24683D49A20}">
      <dgm:prSet/>
      <dgm:spPr/>
      <dgm:t>
        <a:bodyPr/>
        <a:lstStyle/>
        <a:p>
          <a:pPr rtl="1"/>
          <a:endParaRPr lang="he-IL">
            <a:latin typeface="Assistant Light" pitchFamily="2" charset="-79"/>
            <a:cs typeface="Assistant Light" pitchFamily="2" charset="-79"/>
          </a:endParaRPr>
        </a:p>
      </dgm:t>
    </dgm:pt>
    <dgm:pt modelId="{E3218B91-2F1C-41E7-A530-FCCAAF31F787}" type="sibTrans" cxnId="{E692820F-A0D9-4E43-8643-B24683D49A20}">
      <dgm:prSet/>
      <dgm:spPr/>
      <dgm:t>
        <a:bodyPr/>
        <a:lstStyle/>
        <a:p>
          <a:pPr rtl="1"/>
          <a:endParaRPr lang="he-IL">
            <a:latin typeface="Assistant Light" pitchFamily="2" charset="-79"/>
            <a:cs typeface="Assistant Light" pitchFamily="2" charset="-79"/>
          </a:endParaRPr>
        </a:p>
      </dgm:t>
    </dgm:pt>
    <dgm:pt modelId="{998C797D-5668-4EBC-95E8-956E48CDD366}">
      <dgm:prSet phldrT="[טקסט]"/>
      <dgm:spPr/>
      <dgm:t>
        <a:bodyPr/>
        <a:lstStyle/>
        <a:p>
          <a:pPr rtl="1"/>
          <a:r>
            <a:rPr lang="he-IL">
              <a:latin typeface="Assistant Light" pitchFamily="2" charset="-79"/>
              <a:cs typeface="Assistant Light" pitchFamily="2" charset="-79"/>
            </a:rPr>
            <a:t>עו"ס מרחבי/ת</a:t>
          </a:r>
        </a:p>
      </dgm:t>
    </dgm:pt>
    <dgm:pt modelId="{60873A3C-EC97-4220-8ADE-222D6179E28B}" type="parTrans" cxnId="{B011CD7E-BADD-4589-921F-0BCF0DCB7A26}">
      <dgm:prSet/>
      <dgm:spPr/>
      <dgm:t>
        <a:bodyPr/>
        <a:lstStyle/>
        <a:p>
          <a:pPr rtl="1"/>
          <a:endParaRPr lang="he-IL">
            <a:latin typeface="Assistant Light" pitchFamily="2" charset="-79"/>
            <a:cs typeface="Assistant Light" pitchFamily="2" charset="-79"/>
          </a:endParaRPr>
        </a:p>
      </dgm:t>
    </dgm:pt>
    <dgm:pt modelId="{27C3626F-C768-4E54-A1CE-F832DB870435}" type="sibTrans" cxnId="{B011CD7E-BADD-4589-921F-0BCF0DCB7A26}">
      <dgm:prSet/>
      <dgm:spPr/>
      <dgm:t>
        <a:bodyPr/>
        <a:lstStyle/>
        <a:p>
          <a:pPr rtl="1"/>
          <a:endParaRPr lang="he-IL">
            <a:latin typeface="Assistant Light" pitchFamily="2" charset="-79"/>
            <a:cs typeface="Assistant Light" pitchFamily="2" charset="-79"/>
          </a:endParaRPr>
        </a:p>
      </dgm:t>
    </dgm:pt>
    <dgm:pt modelId="{76D652E9-D362-4E6C-AB09-F883ABAD633A}" type="pres">
      <dgm:prSet presAssocID="{F228D190-A305-4BFC-B6F6-E498872A8939}" presName="hierChild1" presStyleCnt="0">
        <dgm:presLayoutVars>
          <dgm:chPref val="1"/>
          <dgm:dir val="rev"/>
          <dgm:animOne val="branch"/>
          <dgm:animLvl val="lvl"/>
          <dgm:resizeHandles/>
        </dgm:presLayoutVars>
      </dgm:prSet>
      <dgm:spPr/>
    </dgm:pt>
    <dgm:pt modelId="{5F15A5AB-AE27-4D7D-A653-334743A157DE}" type="pres">
      <dgm:prSet presAssocID="{CCFEBECE-181B-415B-A863-170434D20466}" presName="hierRoot1" presStyleCnt="0"/>
      <dgm:spPr/>
    </dgm:pt>
    <dgm:pt modelId="{36EC5C0D-619A-4E9C-9B67-362BDF35E761}" type="pres">
      <dgm:prSet presAssocID="{CCFEBECE-181B-415B-A863-170434D20466}" presName="composite" presStyleCnt="0"/>
      <dgm:spPr/>
    </dgm:pt>
    <dgm:pt modelId="{3105D5EF-9E58-439D-A38D-2D6F668E22A3}" type="pres">
      <dgm:prSet presAssocID="{CCFEBECE-181B-415B-A863-170434D20466}" presName="background" presStyleLbl="node0" presStyleIdx="0" presStyleCnt="1"/>
      <dgm:spPr>
        <a:solidFill>
          <a:srgbClr val="3C958A"/>
        </a:solidFill>
      </dgm:spPr>
    </dgm:pt>
    <dgm:pt modelId="{013EA870-4C96-4497-924A-EDDC01B86529}" type="pres">
      <dgm:prSet presAssocID="{CCFEBECE-181B-415B-A863-170434D20466}" presName="text" presStyleLbl="fgAcc0" presStyleIdx="0" presStyleCnt="1">
        <dgm:presLayoutVars>
          <dgm:chPref val="3"/>
        </dgm:presLayoutVars>
      </dgm:prSet>
      <dgm:spPr/>
    </dgm:pt>
    <dgm:pt modelId="{9C93C68F-7C4A-4B50-9191-2E75DC26CFDC}" type="pres">
      <dgm:prSet presAssocID="{CCFEBECE-181B-415B-A863-170434D20466}" presName="hierChild2" presStyleCnt="0"/>
      <dgm:spPr/>
    </dgm:pt>
    <dgm:pt modelId="{33770D84-6086-4733-A072-EF512F590A27}" type="pres">
      <dgm:prSet presAssocID="{07B64CAC-369D-4C5A-B618-4F2B74C3E759}" presName="Name10" presStyleLbl="parChTrans1D2" presStyleIdx="0" presStyleCnt="6"/>
      <dgm:spPr/>
    </dgm:pt>
    <dgm:pt modelId="{E4C578BE-1C8E-47A2-9606-6AC4E3B69E0F}" type="pres">
      <dgm:prSet presAssocID="{4A790D45-EB22-486F-AF23-9C494457A3C0}" presName="hierRoot2" presStyleCnt="0"/>
      <dgm:spPr/>
    </dgm:pt>
    <dgm:pt modelId="{49F0521C-41A6-44FD-B3AF-8F66A0895D0D}" type="pres">
      <dgm:prSet presAssocID="{4A790D45-EB22-486F-AF23-9C494457A3C0}" presName="composite2" presStyleCnt="0"/>
      <dgm:spPr/>
    </dgm:pt>
    <dgm:pt modelId="{8BD532EB-7C92-4F5D-AE15-85BEF1CF4269}" type="pres">
      <dgm:prSet presAssocID="{4A790D45-EB22-486F-AF23-9C494457A3C0}" presName="background2" presStyleLbl="node2" presStyleIdx="0" presStyleCnt="6"/>
      <dgm:spPr>
        <a:solidFill>
          <a:srgbClr val="87CFC6"/>
        </a:solidFill>
      </dgm:spPr>
    </dgm:pt>
    <dgm:pt modelId="{9FE8DD26-1D88-49E9-85D8-B25398279387}" type="pres">
      <dgm:prSet presAssocID="{4A790D45-EB22-486F-AF23-9C494457A3C0}" presName="text2" presStyleLbl="fgAcc2" presStyleIdx="0" presStyleCnt="6">
        <dgm:presLayoutVars>
          <dgm:chPref val="3"/>
        </dgm:presLayoutVars>
      </dgm:prSet>
      <dgm:spPr/>
    </dgm:pt>
    <dgm:pt modelId="{C7229D47-AF1F-4047-BC64-53930A93AE57}" type="pres">
      <dgm:prSet presAssocID="{4A790D45-EB22-486F-AF23-9C494457A3C0}" presName="hierChild3" presStyleCnt="0"/>
      <dgm:spPr/>
    </dgm:pt>
    <dgm:pt modelId="{660A459C-0B91-435E-B47C-7BBF36966E02}" type="pres">
      <dgm:prSet presAssocID="{09A54E60-CE6F-4CE5-B60A-9F3E88B1EADA}" presName="Name10" presStyleLbl="parChTrans1D2" presStyleIdx="1" presStyleCnt="6"/>
      <dgm:spPr/>
    </dgm:pt>
    <dgm:pt modelId="{A0A992C6-282D-4127-AC39-1F150B9E2FE8}" type="pres">
      <dgm:prSet presAssocID="{42317C24-6F57-44E0-BDC2-08577908CB77}" presName="hierRoot2" presStyleCnt="0"/>
      <dgm:spPr/>
    </dgm:pt>
    <dgm:pt modelId="{4929C14F-0A40-40AB-B9D1-51E5710FA798}" type="pres">
      <dgm:prSet presAssocID="{42317C24-6F57-44E0-BDC2-08577908CB77}" presName="composite2" presStyleCnt="0"/>
      <dgm:spPr/>
    </dgm:pt>
    <dgm:pt modelId="{0F009B12-3BC3-47FD-9275-2D6EAB90159E}" type="pres">
      <dgm:prSet presAssocID="{42317C24-6F57-44E0-BDC2-08577908CB77}" presName="background2" presStyleLbl="node2" presStyleIdx="1" presStyleCnt="6"/>
      <dgm:spPr>
        <a:solidFill>
          <a:schemeClr val="accent5">
            <a:lumMod val="20000"/>
            <a:lumOff val="80000"/>
          </a:schemeClr>
        </a:solidFill>
      </dgm:spPr>
    </dgm:pt>
    <dgm:pt modelId="{6ECF4D23-61F9-467E-AACF-31C23922C567}" type="pres">
      <dgm:prSet presAssocID="{42317C24-6F57-44E0-BDC2-08577908CB77}" presName="text2" presStyleLbl="fgAcc2" presStyleIdx="1" presStyleCnt="6">
        <dgm:presLayoutVars>
          <dgm:chPref val="3"/>
        </dgm:presLayoutVars>
      </dgm:prSet>
      <dgm:spPr/>
    </dgm:pt>
    <dgm:pt modelId="{DC048C6A-6599-4C97-A373-863D819B8E12}" type="pres">
      <dgm:prSet presAssocID="{42317C24-6F57-44E0-BDC2-08577908CB77}" presName="hierChild3" presStyleCnt="0"/>
      <dgm:spPr/>
    </dgm:pt>
    <dgm:pt modelId="{7E6D67F4-0833-40D5-B91F-3920AEB109F2}" type="pres">
      <dgm:prSet presAssocID="{ECD752FD-FFFD-41B6-A216-BCD1C01B3581}" presName="Name10" presStyleLbl="parChTrans1D2" presStyleIdx="2" presStyleCnt="6"/>
      <dgm:spPr/>
    </dgm:pt>
    <dgm:pt modelId="{D248BB25-4D85-43F9-9A9E-A46544421C83}" type="pres">
      <dgm:prSet presAssocID="{87A5397C-C466-44D5-8660-425FF53F79AD}" presName="hierRoot2" presStyleCnt="0"/>
      <dgm:spPr/>
    </dgm:pt>
    <dgm:pt modelId="{3210054A-A22E-4427-80A8-1F0C1E93A484}" type="pres">
      <dgm:prSet presAssocID="{87A5397C-C466-44D5-8660-425FF53F79AD}" presName="composite2" presStyleCnt="0"/>
      <dgm:spPr/>
    </dgm:pt>
    <dgm:pt modelId="{4FA78D48-37D0-4007-9770-E677CFC077E0}" type="pres">
      <dgm:prSet presAssocID="{87A5397C-C466-44D5-8660-425FF53F79AD}" presName="background2" presStyleLbl="node2" presStyleIdx="2" presStyleCnt="6"/>
      <dgm:spPr>
        <a:solidFill>
          <a:schemeClr val="accent5">
            <a:lumMod val="20000"/>
            <a:lumOff val="80000"/>
          </a:schemeClr>
        </a:solidFill>
      </dgm:spPr>
    </dgm:pt>
    <dgm:pt modelId="{EDA7D944-51EA-4A79-823B-A99EC96618E2}" type="pres">
      <dgm:prSet presAssocID="{87A5397C-C466-44D5-8660-425FF53F79AD}" presName="text2" presStyleLbl="fgAcc2" presStyleIdx="2" presStyleCnt="6">
        <dgm:presLayoutVars>
          <dgm:chPref val="3"/>
        </dgm:presLayoutVars>
      </dgm:prSet>
      <dgm:spPr/>
    </dgm:pt>
    <dgm:pt modelId="{9B616A58-5879-4487-9088-C04DE0B3B33D}" type="pres">
      <dgm:prSet presAssocID="{87A5397C-C466-44D5-8660-425FF53F79AD}" presName="hierChild3" presStyleCnt="0"/>
      <dgm:spPr/>
    </dgm:pt>
    <dgm:pt modelId="{734E96DA-3768-4200-BCD4-79B01E7F95BB}" type="pres">
      <dgm:prSet presAssocID="{E2ED0A6D-4936-4963-A250-D0AEE32378FB}" presName="Name10" presStyleLbl="parChTrans1D2" presStyleIdx="3" presStyleCnt="6"/>
      <dgm:spPr/>
    </dgm:pt>
    <dgm:pt modelId="{D73310B6-C221-4826-B827-18B3E85D0582}" type="pres">
      <dgm:prSet presAssocID="{AD64816A-13CC-4E94-A52F-F8601FB40069}" presName="hierRoot2" presStyleCnt="0"/>
      <dgm:spPr/>
    </dgm:pt>
    <dgm:pt modelId="{7D025626-D659-40EB-B508-2796EEA8C7D8}" type="pres">
      <dgm:prSet presAssocID="{AD64816A-13CC-4E94-A52F-F8601FB40069}" presName="composite2" presStyleCnt="0"/>
      <dgm:spPr/>
    </dgm:pt>
    <dgm:pt modelId="{634BA174-24E7-4FEC-A003-9D4CA923F417}" type="pres">
      <dgm:prSet presAssocID="{AD64816A-13CC-4E94-A52F-F8601FB40069}" presName="background2" presStyleLbl="node2" presStyleIdx="3" presStyleCnt="6"/>
      <dgm:spPr>
        <a:solidFill>
          <a:schemeClr val="accent5">
            <a:lumMod val="20000"/>
            <a:lumOff val="80000"/>
          </a:schemeClr>
        </a:solidFill>
      </dgm:spPr>
    </dgm:pt>
    <dgm:pt modelId="{D5E9F44F-3605-43DA-90D2-2E66115A17A1}" type="pres">
      <dgm:prSet presAssocID="{AD64816A-13CC-4E94-A52F-F8601FB40069}" presName="text2" presStyleLbl="fgAcc2" presStyleIdx="3" presStyleCnt="6">
        <dgm:presLayoutVars>
          <dgm:chPref val="3"/>
        </dgm:presLayoutVars>
      </dgm:prSet>
      <dgm:spPr/>
    </dgm:pt>
    <dgm:pt modelId="{DDBAF81B-A3C9-4D2A-84AF-9376C7252F0C}" type="pres">
      <dgm:prSet presAssocID="{AD64816A-13CC-4E94-A52F-F8601FB40069}" presName="hierChild3" presStyleCnt="0"/>
      <dgm:spPr/>
    </dgm:pt>
    <dgm:pt modelId="{2E29AA2C-35F9-4ADC-BB8E-E64FF62C80F2}" type="pres">
      <dgm:prSet presAssocID="{77011039-1C73-47C9-BDFB-9F088A88CC70}" presName="Name10" presStyleLbl="parChTrans1D2" presStyleIdx="4" presStyleCnt="6"/>
      <dgm:spPr/>
    </dgm:pt>
    <dgm:pt modelId="{4052F30A-F037-4F47-AD0C-822D0C3CC07F}" type="pres">
      <dgm:prSet presAssocID="{34F487F6-0FC6-4D1C-A129-2F764FAB78C1}" presName="hierRoot2" presStyleCnt="0"/>
      <dgm:spPr/>
    </dgm:pt>
    <dgm:pt modelId="{0A2A6B6C-466C-40B0-BAC7-6B8A3F50C5E5}" type="pres">
      <dgm:prSet presAssocID="{34F487F6-0FC6-4D1C-A129-2F764FAB78C1}" presName="composite2" presStyleCnt="0"/>
      <dgm:spPr/>
    </dgm:pt>
    <dgm:pt modelId="{C5660FA1-E868-4136-BA88-A090CF32A8BC}" type="pres">
      <dgm:prSet presAssocID="{34F487F6-0FC6-4D1C-A129-2F764FAB78C1}" presName="background2" presStyleLbl="node2" presStyleIdx="4" presStyleCnt="6"/>
      <dgm:spPr>
        <a:solidFill>
          <a:schemeClr val="accent5">
            <a:lumMod val="20000"/>
            <a:lumOff val="80000"/>
          </a:schemeClr>
        </a:solidFill>
      </dgm:spPr>
    </dgm:pt>
    <dgm:pt modelId="{A8DB84B8-7FE1-454A-8B98-0932B679978C}" type="pres">
      <dgm:prSet presAssocID="{34F487F6-0FC6-4D1C-A129-2F764FAB78C1}" presName="text2" presStyleLbl="fgAcc2" presStyleIdx="4" presStyleCnt="6">
        <dgm:presLayoutVars>
          <dgm:chPref val="3"/>
        </dgm:presLayoutVars>
      </dgm:prSet>
      <dgm:spPr/>
    </dgm:pt>
    <dgm:pt modelId="{0983B643-DC8C-45E8-9E2D-C97A4EA6CA37}" type="pres">
      <dgm:prSet presAssocID="{34F487F6-0FC6-4D1C-A129-2F764FAB78C1}" presName="hierChild3" presStyleCnt="0"/>
      <dgm:spPr/>
    </dgm:pt>
    <dgm:pt modelId="{AD394F92-8DA8-4767-B22D-3913ED10AEC7}" type="pres">
      <dgm:prSet presAssocID="{60873A3C-EC97-4220-8ADE-222D6179E28B}" presName="Name10" presStyleLbl="parChTrans1D2" presStyleIdx="5" presStyleCnt="6"/>
      <dgm:spPr/>
    </dgm:pt>
    <dgm:pt modelId="{E033A1E6-4D03-4506-A039-93ADDFE529D6}" type="pres">
      <dgm:prSet presAssocID="{998C797D-5668-4EBC-95E8-956E48CDD366}" presName="hierRoot2" presStyleCnt="0"/>
      <dgm:spPr/>
    </dgm:pt>
    <dgm:pt modelId="{D7C60FAA-6F8F-49FE-848F-ABF34E9B03B2}" type="pres">
      <dgm:prSet presAssocID="{998C797D-5668-4EBC-95E8-956E48CDD366}" presName="composite2" presStyleCnt="0"/>
      <dgm:spPr/>
    </dgm:pt>
    <dgm:pt modelId="{8378914D-A934-447C-991A-01146FE90745}" type="pres">
      <dgm:prSet presAssocID="{998C797D-5668-4EBC-95E8-956E48CDD366}" presName="background2" presStyleLbl="node2" presStyleIdx="5" presStyleCnt="6"/>
      <dgm:spPr>
        <a:solidFill>
          <a:schemeClr val="accent5">
            <a:lumMod val="20000"/>
            <a:lumOff val="80000"/>
          </a:schemeClr>
        </a:solidFill>
      </dgm:spPr>
    </dgm:pt>
    <dgm:pt modelId="{A01059DE-220D-4126-9CEF-6D17BC67244E}" type="pres">
      <dgm:prSet presAssocID="{998C797D-5668-4EBC-95E8-956E48CDD366}" presName="text2" presStyleLbl="fgAcc2" presStyleIdx="5" presStyleCnt="6">
        <dgm:presLayoutVars>
          <dgm:chPref val="3"/>
        </dgm:presLayoutVars>
      </dgm:prSet>
      <dgm:spPr/>
    </dgm:pt>
    <dgm:pt modelId="{782B39DC-4504-46D5-B445-4A0A61AB3A87}" type="pres">
      <dgm:prSet presAssocID="{998C797D-5668-4EBC-95E8-956E48CDD366}" presName="hierChild3" presStyleCnt="0"/>
      <dgm:spPr/>
    </dgm:pt>
  </dgm:ptLst>
  <dgm:cxnLst>
    <dgm:cxn modelId="{1856A50E-ABE6-4794-A6C7-F96331E20A12}" type="presOf" srcId="{07B64CAC-369D-4C5A-B618-4F2B74C3E759}" destId="{33770D84-6086-4733-A072-EF512F590A27}" srcOrd="0" destOrd="0" presId="urn:microsoft.com/office/officeart/2005/8/layout/hierarchy1"/>
    <dgm:cxn modelId="{E692820F-A0D9-4E43-8643-B24683D49A20}" srcId="{CCFEBECE-181B-415B-A863-170434D20466}" destId="{34F487F6-0FC6-4D1C-A129-2F764FAB78C1}" srcOrd="4" destOrd="0" parTransId="{77011039-1C73-47C9-BDFB-9F088A88CC70}" sibTransId="{E3218B91-2F1C-41E7-A530-FCCAAF31F787}"/>
    <dgm:cxn modelId="{6F1ACF28-2745-4FF3-8F5B-4A329660C114}" type="presOf" srcId="{4A790D45-EB22-486F-AF23-9C494457A3C0}" destId="{9FE8DD26-1D88-49E9-85D8-B25398279387}" srcOrd="0" destOrd="0" presId="urn:microsoft.com/office/officeart/2005/8/layout/hierarchy1"/>
    <dgm:cxn modelId="{E4331F2A-63AD-42D5-8A58-F71095C715D9}" type="presOf" srcId="{09A54E60-CE6F-4CE5-B60A-9F3E88B1EADA}" destId="{660A459C-0B91-435E-B47C-7BBF36966E02}" srcOrd="0" destOrd="0" presId="urn:microsoft.com/office/officeart/2005/8/layout/hierarchy1"/>
    <dgm:cxn modelId="{64EDB33E-715F-4E77-B27F-139BE60B3521}" type="presOf" srcId="{60873A3C-EC97-4220-8ADE-222D6179E28B}" destId="{AD394F92-8DA8-4767-B22D-3913ED10AEC7}" srcOrd="0" destOrd="0" presId="urn:microsoft.com/office/officeart/2005/8/layout/hierarchy1"/>
    <dgm:cxn modelId="{CD458E62-8883-4A58-8399-3FACD23BB70A}" type="presOf" srcId="{F228D190-A305-4BFC-B6F6-E498872A8939}" destId="{76D652E9-D362-4E6C-AB09-F883ABAD633A}" srcOrd="0" destOrd="0" presId="urn:microsoft.com/office/officeart/2005/8/layout/hierarchy1"/>
    <dgm:cxn modelId="{1866A84C-0E64-4E2D-A3CF-65315179762F}" type="presOf" srcId="{87A5397C-C466-44D5-8660-425FF53F79AD}" destId="{EDA7D944-51EA-4A79-823B-A99EC96618E2}" srcOrd="0" destOrd="0" presId="urn:microsoft.com/office/officeart/2005/8/layout/hierarchy1"/>
    <dgm:cxn modelId="{5B692076-0C7E-41C8-8627-A603EAAF995F}" type="presOf" srcId="{AD64816A-13CC-4E94-A52F-F8601FB40069}" destId="{D5E9F44F-3605-43DA-90D2-2E66115A17A1}" srcOrd="0" destOrd="0" presId="urn:microsoft.com/office/officeart/2005/8/layout/hierarchy1"/>
    <dgm:cxn modelId="{0DA0DB57-DC02-4212-ABC2-0BFDB02C0365}" type="presOf" srcId="{42317C24-6F57-44E0-BDC2-08577908CB77}" destId="{6ECF4D23-61F9-467E-AACF-31C23922C567}" srcOrd="0" destOrd="0" presId="urn:microsoft.com/office/officeart/2005/8/layout/hierarchy1"/>
    <dgm:cxn modelId="{55E24378-3883-4C6A-B3E2-C2E20388559B}" type="presOf" srcId="{34F487F6-0FC6-4D1C-A129-2F764FAB78C1}" destId="{A8DB84B8-7FE1-454A-8B98-0932B679978C}" srcOrd="0" destOrd="0" presId="urn:microsoft.com/office/officeart/2005/8/layout/hierarchy1"/>
    <dgm:cxn modelId="{C41B697C-0A6E-4C66-892C-C5C8BAEBB84E}" srcId="{F228D190-A305-4BFC-B6F6-E498872A8939}" destId="{CCFEBECE-181B-415B-A863-170434D20466}" srcOrd="0" destOrd="0" parTransId="{E08701FE-BA80-4DC7-8CEE-D99B5620B6E1}" sibTransId="{B319B316-41D6-4DCA-BC9C-1A4834F00D0C}"/>
    <dgm:cxn modelId="{B011CD7E-BADD-4589-921F-0BCF0DCB7A26}" srcId="{CCFEBECE-181B-415B-A863-170434D20466}" destId="{998C797D-5668-4EBC-95E8-956E48CDD366}" srcOrd="5" destOrd="0" parTransId="{60873A3C-EC97-4220-8ADE-222D6179E28B}" sibTransId="{27C3626F-C768-4E54-A1CE-F832DB870435}"/>
    <dgm:cxn modelId="{4EA86F97-BAD9-4A20-A655-9FB12886114B}" type="presOf" srcId="{E2ED0A6D-4936-4963-A250-D0AEE32378FB}" destId="{734E96DA-3768-4200-BCD4-79B01E7F95BB}" srcOrd="0" destOrd="0" presId="urn:microsoft.com/office/officeart/2005/8/layout/hierarchy1"/>
    <dgm:cxn modelId="{0548219C-1243-44B5-8480-6C7EC43EBA03}" type="presOf" srcId="{ECD752FD-FFFD-41B6-A216-BCD1C01B3581}" destId="{7E6D67F4-0833-40D5-B91F-3920AEB109F2}" srcOrd="0" destOrd="0" presId="urn:microsoft.com/office/officeart/2005/8/layout/hierarchy1"/>
    <dgm:cxn modelId="{774CAC9E-912F-4CD7-8604-4E973723A125}" type="presOf" srcId="{77011039-1C73-47C9-BDFB-9F088A88CC70}" destId="{2E29AA2C-35F9-4ADC-BB8E-E64FF62C80F2}" srcOrd="0" destOrd="0" presId="urn:microsoft.com/office/officeart/2005/8/layout/hierarchy1"/>
    <dgm:cxn modelId="{DC17D2B8-F24C-45DA-8A86-E2AD5AC76AAA}" type="presOf" srcId="{CCFEBECE-181B-415B-A863-170434D20466}" destId="{013EA870-4C96-4497-924A-EDDC01B86529}" srcOrd="0" destOrd="0" presId="urn:microsoft.com/office/officeart/2005/8/layout/hierarchy1"/>
    <dgm:cxn modelId="{9527B5CF-5E43-406D-B85D-DB08230FC0EC}" srcId="{CCFEBECE-181B-415B-A863-170434D20466}" destId="{42317C24-6F57-44E0-BDC2-08577908CB77}" srcOrd="1" destOrd="0" parTransId="{09A54E60-CE6F-4CE5-B60A-9F3E88B1EADA}" sibTransId="{00205549-6EB7-483F-9DEB-42731B2BAD6E}"/>
    <dgm:cxn modelId="{211662D0-31C0-493A-B7FA-832ECFA155A0}" srcId="{CCFEBECE-181B-415B-A863-170434D20466}" destId="{AD64816A-13CC-4E94-A52F-F8601FB40069}" srcOrd="3" destOrd="0" parTransId="{E2ED0A6D-4936-4963-A250-D0AEE32378FB}" sibTransId="{3CEB41A8-D690-44AD-B342-905B7405E11A}"/>
    <dgm:cxn modelId="{149E94D2-725F-49AE-9CCF-0EA333D14EBF}" type="presOf" srcId="{998C797D-5668-4EBC-95E8-956E48CDD366}" destId="{A01059DE-220D-4126-9CEF-6D17BC67244E}" srcOrd="0" destOrd="0" presId="urn:microsoft.com/office/officeart/2005/8/layout/hierarchy1"/>
    <dgm:cxn modelId="{73D735EA-16AA-414A-8F61-E12443A453EA}" srcId="{CCFEBECE-181B-415B-A863-170434D20466}" destId="{87A5397C-C466-44D5-8660-425FF53F79AD}" srcOrd="2" destOrd="0" parTransId="{ECD752FD-FFFD-41B6-A216-BCD1C01B3581}" sibTransId="{25785457-9F96-412D-BF9A-43327FF438C5}"/>
    <dgm:cxn modelId="{D7BDF5EC-003A-4B76-916D-64DD5992A28C}" srcId="{CCFEBECE-181B-415B-A863-170434D20466}" destId="{4A790D45-EB22-486F-AF23-9C494457A3C0}" srcOrd="0" destOrd="0" parTransId="{07B64CAC-369D-4C5A-B618-4F2B74C3E759}" sibTransId="{999C0738-A173-4764-8657-8E257FEBAD8E}"/>
    <dgm:cxn modelId="{2CA05247-D7A3-45BE-8345-DDD73DD2FAF2}" type="presParOf" srcId="{76D652E9-D362-4E6C-AB09-F883ABAD633A}" destId="{5F15A5AB-AE27-4D7D-A653-334743A157DE}" srcOrd="0" destOrd="0" presId="urn:microsoft.com/office/officeart/2005/8/layout/hierarchy1"/>
    <dgm:cxn modelId="{8CCDCFEA-5F40-4095-8D63-15B4BE6FF3CD}" type="presParOf" srcId="{5F15A5AB-AE27-4D7D-A653-334743A157DE}" destId="{36EC5C0D-619A-4E9C-9B67-362BDF35E761}" srcOrd="0" destOrd="0" presId="urn:microsoft.com/office/officeart/2005/8/layout/hierarchy1"/>
    <dgm:cxn modelId="{942CEA7F-D835-4623-8B6F-104FA93E7030}" type="presParOf" srcId="{36EC5C0D-619A-4E9C-9B67-362BDF35E761}" destId="{3105D5EF-9E58-439D-A38D-2D6F668E22A3}" srcOrd="0" destOrd="0" presId="urn:microsoft.com/office/officeart/2005/8/layout/hierarchy1"/>
    <dgm:cxn modelId="{F9A64602-B657-4E68-8C96-801E017A05DA}" type="presParOf" srcId="{36EC5C0D-619A-4E9C-9B67-362BDF35E761}" destId="{013EA870-4C96-4497-924A-EDDC01B86529}" srcOrd="1" destOrd="0" presId="urn:microsoft.com/office/officeart/2005/8/layout/hierarchy1"/>
    <dgm:cxn modelId="{338ADE51-62C3-4C4F-95BB-5E0DCD07A1A8}" type="presParOf" srcId="{5F15A5AB-AE27-4D7D-A653-334743A157DE}" destId="{9C93C68F-7C4A-4B50-9191-2E75DC26CFDC}" srcOrd="1" destOrd="0" presId="urn:microsoft.com/office/officeart/2005/8/layout/hierarchy1"/>
    <dgm:cxn modelId="{610CC04C-A55F-4DA8-A062-295DB43E50B0}" type="presParOf" srcId="{9C93C68F-7C4A-4B50-9191-2E75DC26CFDC}" destId="{33770D84-6086-4733-A072-EF512F590A27}" srcOrd="0" destOrd="0" presId="urn:microsoft.com/office/officeart/2005/8/layout/hierarchy1"/>
    <dgm:cxn modelId="{67A7CCE2-E656-43C6-AC49-28B51DC60BBC}" type="presParOf" srcId="{9C93C68F-7C4A-4B50-9191-2E75DC26CFDC}" destId="{E4C578BE-1C8E-47A2-9606-6AC4E3B69E0F}" srcOrd="1" destOrd="0" presId="urn:microsoft.com/office/officeart/2005/8/layout/hierarchy1"/>
    <dgm:cxn modelId="{7C2FFCB8-C547-4535-B959-439E338CC376}" type="presParOf" srcId="{E4C578BE-1C8E-47A2-9606-6AC4E3B69E0F}" destId="{49F0521C-41A6-44FD-B3AF-8F66A0895D0D}" srcOrd="0" destOrd="0" presId="urn:microsoft.com/office/officeart/2005/8/layout/hierarchy1"/>
    <dgm:cxn modelId="{83999A41-0C5D-4B10-8AD3-E4E2ADB828A1}" type="presParOf" srcId="{49F0521C-41A6-44FD-B3AF-8F66A0895D0D}" destId="{8BD532EB-7C92-4F5D-AE15-85BEF1CF4269}" srcOrd="0" destOrd="0" presId="urn:microsoft.com/office/officeart/2005/8/layout/hierarchy1"/>
    <dgm:cxn modelId="{0B071637-0589-4E69-BE9D-B9EEAD9A64EF}" type="presParOf" srcId="{49F0521C-41A6-44FD-B3AF-8F66A0895D0D}" destId="{9FE8DD26-1D88-49E9-85D8-B25398279387}" srcOrd="1" destOrd="0" presId="urn:microsoft.com/office/officeart/2005/8/layout/hierarchy1"/>
    <dgm:cxn modelId="{913325FE-2A3B-424E-B962-57A2EDF15723}" type="presParOf" srcId="{E4C578BE-1C8E-47A2-9606-6AC4E3B69E0F}" destId="{C7229D47-AF1F-4047-BC64-53930A93AE57}" srcOrd="1" destOrd="0" presId="urn:microsoft.com/office/officeart/2005/8/layout/hierarchy1"/>
    <dgm:cxn modelId="{97F3C092-3069-403A-8E0F-D67219AA03A8}" type="presParOf" srcId="{9C93C68F-7C4A-4B50-9191-2E75DC26CFDC}" destId="{660A459C-0B91-435E-B47C-7BBF36966E02}" srcOrd="2" destOrd="0" presId="urn:microsoft.com/office/officeart/2005/8/layout/hierarchy1"/>
    <dgm:cxn modelId="{6ABDD936-4F06-45EC-A5A0-0020AE8B0168}" type="presParOf" srcId="{9C93C68F-7C4A-4B50-9191-2E75DC26CFDC}" destId="{A0A992C6-282D-4127-AC39-1F150B9E2FE8}" srcOrd="3" destOrd="0" presId="urn:microsoft.com/office/officeart/2005/8/layout/hierarchy1"/>
    <dgm:cxn modelId="{10E647E5-7EA1-4F35-BE03-2584ECD4D3BD}" type="presParOf" srcId="{A0A992C6-282D-4127-AC39-1F150B9E2FE8}" destId="{4929C14F-0A40-40AB-B9D1-51E5710FA798}" srcOrd="0" destOrd="0" presId="urn:microsoft.com/office/officeart/2005/8/layout/hierarchy1"/>
    <dgm:cxn modelId="{AE44B5F8-84E6-4C0F-84E7-BB2BB8719264}" type="presParOf" srcId="{4929C14F-0A40-40AB-B9D1-51E5710FA798}" destId="{0F009B12-3BC3-47FD-9275-2D6EAB90159E}" srcOrd="0" destOrd="0" presId="urn:microsoft.com/office/officeart/2005/8/layout/hierarchy1"/>
    <dgm:cxn modelId="{F8CFE337-71EA-4D50-84B3-E9C60628E5D5}" type="presParOf" srcId="{4929C14F-0A40-40AB-B9D1-51E5710FA798}" destId="{6ECF4D23-61F9-467E-AACF-31C23922C567}" srcOrd="1" destOrd="0" presId="urn:microsoft.com/office/officeart/2005/8/layout/hierarchy1"/>
    <dgm:cxn modelId="{6C4E5B2B-364A-406F-BD57-CB743C3DF05D}" type="presParOf" srcId="{A0A992C6-282D-4127-AC39-1F150B9E2FE8}" destId="{DC048C6A-6599-4C97-A373-863D819B8E12}" srcOrd="1" destOrd="0" presId="urn:microsoft.com/office/officeart/2005/8/layout/hierarchy1"/>
    <dgm:cxn modelId="{0A67CCF9-E3E4-432E-AB45-CD7A607B1AD8}" type="presParOf" srcId="{9C93C68F-7C4A-4B50-9191-2E75DC26CFDC}" destId="{7E6D67F4-0833-40D5-B91F-3920AEB109F2}" srcOrd="4" destOrd="0" presId="urn:microsoft.com/office/officeart/2005/8/layout/hierarchy1"/>
    <dgm:cxn modelId="{7F664A68-3EFA-48D7-B179-5D1669990B48}" type="presParOf" srcId="{9C93C68F-7C4A-4B50-9191-2E75DC26CFDC}" destId="{D248BB25-4D85-43F9-9A9E-A46544421C83}" srcOrd="5" destOrd="0" presId="urn:microsoft.com/office/officeart/2005/8/layout/hierarchy1"/>
    <dgm:cxn modelId="{3182178A-4527-4F60-9653-D41E6F729D79}" type="presParOf" srcId="{D248BB25-4D85-43F9-9A9E-A46544421C83}" destId="{3210054A-A22E-4427-80A8-1F0C1E93A484}" srcOrd="0" destOrd="0" presId="urn:microsoft.com/office/officeart/2005/8/layout/hierarchy1"/>
    <dgm:cxn modelId="{0D3211D2-91BB-4F4D-8A86-F49E365BCBDB}" type="presParOf" srcId="{3210054A-A22E-4427-80A8-1F0C1E93A484}" destId="{4FA78D48-37D0-4007-9770-E677CFC077E0}" srcOrd="0" destOrd="0" presId="urn:microsoft.com/office/officeart/2005/8/layout/hierarchy1"/>
    <dgm:cxn modelId="{42BFC795-7FBA-47B6-BF76-63B72FF610F5}" type="presParOf" srcId="{3210054A-A22E-4427-80A8-1F0C1E93A484}" destId="{EDA7D944-51EA-4A79-823B-A99EC96618E2}" srcOrd="1" destOrd="0" presId="urn:microsoft.com/office/officeart/2005/8/layout/hierarchy1"/>
    <dgm:cxn modelId="{44E0B664-F84A-4E33-8AAF-A3311B955A83}" type="presParOf" srcId="{D248BB25-4D85-43F9-9A9E-A46544421C83}" destId="{9B616A58-5879-4487-9088-C04DE0B3B33D}" srcOrd="1" destOrd="0" presId="urn:microsoft.com/office/officeart/2005/8/layout/hierarchy1"/>
    <dgm:cxn modelId="{49DB87E9-EE02-4834-B8B3-F58EC7DAF70F}" type="presParOf" srcId="{9C93C68F-7C4A-4B50-9191-2E75DC26CFDC}" destId="{734E96DA-3768-4200-BCD4-79B01E7F95BB}" srcOrd="6" destOrd="0" presId="urn:microsoft.com/office/officeart/2005/8/layout/hierarchy1"/>
    <dgm:cxn modelId="{1E3334F8-C0DF-455C-A51F-BAD38321E81D}" type="presParOf" srcId="{9C93C68F-7C4A-4B50-9191-2E75DC26CFDC}" destId="{D73310B6-C221-4826-B827-18B3E85D0582}" srcOrd="7" destOrd="0" presId="urn:microsoft.com/office/officeart/2005/8/layout/hierarchy1"/>
    <dgm:cxn modelId="{C20F4E40-F583-4728-B36C-2B4D56488C2C}" type="presParOf" srcId="{D73310B6-C221-4826-B827-18B3E85D0582}" destId="{7D025626-D659-40EB-B508-2796EEA8C7D8}" srcOrd="0" destOrd="0" presId="urn:microsoft.com/office/officeart/2005/8/layout/hierarchy1"/>
    <dgm:cxn modelId="{5F56E30E-E276-408C-B955-90D3F9E27B58}" type="presParOf" srcId="{7D025626-D659-40EB-B508-2796EEA8C7D8}" destId="{634BA174-24E7-4FEC-A003-9D4CA923F417}" srcOrd="0" destOrd="0" presId="urn:microsoft.com/office/officeart/2005/8/layout/hierarchy1"/>
    <dgm:cxn modelId="{7445138B-44EF-4F8C-BB36-34DF83F44222}" type="presParOf" srcId="{7D025626-D659-40EB-B508-2796EEA8C7D8}" destId="{D5E9F44F-3605-43DA-90D2-2E66115A17A1}" srcOrd="1" destOrd="0" presId="urn:microsoft.com/office/officeart/2005/8/layout/hierarchy1"/>
    <dgm:cxn modelId="{D7889C05-29D3-4080-94EF-2FA9AE495B62}" type="presParOf" srcId="{D73310B6-C221-4826-B827-18B3E85D0582}" destId="{DDBAF81B-A3C9-4D2A-84AF-9376C7252F0C}" srcOrd="1" destOrd="0" presId="urn:microsoft.com/office/officeart/2005/8/layout/hierarchy1"/>
    <dgm:cxn modelId="{0C59BD15-D092-4A9A-B75A-48DCEA45B93D}" type="presParOf" srcId="{9C93C68F-7C4A-4B50-9191-2E75DC26CFDC}" destId="{2E29AA2C-35F9-4ADC-BB8E-E64FF62C80F2}" srcOrd="8" destOrd="0" presId="urn:microsoft.com/office/officeart/2005/8/layout/hierarchy1"/>
    <dgm:cxn modelId="{B2D510CC-254B-486B-A3B0-987AD4311A53}" type="presParOf" srcId="{9C93C68F-7C4A-4B50-9191-2E75DC26CFDC}" destId="{4052F30A-F037-4F47-AD0C-822D0C3CC07F}" srcOrd="9" destOrd="0" presId="urn:microsoft.com/office/officeart/2005/8/layout/hierarchy1"/>
    <dgm:cxn modelId="{800B56B7-B9E7-46F7-B1FE-82BA272B84B7}" type="presParOf" srcId="{4052F30A-F037-4F47-AD0C-822D0C3CC07F}" destId="{0A2A6B6C-466C-40B0-BAC7-6B8A3F50C5E5}" srcOrd="0" destOrd="0" presId="urn:microsoft.com/office/officeart/2005/8/layout/hierarchy1"/>
    <dgm:cxn modelId="{242126FC-5E44-47FC-88A7-A28F10C2AEE6}" type="presParOf" srcId="{0A2A6B6C-466C-40B0-BAC7-6B8A3F50C5E5}" destId="{C5660FA1-E868-4136-BA88-A090CF32A8BC}" srcOrd="0" destOrd="0" presId="urn:microsoft.com/office/officeart/2005/8/layout/hierarchy1"/>
    <dgm:cxn modelId="{45309FA3-0CE8-41E1-9513-1A80C45F34FA}" type="presParOf" srcId="{0A2A6B6C-466C-40B0-BAC7-6B8A3F50C5E5}" destId="{A8DB84B8-7FE1-454A-8B98-0932B679978C}" srcOrd="1" destOrd="0" presId="urn:microsoft.com/office/officeart/2005/8/layout/hierarchy1"/>
    <dgm:cxn modelId="{7B1F6AAF-D44F-4C34-819B-6C3D7965272C}" type="presParOf" srcId="{4052F30A-F037-4F47-AD0C-822D0C3CC07F}" destId="{0983B643-DC8C-45E8-9E2D-C97A4EA6CA37}" srcOrd="1" destOrd="0" presId="urn:microsoft.com/office/officeart/2005/8/layout/hierarchy1"/>
    <dgm:cxn modelId="{96EAF4E5-CD5D-468C-A622-046505663199}" type="presParOf" srcId="{9C93C68F-7C4A-4B50-9191-2E75DC26CFDC}" destId="{AD394F92-8DA8-4767-B22D-3913ED10AEC7}" srcOrd="10" destOrd="0" presId="urn:microsoft.com/office/officeart/2005/8/layout/hierarchy1"/>
    <dgm:cxn modelId="{E6CC28AD-C03B-424E-A295-CBD2EC730EBA}" type="presParOf" srcId="{9C93C68F-7C4A-4B50-9191-2E75DC26CFDC}" destId="{E033A1E6-4D03-4506-A039-93ADDFE529D6}" srcOrd="11" destOrd="0" presId="urn:microsoft.com/office/officeart/2005/8/layout/hierarchy1"/>
    <dgm:cxn modelId="{01F2AEDB-8D20-4EF1-ABA9-407346B99F09}" type="presParOf" srcId="{E033A1E6-4D03-4506-A039-93ADDFE529D6}" destId="{D7C60FAA-6F8F-49FE-848F-ABF34E9B03B2}" srcOrd="0" destOrd="0" presId="urn:microsoft.com/office/officeart/2005/8/layout/hierarchy1"/>
    <dgm:cxn modelId="{4CEDEF1A-B40A-44C5-864E-FF9611C658F9}" type="presParOf" srcId="{D7C60FAA-6F8F-49FE-848F-ABF34E9B03B2}" destId="{8378914D-A934-447C-991A-01146FE90745}" srcOrd="0" destOrd="0" presId="urn:microsoft.com/office/officeart/2005/8/layout/hierarchy1"/>
    <dgm:cxn modelId="{A697B444-BEDF-43D7-A275-92C62321B88A}" type="presParOf" srcId="{D7C60FAA-6F8F-49FE-848F-ABF34E9B03B2}" destId="{A01059DE-220D-4126-9CEF-6D17BC67244E}" srcOrd="1" destOrd="0" presId="urn:microsoft.com/office/officeart/2005/8/layout/hierarchy1"/>
    <dgm:cxn modelId="{83D7EB69-CB0B-45C6-8527-C6064EFB2071}" type="presParOf" srcId="{E033A1E6-4D03-4506-A039-93ADDFE529D6}" destId="{782B39DC-4504-46D5-B445-4A0A61AB3A87}"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28D190-A305-4BFC-B6F6-E498872A8939}"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he-IL"/>
        </a:p>
      </dgm:t>
    </dgm:pt>
    <dgm:pt modelId="{CCFEBECE-181B-415B-A863-170434D20466}">
      <dgm:prSet phldrT="[טקסט]"/>
      <dgm:spPr>
        <a:ln>
          <a:solidFill>
            <a:srgbClr val="3C958A"/>
          </a:solidFill>
        </a:ln>
      </dgm:spPr>
      <dgm:t>
        <a:bodyPr/>
        <a:lstStyle/>
        <a:p>
          <a:pPr rtl="1"/>
          <a:r>
            <a:rPr lang="he-IL" dirty="0">
              <a:latin typeface="Assistant Light" pitchFamily="2" charset="-79"/>
              <a:cs typeface="Assistant Light" pitchFamily="2" charset="-79"/>
            </a:rPr>
            <a:t>מנהל/ת מרחב</a:t>
          </a:r>
        </a:p>
      </dgm:t>
    </dgm:pt>
    <dgm:pt modelId="{E08701FE-BA80-4DC7-8CEE-D99B5620B6E1}" type="parTrans" cxnId="{C41B697C-0A6E-4C66-892C-C5C8BAEBB84E}">
      <dgm:prSet/>
      <dgm:spPr/>
      <dgm:t>
        <a:bodyPr/>
        <a:lstStyle/>
        <a:p>
          <a:pPr rtl="1"/>
          <a:endParaRPr lang="he-IL">
            <a:latin typeface="Assistant Light" pitchFamily="2" charset="-79"/>
            <a:cs typeface="Assistant Light" pitchFamily="2" charset="-79"/>
          </a:endParaRPr>
        </a:p>
      </dgm:t>
    </dgm:pt>
    <dgm:pt modelId="{B319B316-41D6-4DCA-BC9C-1A4834F00D0C}" type="sibTrans" cxnId="{C41B697C-0A6E-4C66-892C-C5C8BAEBB84E}">
      <dgm:prSet/>
      <dgm:spPr/>
      <dgm:t>
        <a:bodyPr/>
        <a:lstStyle/>
        <a:p>
          <a:pPr rtl="1"/>
          <a:endParaRPr lang="he-IL">
            <a:latin typeface="Assistant Light" pitchFamily="2" charset="-79"/>
            <a:cs typeface="Assistant Light" pitchFamily="2" charset="-79"/>
          </a:endParaRPr>
        </a:p>
      </dgm:t>
    </dgm:pt>
    <dgm:pt modelId="{4A790D45-EB22-486F-AF23-9C494457A3C0}">
      <dgm:prSet phldrT="[טקסט]"/>
      <dgm:spPr/>
      <dgm:t>
        <a:bodyPr/>
        <a:lstStyle/>
        <a:p>
          <a:pPr rtl="1"/>
          <a:r>
            <a:rPr lang="he-IL">
              <a:latin typeface="Assistant Light" pitchFamily="2" charset="-79"/>
              <a:cs typeface="Assistant Light" pitchFamily="2" charset="-79"/>
            </a:rPr>
            <a:t>ר. חינוך מרחבי/ת</a:t>
          </a:r>
        </a:p>
      </dgm:t>
    </dgm:pt>
    <dgm:pt modelId="{07B64CAC-369D-4C5A-B618-4F2B74C3E759}" type="parTrans" cxnId="{D7BDF5EC-003A-4B76-916D-64DD5992A28C}">
      <dgm:prSet/>
      <dgm:spPr/>
      <dgm:t>
        <a:bodyPr/>
        <a:lstStyle/>
        <a:p>
          <a:pPr rtl="1"/>
          <a:endParaRPr lang="he-IL">
            <a:latin typeface="Assistant Light" pitchFamily="2" charset="-79"/>
            <a:cs typeface="Assistant Light" pitchFamily="2" charset="-79"/>
          </a:endParaRPr>
        </a:p>
      </dgm:t>
    </dgm:pt>
    <dgm:pt modelId="{999C0738-A173-4764-8657-8E257FEBAD8E}" type="sibTrans" cxnId="{D7BDF5EC-003A-4B76-916D-64DD5992A28C}">
      <dgm:prSet/>
      <dgm:spPr/>
      <dgm:t>
        <a:bodyPr/>
        <a:lstStyle/>
        <a:p>
          <a:pPr rtl="1"/>
          <a:endParaRPr lang="he-IL">
            <a:latin typeface="Assistant Light" pitchFamily="2" charset="-79"/>
            <a:cs typeface="Assistant Light" pitchFamily="2" charset="-79"/>
          </a:endParaRPr>
        </a:p>
      </dgm:t>
    </dgm:pt>
    <dgm:pt modelId="{42317C24-6F57-44E0-BDC2-08577908CB77}">
      <dgm:prSet phldrT="[טקסט]"/>
      <dgm:spPr/>
      <dgm:t>
        <a:bodyPr/>
        <a:lstStyle/>
        <a:p>
          <a:pPr rtl="1"/>
          <a:r>
            <a:rPr lang="he-IL">
              <a:latin typeface="Assistant Light" pitchFamily="2" charset="-79"/>
              <a:cs typeface="Assistant Light" pitchFamily="2" charset="-79"/>
            </a:rPr>
            <a:t>ר. צופים לכל מרחבי/ת</a:t>
          </a:r>
        </a:p>
      </dgm:t>
    </dgm:pt>
    <dgm:pt modelId="{09A54E60-CE6F-4CE5-B60A-9F3E88B1EADA}" type="parTrans" cxnId="{9527B5CF-5E43-406D-B85D-DB08230FC0EC}">
      <dgm:prSet/>
      <dgm:spPr/>
      <dgm:t>
        <a:bodyPr/>
        <a:lstStyle/>
        <a:p>
          <a:pPr rtl="1"/>
          <a:endParaRPr lang="he-IL">
            <a:latin typeface="Assistant Light" pitchFamily="2" charset="-79"/>
            <a:cs typeface="Assistant Light" pitchFamily="2" charset="-79"/>
          </a:endParaRPr>
        </a:p>
      </dgm:t>
    </dgm:pt>
    <dgm:pt modelId="{00205549-6EB7-483F-9DEB-42731B2BAD6E}" type="sibTrans" cxnId="{9527B5CF-5E43-406D-B85D-DB08230FC0EC}">
      <dgm:prSet/>
      <dgm:spPr/>
      <dgm:t>
        <a:bodyPr/>
        <a:lstStyle/>
        <a:p>
          <a:pPr rtl="1"/>
          <a:endParaRPr lang="he-IL">
            <a:latin typeface="Assistant Light" pitchFamily="2" charset="-79"/>
            <a:cs typeface="Assistant Light" pitchFamily="2" charset="-79"/>
          </a:endParaRPr>
        </a:p>
      </dgm:t>
    </dgm:pt>
    <dgm:pt modelId="{87A5397C-C466-44D5-8660-425FF53F79AD}">
      <dgm:prSet phldrT="[טקסט]"/>
      <dgm:spPr/>
      <dgm:t>
        <a:bodyPr/>
        <a:lstStyle/>
        <a:p>
          <a:pPr rtl="1"/>
          <a:r>
            <a:rPr lang="he-IL">
              <a:latin typeface="Assistant Light" pitchFamily="2" charset="-79"/>
              <a:cs typeface="Assistant Light" pitchFamily="2" charset="-79"/>
            </a:rPr>
            <a:t>ר. מפעלים מרחבי/ת</a:t>
          </a:r>
        </a:p>
      </dgm:t>
    </dgm:pt>
    <dgm:pt modelId="{ECD752FD-FFFD-41B6-A216-BCD1C01B3581}" type="parTrans" cxnId="{73D735EA-16AA-414A-8F61-E12443A453EA}">
      <dgm:prSet/>
      <dgm:spPr/>
      <dgm:t>
        <a:bodyPr/>
        <a:lstStyle/>
        <a:p>
          <a:pPr rtl="1"/>
          <a:endParaRPr lang="he-IL">
            <a:latin typeface="Assistant Light" pitchFamily="2" charset="-79"/>
            <a:cs typeface="Assistant Light" pitchFamily="2" charset="-79"/>
          </a:endParaRPr>
        </a:p>
      </dgm:t>
    </dgm:pt>
    <dgm:pt modelId="{25785457-9F96-412D-BF9A-43327FF438C5}" type="sibTrans" cxnId="{73D735EA-16AA-414A-8F61-E12443A453EA}">
      <dgm:prSet/>
      <dgm:spPr/>
      <dgm:t>
        <a:bodyPr/>
        <a:lstStyle/>
        <a:p>
          <a:pPr rtl="1"/>
          <a:endParaRPr lang="he-IL">
            <a:latin typeface="Assistant Light" pitchFamily="2" charset="-79"/>
            <a:cs typeface="Assistant Light" pitchFamily="2" charset="-79"/>
          </a:endParaRPr>
        </a:p>
      </dgm:t>
    </dgm:pt>
    <dgm:pt modelId="{AD64816A-13CC-4E94-A52F-F8601FB40069}">
      <dgm:prSet phldrT="[טקסט]"/>
      <dgm:spPr/>
      <dgm:t>
        <a:bodyPr/>
        <a:lstStyle/>
        <a:p>
          <a:pPr rtl="1"/>
          <a:r>
            <a:rPr lang="he-IL">
              <a:latin typeface="Assistant Light" pitchFamily="2" charset="-79"/>
              <a:cs typeface="Assistant Light" pitchFamily="2" charset="-79"/>
            </a:rPr>
            <a:t>ר. הגשמה מרחבי/ת</a:t>
          </a:r>
        </a:p>
      </dgm:t>
    </dgm:pt>
    <dgm:pt modelId="{E2ED0A6D-4936-4963-A250-D0AEE32378FB}" type="parTrans" cxnId="{211662D0-31C0-493A-B7FA-832ECFA155A0}">
      <dgm:prSet/>
      <dgm:spPr/>
      <dgm:t>
        <a:bodyPr/>
        <a:lstStyle/>
        <a:p>
          <a:pPr rtl="1"/>
          <a:endParaRPr lang="he-IL">
            <a:latin typeface="Assistant Light" pitchFamily="2" charset="-79"/>
            <a:cs typeface="Assistant Light" pitchFamily="2" charset="-79"/>
          </a:endParaRPr>
        </a:p>
      </dgm:t>
    </dgm:pt>
    <dgm:pt modelId="{3CEB41A8-D690-44AD-B342-905B7405E11A}" type="sibTrans" cxnId="{211662D0-31C0-493A-B7FA-832ECFA155A0}">
      <dgm:prSet/>
      <dgm:spPr/>
      <dgm:t>
        <a:bodyPr/>
        <a:lstStyle/>
        <a:p>
          <a:pPr rtl="1"/>
          <a:endParaRPr lang="he-IL">
            <a:latin typeface="Assistant Light" pitchFamily="2" charset="-79"/>
            <a:cs typeface="Assistant Light" pitchFamily="2" charset="-79"/>
          </a:endParaRPr>
        </a:p>
      </dgm:t>
    </dgm:pt>
    <dgm:pt modelId="{34F487F6-0FC6-4D1C-A129-2F764FAB78C1}">
      <dgm:prSet phldrT="[טקסט]"/>
      <dgm:spPr/>
      <dgm:t>
        <a:bodyPr/>
        <a:lstStyle/>
        <a:p>
          <a:pPr rtl="1"/>
          <a:r>
            <a:rPr lang="he-IL">
              <a:latin typeface="Assistant Light" pitchFamily="2" charset="-79"/>
              <a:cs typeface="Assistant Light" pitchFamily="2" charset="-79"/>
            </a:rPr>
            <a:t>ר. מש"א מרחבי/ת</a:t>
          </a:r>
        </a:p>
      </dgm:t>
    </dgm:pt>
    <dgm:pt modelId="{77011039-1C73-47C9-BDFB-9F088A88CC70}" type="parTrans" cxnId="{E692820F-A0D9-4E43-8643-B24683D49A20}">
      <dgm:prSet/>
      <dgm:spPr/>
      <dgm:t>
        <a:bodyPr/>
        <a:lstStyle/>
        <a:p>
          <a:pPr rtl="1"/>
          <a:endParaRPr lang="he-IL">
            <a:latin typeface="Assistant Light" pitchFamily="2" charset="-79"/>
            <a:cs typeface="Assistant Light" pitchFamily="2" charset="-79"/>
          </a:endParaRPr>
        </a:p>
      </dgm:t>
    </dgm:pt>
    <dgm:pt modelId="{E3218B91-2F1C-41E7-A530-FCCAAF31F787}" type="sibTrans" cxnId="{E692820F-A0D9-4E43-8643-B24683D49A20}">
      <dgm:prSet/>
      <dgm:spPr/>
      <dgm:t>
        <a:bodyPr/>
        <a:lstStyle/>
        <a:p>
          <a:pPr rtl="1"/>
          <a:endParaRPr lang="he-IL">
            <a:latin typeface="Assistant Light" pitchFamily="2" charset="-79"/>
            <a:cs typeface="Assistant Light" pitchFamily="2" charset="-79"/>
          </a:endParaRPr>
        </a:p>
      </dgm:t>
    </dgm:pt>
    <dgm:pt modelId="{998C797D-5668-4EBC-95E8-956E48CDD366}">
      <dgm:prSet phldrT="[טקסט]"/>
      <dgm:spPr/>
      <dgm:t>
        <a:bodyPr/>
        <a:lstStyle/>
        <a:p>
          <a:pPr rtl="1"/>
          <a:r>
            <a:rPr lang="he-IL">
              <a:latin typeface="Assistant Light" pitchFamily="2" charset="-79"/>
              <a:cs typeface="Assistant Light" pitchFamily="2" charset="-79"/>
            </a:rPr>
            <a:t>עו"ס מרחבי/ת</a:t>
          </a:r>
        </a:p>
      </dgm:t>
    </dgm:pt>
    <dgm:pt modelId="{60873A3C-EC97-4220-8ADE-222D6179E28B}" type="parTrans" cxnId="{B011CD7E-BADD-4589-921F-0BCF0DCB7A26}">
      <dgm:prSet/>
      <dgm:spPr/>
      <dgm:t>
        <a:bodyPr/>
        <a:lstStyle/>
        <a:p>
          <a:pPr rtl="1"/>
          <a:endParaRPr lang="he-IL">
            <a:latin typeface="Assistant Light" pitchFamily="2" charset="-79"/>
            <a:cs typeface="Assistant Light" pitchFamily="2" charset="-79"/>
          </a:endParaRPr>
        </a:p>
      </dgm:t>
    </dgm:pt>
    <dgm:pt modelId="{27C3626F-C768-4E54-A1CE-F832DB870435}" type="sibTrans" cxnId="{B011CD7E-BADD-4589-921F-0BCF0DCB7A26}">
      <dgm:prSet/>
      <dgm:spPr/>
      <dgm:t>
        <a:bodyPr/>
        <a:lstStyle/>
        <a:p>
          <a:pPr rtl="1"/>
          <a:endParaRPr lang="he-IL">
            <a:latin typeface="Assistant Light" pitchFamily="2" charset="-79"/>
            <a:cs typeface="Assistant Light" pitchFamily="2" charset="-79"/>
          </a:endParaRPr>
        </a:p>
      </dgm:t>
    </dgm:pt>
    <dgm:pt modelId="{296E3A56-C2E1-4026-BF33-9D3F90E59952}">
      <dgm:prSet phldrT="[טקסט]"/>
      <dgm:spPr>
        <a:ln>
          <a:solidFill>
            <a:srgbClr val="3C958A"/>
          </a:solidFill>
        </a:ln>
      </dgm:spPr>
      <dgm:t>
        <a:bodyPr/>
        <a:lstStyle/>
        <a:p>
          <a:pPr rtl="1"/>
          <a:r>
            <a:rPr lang="he-IL" dirty="0">
              <a:latin typeface="Assistant Light" pitchFamily="2" charset="-79"/>
              <a:cs typeface="Assistant Light" pitchFamily="2" charset="-79"/>
            </a:rPr>
            <a:t>ראש מרחב</a:t>
          </a:r>
        </a:p>
      </dgm:t>
    </dgm:pt>
    <dgm:pt modelId="{326C1344-EC39-4DF6-B6ED-6C5CAF86789F}" type="parTrans" cxnId="{1319A966-74E7-4A9C-89D6-A20C436B7DA4}">
      <dgm:prSet/>
      <dgm:spPr/>
      <dgm:t>
        <a:bodyPr/>
        <a:lstStyle/>
        <a:p>
          <a:pPr rtl="1"/>
          <a:endParaRPr lang="he-IL"/>
        </a:p>
      </dgm:t>
    </dgm:pt>
    <dgm:pt modelId="{0A1069CA-C994-4216-8E72-9A2CD947A58D}" type="sibTrans" cxnId="{1319A966-74E7-4A9C-89D6-A20C436B7DA4}">
      <dgm:prSet/>
      <dgm:spPr/>
      <dgm:t>
        <a:bodyPr/>
        <a:lstStyle/>
        <a:p>
          <a:pPr rtl="1"/>
          <a:endParaRPr lang="he-IL"/>
        </a:p>
      </dgm:t>
    </dgm:pt>
    <dgm:pt modelId="{76D652E9-D362-4E6C-AB09-F883ABAD633A}" type="pres">
      <dgm:prSet presAssocID="{F228D190-A305-4BFC-B6F6-E498872A8939}" presName="hierChild1" presStyleCnt="0">
        <dgm:presLayoutVars>
          <dgm:chPref val="1"/>
          <dgm:dir val="rev"/>
          <dgm:animOne val="branch"/>
          <dgm:animLvl val="lvl"/>
          <dgm:resizeHandles/>
        </dgm:presLayoutVars>
      </dgm:prSet>
      <dgm:spPr/>
    </dgm:pt>
    <dgm:pt modelId="{5F15A5AB-AE27-4D7D-A653-334743A157DE}" type="pres">
      <dgm:prSet presAssocID="{CCFEBECE-181B-415B-A863-170434D20466}" presName="hierRoot1" presStyleCnt="0"/>
      <dgm:spPr/>
    </dgm:pt>
    <dgm:pt modelId="{36EC5C0D-619A-4E9C-9B67-362BDF35E761}" type="pres">
      <dgm:prSet presAssocID="{CCFEBECE-181B-415B-A863-170434D20466}" presName="composite" presStyleCnt="0"/>
      <dgm:spPr/>
    </dgm:pt>
    <dgm:pt modelId="{3105D5EF-9E58-439D-A38D-2D6F668E22A3}" type="pres">
      <dgm:prSet presAssocID="{CCFEBECE-181B-415B-A863-170434D20466}" presName="background" presStyleLbl="node0" presStyleIdx="0" presStyleCnt="2"/>
      <dgm:spPr>
        <a:solidFill>
          <a:srgbClr val="3C958A"/>
        </a:solidFill>
      </dgm:spPr>
    </dgm:pt>
    <dgm:pt modelId="{013EA870-4C96-4497-924A-EDDC01B86529}" type="pres">
      <dgm:prSet presAssocID="{CCFEBECE-181B-415B-A863-170434D20466}" presName="text" presStyleLbl="fgAcc0" presStyleIdx="0" presStyleCnt="2">
        <dgm:presLayoutVars>
          <dgm:chPref val="3"/>
        </dgm:presLayoutVars>
      </dgm:prSet>
      <dgm:spPr/>
    </dgm:pt>
    <dgm:pt modelId="{9C93C68F-7C4A-4B50-9191-2E75DC26CFDC}" type="pres">
      <dgm:prSet presAssocID="{CCFEBECE-181B-415B-A863-170434D20466}" presName="hierChild2" presStyleCnt="0"/>
      <dgm:spPr/>
    </dgm:pt>
    <dgm:pt modelId="{33770D84-6086-4733-A072-EF512F590A27}" type="pres">
      <dgm:prSet presAssocID="{07B64CAC-369D-4C5A-B618-4F2B74C3E759}" presName="Name10" presStyleLbl="parChTrans1D2" presStyleIdx="0" presStyleCnt="6"/>
      <dgm:spPr/>
    </dgm:pt>
    <dgm:pt modelId="{E4C578BE-1C8E-47A2-9606-6AC4E3B69E0F}" type="pres">
      <dgm:prSet presAssocID="{4A790D45-EB22-486F-AF23-9C494457A3C0}" presName="hierRoot2" presStyleCnt="0"/>
      <dgm:spPr/>
    </dgm:pt>
    <dgm:pt modelId="{49F0521C-41A6-44FD-B3AF-8F66A0895D0D}" type="pres">
      <dgm:prSet presAssocID="{4A790D45-EB22-486F-AF23-9C494457A3C0}" presName="composite2" presStyleCnt="0"/>
      <dgm:spPr/>
    </dgm:pt>
    <dgm:pt modelId="{8BD532EB-7C92-4F5D-AE15-85BEF1CF4269}" type="pres">
      <dgm:prSet presAssocID="{4A790D45-EB22-486F-AF23-9C494457A3C0}" presName="background2" presStyleLbl="node2" presStyleIdx="0" presStyleCnt="6"/>
      <dgm:spPr>
        <a:solidFill>
          <a:srgbClr val="87CFC6"/>
        </a:solidFill>
      </dgm:spPr>
    </dgm:pt>
    <dgm:pt modelId="{9FE8DD26-1D88-49E9-85D8-B25398279387}" type="pres">
      <dgm:prSet presAssocID="{4A790D45-EB22-486F-AF23-9C494457A3C0}" presName="text2" presStyleLbl="fgAcc2" presStyleIdx="0" presStyleCnt="6">
        <dgm:presLayoutVars>
          <dgm:chPref val="3"/>
        </dgm:presLayoutVars>
      </dgm:prSet>
      <dgm:spPr/>
    </dgm:pt>
    <dgm:pt modelId="{C7229D47-AF1F-4047-BC64-53930A93AE57}" type="pres">
      <dgm:prSet presAssocID="{4A790D45-EB22-486F-AF23-9C494457A3C0}" presName="hierChild3" presStyleCnt="0"/>
      <dgm:spPr/>
    </dgm:pt>
    <dgm:pt modelId="{660A459C-0B91-435E-B47C-7BBF36966E02}" type="pres">
      <dgm:prSet presAssocID="{09A54E60-CE6F-4CE5-B60A-9F3E88B1EADA}" presName="Name10" presStyleLbl="parChTrans1D2" presStyleIdx="1" presStyleCnt="6"/>
      <dgm:spPr/>
    </dgm:pt>
    <dgm:pt modelId="{A0A992C6-282D-4127-AC39-1F150B9E2FE8}" type="pres">
      <dgm:prSet presAssocID="{42317C24-6F57-44E0-BDC2-08577908CB77}" presName="hierRoot2" presStyleCnt="0"/>
      <dgm:spPr/>
    </dgm:pt>
    <dgm:pt modelId="{4929C14F-0A40-40AB-B9D1-51E5710FA798}" type="pres">
      <dgm:prSet presAssocID="{42317C24-6F57-44E0-BDC2-08577908CB77}" presName="composite2" presStyleCnt="0"/>
      <dgm:spPr/>
    </dgm:pt>
    <dgm:pt modelId="{0F009B12-3BC3-47FD-9275-2D6EAB90159E}" type="pres">
      <dgm:prSet presAssocID="{42317C24-6F57-44E0-BDC2-08577908CB77}" presName="background2" presStyleLbl="node2" presStyleIdx="1" presStyleCnt="6"/>
      <dgm:spPr>
        <a:solidFill>
          <a:schemeClr val="accent5">
            <a:lumMod val="20000"/>
            <a:lumOff val="80000"/>
          </a:schemeClr>
        </a:solidFill>
      </dgm:spPr>
    </dgm:pt>
    <dgm:pt modelId="{6ECF4D23-61F9-467E-AACF-31C23922C567}" type="pres">
      <dgm:prSet presAssocID="{42317C24-6F57-44E0-BDC2-08577908CB77}" presName="text2" presStyleLbl="fgAcc2" presStyleIdx="1" presStyleCnt="6">
        <dgm:presLayoutVars>
          <dgm:chPref val="3"/>
        </dgm:presLayoutVars>
      </dgm:prSet>
      <dgm:spPr/>
    </dgm:pt>
    <dgm:pt modelId="{DC048C6A-6599-4C97-A373-863D819B8E12}" type="pres">
      <dgm:prSet presAssocID="{42317C24-6F57-44E0-BDC2-08577908CB77}" presName="hierChild3" presStyleCnt="0"/>
      <dgm:spPr/>
    </dgm:pt>
    <dgm:pt modelId="{7E6D67F4-0833-40D5-B91F-3920AEB109F2}" type="pres">
      <dgm:prSet presAssocID="{ECD752FD-FFFD-41B6-A216-BCD1C01B3581}" presName="Name10" presStyleLbl="parChTrans1D2" presStyleIdx="2" presStyleCnt="6"/>
      <dgm:spPr/>
    </dgm:pt>
    <dgm:pt modelId="{D248BB25-4D85-43F9-9A9E-A46544421C83}" type="pres">
      <dgm:prSet presAssocID="{87A5397C-C466-44D5-8660-425FF53F79AD}" presName="hierRoot2" presStyleCnt="0"/>
      <dgm:spPr/>
    </dgm:pt>
    <dgm:pt modelId="{3210054A-A22E-4427-80A8-1F0C1E93A484}" type="pres">
      <dgm:prSet presAssocID="{87A5397C-C466-44D5-8660-425FF53F79AD}" presName="composite2" presStyleCnt="0"/>
      <dgm:spPr/>
    </dgm:pt>
    <dgm:pt modelId="{4FA78D48-37D0-4007-9770-E677CFC077E0}" type="pres">
      <dgm:prSet presAssocID="{87A5397C-C466-44D5-8660-425FF53F79AD}" presName="background2" presStyleLbl="node2" presStyleIdx="2" presStyleCnt="6"/>
      <dgm:spPr>
        <a:solidFill>
          <a:schemeClr val="accent5">
            <a:lumMod val="20000"/>
            <a:lumOff val="80000"/>
          </a:schemeClr>
        </a:solidFill>
      </dgm:spPr>
    </dgm:pt>
    <dgm:pt modelId="{EDA7D944-51EA-4A79-823B-A99EC96618E2}" type="pres">
      <dgm:prSet presAssocID="{87A5397C-C466-44D5-8660-425FF53F79AD}" presName="text2" presStyleLbl="fgAcc2" presStyleIdx="2" presStyleCnt="6">
        <dgm:presLayoutVars>
          <dgm:chPref val="3"/>
        </dgm:presLayoutVars>
      </dgm:prSet>
      <dgm:spPr/>
    </dgm:pt>
    <dgm:pt modelId="{9B616A58-5879-4487-9088-C04DE0B3B33D}" type="pres">
      <dgm:prSet presAssocID="{87A5397C-C466-44D5-8660-425FF53F79AD}" presName="hierChild3" presStyleCnt="0"/>
      <dgm:spPr/>
    </dgm:pt>
    <dgm:pt modelId="{734E96DA-3768-4200-BCD4-79B01E7F95BB}" type="pres">
      <dgm:prSet presAssocID="{E2ED0A6D-4936-4963-A250-D0AEE32378FB}" presName="Name10" presStyleLbl="parChTrans1D2" presStyleIdx="3" presStyleCnt="6"/>
      <dgm:spPr/>
    </dgm:pt>
    <dgm:pt modelId="{D73310B6-C221-4826-B827-18B3E85D0582}" type="pres">
      <dgm:prSet presAssocID="{AD64816A-13CC-4E94-A52F-F8601FB40069}" presName="hierRoot2" presStyleCnt="0"/>
      <dgm:spPr/>
    </dgm:pt>
    <dgm:pt modelId="{7D025626-D659-40EB-B508-2796EEA8C7D8}" type="pres">
      <dgm:prSet presAssocID="{AD64816A-13CC-4E94-A52F-F8601FB40069}" presName="composite2" presStyleCnt="0"/>
      <dgm:spPr/>
    </dgm:pt>
    <dgm:pt modelId="{634BA174-24E7-4FEC-A003-9D4CA923F417}" type="pres">
      <dgm:prSet presAssocID="{AD64816A-13CC-4E94-A52F-F8601FB40069}" presName="background2" presStyleLbl="node2" presStyleIdx="3" presStyleCnt="6"/>
      <dgm:spPr>
        <a:solidFill>
          <a:schemeClr val="accent5">
            <a:lumMod val="20000"/>
            <a:lumOff val="80000"/>
          </a:schemeClr>
        </a:solidFill>
      </dgm:spPr>
    </dgm:pt>
    <dgm:pt modelId="{D5E9F44F-3605-43DA-90D2-2E66115A17A1}" type="pres">
      <dgm:prSet presAssocID="{AD64816A-13CC-4E94-A52F-F8601FB40069}" presName="text2" presStyleLbl="fgAcc2" presStyleIdx="3" presStyleCnt="6">
        <dgm:presLayoutVars>
          <dgm:chPref val="3"/>
        </dgm:presLayoutVars>
      </dgm:prSet>
      <dgm:spPr/>
    </dgm:pt>
    <dgm:pt modelId="{DDBAF81B-A3C9-4D2A-84AF-9376C7252F0C}" type="pres">
      <dgm:prSet presAssocID="{AD64816A-13CC-4E94-A52F-F8601FB40069}" presName="hierChild3" presStyleCnt="0"/>
      <dgm:spPr/>
    </dgm:pt>
    <dgm:pt modelId="{2E29AA2C-35F9-4ADC-BB8E-E64FF62C80F2}" type="pres">
      <dgm:prSet presAssocID="{77011039-1C73-47C9-BDFB-9F088A88CC70}" presName="Name10" presStyleLbl="parChTrans1D2" presStyleIdx="4" presStyleCnt="6"/>
      <dgm:spPr/>
    </dgm:pt>
    <dgm:pt modelId="{4052F30A-F037-4F47-AD0C-822D0C3CC07F}" type="pres">
      <dgm:prSet presAssocID="{34F487F6-0FC6-4D1C-A129-2F764FAB78C1}" presName="hierRoot2" presStyleCnt="0"/>
      <dgm:spPr/>
    </dgm:pt>
    <dgm:pt modelId="{0A2A6B6C-466C-40B0-BAC7-6B8A3F50C5E5}" type="pres">
      <dgm:prSet presAssocID="{34F487F6-0FC6-4D1C-A129-2F764FAB78C1}" presName="composite2" presStyleCnt="0"/>
      <dgm:spPr/>
    </dgm:pt>
    <dgm:pt modelId="{C5660FA1-E868-4136-BA88-A090CF32A8BC}" type="pres">
      <dgm:prSet presAssocID="{34F487F6-0FC6-4D1C-A129-2F764FAB78C1}" presName="background2" presStyleLbl="node2" presStyleIdx="4" presStyleCnt="6"/>
      <dgm:spPr>
        <a:solidFill>
          <a:schemeClr val="accent5">
            <a:lumMod val="20000"/>
            <a:lumOff val="80000"/>
          </a:schemeClr>
        </a:solidFill>
      </dgm:spPr>
    </dgm:pt>
    <dgm:pt modelId="{A8DB84B8-7FE1-454A-8B98-0932B679978C}" type="pres">
      <dgm:prSet presAssocID="{34F487F6-0FC6-4D1C-A129-2F764FAB78C1}" presName="text2" presStyleLbl="fgAcc2" presStyleIdx="4" presStyleCnt="6">
        <dgm:presLayoutVars>
          <dgm:chPref val="3"/>
        </dgm:presLayoutVars>
      </dgm:prSet>
      <dgm:spPr/>
    </dgm:pt>
    <dgm:pt modelId="{0983B643-DC8C-45E8-9E2D-C97A4EA6CA37}" type="pres">
      <dgm:prSet presAssocID="{34F487F6-0FC6-4D1C-A129-2F764FAB78C1}" presName="hierChild3" presStyleCnt="0"/>
      <dgm:spPr/>
    </dgm:pt>
    <dgm:pt modelId="{AD394F92-8DA8-4767-B22D-3913ED10AEC7}" type="pres">
      <dgm:prSet presAssocID="{60873A3C-EC97-4220-8ADE-222D6179E28B}" presName="Name10" presStyleLbl="parChTrans1D2" presStyleIdx="5" presStyleCnt="6"/>
      <dgm:spPr/>
    </dgm:pt>
    <dgm:pt modelId="{E033A1E6-4D03-4506-A039-93ADDFE529D6}" type="pres">
      <dgm:prSet presAssocID="{998C797D-5668-4EBC-95E8-956E48CDD366}" presName="hierRoot2" presStyleCnt="0"/>
      <dgm:spPr/>
    </dgm:pt>
    <dgm:pt modelId="{D7C60FAA-6F8F-49FE-848F-ABF34E9B03B2}" type="pres">
      <dgm:prSet presAssocID="{998C797D-5668-4EBC-95E8-956E48CDD366}" presName="composite2" presStyleCnt="0"/>
      <dgm:spPr/>
    </dgm:pt>
    <dgm:pt modelId="{8378914D-A934-447C-991A-01146FE90745}" type="pres">
      <dgm:prSet presAssocID="{998C797D-5668-4EBC-95E8-956E48CDD366}" presName="background2" presStyleLbl="node2" presStyleIdx="5" presStyleCnt="6"/>
      <dgm:spPr>
        <a:solidFill>
          <a:schemeClr val="accent5">
            <a:lumMod val="20000"/>
            <a:lumOff val="80000"/>
          </a:schemeClr>
        </a:solidFill>
      </dgm:spPr>
    </dgm:pt>
    <dgm:pt modelId="{A01059DE-220D-4126-9CEF-6D17BC67244E}" type="pres">
      <dgm:prSet presAssocID="{998C797D-5668-4EBC-95E8-956E48CDD366}" presName="text2" presStyleLbl="fgAcc2" presStyleIdx="5" presStyleCnt="6">
        <dgm:presLayoutVars>
          <dgm:chPref val="3"/>
        </dgm:presLayoutVars>
      </dgm:prSet>
      <dgm:spPr/>
    </dgm:pt>
    <dgm:pt modelId="{782B39DC-4504-46D5-B445-4A0A61AB3A87}" type="pres">
      <dgm:prSet presAssocID="{998C797D-5668-4EBC-95E8-956E48CDD366}" presName="hierChild3" presStyleCnt="0"/>
      <dgm:spPr/>
    </dgm:pt>
    <dgm:pt modelId="{B2B56475-963A-49F4-9A41-721AE9F2F393}" type="pres">
      <dgm:prSet presAssocID="{296E3A56-C2E1-4026-BF33-9D3F90E59952}" presName="hierRoot1" presStyleCnt="0"/>
      <dgm:spPr/>
    </dgm:pt>
    <dgm:pt modelId="{04AE3BC1-C342-4E4C-A70D-C7D102A06974}" type="pres">
      <dgm:prSet presAssocID="{296E3A56-C2E1-4026-BF33-9D3F90E59952}" presName="composite" presStyleCnt="0"/>
      <dgm:spPr/>
    </dgm:pt>
    <dgm:pt modelId="{FED51608-5455-4962-BD14-0E46346C3DC6}" type="pres">
      <dgm:prSet presAssocID="{296E3A56-C2E1-4026-BF33-9D3F90E59952}" presName="background" presStyleLbl="node0" presStyleIdx="1" presStyleCnt="2"/>
      <dgm:spPr>
        <a:solidFill>
          <a:srgbClr val="04443C"/>
        </a:solidFill>
      </dgm:spPr>
    </dgm:pt>
    <dgm:pt modelId="{35C2F1B7-64B8-4AEB-87E8-DD75EDEA0DC5}" type="pres">
      <dgm:prSet presAssocID="{296E3A56-C2E1-4026-BF33-9D3F90E59952}" presName="text" presStyleLbl="fgAcc0" presStyleIdx="1" presStyleCnt="2">
        <dgm:presLayoutVars>
          <dgm:chPref val="3"/>
        </dgm:presLayoutVars>
      </dgm:prSet>
      <dgm:spPr/>
    </dgm:pt>
    <dgm:pt modelId="{47430409-ADF0-4D1C-B21B-E9833F0CB7AF}" type="pres">
      <dgm:prSet presAssocID="{296E3A56-C2E1-4026-BF33-9D3F90E59952}" presName="hierChild2" presStyleCnt="0"/>
      <dgm:spPr/>
    </dgm:pt>
  </dgm:ptLst>
  <dgm:cxnLst>
    <dgm:cxn modelId="{1856A50E-ABE6-4794-A6C7-F96331E20A12}" type="presOf" srcId="{07B64CAC-369D-4C5A-B618-4F2B74C3E759}" destId="{33770D84-6086-4733-A072-EF512F590A27}" srcOrd="0" destOrd="0" presId="urn:microsoft.com/office/officeart/2005/8/layout/hierarchy1"/>
    <dgm:cxn modelId="{E692820F-A0D9-4E43-8643-B24683D49A20}" srcId="{CCFEBECE-181B-415B-A863-170434D20466}" destId="{34F487F6-0FC6-4D1C-A129-2F764FAB78C1}" srcOrd="4" destOrd="0" parTransId="{77011039-1C73-47C9-BDFB-9F088A88CC70}" sibTransId="{E3218B91-2F1C-41E7-A530-FCCAAF31F787}"/>
    <dgm:cxn modelId="{6F1ACF28-2745-4FF3-8F5B-4A329660C114}" type="presOf" srcId="{4A790D45-EB22-486F-AF23-9C494457A3C0}" destId="{9FE8DD26-1D88-49E9-85D8-B25398279387}" srcOrd="0" destOrd="0" presId="urn:microsoft.com/office/officeart/2005/8/layout/hierarchy1"/>
    <dgm:cxn modelId="{E4331F2A-63AD-42D5-8A58-F71095C715D9}" type="presOf" srcId="{09A54E60-CE6F-4CE5-B60A-9F3E88B1EADA}" destId="{660A459C-0B91-435E-B47C-7BBF36966E02}" srcOrd="0" destOrd="0" presId="urn:microsoft.com/office/officeart/2005/8/layout/hierarchy1"/>
    <dgm:cxn modelId="{64EDB33E-715F-4E77-B27F-139BE60B3521}" type="presOf" srcId="{60873A3C-EC97-4220-8ADE-222D6179E28B}" destId="{AD394F92-8DA8-4767-B22D-3913ED10AEC7}" srcOrd="0" destOrd="0" presId="urn:microsoft.com/office/officeart/2005/8/layout/hierarchy1"/>
    <dgm:cxn modelId="{90B70040-EF66-4848-9EF6-81373DC27FAD}" type="presOf" srcId="{296E3A56-C2E1-4026-BF33-9D3F90E59952}" destId="{35C2F1B7-64B8-4AEB-87E8-DD75EDEA0DC5}" srcOrd="0" destOrd="0" presId="urn:microsoft.com/office/officeart/2005/8/layout/hierarchy1"/>
    <dgm:cxn modelId="{CD458E62-8883-4A58-8399-3FACD23BB70A}" type="presOf" srcId="{F228D190-A305-4BFC-B6F6-E498872A8939}" destId="{76D652E9-D362-4E6C-AB09-F883ABAD633A}" srcOrd="0" destOrd="0" presId="urn:microsoft.com/office/officeart/2005/8/layout/hierarchy1"/>
    <dgm:cxn modelId="{1319A966-74E7-4A9C-89D6-A20C436B7DA4}" srcId="{F228D190-A305-4BFC-B6F6-E498872A8939}" destId="{296E3A56-C2E1-4026-BF33-9D3F90E59952}" srcOrd="1" destOrd="0" parTransId="{326C1344-EC39-4DF6-B6ED-6C5CAF86789F}" sibTransId="{0A1069CA-C994-4216-8E72-9A2CD947A58D}"/>
    <dgm:cxn modelId="{1866A84C-0E64-4E2D-A3CF-65315179762F}" type="presOf" srcId="{87A5397C-C466-44D5-8660-425FF53F79AD}" destId="{EDA7D944-51EA-4A79-823B-A99EC96618E2}" srcOrd="0" destOrd="0" presId="urn:microsoft.com/office/officeart/2005/8/layout/hierarchy1"/>
    <dgm:cxn modelId="{5B692076-0C7E-41C8-8627-A603EAAF995F}" type="presOf" srcId="{AD64816A-13CC-4E94-A52F-F8601FB40069}" destId="{D5E9F44F-3605-43DA-90D2-2E66115A17A1}" srcOrd="0" destOrd="0" presId="urn:microsoft.com/office/officeart/2005/8/layout/hierarchy1"/>
    <dgm:cxn modelId="{0DA0DB57-DC02-4212-ABC2-0BFDB02C0365}" type="presOf" srcId="{42317C24-6F57-44E0-BDC2-08577908CB77}" destId="{6ECF4D23-61F9-467E-AACF-31C23922C567}" srcOrd="0" destOrd="0" presId="urn:microsoft.com/office/officeart/2005/8/layout/hierarchy1"/>
    <dgm:cxn modelId="{55E24378-3883-4C6A-B3E2-C2E20388559B}" type="presOf" srcId="{34F487F6-0FC6-4D1C-A129-2F764FAB78C1}" destId="{A8DB84B8-7FE1-454A-8B98-0932B679978C}" srcOrd="0" destOrd="0" presId="urn:microsoft.com/office/officeart/2005/8/layout/hierarchy1"/>
    <dgm:cxn modelId="{C41B697C-0A6E-4C66-892C-C5C8BAEBB84E}" srcId="{F228D190-A305-4BFC-B6F6-E498872A8939}" destId="{CCFEBECE-181B-415B-A863-170434D20466}" srcOrd="0" destOrd="0" parTransId="{E08701FE-BA80-4DC7-8CEE-D99B5620B6E1}" sibTransId="{B319B316-41D6-4DCA-BC9C-1A4834F00D0C}"/>
    <dgm:cxn modelId="{B011CD7E-BADD-4589-921F-0BCF0DCB7A26}" srcId="{CCFEBECE-181B-415B-A863-170434D20466}" destId="{998C797D-5668-4EBC-95E8-956E48CDD366}" srcOrd="5" destOrd="0" parTransId="{60873A3C-EC97-4220-8ADE-222D6179E28B}" sibTransId="{27C3626F-C768-4E54-A1CE-F832DB870435}"/>
    <dgm:cxn modelId="{4EA86F97-BAD9-4A20-A655-9FB12886114B}" type="presOf" srcId="{E2ED0A6D-4936-4963-A250-D0AEE32378FB}" destId="{734E96DA-3768-4200-BCD4-79B01E7F95BB}" srcOrd="0" destOrd="0" presId="urn:microsoft.com/office/officeart/2005/8/layout/hierarchy1"/>
    <dgm:cxn modelId="{0548219C-1243-44B5-8480-6C7EC43EBA03}" type="presOf" srcId="{ECD752FD-FFFD-41B6-A216-BCD1C01B3581}" destId="{7E6D67F4-0833-40D5-B91F-3920AEB109F2}" srcOrd="0" destOrd="0" presId="urn:microsoft.com/office/officeart/2005/8/layout/hierarchy1"/>
    <dgm:cxn modelId="{774CAC9E-912F-4CD7-8604-4E973723A125}" type="presOf" srcId="{77011039-1C73-47C9-BDFB-9F088A88CC70}" destId="{2E29AA2C-35F9-4ADC-BB8E-E64FF62C80F2}" srcOrd="0" destOrd="0" presId="urn:microsoft.com/office/officeart/2005/8/layout/hierarchy1"/>
    <dgm:cxn modelId="{DC17D2B8-F24C-45DA-8A86-E2AD5AC76AAA}" type="presOf" srcId="{CCFEBECE-181B-415B-A863-170434D20466}" destId="{013EA870-4C96-4497-924A-EDDC01B86529}" srcOrd="0" destOrd="0" presId="urn:microsoft.com/office/officeart/2005/8/layout/hierarchy1"/>
    <dgm:cxn modelId="{9527B5CF-5E43-406D-B85D-DB08230FC0EC}" srcId="{CCFEBECE-181B-415B-A863-170434D20466}" destId="{42317C24-6F57-44E0-BDC2-08577908CB77}" srcOrd="1" destOrd="0" parTransId="{09A54E60-CE6F-4CE5-B60A-9F3E88B1EADA}" sibTransId="{00205549-6EB7-483F-9DEB-42731B2BAD6E}"/>
    <dgm:cxn modelId="{211662D0-31C0-493A-B7FA-832ECFA155A0}" srcId="{CCFEBECE-181B-415B-A863-170434D20466}" destId="{AD64816A-13CC-4E94-A52F-F8601FB40069}" srcOrd="3" destOrd="0" parTransId="{E2ED0A6D-4936-4963-A250-D0AEE32378FB}" sibTransId="{3CEB41A8-D690-44AD-B342-905B7405E11A}"/>
    <dgm:cxn modelId="{149E94D2-725F-49AE-9CCF-0EA333D14EBF}" type="presOf" srcId="{998C797D-5668-4EBC-95E8-956E48CDD366}" destId="{A01059DE-220D-4126-9CEF-6D17BC67244E}" srcOrd="0" destOrd="0" presId="urn:microsoft.com/office/officeart/2005/8/layout/hierarchy1"/>
    <dgm:cxn modelId="{73D735EA-16AA-414A-8F61-E12443A453EA}" srcId="{CCFEBECE-181B-415B-A863-170434D20466}" destId="{87A5397C-C466-44D5-8660-425FF53F79AD}" srcOrd="2" destOrd="0" parTransId="{ECD752FD-FFFD-41B6-A216-BCD1C01B3581}" sibTransId="{25785457-9F96-412D-BF9A-43327FF438C5}"/>
    <dgm:cxn modelId="{D7BDF5EC-003A-4B76-916D-64DD5992A28C}" srcId="{CCFEBECE-181B-415B-A863-170434D20466}" destId="{4A790D45-EB22-486F-AF23-9C494457A3C0}" srcOrd="0" destOrd="0" parTransId="{07B64CAC-369D-4C5A-B618-4F2B74C3E759}" sibTransId="{999C0738-A173-4764-8657-8E257FEBAD8E}"/>
    <dgm:cxn modelId="{2CA05247-D7A3-45BE-8345-DDD73DD2FAF2}" type="presParOf" srcId="{76D652E9-D362-4E6C-AB09-F883ABAD633A}" destId="{5F15A5AB-AE27-4D7D-A653-334743A157DE}" srcOrd="0" destOrd="0" presId="urn:microsoft.com/office/officeart/2005/8/layout/hierarchy1"/>
    <dgm:cxn modelId="{8CCDCFEA-5F40-4095-8D63-15B4BE6FF3CD}" type="presParOf" srcId="{5F15A5AB-AE27-4D7D-A653-334743A157DE}" destId="{36EC5C0D-619A-4E9C-9B67-362BDF35E761}" srcOrd="0" destOrd="0" presId="urn:microsoft.com/office/officeart/2005/8/layout/hierarchy1"/>
    <dgm:cxn modelId="{942CEA7F-D835-4623-8B6F-104FA93E7030}" type="presParOf" srcId="{36EC5C0D-619A-4E9C-9B67-362BDF35E761}" destId="{3105D5EF-9E58-439D-A38D-2D6F668E22A3}" srcOrd="0" destOrd="0" presId="urn:microsoft.com/office/officeart/2005/8/layout/hierarchy1"/>
    <dgm:cxn modelId="{F9A64602-B657-4E68-8C96-801E017A05DA}" type="presParOf" srcId="{36EC5C0D-619A-4E9C-9B67-362BDF35E761}" destId="{013EA870-4C96-4497-924A-EDDC01B86529}" srcOrd="1" destOrd="0" presId="urn:microsoft.com/office/officeart/2005/8/layout/hierarchy1"/>
    <dgm:cxn modelId="{338ADE51-62C3-4C4F-95BB-5E0DCD07A1A8}" type="presParOf" srcId="{5F15A5AB-AE27-4D7D-A653-334743A157DE}" destId="{9C93C68F-7C4A-4B50-9191-2E75DC26CFDC}" srcOrd="1" destOrd="0" presId="urn:microsoft.com/office/officeart/2005/8/layout/hierarchy1"/>
    <dgm:cxn modelId="{610CC04C-A55F-4DA8-A062-295DB43E50B0}" type="presParOf" srcId="{9C93C68F-7C4A-4B50-9191-2E75DC26CFDC}" destId="{33770D84-6086-4733-A072-EF512F590A27}" srcOrd="0" destOrd="0" presId="urn:microsoft.com/office/officeart/2005/8/layout/hierarchy1"/>
    <dgm:cxn modelId="{67A7CCE2-E656-43C6-AC49-28B51DC60BBC}" type="presParOf" srcId="{9C93C68F-7C4A-4B50-9191-2E75DC26CFDC}" destId="{E4C578BE-1C8E-47A2-9606-6AC4E3B69E0F}" srcOrd="1" destOrd="0" presId="urn:microsoft.com/office/officeart/2005/8/layout/hierarchy1"/>
    <dgm:cxn modelId="{7C2FFCB8-C547-4535-B959-439E338CC376}" type="presParOf" srcId="{E4C578BE-1C8E-47A2-9606-6AC4E3B69E0F}" destId="{49F0521C-41A6-44FD-B3AF-8F66A0895D0D}" srcOrd="0" destOrd="0" presId="urn:microsoft.com/office/officeart/2005/8/layout/hierarchy1"/>
    <dgm:cxn modelId="{83999A41-0C5D-4B10-8AD3-E4E2ADB828A1}" type="presParOf" srcId="{49F0521C-41A6-44FD-B3AF-8F66A0895D0D}" destId="{8BD532EB-7C92-4F5D-AE15-85BEF1CF4269}" srcOrd="0" destOrd="0" presId="urn:microsoft.com/office/officeart/2005/8/layout/hierarchy1"/>
    <dgm:cxn modelId="{0B071637-0589-4E69-BE9D-B9EEAD9A64EF}" type="presParOf" srcId="{49F0521C-41A6-44FD-B3AF-8F66A0895D0D}" destId="{9FE8DD26-1D88-49E9-85D8-B25398279387}" srcOrd="1" destOrd="0" presId="urn:microsoft.com/office/officeart/2005/8/layout/hierarchy1"/>
    <dgm:cxn modelId="{913325FE-2A3B-424E-B962-57A2EDF15723}" type="presParOf" srcId="{E4C578BE-1C8E-47A2-9606-6AC4E3B69E0F}" destId="{C7229D47-AF1F-4047-BC64-53930A93AE57}" srcOrd="1" destOrd="0" presId="urn:microsoft.com/office/officeart/2005/8/layout/hierarchy1"/>
    <dgm:cxn modelId="{97F3C092-3069-403A-8E0F-D67219AA03A8}" type="presParOf" srcId="{9C93C68F-7C4A-4B50-9191-2E75DC26CFDC}" destId="{660A459C-0B91-435E-B47C-7BBF36966E02}" srcOrd="2" destOrd="0" presId="urn:microsoft.com/office/officeart/2005/8/layout/hierarchy1"/>
    <dgm:cxn modelId="{6ABDD936-4F06-45EC-A5A0-0020AE8B0168}" type="presParOf" srcId="{9C93C68F-7C4A-4B50-9191-2E75DC26CFDC}" destId="{A0A992C6-282D-4127-AC39-1F150B9E2FE8}" srcOrd="3" destOrd="0" presId="urn:microsoft.com/office/officeart/2005/8/layout/hierarchy1"/>
    <dgm:cxn modelId="{10E647E5-7EA1-4F35-BE03-2584ECD4D3BD}" type="presParOf" srcId="{A0A992C6-282D-4127-AC39-1F150B9E2FE8}" destId="{4929C14F-0A40-40AB-B9D1-51E5710FA798}" srcOrd="0" destOrd="0" presId="urn:microsoft.com/office/officeart/2005/8/layout/hierarchy1"/>
    <dgm:cxn modelId="{AE44B5F8-84E6-4C0F-84E7-BB2BB8719264}" type="presParOf" srcId="{4929C14F-0A40-40AB-B9D1-51E5710FA798}" destId="{0F009B12-3BC3-47FD-9275-2D6EAB90159E}" srcOrd="0" destOrd="0" presId="urn:microsoft.com/office/officeart/2005/8/layout/hierarchy1"/>
    <dgm:cxn modelId="{F8CFE337-71EA-4D50-84B3-E9C60628E5D5}" type="presParOf" srcId="{4929C14F-0A40-40AB-B9D1-51E5710FA798}" destId="{6ECF4D23-61F9-467E-AACF-31C23922C567}" srcOrd="1" destOrd="0" presId="urn:microsoft.com/office/officeart/2005/8/layout/hierarchy1"/>
    <dgm:cxn modelId="{6C4E5B2B-364A-406F-BD57-CB743C3DF05D}" type="presParOf" srcId="{A0A992C6-282D-4127-AC39-1F150B9E2FE8}" destId="{DC048C6A-6599-4C97-A373-863D819B8E12}" srcOrd="1" destOrd="0" presId="urn:microsoft.com/office/officeart/2005/8/layout/hierarchy1"/>
    <dgm:cxn modelId="{0A67CCF9-E3E4-432E-AB45-CD7A607B1AD8}" type="presParOf" srcId="{9C93C68F-7C4A-4B50-9191-2E75DC26CFDC}" destId="{7E6D67F4-0833-40D5-B91F-3920AEB109F2}" srcOrd="4" destOrd="0" presId="urn:microsoft.com/office/officeart/2005/8/layout/hierarchy1"/>
    <dgm:cxn modelId="{7F664A68-3EFA-48D7-B179-5D1669990B48}" type="presParOf" srcId="{9C93C68F-7C4A-4B50-9191-2E75DC26CFDC}" destId="{D248BB25-4D85-43F9-9A9E-A46544421C83}" srcOrd="5" destOrd="0" presId="urn:microsoft.com/office/officeart/2005/8/layout/hierarchy1"/>
    <dgm:cxn modelId="{3182178A-4527-4F60-9653-D41E6F729D79}" type="presParOf" srcId="{D248BB25-4D85-43F9-9A9E-A46544421C83}" destId="{3210054A-A22E-4427-80A8-1F0C1E93A484}" srcOrd="0" destOrd="0" presId="urn:microsoft.com/office/officeart/2005/8/layout/hierarchy1"/>
    <dgm:cxn modelId="{0D3211D2-91BB-4F4D-8A86-F49E365BCBDB}" type="presParOf" srcId="{3210054A-A22E-4427-80A8-1F0C1E93A484}" destId="{4FA78D48-37D0-4007-9770-E677CFC077E0}" srcOrd="0" destOrd="0" presId="urn:microsoft.com/office/officeart/2005/8/layout/hierarchy1"/>
    <dgm:cxn modelId="{42BFC795-7FBA-47B6-BF76-63B72FF610F5}" type="presParOf" srcId="{3210054A-A22E-4427-80A8-1F0C1E93A484}" destId="{EDA7D944-51EA-4A79-823B-A99EC96618E2}" srcOrd="1" destOrd="0" presId="urn:microsoft.com/office/officeart/2005/8/layout/hierarchy1"/>
    <dgm:cxn modelId="{44E0B664-F84A-4E33-8AAF-A3311B955A83}" type="presParOf" srcId="{D248BB25-4D85-43F9-9A9E-A46544421C83}" destId="{9B616A58-5879-4487-9088-C04DE0B3B33D}" srcOrd="1" destOrd="0" presId="urn:microsoft.com/office/officeart/2005/8/layout/hierarchy1"/>
    <dgm:cxn modelId="{49DB87E9-EE02-4834-B8B3-F58EC7DAF70F}" type="presParOf" srcId="{9C93C68F-7C4A-4B50-9191-2E75DC26CFDC}" destId="{734E96DA-3768-4200-BCD4-79B01E7F95BB}" srcOrd="6" destOrd="0" presId="urn:microsoft.com/office/officeart/2005/8/layout/hierarchy1"/>
    <dgm:cxn modelId="{1E3334F8-C0DF-455C-A51F-BAD38321E81D}" type="presParOf" srcId="{9C93C68F-7C4A-4B50-9191-2E75DC26CFDC}" destId="{D73310B6-C221-4826-B827-18B3E85D0582}" srcOrd="7" destOrd="0" presId="urn:microsoft.com/office/officeart/2005/8/layout/hierarchy1"/>
    <dgm:cxn modelId="{C20F4E40-F583-4728-B36C-2B4D56488C2C}" type="presParOf" srcId="{D73310B6-C221-4826-B827-18B3E85D0582}" destId="{7D025626-D659-40EB-B508-2796EEA8C7D8}" srcOrd="0" destOrd="0" presId="urn:microsoft.com/office/officeart/2005/8/layout/hierarchy1"/>
    <dgm:cxn modelId="{5F56E30E-E276-408C-B955-90D3F9E27B58}" type="presParOf" srcId="{7D025626-D659-40EB-B508-2796EEA8C7D8}" destId="{634BA174-24E7-4FEC-A003-9D4CA923F417}" srcOrd="0" destOrd="0" presId="urn:microsoft.com/office/officeart/2005/8/layout/hierarchy1"/>
    <dgm:cxn modelId="{7445138B-44EF-4F8C-BB36-34DF83F44222}" type="presParOf" srcId="{7D025626-D659-40EB-B508-2796EEA8C7D8}" destId="{D5E9F44F-3605-43DA-90D2-2E66115A17A1}" srcOrd="1" destOrd="0" presId="urn:microsoft.com/office/officeart/2005/8/layout/hierarchy1"/>
    <dgm:cxn modelId="{D7889C05-29D3-4080-94EF-2FA9AE495B62}" type="presParOf" srcId="{D73310B6-C221-4826-B827-18B3E85D0582}" destId="{DDBAF81B-A3C9-4D2A-84AF-9376C7252F0C}" srcOrd="1" destOrd="0" presId="urn:microsoft.com/office/officeart/2005/8/layout/hierarchy1"/>
    <dgm:cxn modelId="{0C59BD15-D092-4A9A-B75A-48DCEA45B93D}" type="presParOf" srcId="{9C93C68F-7C4A-4B50-9191-2E75DC26CFDC}" destId="{2E29AA2C-35F9-4ADC-BB8E-E64FF62C80F2}" srcOrd="8" destOrd="0" presId="urn:microsoft.com/office/officeart/2005/8/layout/hierarchy1"/>
    <dgm:cxn modelId="{B2D510CC-254B-486B-A3B0-987AD4311A53}" type="presParOf" srcId="{9C93C68F-7C4A-4B50-9191-2E75DC26CFDC}" destId="{4052F30A-F037-4F47-AD0C-822D0C3CC07F}" srcOrd="9" destOrd="0" presId="urn:microsoft.com/office/officeart/2005/8/layout/hierarchy1"/>
    <dgm:cxn modelId="{800B56B7-B9E7-46F7-B1FE-82BA272B84B7}" type="presParOf" srcId="{4052F30A-F037-4F47-AD0C-822D0C3CC07F}" destId="{0A2A6B6C-466C-40B0-BAC7-6B8A3F50C5E5}" srcOrd="0" destOrd="0" presId="urn:microsoft.com/office/officeart/2005/8/layout/hierarchy1"/>
    <dgm:cxn modelId="{242126FC-5E44-47FC-88A7-A28F10C2AEE6}" type="presParOf" srcId="{0A2A6B6C-466C-40B0-BAC7-6B8A3F50C5E5}" destId="{C5660FA1-E868-4136-BA88-A090CF32A8BC}" srcOrd="0" destOrd="0" presId="urn:microsoft.com/office/officeart/2005/8/layout/hierarchy1"/>
    <dgm:cxn modelId="{45309FA3-0CE8-41E1-9513-1A80C45F34FA}" type="presParOf" srcId="{0A2A6B6C-466C-40B0-BAC7-6B8A3F50C5E5}" destId="{A8DB84B8-7FE1-454A-8B98-0932B679978C}" srcOrd="1" destOrd="0" presId="urn:microsoft.com/office/officeart/2005/8/layout/hierarchy1"/>
    <dgm:cxn modelId="{7B1F6AAF-D44F-4C34-819B-6C3D7965272C}" type="presParOf" srcId="{4052F30A-F037-4F47-AD0C-822D0C3CC07F}" destId="{0983B643-DC8C-45E8-9E2D-C97A4EA6CA37}" srcOrd="1" destOrd="0" presId="urn:microsoft.com/office/officeart/2005/8/layout/hierarchy1"/>
    <dgm:cxn modelId="{96EAF4E5-CD5D-468C-A622-046505663199}" type="presParOf" srcId="{9C93C68F-7C4A-4B50-9191-2E75DC26CFDC}" destId="{AD394F92-8DA8-4767-B22D-3913ED10AEC7}" srcOrd="10" destOrd="0" presId="urn:microsoft.com/office/officeart/2005/8/layout/hierarchy1"/>
    <dgm:cxn modelId="{E6CC28AD-C03B-424E-A295-CBD2EC730EBA}" type="presParOf" srcId="{9C93C68F-7C4A-4B50-9191-2E75DC26CFDC}" destId="{E033A1E6-4D03-4506-A039-93ADDFE529D6}" srcOrd="11" destOrd="0" presId="urn:microsoft.com/office/officeart/2005/8/layout/hierarchy1"/>
    <dgm:cxn modelId="{01F2AEDB-8D20-4EF1-ABA9-407346B99F09}" type="presParOf" srcId="{E033A1E6-4D03-4506-A039-93ADDFE529D6}" destId="{D7C60FAA-6F8F-49FE-848F-ABF34E9B03B2}" srcOrd="0" destOrd="0" presId="urn:microsoft.com/office/officeart/2005/8/layout/hierarchy1"/>
    <dgm:cxn modelId="{4CEDEF1A-B40A-44C5-864E-FF9611C658F9}" type="presParOf" srcId="{D7C60FAA-6F8F-49FE-848F-ABF34E9B03B2}" destId="{8378914D-A934-447C-991A-01146FE90745}" srcOrd="0" destOrd="0" presId="urn:microsoft.com/office/officeart/2005/8/layout/hierarchy1"/>
    <dgm:cxn modelId="{A697B444-BEDF-43D7-A275-92C62321B88A}" type="presParOf" srcId="{D7C60FAA-6F8F-49FE-848F-ABF34E9B03B2}" destId="{A01059DE-220D-4126-9CEF-6D17BC67244E}" srcOrd="1" destOrd="0" presId="urn:microsoft.com/office/officeart/2005/8/layout/hierarchy1"/>
    <dgm:cxn modelId="{83D7EB69-CB0B-45C6-8527-C6064EFB2071}" type="presParOf" srcId="{E033A1E6-4D03-4506-A039-93ADDFE529D6}" destId="{782B39DC-4504-46D5-B445-4A0A61AB3A87}" srcOrd="1" destOrd="0" presId="urn:microsoft.com/office/officeart/2005/8/layout/hierarchy1"/>
    <dgm:cxn modelId="{45113786-9737-44FC-993D-2A164C9732FF}" type="presParOf" srcId="{76D652E9-D362-4E6C-AB09-F883ABAD633A}" destId="{B2B56475-963A-49F4-9A41-721AE9F2F393}" srcOrd="1" destOrd="0" presId="urn:microsoft.com/office/officeart/2005/8/layout/hierarchy1"/>
    <dgm:cxn modelId="{21771E4D-42FF-400B-8A7A-1704FAB1EF73}" type="presParOf" srcId="{B2B56475-963A-49F4-9A41-721AE9F2F393}" destId="{04AE3BC1-C342-4E4C-A70D-C7D102A06974}" srcOrd="0" destOrd="0" presId="urn:microsoft.com/office/officeart/2005/8/layout/hierarchy1"/>
    <dgm:cxn modelId="{030D698F-17D7-438A-860A-60F726E095AF}" type="presParOf" srcId="{04AE3BC1-C342-4E4C-A70D-C7D102A06974}" destId="{FED51608-5455-4962-BD14-0E46346C3DC6}" srcOrd="0" destOrd="0" presId="urn:microsoft.com/office/officeart/2005/8/layout/hierarchy1"/>
    <dgm:cxn modelId="{59404FB9-91FE-4048-B4BA-63222B48585D}" type="presParOf" srcId="{04AE3BC1-C342-4E4C-A70D-C7D102A06974}" destId="{35C2F1B7-64B8-4AEB-87E8-DD75EDEA0DC5}" srcOrd="1" destOrd="0" presId="urn:microsoft.com/office/officeart/2005/8/layout/hierarchy1"/>
    <dgm:cxn modelId="{E6448548-FCA9-4526-A834-BAEEF01F0049}" type="presParOf" srcId="{B2B56475-963A-49F4-9A41-721AE9F2F393}" destId="{47430409-ADF0-4D1C-B21B-E9833F0CB7AF}"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4F92-8DA8-4767-B22D-3913ED10AEC7}">
      <dsp:nvSpPr>
        <dsp:cNvPr id="0" name=""/>
        <dsp:cNvSpPr/>
      </dsp:nvSpPr>
      <dsp:spPr>
        <a:xfrm>
          <a:off x="1114222" y="3473562"/>
          <a:ext cx="6797149" cy="646965"/>
        </a:xfrm>
        <a:custGeom>
          <a:avLst/>
          <a:gdLst/>
          <a:ahLst/>
          <a:cxnLst/>
          <a:rect l="0" t="0" r="0" b="0"/>
          <a:pathLst>
            <a:path>
              <a:moveTo>
                <a:pt x="6797149" y="0"/>
              </a:moveTo>
              <a:lnTo>
                <a:pt x="6797149" y="440887"/>
              </a:lnTo>
              <a:lnTo>
                <a:pt x="0" y="440887"/>
              </a:lnTo>
              <a:lnTo>
                <a:pt x="0"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9AA2C-35F9-4ADC-BB8E-E64FF62C80F2}">
      <dsp:nvSpPr>
        <dsp:cNvPr id="0" name=""/>
        <dsp:cNvSpPr/>
      </dsp:nvSpPr>
      <dsp:spPr>
        <a:xfrm>
          <a:off x="3833082" y="3473562"/>
          <a:ext cx="4078289" cy="646965"/>
        </a:xfrm>
        <a:custGeom>
          <a:avLst/>
          <a:gdLst/>
          <a:ahLst/>
          <a:cxnLst/>
          <a:rect l="0" t="0" r="0" b="0"/>
          <a:pathLst>
            <a:path>
              <a:moveTo>
                <a:pt x="4078289" y="0"/>
              </a:moveTo>
              <a:lnTo>
                <a:pt x="4078289" y="440887"/>
              </a:lnTo>
              <a:lnTo>
                <a:pt x="0" y="440887"/>
              </a:lnTo>
              <a:lnTo>
                <a:pt x="0"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E96DA-3768-4200-BCD4-79B01E7F95BB}">
      <dsp:nvSpPr>
        <dsp:cNvPr id="0" name=""/>
        <dsp:cNvSpPr/>
      </dsp:nvSpPr>
      <dsp:spPr>
        <a:xfrm>
          <a:off x="6551942" y="3473562"/>
          <a:ext cx="1359429" cy="646965"/>
        </a:xfrm>
        <a:custGeom>
          <a:avLst/>
          <a:gdLst/>
          <a:ahLst/>
          <a:cxnLst/>
          <a:rect l="0" t="0" r="0" b="0"/>
          <a:pathLst>
            <a:path>
              <a:moveTo>
                <a:pt x="1359429" y="0"/>
              </a:moveTo>
              <a:lnTo>
                <a:pt x="1359429" y="440887"/>
              </a:lnTo>
              <a:lnTo>
                <a:pt x="0" y="440887"/>
              </a:lnTo>
              <a:lnTo>
                <a:pt x="0"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D67F4-0833-40D5-B91F-3920AEB109F2}">
      <dsp:nvSpPr>
        <dsp:cNvPr id="0" name=""/>
        <dsp:cNvSpPr/>
      </dsp:nvSpPr>
      <dsp:spPr>
        <a:xfrm>
          <a:off x="7911372" y="3473562"/>
          <a:ext cx="1359429" cy="646965"/>
        </a:xfrm>
        <a:custGeom>
          <a:avLst/>
          <a:gdLst/>
          <a:ahLst/>
          <a:cxnLst/>
          <a:rect l="0" t="0" r="0" b="0"/>
          <a:pathLst>
            <a:path>
              <a:moveTo>
                <a:pt x="0" y="0"/>
              </a:moveTo>
              <a:lnTo>
                <a:pt x="0" y="440887"/>
              </a:lnTo>
              <a:lnTo>
                <a:pt x="1359429" y="440887"/>
              </a:lnTo>
              <a:lnTo>
                <a:pt x="1359429"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A459C-0B91-435E-B47C-7BBF36966E02}">
      <dsp:nvSpPr>
        <dsp:cNvPr id="0" name=""/>
        <dsp:cNvSpPr/>
      </dsp:nvSpPr>
      <dsp:spPr>
        <a:xfrm>
          <a:off x="7911372" y="3473562"/>
          <a:ext cx="4078289" cy="646965"/>
        </a:xfrm>
        <a:custGeom>
          <a:avLst/>
          <a:gdLst/>
          <a:ahLst/>
          <a:cxnLst/>
          <a:rect l="0" t="0" r="0" b="0"/>
          <a:pathLst>
            <a:path>
              <a:moveTo>
                <a:pt x="0" y="0"/>
              </a:moveTo>
              <a:lnTo>
                <a:pt x="0" y="440887"/>
              </a:lnTo>
              <a:lnTo>
                <a:pt x="4078289" y="440887"/>
              </a:lnTo>
              <a:lnTo>
                <a:pt x="4078289"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70D84-6086-4733-A072-EF512F590A27}">
      <dsp:nvSpPr>
        <dsp:cNvPr id="0" name=""/>
        <dsp:cNvSpPr/>
      </dsp:nvSpPr>
      <dsp:spPr>
        <a:xfrm>
          <a:off x="7911372" y="3473562"/>
          <a:ext cx="6797149" cy="646965"/>
        </a:xfrm>
        <a:custGeom>
          <a:avLst/>
          <a:gdLst/>
          <a:ahLst/>
          <a:cxnLst/>
          <a:rect l="0" t="0" r="0" b="0"/>
          <a:pathLst>
            <a:path>
              <a:moveTo>
                <a:pt x="0" y="0"/>
              </a:moveTo>
              <a:lnTo>
                <a:pt x="0" y="440887"/>
              </a:lnTo>
              <a:lnTo>
                <a:pt x="6797149" y="440887"/>
              </a:lnTo>
              <a:lnTo>
                <a:pt x="6797149"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5D5EF-9E58-439D-A38D-2D6F668E22A3}">
      <dsp:nvSpPr>
        <dsp:cNvPr id="0" name=""/>
        <dsp:cNvSpPr/>
      </dsp:nvSpPr>
      <dsp:spPr>
        <a:xfrm>
          <a:off x="6799111" y="2060991"/>
          <a:ext cx="2224521" cy="1412571"/>
        </a:xfrm>
        <a:prstGeom prst="roundRect">
          <a:avLst>
            <a:gd name="adj" fmla="val 10000"/>
          </a:avLst>
        </a:prstGeom>
        <a:solidFill>
          <a:srgbClr val="3C95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EA870-4C96-4497-924A-EDDC01B86529}">
      <dsp:nvSpPr>
        <dsp:cNvPr id="0" name=""/>
        <dsp:cNvSpPr/>
      </dsp:nvSpPr>
      <dsp:spPr>
        <a:xfrm>
          <a:off x="7046280" y="2295801"/>
          <a:ext cx="2224521" cy="1412571"/>
        </a:xfrm>
        <a:prstGeom prst="roundRect">
          <a:avLst>
            <a:gd name="adj" fmla="val 10000"/>
          </a:avLst>
        </a:prstGeom>
        <a:solidFill>
          <a:schemeClr val="lt1">
            <a:alpha val="90000"/>
            <a:hueOff val="0"/>
            <a:satOff val="0"/>
            <a:lumOff val="0"/>
            <a:alphaOff val="0"/>
          </a:schemeClr>
        </a:solidFill>
        <a:ln w="25400" cap="flat" cmpd="sng" algn="ctr">
          <a:solidFill>
            <a:srgbClr val="3C958A"/>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dirty="0">
              <a:latin typeface="Assistant Light" pitchFamily="2" charset="-79"/>
              <a:cs typeface="Assistant Light" pitchFamily="2" charset="-79"/>
            </a:rPr>
            <a:t>מנהל/ת מרחב</a:t>
          </a:r>
        </a:p>
      </dsp:txBody>
      <dsp:txXfrm>
        <a:off x="7087653" y="2337174"/>
        <a:ext cx="2141775" cy="1329825"/>
      </dsp:txXfrm>
    </dsp:sp>
    <dsp:sp modelId="{8BD532EB-7C92-4F5D-AE15-85BEF1CF4269}">
      <dsp:nvSpPr>
        <dsp:cNvPr id="0" name=""/>
        <dsp:cNvSpPr/>
      </dsp:nvSpPr>
      <dsp:spPr>
        <a:xfrm>
          <a:off x="13596261" y="4120527"/>
          <a:ext cx="2224521" cy="1412571"/>
        </a:xfrm>
        <a:prstGeom prst="roundRect">
          <a:avLst>
            <a:gd name="adj" fmla="val 10000"/>
          </a:avLst>
        </a:prstGeom>
        <a:solidFill>
          <a:srgbClr val="87CF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8DD26-1D88-49E9-85D8-B25398279387}">
      <dsp:nvSpPr>
        <dsp:cNvPr id="0" name=""/>
        <dsp:cNvSpPr/>
      </dsp:nvSpPr>
      <dsp:spPr>
        <a:xfrm>
          <a:off x="1384343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חינוך מרחבי/ת</a:t>
          </a:r>
        </a:p>
      </dsp:txBody>
      <dsp:txXfrm>
        <a:off x="13884803" y="4396711"/>
        <a:ext cx="2141775" cy="1329825"/>
      </dsp:txXfrm>
    </dsp:sp>
    <dsp:sp modelId="{0F009B12-3BC3-47FD-9275-2D6EAB90159E}">
      <dsp:nvSpPr>
        <dsp:cNvPr id="0" name=""/>
        <dsp:cNvSpPr/>
      </dsp:nvSpPr>
      <dsp:spPr>
        <a:xfrm>
          <a:off x="1087740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F4D23-61F9-467E-AACF-31C23922C567}">
      <dsp:nvSpPr>
        <dsp:cNvPr id="0" name=""/>
        <dsp:cNvSpPr/>
      </dsp:nvSpPr>
      <dsp:spPr>
        <a:xfrm>
          <a:off x="1112457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צופים לכל מרחבי/ת</a:t>
          </a:r>
        </a:p>
      </dsp:txBody>
      <dsp:txXfrm>
        <a:off x="11165943" y="4396711"/>
        <a:ext cx="2141775" cy="1329825"/>
      </dsp:txXfrm>
    </dsp:sp>
    <dsp:sp modelId="{4FA78D48-37D0-4007-9770-E677CFC077E0}">
      <dsp:nvSpPr>
        <dsp:cNvPr id="0" name=""/>
        <dsp:cNvSpPr/>
      </dsp:nvSpPr>
      <dsp:spPr>
        <a:xfrm>
          <a:off x="815854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7D944-51EA-4A79-823B-A99EC96618E2}">
      <dsp:nvSpPr>
        <dsp:cNvPr id="0" name=""/>
        <dsp:cNvSpPr/>
      </dsp:nvSpPr>
      <dsp:spPr>
        <a:xfrm>
          <a:off x="840571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מפעלים מרחבי/ת</a:t>
          </a:r>
        </a:p>
      </dsp:txBody>
      <dsp:txXfrm>
        <a:off x="8447083" y="4396711"/>
        <a:ext cx="2141775" cy="1329825"/>
      </dsp:txXfrm>
    </dsp:sp>
    <dsp:sp modelId="{634BA174-24E7-4FEC-A003-9D4CA923F417}">
      <dsp:nvSpPr>
        <dsp:cNvPr id="0" name=""/>
        <dsp:cNvSpPr/>
      </dsp:nvSpPr>
      <dsp:spPr>
        <a:xfrm>
          <a:off x="543968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9F44F-3605-43DA-90D2-2E66115A17A1}">
      <dsp:nvSpPr>
        <dsp:cNvPr id="0" name=""/>
        <dsp:cNvSpPr/>
      </dsp:nvSpPr>
      <dsp:spPr>
        <a:xfrm>
          <a:off x="568685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הגשמה מרחבי/ת</a:t>
          </a:r>
        </a:p>
      </dsp:txBody>
      <dsp:txXfrm>
        <a:off x="5728223" y="4396711"/>
        <a:ext cx="2141775" cy="1329825"/>
      </dsp:txXfrm>
    </dsp:sp>
    <dsp:sp modelId="{C5660FA1-E868-4136-BA88-A090CF32A8BC}">
      <dsp:nvSpPr>
        <dsp:cNvPr id="0" name=""/>
        <dsp:cNvSpPr/>
      </dsp:nvSpPr>
      <dsp:spPr>
        <a:xfrm>
          <a:off x="272082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B84B8-7FE1-454A-8B98-0932B679978C}">
      <dsp:nvSpPr>
        <dsp:cNvPr id="0" name=""/>
        <dsp:cNvSpPr/>
      </dsp:nvSpPr>
      <dsp:spPr>
        <a:xfrm>
          <a:off x="296799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מש"א מרחבי/ת</a:t>
          </a:r>
        </a:p>
      </dsp:txBody>
      <dsp:txXfrm>
        <a:off x="3009363" y="4396711"/>
        <a:ext cx="2141775" cy="1329825"/>
      </dsp:txXfrm>
    </dsp:sp>
    <dsp:sp modelId="{8378914D-A934-447C-991A-01146FE90745}">
      <dsp:nvSpPr>
        <dsp:cNvPr id="0" name=""/>
        <dsp:cNvSpPr/>
      </dsp:nvSpPr>
      <dsp:spPr>
        <a:xfrm>
          <a:off x="196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059DE-220D-4126-9CEF-6D17BC67244E}">
      <dsp:nvSpPr>
        <dsp:cNvPr id="0" name=""/>
        <dsp:cNvSpPr/>
      </dsp:nvSpPr>
      <dsp:spPr>
        <a:xfrm>
          <a:off x="24913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עו"ס מרחבי/ת</a:t>
          </a:r>
        </a:p>
      </dsp:txBody>
      <dsp:txXfrm>
        <a:off x="290503" y="4396711"/>
        <a:ext cx="2141775" cy="1329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4F92-8DA8-4767-B22D-3913ED10AEC7}">
      <dsp:nvSpPr>
        <dsp:cNvPr id="0" name=""/>
        <dsp:cNvSpPr/>
      </dsp:nvSpPr>
      <dsp:spPr>
        <a:xfrm>
          <a:off x="1114222" y="3473562"/>
          <a:ext cx="6797149" cy="646965"/>
        </a:xfrm>
        <a:custGeom>
          <a:avLst/>
          <a:gdLst/>
          <a:ahLst/>
          <a:cxnLst/>
          <a:rect l="0" t="0" r="0" b="0"/>
          <a:pathLst>
            <a:path>
              <a:moveTo>
                <a:pt x="6797149" y="0"/>
              </a:moveTo>
              <a:lnTo>
                <a:pt x="6797149" y="440887"/>
              </a:lnTo>
              <a:lnTo>
                <a:pt x="0" y="440887"/>
              </a:lnTo>
              <a:lnTo>
                <a:pt x="0"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9AA2C-35F9-4ADC-BB8E-E64FF62C80F2}">
      <dsp:nvSpPr>
        <dsp:cNvPr id="0" name=""/>
        <dsp:cNvSpPr/>
      </dsp:nvSpPr>
      <dsp:spPr>
        <a:xfrm>
          <a:off x="3833082" y="3473562"/>
          <a:ext cx="4078289" cy="646965"/>
        </a:xfrm>
        <a:custGeom>
          <a:avLst/>
          <a:gdLst/>
          <a:ahLst/>
          <a:cxnLst/>
          <a:rect l="0" t="0" r="0" b="0"/>
          <a:pathLst>
            <a:path>
              <a:moveTo>
                <a:pt x="4078289" y="0"/>
              </a:moveTo>
              <a:lnTo>
                <a:pt x="4078289" y="440887"/>
              </a:lnTo>
              <a:lnTo>
                <a:pt x="0" y="440887"/>
              </a:lnTo>
              <a:lnTo>
                <a:pt x="0"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E96DA-3768-4200-BCD4-79B01E7F95BB}">
      <dsp:nvSpPr>
        <dsp:cNvPr id="0" name=""/>
        <dsp:cNvSpPr/>
      </dsp:nvSpPr>
      <dsp:spPr>
        <a:xfrm>
          <a:off x="6551942" y="3473562"/>
          <a:ext cx="1359429" cy="646965"/>
        </a:xfrm>
        <a:custGeom>
          <a:avLst/>
          <a:gdLst/>
          <a:ahLst/>
          <a:cxnLst/>
          <a:rect l="0" t="0" r="0" b="0"/>
          <a:pathLst>
            <a:path>
              <a:moveTo>
                <a:pt x="1359429" y="0"/>
              </a:moveTo>
              <a:lnTo>
                <a:pt x="1359429" y="440887"/>
              </a:lnTo>
              <a:lnTo>
                <a:pt x="0" y="440887"/>
              </a:lnTo>
              <a:lnTo>
                <a:pt x="0"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D67F4-0833-40D5-B91F-3920AEB109F2}">
      <dsp:nvSpPr>
        <dsp:cNvPr id="0" name=""/>
        <dsp:cNvSpPr/>
      </dsp:nvSpPr>
      <dsp:spPr>
        <a:xfrm>
          <a:off x="7911372" y="3473562"/>
          <a:ext cx="1359429" cy="646965"/>
        </a:xfrm>
        <a:custGeom>
          <a:avLst/>
          <a:gdLst/>
          <a:ahLst/>
          <a:cxnLst/>
          <a:rect l="0" t="0" r="0" b="0"/>
          <a:pathLst>
            <a:path>
              <a:moveTo>
                <a:pt x="0" y="0"/>
              </a:moveTo>
              <a:lnTo>
                <a:pt x="0" y="440887"/>
              </a:lnTo>
              <a:lnTo>
                <a:pt x="1359429" y="440887"/>
              </a:lnTo>
              <a:lnTo>
                <a:pt x="1359429"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A459C-0B91-435E-B47C-7BBF36966E02}">
      <dsp:nvSpPr>
        <dsp:cNvPr id="0" name=""/>
        <dsp:cNvSpPr/>
      </dsp:nvSpPr>
      <dsp:spPr>
        <a:xfrm>
          <a:off x="7911372" y="3473562"/>
          <a:ext cx="4078289" cy="646965"/>
        </a:xfrm>
        <a:custGeom>
          <a:avLst/>
          <a:gdLst/>
          <a:ahLst/>
          <a:cxnLst/>
          <a:rect l="0" t="0" r="0" b="0"/>
          <a:pathLst>
            <a:path>
              <a:moveTo>
                <a:pt x="0" y="0"/>
              </a:moveTo>
              <a:lnTo>
                <a:pt x="0" y="440887"/>
              </a:lnTo>
              <a:lnTo>
                <a:pt x="4078289" y="440887"/>
              </a:lnTo>
              <a:lnTo>
                <a:pt x="4078289"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70D84-6086-4733-A072-EF512F590A27}">
      <dsp:nvSpPr>
        <dsp:cNvPr id="0" name=""/>
        <dsp:cNvSpPr/>
      </dsp:nvSpPr>
      <dsp:spPr>
        <a:xfrm>
          <a:off x="7911372" y="3473562"/>
          <a:ext cx="6797149" cy="646965"/>
        </a:xfrm>
        <a:custGeom>
          <a:avLst/>
          <a:gdLst/>
          <a:ahLst/>
          <a:cxnLst/>
          <a:rect l="0" t="0" r="0" b="0"/>
          <a:pathLst>
            <a:path>
              <a:moveTo>
                <a:pt x="0" y="0"/>
              </a:moveTo>
              <a:lnTo>
                <a:pt x="0" y="440887"/>
              </a:lnTo>
              <a:lnTo>
                <a:pt x="6797149" y="440887"/>
              </a:lnTo>
              <a:lnTo>
                <a:pt x="6797149" y="6469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5D5EF-9E58-439D-A38D-2D6F668E22A3}">
      <dsp:nvSpPr>
        <dsp:cNvPr id="0" name=""/>
        <dsp:cNvSpPr/>
      </dsp:nvSpPr>
      <dsp:spPr>
        <a:xfrm>
          <a:off x="6799111" y="2060991"/>
          <a:ext cx="2224521" cy="1412571"/>
        </a:xfrm>
        <a:prstGeom prst="roundRect">
          <a:avLst>
            <a:gd name="adj" fmla="val 10000"/>
          </a:avLst>
        </a:prstGeom>
        <a:solidFill>
          <a:srgbClr val="3C95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EA870-4C96-4497-924A-EDDC01B86529}">
      <dsp:nvSpPr>
        <dsp:cNvPr id="0" name=""/>
        <dsp:cNvSpPr/>
      </dsp:nvSpPr>
      <dsp:spPr>
        <a:xfrm>
          <a:off x="7046280" y="2295801"/>
          <a:ext cx="2224521" cy="1412571"/>
        </a:xfrm>
        <a:prstGeom prst="roundRect">
          <a:avLst>
            <a:gd name="adj" fmla="val 10000"/>
          </a:avLst>
        </a:prstGeom>
        <a:solidFill>
          <a:schemeClr val="lt1">
            <a:alpha val="90000"/>
            <a:hueOff val="0"/>
            <a:satOff val="0"/>
            <a:lumOff val="0"/>
            <a:alphaOff val="0"/>
          </a:schemeClr>
        </a:solidFill>
        <a:ln w="25400" cap="flat" cmpd="sng" algn="ctr">
          <a:solidFill>
            <a:srgbClr val="3C958A"/>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dirty="0">
              <a:latin typeface="Assistant Light" pitchFamily="2" charset="-79"/>
              <a:cs typeface="Assistant Light" pitchFamily="2" charset="-79"/>
            </a:rPr>
            <a:t>מנהל/ת מרחב</a:t>
          </a:r>
        </a:p>
      </dsp:txBody>
      <dsp:txXfrm>
        <a:off x="7087653" y="2337174"/>
        <a:ext cx="2141775" cy="1329825"/>
      </dsp:txXfrm>
    </dsp:sp>
    <dsp:sp modelId="{8BD532EB-7C92-4F5D-AE15-85BEF1CF4269}">
      <dsp:nvSpPr>
        <dsp:cNvPr id="0" name=""/>
        <dsp:cNvSpPr/>
      </dsp:nvSpPr>
      <dsp:spPr>
        <a:xfrm>
          <a:off x="13596261" y="4120527"/>
          <a:ext cx="2224521" cy="1412571"/>
        </a:xfrm>
        <a:prstGeom prst="roundRect">
          <a:avLst>
            <a:gd name="adj" fmla="val 10000"/>
          </a:avLst>
        </a:prstGeom>
        <a:solidFill>
          <a:srgbClr val="87CF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8DD26-1D88-49E9-85D8-B25398279387}">
      <dsp:nvSpPr>
        <dsp:cNvPr id="0" name=""/>
        <dsp:cNvSpPr/>
      </dsp:nvSpPr>
      <dsp:spPr>
        <a:xfrm>
          <a:off x="1384343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חינוך מרחבי/ת</a:t>
          </a:r>
        </a:p>
      </dsp:txBody>
      <dsp:txXfrm>
        <a:off x="13884803" y="4396711"/>
        <a:ext cx="2141775" cy="1329825"/>
      </dsp:txXfrm>
    </dsp:sp>
    <dsp:sp modelId="{0F009B12-3BC3-47FD-9275-2D6EAB90159E}">
      <dsp:nvSpPr>
        <dsp:cNvPr id="0" name=""/>
        <dsp:cNvSpPr/>
      </dsp:nvSpPr>
      <dsp:spPr>
        <a:xfrm>
          <a:off x="1087740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F4D23-61F9-467E-AACF-31C23922C567}">
      <dsp:nvSpPr>
        <dsp:cNvPr id="0" name=""/>
        <dsp:cNvSpPr/>
      </dsp:nvSpPr>
      <dsp:spPr>
        <a:xfrm>
          <a:off x="1112457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צופים לכל מרחבי/ת</a:t>
          </a:r>
        </a:p>
      </dsp:txBody>
      <dsp:txXfrm>
        <a:off x="11165943" y="4396711"/>
        <a:ext cx="2141775" cy="1329825"/>
      </dsp:txXfrm>
    </dsp:sp>
    <dsp:sp modelId="{4FA78D48-37D0-4007-9770-E677CFC077E0}">
      <dsp:nvSpPr>
        <dsp:cNvPr id="0" name=""/>
        <dsp:cNvSpPr/>
      </dsp:nvSpPr>
      <dsp:spPr>
        <a:xfrm>
          <a:off x="815854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7D944-51EA-4A79-823B-A99EC96618E2}">
      <dsp:nvSpPr>
        <dsp:cNvPr id="0" name=""/>
        <dsp:cNvSpPr/>
      </dsp:nvSpPr>
      <dsp:spPr>
        <a:xfrm>
          <a:off x="840571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מפעלים מרחבי/ת</a:t>
          </a:r>
        </a:p>
      </dsp:txBody>
      <dsp:txXfrm>
        <a:off x="8447083" y="4396711"/>
        <a:ext cx="2141775" cy="1329825"/>
      </dsp:txXfrm>
    </dsp:sp>
    <dsp:sp modelId="{634BA174-24E7-4FEC-A003-9D4CA923F417}">
      <dsp:nvSpPr>
        <dsp:cNvPr id="0" name=""/>
        <dsp:cNvSpPr/>
      </dsp:nvSpPr>
      <dsp:spPr>
        <a:xfrm>
          <a:off x="543968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9F44F-3605-43DA-90D2-2E66115A17A1}">
      <dsp:nvSpPr>
        <dsp:cNvPr id="0" name=""/>
        <dsp:cNvSpPr/>
      </dsp:nvSpPr>
      <dsp:spPr>
        <a:xfrm>
          <a:off x="568685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הגשמה מרחבי/ת</a:t>
          </a:r>
        </a:p>
      </dsp:txBody>
      <dsp:txXfrm>
        <a:off x="5728223" y="4396711"/>
        <a:ext cx="2141775" cy="1329825"/>
      </dsp:txXfrm>
    </dsp:sp>
    <dsp:sp modelId="{C5660FA1-E868-4136-BA88-A090CF32A8BC}">
      <dsp:nvSpPr>
        <dsp:cNvPr id="0" name=""/>
        <dsp:cNvSpPr/>
      </dsp:nvSpPr>
      <dsp:spPr>
        <a:xfrm>
          <a:off x="272082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B84B8-7FE1-454A-8B98-0932B679978C}">
      <dsp:nvSpPr>
        <dsp:cNvPr id="0" name=""/>
        <dsp:cNvSpPr/>
      </dsp:nvSpPr>
      <dsp:spPr>
        <a:xfrm>
          <a:off x="296799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ר. מש"א מרחבי/ת</a:t>
          </a:r>
        </a:p>
      </dsp:txBody>
      <dsp:txXfrm>
        <a:off x="3009363" y="4396711"/>
        <a:ext cx="2141775" cy="1329825"/>
      </dsp:txXfrm>
    </dsp:sp>
    <dsp:sp modelId="{8378914D-A934-447C-991A-01146FE90745}">
      <dsp:nvSpPr>
        <dsp:cNvPr id="0" name=""/>
        <dsp:cNvSpPr/>
      </dsp:nvSpPr>
      <dsp:spPr>
        <a:xfrm>
          <a:off x="1961" y="4120527"/>
          <a:ext cx="2224521" cy="141257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059DE-220D-4126-9CEF-6D17BC67244E}">
      <dsp:nvSpPr>
        <dsp:cNvPr id="0" name=""/>
        <dsp:cNvSpPr/>
      </dsp:nvSpPr>
      <dsp:spPr>
        <a:xfrm>
          <a:off x="249130" y="4355338"/>
          <a:ext cx="2224521" cy="14125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a:latin typeface="Assistant Light" pitchFamily="2" charset="-79"/>
              <a:cs typeface="Assistant Light" pitchFamily="2" charset="-79"/>
            </a:rPr>
            <a:t>עו"ס מרחבי/ת</a:t>
          </a:r>
        </a:p>
      </dsp:txBody>
      <dsp:txXfrm>
        <a:off x="290503" y="4396711"/>
        <a:ext cx="2141775" cy="1329825"/>
      </dsp:txXfrm>
    </dsp:sp>
    <dsp:sp modelId="{FED51608-5455-4962-BD14-0E46346C3DC6}">
      <dsp:nvSpPr>
        <dsp:cNvPr id="0" name=""/>
        <dsp:cNvSpPr/>
      </dsp:nvSpPr>
      <dsp:spPr>
        <a:xfrm>
          <a:off x="4080251" y="2060991"/>
          <a:ext cx="2224521" cy="1412571"/>
        </a:xfrm>
        <a:prstGeom prst="roundRect">
          <a:avLst>
            <a:gd name="adj" fmla="val 10000"/>
          </a:avLst>
        </a:prstGeom>
        <a:solidFill>
          <a:srgbClr val="0444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2F1B7-64B8-4AEB-87E8-DD75EDEA0DC5}">
      <dsp:nvSpPr>
        <dsp:cNvPr id="0" name=""/>
        <dsp:cNvSpPr/>
      </dsp:nvSpPr>
      <dsp:spPr>
        <a:xfrm>
          <a:off x="4327420" y="2295801"/>
          <a:ext cx="2224521" cy="1412571"/>
        </a:xfrm>
        <a:prstGeom prst="roundRect">
          <a:avLst>
            <a:gd name="adj" fmla="val 10000"/>
          </a:avLst>
        </a:prstGeom>
        <a:solidFill>
          <a:schemeClr val="lt1">
            <a:alpha val="90000"/>
            <a:hueOff val="0"/>
            <a:satOff val="0"/>
            <a:lumOff val="0"/>
            <a:alphaOff val="0"/>
          </a:schemeClr>
        </a:solidFill>
        <a:ln w="25400" cap="flat" cmpd="sng" algn="ctr">
          <a:solidFill>
            <a:srgbClr val="3C958A"/>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kern="1200" dirty="0">
              <a:latin typeface="Assistant Light" pitchFamily="2" charset="-79"/>
              <a:cs typeface="Assistant Light" pitchFamily="2" charset="-79"/>
            </a:rPr>
            <a:t>ראש מרחב</a:t>
          </a:r>
        </a:p>
      </dsp:txBody>
      <dsp:txXfrm>
        <a:off x="4368793" y="2337174"/>
        <a:ext cx="2141775" cy="13298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7D99C1D-0CEA-4C6D-9C2D-AC8838AF8356}" type="datetimeFigureOut">
              <a:rPr lang="he-IL" smtClean="0"/>
              <a:t>י"ז/אב/תשפ"ד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7BCA8C0-F409-4076-B451-B33B792F18F6}" type="slidenum">
              <a:rPr lang="he-IL" smtClean="0"/>
              <a:t>‹#›</a:t>
            </a:fld>
            <a:endParaRPr lang="he-IL"/>
          </a:p>
        </p:txBody>
      </p:sp>
    </p:spTree>
    <p:extLst>
      <p:ext uri="{BB962C8B-B14F-4D97-AF65-F5344CB8AC3E}">
        <p14:creationId xmlns:p14="http://schemas.microsoft.com/office/powerpoint/2010/main" val="2356249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כל המטרה של השינוי הארגוני הייתה </a:t>
            </a:r>
            <a:r>
              <a:rPr lang="he-IL" dirty="0" err="1"/>
              <a:t>להנגיש</a:t>
            </a:r>
            <a:r>
              <a:rPr lang="he-IL" dirty="0"/>
              <a:t> את המטה והמקצועות לשטח. </a:t>
            </a:r>
            <a:br>
              <a:rPr lang="en-US" dirty="0"/>
            </a:br>
            <a:endParaRPr lang="he-IL" dirty="0"/>
          </a:p>
        </p:txBody>
      </p:sp>
      <p:sp>
        <p:nvSpPr>
          <p:cNvPr id="4" name="מציין מיקום של מספר שקופית 3"/>
          <p:cNvSpPr>
            <a:spLocks noGrp="1"/>
          </p:cNvSpPr>
          <p:nvPr>
            <p:ph type="sldNum" sz="quarter" idx="5"/>
          </p:nvPr>
        </p:nvSpPr>
        <p:spPr/>
        <p:txBody>
          <a:bodyPr/>
          <a:lstStyle/>
          <a:p>
            <a:fld id="{D7BCA8C0-F409-4076-B451-B33B792F18F6}" type="slidenum">
              <a:rPr lang="he-IL" smtClean="0"/>
              <a:t>5</a:t>
            </a:fld>
            <a:endParaRPr lang="he-IL"/>
          </a:p>
        </p:txBody>
      </p:sp>
    </p:spTree>
    <p:extLst>
      <p:ext uri="{BB962C8B-B14F-4D97-AF65-F5344CB8AC3E}">
        <p14:creationId xmlns:p14="http://schemas.microsoft.com/office/powerpoint/2010/main" val="283679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ניהול </a:t>
            </a:r>
            <a:r>
              <a:rPr lang="he-IL" dirty="0" err="1"/>
              <a:t>מטריציוני</a:t>
            </a:r>
            <a:endParaRPr lang="he-IL" dirty="0"/>
          </a:p>
          <a:p>
            <a:r>
              <a:rPr lang="he-IL" dirty="0"/>
              <a:t>למה רכזי חינוך פוליטי? מה הקשר בין קיימות להנהגות, איפה פוגשים את </a:t>
            </a:r>
            <a:r>
              <a:rPr lang="he-IL" dirty="0" err="1"/>
              <a:t>ר.צמיד</a:t>
            </a:r>
            <a:endParaRPr lang="he-IL" dirty="0"/>
          </a:p>
          <a:p>
            <a:r>
              <a:rPr lang="he-IL" dirty="0"/>
              <a:t>רכז </a:t>
            </a:r>
            <a:r>
              <a:rPr lang="he-IL" dirty="0" err="1"/>
              <a:t>שותפיות</a:t>
            </a:r>
            <a:r>
              <a:rPr lang="he-IL" dirty="0"/>
              <a:t> פנים- </a:t>
            </a:r>
            <a:r>
              <a:rPr lang="he-IL" dirty="0" err="1"/>
              <a:t>מרצל</a:t>
            </a:r>
            <a:r>
              <a:rPr lang="he-IL" dirty="0"/>
              <a:t>, יחד חיים משותפים וצופי ים</a:t>
            </a:r>
          </a:p>
          <a:p>
            <a:endParaRPr lang="he-IL" dirty="0"/>
          </a:p>
        </p:txBody>
      </p:sp>
      <p:sp>
        <p:nvSpPr>
          <p:cNvPr id="4" name="מציין מיקום של מספר שקופית 3"/>
          <p:cNvSpPr>
            <a:spLocks noGrp="1"/>
          </p:cNvSpPr>
          <p:nvPr>
            <p:ph type="sldNum" sz="quarter" idx="5"/>
          </p:nvPr>
        </p:nvSpPr>
        <p:spPr/>
        <p:txBody>
          <a:bodyPr/>
          <a:lstStyle/>
          <a:p>
            <a:fld id="{D7BCA8C0-F409-4076-B451-B33B792F18F6}" type="slidenum">
              <a:rPr lang="he-IL" smtClean="0"/>
              <a:t>6</a:t>
            </a:fld>
            <a:endParaRPr lang="he-IL"/>
          </a:p>
        </p:txBody>
      </p:sp>
    </p:spTree>
    <p:extLst>
      <p:ext uri="{BB962C8B-B14F-4D97-AF65-F5344CB8AC3E}">
        <p14:creationId xmlns:p14="http://schemas.microsoft.com/office/powerpoint/2010/main" val="268912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ניהול </a:t>
            </a:r>
            <a:r>
              <a:rPr lang="he-IL" dirty="0" err="1"/>
              <a:t>מטריציוני</a:t>
            </a:r>
            <a:endParaRPr lang="he-IL" dirty="0"/>
          </a:p>
          <a:p>
            <a:r>
              <a:rPr lang="he-IL" dirty="0"/>
              <a:t>למה רכזי חינוך פוליטי? מה הקשר בין קיימות להנהגות, איפה פוגשים את </a:t>
            </a:r>
            <a:r>
              <a:rPr lang="he-IL" dirty="0" err="1"/>
              <a:t>ר.צמיד</a:t>
            </a:r>
            <a:endParaRPr lang="he-IL" dirty="0"/>
          </a:p>
          <a:p>
            <a:r>
              <a:rPr lang="he-IL" dirty="0"/>
              <a:t>רכז </a:t>
            </a:r>
            <a:r>
              <a:rPr lang="he-IL" dirty="0" err="1"/>
              <a:t>שותפיות</a:t>
            </a:r>
            <a:r>
              <a:rPr lang="he-IL" dirty="0"/>
              <a:t> פנים- </a:t>
            </a:r>
            <a:r>
              <a:rPr lang="he-IL" dirty="0" err="1"/>
              <a:t>מרצל</a:t>
            </a:r>
            <a:r>
              <a:rPr lang="he-IL" dirty="0"/>
              <a:t>, יחד חיים משותפים וצופי ים</a:t>
            </a:r>
          </a:p>
          <a:p>
            <a:endParaRPr lang="he-IL" dirty="0"/>
          </a:p>
        </p:txBody>
      </p:sp>
      <p:sp>
        <p:nvSpPr>
          <p:cNvPr id="4" name="מציין מיקום של מספר שקופית 3"/>
          <p:cNvSpPr>
            <a:spLocks noGrp="1"/>
          </p:cNvSpPr>
          <p:nvPr>
            <p:ph type="sldNum" sz="quarter" idx="5"/>
          </p:nvPr>
        </p:nvSpPr>
        <p:spPr/>
        <p:txBody>
          <a:bodyPr/>
          <a:lstStyle/>
          <a:p>
            <a:fld id="{D7BCA8C0-F409-4076-B451-B33B792F18F6}" type="slidenum">
              <a:rPr lang="he-IL" smtClean="0"/>
              <a:t>7</a:t>
            </a:fld>
            <a:endParaRPr lang="he-IL"/>
          </a:p>
        </p:txBody>
      </p:sp>
    </p:spTree>
    <p:extLst>
      <p:ext uri="{BB962C8B-B14F-4D97-AF65-F5344CB8AC3E}">
        <p14:creationId xmlns:p14="http://schemas.microsoft.com/office/powerpoint/2010/main" val="398931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ישיבות צוות מרחב וצוות הנהגה היה פיילוט מוצלח במרחב צפון</a:t>
            </a:r>
          </a:p>
        </p:txBody>
      </p:sp>
      <p:sp>
        <p:nvSpPr>
          <p:cNvPr id="4" name="מציין מיקום של מספר שקופית 3"/>
          <p:cNvSpPr>
            <a:spLocks noGrp="1"/>
          </p:cNvSpPr>
          <p:nvPr>
            <p:ph type="sldNum" sz="quarter" idx="5"/>
          </p:nvPr>
        </p:nvSpPr>
        <p:spPr/>
        <p:txBody>
          <a:bodyPr/>
          <a:lstStyle/>
          <a:p>
            <a:fld id="{D7BCA8C0-F409-4076-B451-B33B792F18F6}" type="slidenum">
              <a:rPr lang="he-IL" smtClean="0"/>
              <a:t>8</a:t>
            </a:fld>
            <a:endParaRPr lang="he-IL"/>
          </a:p>
        </p:txBody>
      </p:sp>
    </p:spTree>
    <p:extLst>
      <p:ext uri="{BB962C8B-B14F-4D97-AF65-F5344CB8AC3E}">
        <p14:creationId xmlns:p14="http://schemas.microsoft.com/office/powerpoint/2010/main" val="352524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D7BCA8C0-F409-4076-B451-B33B792F18F6}" type="slidenum">
              <a:rPr lang="he-IL" smtClean="0"/>
              <a:t>10</a:t>
            </a:fld>
            <a:endParaRPr lang="he-IL"/>
          </a:p>
        </p:txBody>
      </p:sp>
    </p:spTree>
    <p:extLst>
      <p:ext uri="{BB962C8B-B14F-4D97-AF65-F5344CB8AC3E}">
        <p14:creationId xmlns:p14="http://schemas.microsoft.com/office/powerpoint/2010/main" val="102477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4.png"/><Relationship Id="rId7" Type="http://schemas.openxmlformats.org/officeDocument/2006/relationships/image" Target="../media/image19.pn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13.png"/><Relationship Id="rId5" Type="http://schemas.openxmlformats.org/officeDocument/2006/relationships/image" Target="../media/image63.png"/><Relationship Id="rId10" Type="http://schemas.openxmlformats.org/officeDocument/2006/relationships/image" Target="../media/image66.svg"/><Relationship Id="rId4" Type="http://schemas.openxmlformats.org/officeDocument/2006/relationships/image" Target="../media/image53.sv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microsoft.com/office/2007/relationships/hdphoto" Target="../media/hdphoto4.wdp"/><Relationship Id="rId3" Type="http://schemas.openxmlformats.org/officeDocument/2006/relationships/image" Target="../media/image15.svg"/><Relationship Id="rId7" Type="http://schemas.openxmlformats.org/officeDocument/2006/relationships/image" Target="../media/image18.svg"/><Relationship Id="rId12" Type="http://schemas.openxmlformats.org/officeDocument/2006/relationships/image" Target="../media/image21.png"/><Relationship Id="rId17" Type="http://schemas.openxmlformats.org/officeDocument/2006/relationships/image" Target="../media/image24.png"/><Relationship Id="rId2" Type="http://schemas.openxmlformats.org/officeDocument/2006/relationships/image" Target="../media/image14.png"/><Relationship Id="rId16" Type="http://schemas.microsoft.com/office/2007/relationships/hdphoto" Target="../media/hdphoto3.wdp"/><Relationship Id="rId20"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16.svg"/><Relationship Id="rId15" Type="http://schemas.openxmlformats.org/officeDocument/2006/relationships/image" Target="../media/image23.png"/><Relationship Id="rId10" Type="http://schemas.openxmlformats.org/officeDocument/2006/relationships/image" Target="../media/image9.png"/><Relationship Id="rId19"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0.sv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18" Type="http://schemas.microsoft.com/office/2007/relationships/hdphoto" Target="../media/hdphoto6.wdp"/><Relationship Id="rId3" Type="http://schemas.openxmlformats.org/officeDocument/2006/relationships/image" Target="../media/image15.svg"/><Relationship Id="rId7" Type="http://schemas.openxmlformats.org/officeDocument/2006/relationships/image" Target="../media/image18.sv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4.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16.svg"/><Relationship Id="rId1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0.sv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3.png"/><Relationship Id="rId18" Type="http://schemas.microsoft.com/office/2007/relationships/hdphoto" Target="../media/hdphoto8.wdp"/><Relationship Id="rId3" Type="http://schemas.openxmlformats.org/officeDocument/2006/relationships/image" Target="../media/image15.svg"/><Relationship Id="rId7" Type="http://schemas.openxmlformats.org/officeDocument/2006/relationships/image" Target="../media/image18.svg"/><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image" Target="../media/image14.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16.svg"/><Relationship Id="rId15" Type="http://schemas.openxmlformats.org/officeDocument/2006/relationships/image" Target="../media/image3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0.sv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png"/><Relationship Id="rId5" Type="http://schemas.openxmlformats.org/officeDocument/2006/relationships/image" Target="../media/image39.png"/><Relationship Id="rId10" Type="http://schemas.openxmlformats.org/officeDocument/2006/relationships/image" Target="../media/image20.svg"/><Relationship Id="rId4" Type="http://schemas.openxmlformats.org/officeDocument/2006/relationships/image" Target="../media/image38.svg"/><Relationship Id="rId9" Type="http://schemas.openxmlformats.org/officeDocument/2006/relationships/image" Target="../media/image19.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diagramQuickStyle" Target="../diagrams/quickStyle1.xml"/><Relationship Id="rId3" Type="http://schemas.openxmlformats.org/officeDocument/2006/relationships/image" Target="../media/image44.png"/><Relationship Id="rId7" Type="http://schemas.openxmlformats.org/officeDocument/2006/relationships/image" Target="../media/image19.png"/><Relationship Id="rId12" Type="http://schemas.openxmlformats.org/officeDocument/2006/relationships/diagramLayout" Target="../diagrams/layout1.xml"/><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diagramData" Target="../diagrams/data1.xml"/><Relationship Id="rId5" Type="http://schemas.openxmlformats.org/officeDocument/2006/relationships/image" Target="../media/image46.png"/><Relationship Id="rId15" Type="http://schemas.microsoft.com/office/2007/relationships/diagramDrawing" Target="../diagrams/drawing1.xml"/><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49.png"/><Relationship Id="rId14"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diagramQuickStyle" Target="../diagrams/quickStyle2.xml"/><Relationship Id="rId3" Type="http://schemas.openxmlformats.org/officeDocument/2006/relationships/image" Target="../media/image44.png"/><Relationship Id="rId7" Type="http://schemas.openxmlformats.org/officeDocument/2006/relationships/image" Target="../media/image19.png"/><Relationship Id="rId12" Type="http://schemas.openxmlformats.org/officeDocument/2006/relationships/diagramLayout" Target="../diagrams/layout2.xml"/><Relationship Id="rId17" Type="http://schemas.microsoft.com/office/2007/relationships/hdphoto" Target="../media/hdphoto1.wdp"/><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diagramData" Target="../diagrams/data2.xml"/><Relationship Id="rId5" Type="http://schemas.openxmlformats.org/officeDocument/2006/relationships/image" Target="../media/image46.png"/><Relationship Id="rId15" Type="http://schemas.microsoft.com/office/2007/relationships/diagramDrawing" Target="../diagrams/drawing2.xml"/><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49.png"/><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51.png"/><Relationship Id="rId7" Type="http://schemas.openxmlformats.org/officeDocument/2006/relationships/image" Target="../media/image19.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13.png"/><Relationship Id="rId5" Type="http://schemas.openxmlformats.org/officeDocument/2006/relationships/image" Target="../media/image44.png"/><Relationship Id="rId10" Type="http://schemas.openxmlformats.org/officeDocument/2006/relationships/image" Target="../media/image55.svg"/><Relationship Id="rId4" Type="http://schemas.openxmlformats.org/officeDocument/2006/relationships/image" Target="../media/image52.sv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svg"/><Relationship Id="rId7" Type="http://schemas.openxmlformats.org/officeDocument/2006/relationships/image" Target="../media/image60.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png"/><Relationship Id="rId11" Type="http://schemas.microsoft.com/office/2007/relationships/hdphoto" Target="../media/hdphoto1.wdp"/><Relationship Id="rId5" Type="http://schemas.openxmlformats.org/officeDocument/2006/relationships/image" Target="../media/image58.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6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grpSp>
        <p:nvGrpSpPr>
          <p:cNvPr id="2" name="Group 2"/>
          <p:cNvGrpSpPr/>
          <p:nvPr/>
        </p:nvGrpSpPr>
        <p:grpSpPr>
          <a:xfrm>
            <a:off x="13496656" y="280142"/>
            <a:ext cx="4551222" cy="9726717"/>
            <a:chOff x="0" y="0"/>
            <a:chExt cx="1198676" cy="2561769"/>
          </a:xfrm>
        </p:grpSpPr>
        <p:sp>
          <p:nvSpPr>
            <p:cNvPr id="3" name="Freeform 3"/>
            <p:cNvSpPr/>
            <p:nvPr/>
          </p:nvSpPr>
          <p:spPr>
            <a:xfrm>
              <a:off x="0" y="0"/>
              <a:ext cx="1198676" cy="2561769"/>
            </a:xfrm>
            <a:custGeom>
              <a:avLst/>
              <a:gdLst/>
              <a:ahLst/>
              <a:cxnLst/>
              <a:rect l="l" t="t" r="r" b="b"/>
              <a:pathLst>
                <a:path w="1198676" h="2561769">
                  <a:moveTo>
                    <a:pt x="71445" y="0"/>
                  </a:moveTo>
                  <a:lnTo>
                    <a:pt x="1127231" y="0"/>
                  </a:lnTo>
                  <a:cubicBezTo>
                    <a:pt x="1146179" y="0"/>
                    <a:pt x="1164352" y="7527"/>
                    <a:pt x="1177750" y="20926"/>
                  </a:cubicBezTo>
                  <a:cubicBezTo>
                    <a:pt x="1191149" y="34324"/>
                    <a:pt x="1198676" y="52496"/>
                    <a:pt x="1198676" y="71445"/>
                  </a:cubicBezTo>
                  <a:lnTo>
                    <a:pt x="1198676" y="2490324"/>
                  </a:lnTo>
                  <a:cubicBezTo>
                    <a:pt x="1198676" y="2509273"/>
                    <a:pt x="1191149" y="2527445"/>
                    <a:pt x="1177750" y="2540843"/>
                  </a:cubicBezTo>
                  <a:cubicBezTo>
                    <a:pt x="1164352" y="2554242"/>
                    <a:pt x="1146179" y="2561769"/>
                    <a:pt x="1127231" y="2561769"/>
                  </a:cubicBezTo>
                  <a:lnTo>
                    <a:pt x="71445" y="2561769"/>
                  </a:lnTo>
                  <a:cubicBezTo>
                    <a:pt x="52496" y="2561769"/>
                    <a:pt x="34324" y="2554242"/>
                    <a:pt x="20926" y="2540843"/>
                  </a:cubicBezTo>
                  <a:cubicBezTo>
                    <a:pt x="7527" y="2527445"/>
                    <a:pt x="0" y="2509273"/>
                    <a:pt x="0" y="2490324"/>
                  </a:cubicBezTo>
                  <a:lnTo>
                    <a:pt x="0" y="71445"/>
                  </a:lnTo>
                  <a:cubicBezTo>
                    <a:pt x="0" y="52496"/>
                    <a:pt x="7527" y="34324"/>
                    <a:pt x="20926" y="20926"/>
                  </a:cubicBezTo>
                  <a:cubicBezTo>
                    <a:pt x="34324" y="7527"/>
                    <a:pt x="52496" y="0"/>
                    <a:pt x="71445" y="0"/>
                  </a:cubicBezTo>
                  <a:close/>
                </a:path>
              </a:pathLst>
            </a:custGeom>
            <a:solidFill>
              <a:srgbClr val="07796B"/>
            </a:solidFill>
          </p:spPr>
          <p:txBody>
            <a:bodyPr/>
            <a:lstStyle/>
            <a:p>
              <a:endParaRPr lang="he-IL"/>
            </a:p>
          </p:txBody>
        </p:sp>
        <p:sp>
          <p:nvSpPr>
            <p:cNvPr id="4" name="TextBox 4"/>
            <p:cNvSpPr txBox="1"/>
            <p:nvPr/>
          </p:nvSpPr>
          <p:spPr>
            <a:xfrm>
              <a:off x="0" y="-38100"/>
              <a:ext cx="1198676" cy="2599869"/>
            </a:xfrm>
            <a:prstGeom prst="rect">
              <a:avLst/>
            </a:prstGeom>
          </p:spPr>
          <p:txBody>
            <a:bodyPr lIns="50800" tIns="50800" rIns="50800" bIns="50800" rtlCol="0" anchor="ctr"/>
            <a:lstStyle/>
            <a:p>
              <a:pPr algn="ctr">
                <a:lnSpc>
                  <a:spcPts val="2885"/>
                </a:lnSpc>
              </a:pPr>
              <a:endParaRPr/>
            </a:p>
          </p:txBody>
        </p:sp>
      </p:grpSp>
      <p:sp>
        <p:nvSpPr>
          <p:cNvPr id="5" name="AutoShape 5"/>
          <p:cNvSpPr/>
          <p:nvPr/>
        </p:nvSpPr>
        <p:spPr>
          <a:xfrm>
            <a:off x="685800" y="1790644"/>
            <a:ext cx="12015597" cy="0"/>
          </a:xfrm>
          <a:prstGeom prst="line">
            <a:avLst/>
          </a:prstGeom>
          <a:ln w="19050" cap="flat">
            <a:solidFill>
              <a:srgbClr val="000000"/>
            </a:solidFill>
            <a:prstDash val="solid"/>
            <a:headEnd type="none" w="sm" len="sm"/>
            <a:tailEnd type="none" w="sm" len="sm"/>
          </a:ln>
        </p:spPr>
        <p:txBody>
          <a:bodyPr/>
          <a:lstStyle/>
          <a:p>
            <a:endParaRPr lang="he-IL"/>
          </a:p>
        </p:txBody>
      </p:sp>
      <p:grpSp>
        <p:nvGrpSpPr>
          <p:cNvPr id="6" name="Group 6"/>
          <p:cNvGrpSpPr/>
          <p:nvPr/>
        </p:nvGrpSpPr>
        <p:grpSpPr>
          <a:xfrm>
            <a:off x="13915353" y="827056"/>
            <a:ext cx="879626" cy="675474"/>
            <a:chOff x="48967" y="138684"/>
            <a:chExt cx="1172834" cy="900631"/>
          </a:xfrm>
        </p:grpSpPr>
        <p:sp>
          <p:nvSpPr>
            <p:cNvPr id="7" name="Freeform 7"/>
            <p:cNvSpPr/>
            <p:nvPr/>
          </p:nvSpPr>
          <p:spPr>
            <a:xfrm rot="-1357560" flipV="1">
              <a:off x="347049" y="600941"/>
              <a:ext cx="874752" cy="438374"/>
            </a:xfrm>
            <a:custGeom>
              <a:avLst/>
              <a:gdLst/>
              <a:ahLst/>
              <a:cxnLst/>
              <a:rect l="l" t="t" r="r" b="b"/>
              <a:pathLst>
                <a:path w="874752" h="438374">
                  <a:moveTo>
                    <a:pt x="0" y="438374"/>
                  </a:moveTo>
                  <a:lnTo>
                    <a:pt x="874752" y="438374"/>
                  </a:lnTo>
                  <a:lnTo>
                    <a:pt x="874752" y="0"/>
                  </a:lnTo>
                  <a:lnTo>
                    <a:pt x="0" y="0"/>
                  </a:lnTo>
                  <a:lnTo>
                    <a:pt x="0" y="438374"/>
                  </a:lnTo>
                  <a:close/>
                </a:path>
              </a:pathLst>
            </a:custGeom>
            <a:blipFill>
              <a:blip r:embed="rId2">
                <a:extLst>
                  <a:ext uri="{96DAC541-7B7A-43D3-8B79-37D633B846F1}">
                    <asvg:svgBlip xmlns:asvg="http://schemas.microsoft.com/office/drawing/2016/SVG/main" r:embed="rId3"/>
                  </a:ext>
                </a:extLst>
              </a:blip>
              <a:stretch>
                <a:fillRect b="-72855"/>
              </a:stretch>
            </a:blipFill>
          </p:spPr>
          <p:txBody>
            <a:bodyPr/>
            <a:lstStyle/>
            <a:p>
              <a:endParaRPr lang="he-IL"/>
            </a:p>
          </p:txBody>
        </p:sp>
        <p:sp>
          <p:nvSpPr>
            <p:cNvPr id="8" name="Freeform 8"/>
            <p:cNvSpPr/>
            <p:nvPr/>
          </p:nvSpPr>
          <p:spPr>
            <a:xfrm rot="9576267" flipV="1">
              <a:off x="48967" y="138684"/>
              <a:ext cx="874752" cy="438374"/>
            </a:xfrm>
            <a:custGeom>
              <a:avLst/>
              <a:gdLst/>
              <a:ahLst/>
              <a:cxnLst/>
              <a:rect l="l" t="t" r="r" b="b"/>
              <a:pathLst>
                <a:path w="874752" h="438374">
                  <a:moveTo>
                    <a:pt x="0" y="438374"/>
                  </a:moveTo>
                  <a:lnTo>
                    <a:pt x="874752" y="438374"/>
                  </a:lnTo>
                  <a:lnTo>
                    <a:pt x="874752" y="0"/>
                  </a:lnTo>
                  <a:lnTo>
                    <a:pt x="0" y="0"/>
                  </a:lnTo>
                  <a:lnTo>
                    <a:pt x="0" y="438374"/>
                  </a:lnTo>
                  <a:close/>
                </a:path>
              </a:pathLst>
            </a:custGeom>
            <a:blipFill>
              <a:blip r:embed="rId2">
                <a:extLst>
                  <a:ext uri="{96DAC541-7B7A-43D3-8B79-37D633B846F1}">
                    <asvg:svgBlip xmlns:asvg="http://schemas.microsoft.com/office/drawing/2016/SVG/main" r:embed="rId3"/>
                  </a:ext>
                </a:extLst>
              </a:blip>
              <a:stretch>
                <a:fillRect b="-72855"/>
              </a:stretch>
            </a:blipFill>
          </p:spPr>
          <p:txBody>
            <a:bodyPr/>
            <a:lstStyle/>
            <a:p>
              <a:endParaRPr lang="he-IL"/>
            </a:p>
          </p:txBody>
        </p:sp>
      </p:grpSp>
      <p:sp>
        <p:nvSpPr>
          <p:cNvPr id="9" name="Freeform 9"/>
          <p:cNvSpPr/>
          <p:nvPr/>
        </p:nvSpPr>
        <p:spPr>
          <a:xfrm rot="-5400000">
            <a:off x="-463491" y="2055717"/>
            <a:ext cx="1273116" cy="771826"/>
          </a:xfrm>
          <a:custGeom>
            <a:avLst/>
            <a:gdLst/>
            <a:ahLst/>
            <a:cxnLst/>
            <a:rect l="l" t="t" r="r" b="b"/>
            <a:pathLst>
              <a:path w="1273116" h="771826">
                <a:moveTo>
                  <a:pt x="0" y="0"/>
                </a:moveTo>
                <a:lnTo>
                  <a:pt x="1273116" y="0"/>
                </a:lnTo>
                <a:lnTo>
                  <a:pt x="1273116" y="771826"/>
                </a:lnTo>
                <a:lnTo>
                  <a:pt x="0" y="771826"/>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0" name="Freeform 10"/>
          <p:cNvSpPr/>
          <p:nvPr/>
        </p:nvSpPr>
        <p:spPr>
          <a:xfrm>
            <a:off x="16211909" y="8185830"/>
            <a:ext cx="1821028" cy="1821028"/>
          </a:xfrm>
          <a:custGeom>
            <a:avLst/>
            <a:gdLst/>
            <a:ahLst/>
            <a:cxnLst/>
            <a:rect l="l" t="t" r="r" b="b"/>
            <a:pathLst>
              <a:path w="1821028" h="1821028">
                <a:moveTo>
                  <a:pt x="0" y="0"/>
                </a:moveTo>
                <a:lnTo>
                  <a:pt x="1821028" y="0"/>
                </a:lnTo>
                <a:lnTo>
                  <a:pt x="1821028" y="1821028"/>
                </a:lnTo>
                <a:lnTo>
                  <a:pt x="0" y="1821028"/>
                </a:lnTo>
                <a:lnTo>
                  <a:pt x="0" y="0"/>
                </a:lnTo>
                <a:close/>
              </a:path>
            </a:pathLst>
          </a:custGeom>
          <a:blipFill>
            <a:blip r:embed="rId6">
              <a:alphaModFix amt="8999"/>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1" name="Freeform 11"/>
          <p:cNvSpPr/>
          <p:nvPr/>
        </p:nvSpPr>
        <p:spPr>
          <a:xfrm>
            <a:off x="9144000" y="9095448"/>
            <a:ext cx="1239561" cy="1412605"/>
          </a:xfrm>
          <a:custGeom>
            <a:avLst/>
            <a:gdLst/>
            <a:ahLst/>
            <a:cxnLst/>
            <a:rect l="l" t="t" r="r" b="b"/>
            <a:pathLst>
              <a:path w="1239561" h="1412605">
                <a:moveTo>
                  <a:pt x="0" y="0"/>
                </a:moveTo>
                <a:lnTo>
                  <a:pt x="1239561" y="0"/>
                </a:lnTo>
                <a:lnTo>
                  <a:pt x="1239561" y="1412605"/>
                </a:lnTo>
                <a:lnTo>
                  <a:pt x="0" y="1412605"/>
                </a:lnTo>
                <a:lnTo>
                  <a:pt x="0" y="0"/>
                </a:lnTo>
                <a:close/>
              </a:path>
            </a:pathLst>
          </a:custGeom>
          <a:blipFill>
            <a:blip r:embed="rId8">
              <a:alphaModFix amt="21999"/>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2" name="Freeform 12"/>
          <p:cNvSpPr/>
          <p:nvPr/>
        </p:nvSpPr>
        <p:spPr>
          <a:xfrm>
            <a:off x="17291876" y="-2498725"/>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13" name="Freeform 13"/>
          <p:cNvSpPr/>
          <p:nvPr/>
        </p:nvSpPr>
        <p:spPr>
          <a:xfrm>
            <a:off x="12196623" y="7341520"/>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14" name="Freeform 14"/>
          <p:cNvSpPr/>
          <p:nvPr/>
        </p:nvSpPr>
        <p:spPr>
          <a:xfrm rot="3508223">
            <a:off x="-3230248" y="6699113"/>
            <a:ext cx="7315200" cy="3246120"/>
          </a:xfrm>
          <a:custGeom>
            <a:avLst/>
            <a:gdLst/>
            <a:ahLst/>
            <a:cxnLst/>
            <a:rect l="l" t="t" r="r" b="b"/>
            <a:pathLst>
              <a:path w="7315200" h="3246120">
                <a:moveTo>
                  <a:pt x="0" y="0"/>
                </a:moveTo>
                <a:lnTo>
                  <a:pt x="7315200" y="0"/>
                </a:lnTo>
                <a:lnTo>
                  <a:pt x="7315200" y="3246120"/>
                </a:lnTo>
                <a:lnTo>
                  <a:pt x="0" y="32461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15" name="תיבת טקסט 14">
            <a:extLst>
              <a:ext uri="{FF2B5EF4-FFF2-40B4-BE49-F238E27FC236}">
                <a16:creationId xmlns:a16="http://schemas.microsoft.com/office/drawing/2014/main" id="{B42C37DC-1A29-C3EC-8833-3E9F1F520833}"/>
              </a:ext>
            </a:extLst>
          </p:cNvPr>
          <p:cNvSpPr txBox="1"/>
          <p:nvPr/>
        </p:nvSpPr>
        <p:spPr>
          <a:xfrm>
            <a:off x="854136" y="2112045"/>
            <a:ext cx="12015597" cy="5416868"/>
          </a:xfrm>
          <a:prstGeom prst="rect">
            <a:avLst/>
          </a:prstGeom>
          <a:noFill/>
        </p:spPr>
        <p:txBody>
          <a:bodyPr wrap="square">
            <a:spAutoFit/>
          </a:bodyPr>
          <a:lstStyle/>
          <a:p>
            <a:pPr algn="ctr"/>
            <a:r>
              <a:rPr lang="he-IL" sz="17300" dirty="0">
                <a:ln w="0"/>
                <a:solidFill>
                  <a:srgbClr val="04443C"/>
                </a:solidFill>
                <a:effectLst>
                  <a:outerShdw blurRad="38100" dist="19050" dir="2700000" algn="tl" rotWithShape="0">
                    <a:schemeClr val="dk1">
                      <a:alpha val="40000"/>
                    </a:schemeClr>
                  </a:outerShdw>
                </a:effectLst>
                <a:latin typeface="Assistant ExtraBold" pitchFamily="2" charset="-79"/>
                <a:cs typeface="Assistant ExtraBold" pitchFamily="2" charset="-79"/>
              </a:rPr>
              <a:t>צוותי מרחב </a:t>
            </a:r>
          </a:p>
          <a:p>
            <a:pPr algn="ctr"/>
            <a:r>
              <a:rPr lang="he-IL" sz="17300" dirty="0">
                <a:ln w="0"/>
                <a:solidFill>
                  <a:srgbClr val="04443C"/>
                </a:solidFill>
                <a:effectLst>
                  <a:outerShdw blurRad="38100" dist="19050" dir="2700000" algn="tl" rotWithShape="0">
                    <a:schemeClr val="dk1">
                      <a:alpha val="40000"/>
                    </a:schemeClr>
                  </a:outerShdw>
                </a:effectLst>
                <a:latin typeface="Assistant ExtraBold" pitchFamily="2" charset="-79"/>
                <a:cs typeface="Assistant ExtraBold" pitchFamily="2" charset="-79"/>
              </a:rPr>
              <a:t>תשפ"ה</a:t>
            </a:r>
            <a:endParaRPr lang="he-IL" sz="17300" b="0" cap="none" spc="0" dirty="0">
              <a:ln w="0"/>
              <a:solidFill>
                <a:srgbClr val="04443C"/>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pic>
        <p:nvPicPr>
          <p:cNvPr id="16" name="תמונה 15" descr="תמונה שמכילה אומנות קליפיפם, גרפיקה, לוגו, גופן&#10;&#10;התיאור נוצר באופן אוטומטי">
            <a:extLst>
              <a:ext uri="{FF2B5EF4-FFF2-40B4-BE49-F238E27FC236}">
                <a16:creationId xmlns:a16="http://schemas.microsoft.com/office/drawing/2014/main" id="{EBAB4384-0568-8995-C3DB-9FBF235EA618}"/>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3480327" y="-39154"/>
            <a:ext cx="4769573" cy="95391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96868"/>
            <a:ext cx="18288000" cy="6826986"/>
            <a:chOff x="0" y="0"/>
            <a:chExt cx="2833290" cy="1057679"/>
          </a:xfrm>
        </p:grpSpPr>
        <p:sp>
          <p:nvSpPr>
            <p:cNvPr id="3" name="Freeform 3"/>
            <p:cNvSpPr/>
            <p:nvPr/>
          </p:nvSpPr>
          <p:spPr>
            <a:xfrm>
              <a:off x="0" y="0"/>
              <a:ext cx="2833290" cy="1057679"/>
            </a:xfrm>
            <a:custGeom>
              <a:avLst/>
              <a:gdLst/>
              <a:ahLst/>
              <a:cxnLst/>
              <a:rect l="l" t="t" r="r" b="b"/>
              <a:pathLst>
                <a:path w="2833290" h="1057679">
                  <a:moveTo>
                    <a:pt x="0" y="0"/>
                  </a:moveTo>
                  <a:lnTo>
                    <a:pt x="2833290" y="0"/>
                  </a:lnTo>
                  <a:lnTo>
                    <a:pt x="2833290" y="1057679"/>
                  </a:lnTo>
                  <a:lnTo>
                    <a:pt x="0" y="1057679"/>
                  </a:lnTo>
                  <a:close/>
                </a:path>
              </a:pathLst>
            </a:custGeom>
            <a:solidFill>
              <a:srgbClr val="07796B"/>
            </a:solidFill>
            <a:ln w="12700">
              <a:solidFill>
                <a:srgbClr val="000000"/>
              </a:solidFill>
            </a:ln>
          </p:spPr>
          <p:txBody>
            <a:bodyPr/>
            <a:lstStyle/>
            <a:p>
              <a:endParaRPr lang="he-IL"/>
            </a:p>
          </p:txBody>
        </p:sp>
      </p:grpSp>
      <p:sp>
        <p:nvSpPr>
          <p:cNvPr id="4" name="Freeform 4"/>
          <p:cNvSpPr/>
          <p:nvPr/>
        </p:nvSpPr>
        <p:spPr>
          <a:xfrm rot="-5400000">
            <a:off x="-636558" y="2874397"/>
            <a:ext cx="1273116" cy="771826"/>
          </a:xfrm>
          <a:custGeom>
            <a:avLst/>
            <a:gdLst/>
            <a:ahLst/>
            <a:cxnLst/>
            <a:rect l="l" t="t" r="r" b="b"/>
            <a:pathLst>
              <a:path w="1273116" h="771826">
                <a:moveTo>
                  <a:pt x="0" y="0"/>
                </a:moveTo>
                <a:lnTo>
                  <a:pt x="1273116" y="0"/>
                </a:lnTo>
                <a:lnTo>
                  <a:pt x="1273116" y="771826"/>
                </a:lnTo>
                <a:lnTo>
                  <a:pt x="0" y="771826"/>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5"/>
          <p:cNvSpPr/>
          <p:nvPr/>
        </p:nvSpPr>
        <p:spPr>
          <a:xfrm>
            <a:off x="16831914" y="-261165"/>
            <a:ext cx="1832633" cy="1855830"/>
          </a:xfrm>
          <a:custGeom>
            <a:avLst/>
            <a:gdLst/>
            <a:ahLst/>
            <a:cxnLst/>
            <a:rect l="l" t="t" r="r" b="b"/>
            <a:pathLst>
              <a:path w="1832633" h="1855830">
                <a:moveTo>
                  <a:pt x="0" y="0"/>
                </a:moveTo>
                <a:lnTo>
                  <a:pt x="1832633" y="0"/>
                </a:lnTo>
                <a:lnTo>
                  <a:pt x="1832633" y="1855830"/>
                </a:lnTo>
                <a:lnTo>
                  <a:pt x="0" y="18558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6" name="Freeform 6"/>
          <p:cNvSpPr/>
          <p:nvPr/>
        </p:nvSpPr>
        <p:spPr>
          <a:xfrm>
            <a:off x="17347191" y="3631906"/>
            <a:ext cx="940809" cy="940809"/>
          </a:xfrm>
          <a:custGeom>
            <a:avLst/>
            <a:gdLst/>
            <a:ahLst/>
            <a:cxnLst/>
            <a:rect l="l" t="t" r="r" b="b"/>
            <a:pathLst>
              <a:path w="940809" h="940809">
                <a:moveTo>
                  <a:pt x="0" y="0"/>
                </a:moveTo>
                <a:lnTo>
                  <a:pt x="940809" y="0"/>
                </a:lnTo>
                <a:lnTo>
                  <a:pt x="940809" y="940809"/>
                </a:lnTo>
                <a:lnTo>
                  <a:pt x="0" y="940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7" name="Freeform 7"/>
          <p:cNvSpPr/>
          <p:nvPr/>
        </p:nvSpPr>
        <p:spPr>
          <a:xfrm>
            <a:off x="-755233" y="-547851"/>
            <a:ext cx="1783933" cy="1576551"/>
          </a:xfrm>
          <a:custGeom>
            <a:avLst/>
            <a:gdLst/>
            <a:ahLst/>
            <a:cxnLst/>
            <a:rect l="l" t="t" r="r" b="b"/>
            <a:pathLst>
              <a:path w="1783933" h="1576551">
                <a:moveTo>
                  <a:pt x="0" y="0"/>
                </a:moveTo>
                <a:lnTo>
                  <a:pt x="1783933" y="0"/>
                </a:lnTo>
                <a:lnTo>
                  <a:pt x="1783933" y="1576551"/>
                </a:lnTo>
                <a:lnTo>
                  <a:pt x="0" y="15765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8" name="תיבת טקסט 7">
            <a:extLst>
              <a:ext uri="{FF2B5EF4-FFF2-40B4-BE49-F238E27FC236}">
                <a16:creationId xmlns:a16="http://schemas.microsoft.com/office/drawing/2014/main" id="{7672ECD1-130E-929B-CF55-23C46E093219}"/>
              </a:ext>
            </a:extLst>
          </p:cNvPr>
          <p:cNvSpPr txBox="1"/>
          <p:nvPr/>
        </p:nvSpPr>
        <p:spPr>
          <a:xfrm>
            <a:off x="2265218" y="5392288"/>
            <a:ext cx="14116641" cy="4708981"/>
          </a:xfrm>
          <a:prstGeom prst="rect">
            <a:avLst/>
          </a:prstGeom>
          <a:noFill/>
        </p:spPr>
        <p:txBody>
          <a:bodyPr wrap="square">
            <a:spAutoFit/>
          </a:bodyPr>
          <a:lstStyle/>
          <a:p>
            <a:pPr algn="ctr"/>
            <a:r>
              <a:rPr lang="he-IL" sz="30000" dirty="0">
                <a:ln w="0"/>
                <a:solidFill>
                  <a:srgbClr val="FFFFFF"/>
                </a:solidFill>
                <a:effectLst>
                  <a:outerShdw blurRad="38100" dist="19050" dir="2700000" algn="tl" rotWithShape="0">
                    <a:schemeClr val="dk1">
                      <a:alpha val="40000"/>
                    </a:schemeClr>
                  </a:outerShdw>
                </a:effectLst>
                <a:latin typeface="Assistant ExtraBold" pitchFamily="2" charset="-79"/>
                <a:cs typeface="Assistant ExtraBold" pitchFamily="2" charset="-79"/>
              </a:rPr>
              <a:t>בהצלחה</a:t>
            </a:r>
            <a:endParaRPr lang="he-IL" sz="30000" b="0" cap="none" spc="0" dirty="0">
              <a:ln w="0"/>
              <a:solidFill>
                <a:srgbClr val="FFFFFF"/>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pic>
        <p:nvPicPr>
          <p:cNvPr id="9" name="תמונה 8" descr="תמונה שמכילה אומנות קליפיפם, גרפיקה, לוגו, גופן&#10;&#10;התיאור נוצר באופן אוטומטי">
            <a:extLst>
              <a:ext uri="{FF2B5EF4-FFF2-40B4-BE49-F238E27FC236}">
                <a16:creationId xmlns:a16="http://schemas.microsoft.com/office/drawing/2014/main" id="{F878C0DA-4FB1-8D0B-338E-9D8053F38FE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6545454" y="-1936782"/>
            <a:ext cx="5197092" cy="10394184"/>
          </a:xfrm>
          <a:prstGeom prst="rect">
            <a:avLst/>
          </a:prstGeom>
        </p:spPr>
      </p:pic>
    </p:spTree>
    <p:extLst>
      <p:ext uri="{BB962C8B-B14F-4D97-AF65-F5344CB8AC3E}">
        <p14:creationId xmlns:p14="http://schemas.microsoft.com/office/powerpoint/2010/main" val="297693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796B"/>
        </a:solidFill>
        <a:effectLst/>
      </p:bgPr>
    </p:bg>
    <p:spTree>
      <p:nvGrpSpPr>
        <p:cNvPr id="1" name=""/>
        <p:cNvGrpSpPr/>
        <p:nvPr/>
      </p:nvGrpSpPr>
      <p:grpSpPr>
        <a:xfrm>
          <a:off x="0" y="0"/>
          <a:ext cx="0" cy="0"/>
          <a:chOff x="0" y="0"/>
          <a:chExt cx="0" cy="0"/>
        </a:xfrm>
      </p:grpSpPr>
      <p:sp>
        <p:nvSpPr>
          <p:cNvPr id="2" name="Freeform 2"/>
          <p:cNvSpPr/>
          <p:nvPr/>
        </p:nvSpPr>
        <p:spPr>
          <a:xfrm>
            <a:off x="-907631" y="-569392"/>
            <a:ext cx="2307113" cy="2093705"/>
          </a:xfrm>
          <a:custGeom>
            <a:avLst/>
            <a:gdLst/>
            <a:ahLst/>
            <a:cxnLst/>
            <a:rect l="l" t="t" r="r" b="b"/>
            <a:pathLst>
              <a:path w="2307113" h="2093705">
                <a:moveTo>
                  <a:pt x="0" y="0"/>
                </a:moveTo>
                <a:lnTo>
                  <a:pt x="2307113" y="0"/>
                </a:lnTo>
                <a:lnTo>
                  <a:pt x="2307113" y="2093705"/>
                </a:lnTo>
                <a:lnTo>
                  <a:pt x="0" y="209370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1357560" flipV="1">
            <a:off x="227754" y="9136784"/>
            <a:ext cx="2343456" cy="1174400"/>
          </a:xfrm>
          <a:custGeom>
            <a:avLst/>
            <a:gdLst/>
            <a:ahLst/>
            <a:cxnLst/>
            <a:rect l="l" t="t" r="r" b="b"/>
            <a:pathLst>
              <a:path w="2343456" h="1174400">
                <a:moveTo>
                  <a:pt x="0" y="1174400"/>
                </a:moveTo>
                <a:lnTo>
                  <a:pt x="2343456" y="1174400"/>
                </a:lnTo>
                <a:lnTo>
                  <a:pt x="2343456" y="0"/>
                </a:lnTo>
                <a:lnTo>
                  <a:pt x="0" y="0"/>
                </a:lnTo>
                <a:lnTo>
                  <a:pt x="0" y="1174400"/>
                </a:lnTo>
                <a:close/>
              </a:path>
            </a:pathLst>
          </a:custGeom>
          <a:blipFill>
            <a:blip r:embed="rId4">
              <a:alphaModFix amt="9999"/>
              <a:extLst>
                <a:ext uri="{96DAC541-7B7A-43D3-8B79-37D633B846F1}">
                  <asvg:svgBlip xmlns:asvg="http://schemas.microsoft.com/office/drawing/2016/SVG/main" r:embed="rId5"/>
                </a:ext>
              </a:extLst>
            </a:blip>
            <a:stretch>
              <a:fillRect b="-72855"/>
            </a:stretch>
          </a:blipFill>
          <a:ln cap="sq">
            <a:noFill/>
            <a:prstDash val="solid"/>
            <a:miter/>
          </a:ln>
        </p:spPr>
        <p:txBody>
          <a:bodyPr/>
          <a:lstStyle/>
          <a:p>
            <a:endParaRPr lang="he-IL"/>
          </a:p>
        </p:txBody>
      </p:sp>
      <p:sp>
        <p:nvSpPr>
          <p:cNvPr id="4" name="Freeform 4"/>
          <p:cNvSpPr/>
          <p:nvPr/>
        </p:nvSpPr>
        <p:spPr>
          <a:xfrm rot="9576267" flipV="1">
            <a:off x="-570804" y="7898401"/>
            <a:ext cx="2343456" cy="1174400"/>
          </a:xfrm>
          <a:custGeom>
            <a:avLst/>
            <a:gdLst/>
            <a:ahLst/>
            <a:cxnLst/>
            <a:rect l="l" t="t" r="r" b="b"/>
            <a:pathLst>
              <a:path w="2343456" h="1174400">
                <a:moveTo>
                  <a:pt x="0" y="1174400"/>
                </a:moveTo>
                <a:lnTo>
                  <a:pt x="2343456" y="1174400"/>
                </a:lnTo>
                <a:lnTo>
                  <a:pt x="2343456" y="0"/>
                </a:lnTo>
                <a:lnTo>
                  <a:pt x="0" y="0"/>
                </a:lnTo>
                <a:lnTo>
                  <a:pt x="0" y="1174400"/>
                </a:lnTo>
                <a:close/>
              </a:path>
            </a:pathLst>
          </a:custGeom>
          <a:blipFill>
            <a:blip r:embed="rId4">
              <a:alphaModFix amt="9999"/>
              <a:extLst>
                <a:ext uri="{96DAC541-7B7A-43D3-8B79-37D633B846F1}">
                  <asvg:svgBlip xmlns:asvg="http://schemas.microsoft.com/office/drawing/2016/SVG/main" r:embed="rId5"/>
                </a:ext>
              </a:extLst>
            </a:blip>
            <a:stretch>
              <a:fillRect b="-72855"/>
            </a:stretch>
          </a:blipFill>
          <a:ln cap="sq">
            <a:noFill/>
            <a:prstDash val="solid"/>
            <a:miter/>
          </a:ln>
        </p:spPr>
        <p:txBody>
          <a:bodyPr/>
          <a:lstStyle/>
          <a:p>
            <a:endParaRPr lang="he-IL"/>
          </a:p>
        </p:txBody>
      </p:sp>
      <p:sp>
        <p:nvSpPr>
          <p:cNvPr id="5" name="Freeform 5"/>
          <p:cNvSpPr/>
          <p:nvPr/>
        </p:nvSpPr>
        <p:spPr>
          <a:xfrm>
            <a:off x="16135284" y="8815597"/>
            <a:ext cx="3329907" cy="2942805"/>
          </a:xfrm>
          <a:custGeom>
            <a:avLst/>
            <a:gdLst/>
            <a:ahLst/>
            <a:cxnLst/>
            <a:rect l="l" t="t" r="r" b="b"/>
            <a:pathLst>
              <a:path w="3329907" h="2942805">
                <a:moveTo>
                  <a:pt x="0" y="0"/>
                </a:moveTo>
                <a:lnTo>
                  <a:pt x="3329907" y="0"/>
                </a:lnTo>
                <a:lnTo>
                  <a:pt x="3329907" y="2942806"/>
                </a:lnTo>
                <a:lnTo>
                  <a:pt x="0" y="2942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Freeform 6"/>
          <p:cNvSpPr/>
          <p:nvPr/>
        </p:nvSpPr>
        <p:spPr>
          <a:xfrm>
            <a:off x="16718849" y="338818"/>
            <a:ext cx="1379764" cy="1379764"/>
          </a:xfrm>
          <a:custGeom>
            <a:avLst/>
            <a:gdLst/>
            <a:ahLst/>
            <a:cxnLst/>
            <a:rect l="l" t="t" r="r" b="b"/>
            <a:pathLst>
              <a:path w="1379764" h="1379764">
                <a:moveTo>
                  <a:pt x="0" y="0"/>
                </a:moveTo>
                <a:lnTo>
                  <a:pt x="1379765" y="0"/>
                </a:lnTo>
                <a:lnTo>
                  <a:pt x="1379765" y="1379764"/>
                </a:lnTo>
                <a:lnTo>
                  <a:pt x="0" y="13797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7" name="Freeform 7"/>
          <p:cNvSpPr/>
          <p:nvPr/>
        </p:nvSpPr>
        <p:spPr>
          <a:xfrm>
            <a:off x="11752154" y="865937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8" name="תיבת טקסט 7">
            <a:extLst>
              <a:ext uri="{FF2B5EF4-FFF2-40B4-BE49-F238E27FC236}">
                <a16:creationId xmlns:a16="http://schemas.microsoft.com/office/drawing/2014/main" id="{6576FE8B-2104-5742-B634-809EAE9B3A35}"/>
              </a:ext>
            </a:extLst>
          </p:cNvPr>
          <p:cNvSpPr txBox="1"/>
          <p:nvPr/>
        </p:nvSpPr>
        <p:spPr>
          <a:xfrm>
            <a:off x="6740479" y="338818"/>
            <a:ext cx="12015597" cy="1631216"/>
          </a:xfrm>
          <a:prstGeom prst="rect">
            <a:avLst/>
          </a:prstGeom>
          <a:noFill/>
        </p:spPr>
        <p:txBody>
          <a:bodyPr wrap="square">
            <a:spAutoFit/>
          </a:bodyPr>
          <a:lstStyle/>
          <a:p>
            <a:pPr algn="ctr"/>
            <a:r>
              <a:rPr lang="he-IL" sz="10000">
                <a:ln w="0"/>
                <a:solidFill>
                  <a:schemeClr val="bg1"/>
                </a:solidFill>
                <a:effectLst>
                  <a:outerShdw blurRad="38100" dist="19050" dir="2700000" algn="tl" rotWithShape="0">
                    <a:schemeClr val="dk1">
                      <a:alpha val="40000"/>
                    </a:schemeClr>
                  </a:outerShdw>
                </a:effectLst>
                <a:latin typeface="Assistant ExtraBold" pitchFamily="2" charset="-79"/>
                <a:cs typeface="Assistant ExtraBold" pitchFamily="2" charset="-79"/>
              </a:rPr>
              <a:t>המרחב שלנו</a:t>
            </a:r>
            <a:endParaRPr lang="he-IL" sz="10000" b="0" cap="none" spc="0">
              <a:ln w="0"/>
              <a:solidFill>
                <a:schemeClr val="bg1"/>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grpSp>
        <p:nvGrpSpPr>
          <p:cNvPr id="42" name="Group 12">
            <a:extLst>
              <a:ext uri="{FF2B5EF4-FFF2-40B4-BE49-F238E27FC236}">
                <a16:creationId xmlns:a16="http://schemas.microsoft.com/office/drawing/2014/main" id="{C9BB83FD-231C-F6F0-F359-D83CBB310F2B}"/>
              </a:ext>
            </a:extLst>
          </p:cNvPr>
          <p:cNvGrpSpPr/>
          <p:nvPr/>
        </p:nvGrpSpPr>
        <p:grpSpPr>
          <a:xfrm>
            <a:off x="4572000" y="2308935"/>
            <a:ext cx="2840872" cy="5669129"/>
            <a:chOff x="0" y="0"/>
            <a:chExt cx="1138926" cy="1806392"/>
          </a:xfrm>
        </p:grpSpPr>
        <p:sp>
          <p:nvSpPr>
            <p:cNvPr id="43" name="Freeform 13">
              <a:extLst>
                <a:ext uri="{FF2B5EF4-FFF2-40B4-BE49-F238E27FC236}">
                  <a16:creationId xmlns:a16="http://schemas.microsoft.com/office/drawing/2014/main" id="{5B0CC47C-773D-D1E9-81EA-8614E7401689}"/>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44" name="TextBox 14">
              <a:extLst>
                <a:ext uri="{FF2B5EF4-FFF2-40B4-BE49-F238E27FC236}">
                  <a16:creationId xmlns:a16="http://schemas.microsoft.com/office/drawing/2014/main" id="{DB6A7ACC-16C3-9826-C27E-FE1D4E39839D}"/>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45" name="Group 12">
            <a:extLst>
              <a:ext uri="{FF2B5EF4-FFF2-40B4-BE49-F238E27FC236}">
                <a16:creationId xmlns:a16="http://schemas.microsoft.com/office/drawing/2014/main" id="{CDFBD042-F8DD-BCA8-7D9B-205F3E5EA410}"/>
              </a:ext>
            </a:extLst>
          </p:cNvPr>
          <p:cNvGrpSpPr/>
          <p:nvPr/>
        </p:nvGrpSpPr>
        <p:grpSpPr>
          <a:xfrm>
            <a:off x="1219200" y="2321037"/>
            <a:ext cx="2840872" cy="5669129"/>
            <a:chOff x="0" y="0"/>
            <a:chExt cx="1138926" cy="1806392"/>
          </a:xfrm>
        </p:grpSpPr>
        <p:sp>
          <p:nvSpPr>
            <p:cNvPr id="46" name="Freeform 13">
              <a:extLst>
                <a:ext uri="{FF2B5EF4-FFF2-40B4-BE49-F238E27FC236}">
                  <a16:creationId xmlns:a16="http://schemas.microsoft.com/office/drawing/2014/main" id="{9CD82D32-A55F-8887-8F75-211B237412FF}"/>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47" name="TextBox 14">
              <a:extLst>
                <a:ext uri="{FF2B5EF4-FFF2-40B4-BE49-F238E27FC236}">
                  <a16:creationId xmlns:a16="http://schemas.microsoft.com/office/drawing/2014/main" id="{659E25AD-89B3-973F-8F93-9AC00551AD5C}"/>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57" name="Group 12">
            <a:extLst>
              <a:ext uri="{FF2B5EF4-FFF2-40B4-BE49-F238E27FC236}">
                <a16:creationId xmlns:a16="http://schemas.microsoft.com/office/drawing/2014/main" id="{C8CAEE1D-1C28-C120-8D8C-DA7C6C1E68B7}"/>
              </a:ext>
            </a:extLst>
          </p:cNvPr>
          <p:cNvGrpSpPr/>
          <p:nvPr/>
        </p:nvGrpSpPr>
        <p:grpSpPr>
          <a:xfrm>
            <a:off x="11272157" y="2308935"/>
            <a:ext cx="2840872" cy="5669129"/>
            <a:chOff x="0" y="0"/>
            <a:chExt cx="1138926" cy="1806392"/>
          </a:xfrm>
        </p:grpSpPr>
        <p:sp>
          <p:nvSpPr>
            <p:cNvPr id="58" name="Freeform 13">
              <a:extLst>
                <a:ext uri="{FF2B5EF4-FFF2-40B4-BE49-F238E27FC236}">
                  <a16:creationId xmlns:a16="http://schemas.microsoft.com/office/drawing/2014/main" id="{BC0E9E6E-8428-2979-7046-5AE99CEBDED1}"/>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59" name="TextBox 14">
              <a:extLst>
                <a:ext uri="{FF2B5EF4-FFF2-40B4-BE49-F238E27FC236}">
                  <a16:creationId xmlns:a16="http://schemas.microsoft.com/office/drawing/2014/main" id="{DD8DD9FD-9448-F791-D497-BDF410A86677}"/>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60" name="Group 12">
            <a:extLst>
              <a:ext uri="{FF2B5EF4-FFF2-40B4-BE49-F238E27FC236}">
                <a16:creationId xmlns:a16="http://schemas.microsoft.com/office/drawing/2014/main" id="{D18831C6-FC3D-58F7-2B96-88096A2D5232}"/>
              </a:ext>
            </a:extLst>
          </p:cNvPr>
          <p:cNvGrpSpPr/>
          <p:nvPr/>
        </p:nvGrpSpPr>
        <p:grpSpPr>
          <a:xfrm>
            <a:off x="7919357" y="2321037"/>
            <a:ext cx="2840872" cy="5669129"/>
            <a:chOff x="0" y="0"/>
            <a:chExt cx="1138926" cy="1806392"/>
          </a:xfrm>
        </p:grpSpPr>
        <p:sp>
          <p:nvSpPr>
            <p:cNvPr id="61" name="Freeform 13">
              <a:extLst>
                <a:ext uri="{FF2B5EF4-FFF2-40B4-BE49-F238E27FC236}">
                  <a16:creationId xmlns:a16="http://schemas.microsoft.com/office/drawing/2014/main" id="{5D4496EA-43B5-B54F-4EB1-37B4F28BA264}"/>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62" name="TextBox 14">
              <a:extLst>
                <a:ext uri="{FF2B5EF4-FFF2-40B4-BE49-F238E27FC236}">
                  <a16:creationId xmlns:a16="http://schemas.microsoft.com/office/drawing/2014/main" id="{F1C9E529-0F93-6D03-0D5E-144D2331D216}"/>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63" name="Group 12">
            <a:extLst>
              <a:ext uri="{FF2B5EF4-FFF2-40B4-BE49-F238E27FC236}">
                <a16:creationId xmlns:a16="http://schemas.microsoft.com/office/drawing/2014/main" id="{74D8A593-D69D-DDF5-7225-8410EA643BC1}"/>
              </a:ext>
            </a:extLst>
          </p:cNvPr>
          <p:cNvGrpSpPr/>
          <p:nvPr/>
        </p:nvGrpSpPr>
        <p:grpSpPr>
          <a:xfrm>
            <a:off x="14551530" y="2249148"/>
            <a:ext cx="2840872" cy="5669129"/>
            <a:chOff x="0" y="0"/>
            <a:chExt cx="1138926" cy="1806392"/>
          </a:xfrm>
        </p:grpSpPr>
        <p:sp>
          <p:nvSpPr>
            <p:cNvPr id="64" name="Freeform 13">
              <a:extLst>
                <a:ext uri="{FF2B5EF4-FFF2-40B4-BE49-F238E27FC236}">
                  <a16:creationId xmlns:a16="http://schemas.microsoft.com/office/drawing/2014/main" id="{AF6113F4-7133-DEF0-DD6B-21167112C3D0}"/>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65" name="TextBox 14">
              <a:extLst>
                <a:ext uri="{FF2B5EF4-FFF2-40B4-BE49-F238E27FC236}">
                  <a16:creationId xmlns:a16="http://schemas.microsoft.com/office/drawing/2014/main" id="{E5D0803F-781B-37C1-C2F5-A1EC8F007264}"/>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pic>
        <p:nvPicPr>
          <p:cNvPr id="67" name="תמונה 66" descr="תמונה שמכילה סמל, לוגו, סימן, גרפיקה&#10;&#10;התיאור נוצר באופן אוטומטי">
            <a:extLst>
              <a:ext uri="{FF2B5EF4-FFF2-40B4-BE49-F238E27FC236}">
                <a16:creationId xmlns:a16="http://schemas.microsoft.com/office/drawing/2014/main" id="{54433F57-C19E-BF0C-1A04-C278622C2C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29920" y="2152982"/>
            <a:ext cx="3019652" cy="3019652"/>
          </a:xfrm>
          <a:prstGeom prst="rect">
            <a:avLst/>
          </a:prstGeom>
        </p:spPr>
      </p:pic>
      <p:sp>
        <p:nvSpPr>
          <p:cNvPr id="70" name="AutoShape 2">
            <a:extLst>
              <a:ext uri="{FF2B5EF4-FFF2-40B4-BE49-F238E27FC236}">
                <a16:creationId xmlns:a16="http://schemas.microsoft.com/office/drawing/2014/main" id="{19CDD76F-4E4B-DB83-63CA-3000093DFE49}"/>
              </a:ext>
            </a:extLst>
          </p:cNvPr>
          <p:cNvSpPr>
            <a:spLocks noChangeAspect="1" noChangeArrowheads="1"/>
          </p:cNvSpPr>
          <p:nvPr/>
        </p:nvSpPr>
        <p:spPr bwMode="auto">
          <a:xfrm flipH="1" flipV="1">
            <a:off x="9296399" y="-89559"/>
            <a:ext cx="5080659" cy="50806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74" name="תמונה 73" descr="תמונה שמכילה סימן, סמל, לוגו, תג&#10;&#10;התיאור נוצר באופן אוטומטי">
            <a:extLst>
              <a:ext uri="{FF2B5EF4-FFF2-40B4-BE49-F238E27FC236}">
                <a16:creationId xmlns:a16="http://schemas.microsoft.com/office/drawing/2014/main" id="{66A85422-69CD-FFC8-06F5-ED3F95B8BAEC}"/>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36664" y1="70787" x2="36664" y2="70787"/>
                        <a14:foregroundMark x1="37003" y1="68417" x2="37003" y2="68417"/>
                        <a14:foregroundMark x1="40135" y1="70025" x2="40135" y2="70025"/>
                        <a14:foregroundMark x1="43692" y1="70957" x2="43692" y2="70957"/>
                        <a14:foregroundMark x1="62574" y1="28874" x2="62574" y2="28874"/>
                        <a14:foregroundMark x1="72989" y1="46825" x2="72989" y2="46825"/>
                        <a14:foregroundMark x1="72989" y1="49534" x2="72989" y2="52244"/>
                        <a14:foregroundMark x1="72989" y1="47163" x2="72989" y2="43522"/>
                        <a14:foregroundMark x1="66363" y1="32409" x2="65199" y2="30991"/>
                        <a14:foregroundMark x1="68925" y1="25910" x2="68925" y2="25910"/>
                        <a14:foregroundMark x1="71888" y1="27434" x2="71888" y2="27434"/>
                        <a14:foregroundMark x1="73328" y1="30991" x2="73328" y2="30991"/>
                        <a14:foregroundMark x1="75106" y1="33785" x2="75106" y2="33785"/>
                        <a14:foregroundMark x1="76630" y1="37172" x2="76630" y2="37172"/>
                        <a14:foregroundMark x1="78916" y1="42676" x2="78916" y2="42676"/>
                        <a14:foregroundMark x1="78239" y1="38611" x2="78239" y2="38611"/>
                        <a14:foregroundMark x1="64776" y1="24471" x2="64776" y2="24471"/>
                        <a14:foregroundMark x1="61389" y1="22523" x2="60796" y2="22523"/>
                        <a14:foregroundMark x1="57748" y1="22185" x2="57748" y2="22185"/>
                        <a14:foregroundMark x1="54445" y1="20830" x2="54445" y2="20830"/>
                        <a14:foregroundMark x1="51228" y1="20914" x2="51228" y2="20914"/>
                        <a14:foregroundMark x1="48434" y1="19983" x2="48434" y2="19983"/>
                        <a14:foregroundMark x1="45724" y1="20322" x2="45724" y2="20322"/>
                        <a14:foregroundMark x1="41575" y1="20830" x2="41575" y2="20830"/>
                        <a14:foregroundMark x1="39881" y1="21592" x2="39881" y2="21592"/>
                        <a14:foregroundMark x1="36833" y1="22693" x2="36833" y2="22693"/>
                        <a14:foregroundMark x1="33531" y1="25402" x2="33531" y2="25402"/>
                        <a14:foregroundMark x1="30313" y1="26334" x2="30313" y2="26334"/>
                        <a14:foregroundMark x1="28874" y1="28874" x2="28874" y2="28874"/>
                        <a14:foregroundMark x1="26334" y1="31922" x2="26334" y2="31922"/>
                        <a14:foregroundMark x1="25402" y1="34462" x2="25402" y2="34462"/>
                        <a14:foregroundMark x1="24640" y1="36494" x2="24640" y2="36494"/>
                        <a14:foregroundMark x1="22693" y1="38273" x2="22693" y2="38273"/>
                        <a14:foregroundMark x1="21761" y1="43184" x2="21761" y2="43184"/>
                        <a14:foregroundMark x1="22185" y1="41152" x2="22185" y2="41152"/>
                        <a14:foregroundMark x1="20830" y1="48264" x2="20830" y2="48264"/>
                        <a14:foregroundMark x1="21423" y1="51736" x2="21423" y2="51736"/>
                        <a14:foregroundMark x1="22100" y1="53768" x2="22100" y2="53768"/>
                        <a14:foregroundMark x1="22862" y1="56816" x2="22862" y2="56816"/>
                        <a14:foregroundMark x1="23963" y1="60457" x2="23963" y2="60457"/>
                        <a14:foregroundMark x1="24725" y1="63844" x2="24725" y2="63844"/>
                        <a14:foregroundMark x1="26334" y1="65538" x2="26334" y2="65538"/>
                        <a14:foregroundMark x1="29213" y1="68586" x2="29213" y2="68586"/>
                        <a14:foregroundMark x1="31414" y1="71126" x2="31414" y2="71126"/>
                        <a14:foregroundMark x1="33785" y1="72566" x2="33785" y2="72566"/>
                        <a14:foregroundMark x1="37341" y1="74259" x2="37341" y2="74259"/>
                        <a14:foregroundMark x1="39881" y1="75699" x2="39881" y2="75699"/>
                        <a14:foregroundMark x1="43692" y1="76376" x2="43692" y2="76376"/>
                        <a14:foregroundMark x1="46063" y1="77646" x2="46063" y2="77646"/>
                        <a14:foregroundMark x1="48434" y1="77646" x2="48434" y2="77646"/>
                        <a14:foregroundMark x1="53006" y1="77815" x2="53006" y2="77815"/>
                        <a14:foregroundMark x1="54615" y1="77646" x2="54615" y2="77646"/>
                        <a14:foregroundMark x1="57917" y1="77646" x2="57917" y2="77646"/>
                        <a14:foregroundMark x1="60457" y1="76969" x2="60457" y2="76969"/>
                        <a14:foregroundMark x1="62828" y1="76630" x2="62828" y2="76630"/>
                        <a14:foregroundMark x1="66215" y1="73328" x2="66215" y2="73328"/>
                        <a14:foregroundMark x1="68586" y1="72820" x2="68586" y2="72820"/>
                        <a14:foregroundMark x1="70787" y1="69687" x2="70787" y2="69687"/>
                        <a14:foregroundMark x1="73497" y1="67485" x2="73497" y2="67485"/>
                        <a14:foregroundMark x1="75275" y1="63506" x2="75275" y2="63506"/>
                        <a14:foregroundMark x1="77477" y1="61389" x2="77477" y2="61389"/>
                        <a14:foregroundMark x1="77477" y1="59187" x2="77477" y2="59187"/>
                        <a14:foregroundMark x1="79678" y1="55546" x2="79678" y2="55546"/>
                        <a14:foregroundMark x1="79340" y1="52244" x2="79340" y2="52244"/>
                        <a14:foregroundMark x1="80186" y1="48434" x2="80186" y2="48434"/>
                        <a14:foregroundMark x1="80186" y1="45047" x2="80186" y2="45047"/>
                        <a14:foregroundMark x1="66384" y1="17443" x2="66384" y2="17443"/>
                        <a14:foregroundMark x1="64268" y1="17443" x2="64268" y2="17443"/>
                        <a14:foregroundMark x1="62828" y1="16173" x2="62828" y2="16173"/>
                        <a14:foregroundMark x1="58848" y1="14733" x2="58848" y2="14733"/>
                        <a14:foregroundMark x1="60034" y1="13971" x2="60034" y2="13971"/>
                        <a14:foregroundMark x1="58594" y1="15241" x2="58594" y2="15241"/>
                        <a14:foregroundMark x1="56054" y1="13294" x2="56054" y2="13294"/>
                        <a14:foregroundMark x1="56647" y1="12870" x2="56647" y2="12870"/>
                        <a14:foregroundMark x1="60119" y1="13463" x2="60119" y2="13463"/>
                        <a14:foregroundMark x1="53175" y1="10923" x2="53175" y2="10923"/>
                        <a14:foregroundMark x1="53683" y1="12024" x2="53683" y2="12024"/>
                        <a14:foregroundMark x1="53514" y1="14903" x2="53514" y2="14903"/>
                        <a14:foregroundMark x1="52075" y1="12024" x2="52075" y2="12024"/>
                        <a14:foregroundMark x1="52075" y1="14903" x2="52075" y2="14903"/>
                        <a14:foregroundMark x1="47925" y1="12532" x2="47925" y2="12532"/>
                        <a14:foregroundMark x1="46655" y1="14564" x2="46655" y2="14564"/>
                        <a14:foregroundMark x1="43946" y1="11600" x2="43946" y2="11600"/>
                        <a14:foregroundMark x1="43776" y1="12362" x2="43776" y2="12362"/>
                        <a14:foregroundMark x1="43946" y1="13040" x2="43946" y2="13040"/>
                        <a14:foregroundMark x1="41914" y1="11431" x2="41914" y2="11431"/>
                        <a14:foregroundMark x1="42422" y1="15241" x2="42422" y2="15241"/>
                        <a14:foregroundMark x1="40305" y1="15072" x2="40305" y2="15072"/>
                        <a14:foregroundMark x1="38103" y1="15241" x2="38103" y2="15241"/>
                        <a14:foregroundMark x1="38865" y1="17443" x2="38865" y2="17443"/>
                        <a14:foregroundMark x1="38865" y1="16342" x2="38865" y2="16342"/>
                        <a14:foregroundMark x1="36325" y1="18544" x2="36325" y2="18544"/>
                        <a14:foregroundMark x1="36071" y1="17612" x2="36071" y2="17612"/>
                        <a14:foregroundMark x1="34124" y1="18120" x2="34124" y2="18120"/>
                        <a14:foregroundMark x1="62574" y1="29975" x2="62574" y2="29975"/>
                        <a14:foregroundMark x1="64183" y1="29975" x2="64183" y2="29975"/>
                        <a14:foregroundMark x1="63167" y1="29721" x2="63167" y2="29721"/>
                        <a14:foregroundMark x1="59018" y1="27011" x2="59018" y2="27011"/>
                        <a14:foregroundMark x1="59187" y1="27265" x2="59187" y2="27265"/>
                        <a14:foregroundMark x1="59610" y1="27688" x2="60034" y2="27773"/>
                        <a14:foregroundMark x1="72058" y1="42168" x2="72058" y2="42168"/>
                        <a14:foregroundMark x1="71465" y1="40220" x2="71465" y2="40220"/>
                        <a14:backgroundMark x1="59780" y1="28112" x2="60457" y2="28620"/>
                        <a14:backgroundMark x1="65538" y1="33023" x2="67485" y2="35140"/>
                      </a14:backgroundRemoval>
                    </a14:imgEffect>
                  </a14:imgLayer>
                </a14:imgProps>
              </a:ext>
              <a:ext uri="{28A0092B-C50C-407E-A947-70E740481C1C}">
                <a14:useLocalDpi xmlns:a14="http://schemas.microsoft.com/office/drawing/2010/main" val="0"/>
              </a:ext>
            </a:extLst>
          </a:blip>
          <a:stretch>
            <a:fillRect/>
          </a:stretch>
        </p:blipFill>
        <p:spPr>
          <a:xfrm>
            <a:off x="7626978" y="2091847"/>
            <a:ext cx="3425630" cy="3425630"/>
          </a:xfrm>
          <a:prstGeom prst="rect">
            <a:avLst/>
          </a:prstGeom>
        </p:spPr>
      </p:pic>
      <p:pic>
        <p:nvPicPr>
          <p:cNvPr id="10" name="תמונה 9" descr="תמונה שמכילה טקסט, לוגו, סימן, סימן מסחרי&#10;&#10;התיאור נוצר באופן אוטומטי">
            <a:extLst>
              <a:ext uri="{FF2B5EF4-FFF2-40B4-BE49-F238E27FC236}">
                <a16:creationId xmlns:a16="http://schemas.microsoft.com/office/drawing/2014/main" id="{132858F3-2B52-1FFB-42EA-4BBD112ABB60}"/>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5505" b="94037" l="8811" r="92952">
                        <a14:foregroundMark x1="40969" y1="9174" x2="47577" y2="8257"/>
                        <a14:foregroundMark x1="47577" y1="8257" x2="56828" y2="8716"/>
                        <a14:foregroundMark x1="56828" y1="8716" x2="64758" y2="11468"/>
                        <a14:foregroundMark x1="64758" y1="11468" x2="64758" y2="11468"/>
                        <a14:foregroundMark x1="89427" y1="39450" x2="90308" y2="54587"/>
                        <a14:foregroundMark x1="36564" y1="86239" x2="43612" y2="89450"/>
                        <a14:foregroundMark x1="43612" y1="89450" x2="62115" y2="89908"/>
                        <a14:foregroundMark x1="62115" y1="89908" x2="66079" y2="85321"/>
                        <a14:foregroundMark x1="66079" y1="85321" x2="66079" y2="84862"/>
                        <a14:foregroundMark x1="60352" y1="91743" x2="42291" y2="93578"/>
                        <a14:foregroundMark x1="10132" y1="56422" x2="10132" y2="56422"/>
                        <a14:foregroundMark x1="9692" y1="61927" x2="9692" y2="61927"/>
                        <a14:foregroundMark x1="8811" y1="57798" x2="9692" y2="40367"/>
                        <a14:foregroundMark x1="9692" y1="40367" x2="18502" y2="23853"/>
                        <a14:foregroundMark x1="18502" y1="23853" x2="35683" y2="7798"/>
                        <a14:foregroundMark x1="51542" y1="5505" x2="51542" y2="5505"/>
                        <a14:foregroundMark x1="61233" y1="6881" x2="73568" y2="11927"/>
                        <a14:foregroundMark x1="73568" y1="11927" x2="87225" y2="26606"/>
                        <a14:foregroundMark x1="35242" y1="8716" x2="48899" y2="6422"/>
                        <a14:foregroundMark x1="88987" y1="30734" x2="92511" y2="44037"/>
                        <a14:foregroundMark x1="92511" y1="44037" x2="92511" y2="52752"/>
                        <a14:foregroundMark x1="44934" y1="95872" x2="55947" y2="94954"/>
                        <a14:foregroundMark x1="55947" y1="94954" x2="57709" y2="94037"/>
                        <a14:foregroundMark x1="69415" y1="91743" x2="73568" y2="90367"/>
                        <a14:foregroundMark x1="63877" y1="93578" x2="69415" y2="91743"/>
                        <a14:foregroundMark x1="74669" y1="88565" x2="76652" y2="85321"/>
                        <a14:foregroundMark x1="73568" y1="90367" x2="73788" y2="90007"/>
                        <a14:foregroundMark x1="76652" y1="85321" x2="76652" y2="84862"/>
                        <a14:foregroundMark x1="93392" y1="46789" x2="91630" y2="62385"/>
                        <a14:foregroundMark x1="41850" y1="5963" x2="41850" y2="5963"/>
                        <a14:foregroundMark x1="57709" y1="5963" x2="57709" y2="5963"/>
                        <a14:foregroundMark x1="11013" y1="34404" x2="11013" y2="34404"/>
                        <a14:foregroundMark x1="9251" y1="43119" x2="8811" y2="52294"/>
                        <a14:foregroundMark x1="12775" y1="31193" x2="25991" y2="14679"/>
                        <a14:foregroundMark x1="25991" y1="14679" x2="26872" y2="14220"/>
                        <a14:foregroundMark x1="24229" y1="15596" x2="22467" y2="18349"/>
                        <a14:backgroundMark x1="72247" y1="91743" x2="72247" y2="91743"/>
                        <a14:backgroundMark x1="75771" y1="90367" x2="74009" y2="90367"/>
                      </a14:backgroundRemoval>
                    </a14:imgEffect>
                  </a14:imgLayer>
                </a14:imgProps>
              </a:ext>
              <a:ext uri="{28A0092B-C50C-407E-A947-70E740481C1C}">
                <a14:useLocalDpi xmlns:a14="http://schemas.microsoft.com/office/drawing/2010/main" val="0"/>
              </a:ext>
            </a:extLst>
          </a:blip>
          <a:stretch>
            <a:fillRect/>
          </a:stretch>
        </p:blipFill>
        <p:spPr>
          <a:xfrm>
            <a:off x="1322235" y="2499574"/>
            <a:ext cx="2524466" cy="2424378"/>
          </a:xfrm>
          <a:prstGeom prst="rect">
            <a:avLst/>
          </a:prstGeom>
        </p:spPr>
      </p:pic>
      <p:pic>
        <p:nvPicPr>
          <p:cNvPr id="13" name="תמונה 12" descr="תמונה שמכילה סרט מצויר&#10;&#10;התיאור נוצר באופן אוטומטי">
            <a:extLst>
              <a:ext uri="{FF2B5EF4-FFF2-40B4-BE49-F238E27FC236}">
                <a16:creationId xmlns:a16="http://schemas.microsoft.com/office/drawing/2014/main" id="{4312A654-6F5C-6416-1E01-FED6F96D3F6B}"/>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9507" b="89789" l="2878" r="97482">
                        <a14:foregroundMark x1="70504" y1="12324" x2="39209" y2="11972"/>
                        <a14:foregroundMark x1="39209" y1="11972" x2="34892" y2="13380"/>
                        <a14:foregroundMark x1="26978" y1="15493" x2="6115" y2="33099"/>
                        <a14:foregroundMark x1="6115" y1="33099" x2="3237" y2="51408"/>
                        <a14:foregroundMark x1="3237" y1="51408" x2="4317" y2="61620"/>
                        <a14:foregroundMark x1="86331" y1="25352" x2="93165" y2="33451"/>
                        <a14:foregroundMark x1="93165" y1="33451" x2="97482" y2="55282"/>
                        <a14:foregroundMark x1="74460" y1="23592" x2="79856" y2="27113"/>
                        <a14:foregroundMark x1="79856" y1="27113" x2="80216" y2="27817"/>
                        <a14:foregroundMark x1="38489" y1="21127" x2="15827" y2="35563"/>
                        <a14:foregroundMark x1="25899" y1="22887" x2="37410" y2="19014"/>
                        <a14:foregroundMark x1="37410" y1="19014" x2="37410" y2="18662"/>
                        <a14:foregroundMark x1="21223" y1="27465" x2="30576" y2="21479"/>
                        <a14:foregroundMark x1="30576" y1="21479" x2="48201" y2="17606"/>
                        <a14:foregroundMark x1="48201" y1="17606" x2="64029" y2="19366"/>
                        <a14:foregroundMark x1="64029" y1="19366" x2="81295" y2="27465"/>
                        <a14:foregroundMark x1="81295" y1="27465" x2="83813" y2="30634"/>
                      </a14:backgroundRemoval>
                    </a14:imgEffect>
                  </a14:imgLayer>
                </a14:imgProps>
              </a:ext>
              <a:ext uri="{28A0092B-C50C-407E-A947-70E740481C1C}">
                <a14:useLocalDpi xmlns:a14="http://schemas.microsoft.com/office/drawing/2010/main" val="0"/>
              </a:ext>
            </a:extLst>
          </a:blip>
          <a:stretch>
            <a:fillRect/>
          </a:stretch>
        </p:blipFill>
        <p:spPr>
          <a:xfrm>
            <a:off x="11571038" y="2378107"/>
            <a:ext cx="2173365" cy="2545845"/>
          </a:xfrm>
          <a:prstGeom prst="rect">
            <a:avLst/>
          </a:prstGeom>
        </p:spPr>
      </p:pic>
      <p:sp>
        <p:nvSpPr>
          <p:cNvPr id="14" name="תיבת טקסט 13">
            <a:extLst>
              <a:ext uri="{FF2B5EF4-FFF2-40B4-BE49-F238E27FC236}">
                <a16:creationId xmlns:a16="http://schemas.microsoft.com/office/drawing/2014/main" id="{F54C52B9-EF13-93B0-D4C7-3F7B8A669151}"/>
              </a:ext>
            </a:extLst>
          </p:cNvPr>
          <p:cNvSpPr txBox="1"/>
          <p:nvPr/>
        </p:nvSpPr>
        <p:spPr>
          <a:xfrm>
            <a:off x="14619514" y="5095815"/>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20 שבטים</a:t>
            </a:r>
          </a:p>
          <a:p>
            <a:pPr algn="r"/>
            <a:r>
              <a:rPr lang="he-IL" sz="2000" b="1" dirty="0">
                <a:solidFill>
                  <a:schemeClr val="bg1"/>
                </a:solidFill>
                <a:latin typeface="Assistant" pitchFamily="2" charset="-79"/>
                <a:cs typeface="Assistant" pitchFamily="2" charset="-79"/>
              </a:rPr>
              <a:t>2 שבטים בהקמה- נהריה</a:t>
            </a:r>
          </a:p>
          <a:p>
            <a:pPr algn="r"/>
            <a:r>
              <a:rPr lang="he-IL" sz="2000" b="1" dirty="0">
                <a:solidFill>
                  <a:schemeClr val="bg1"/>
                </a:solidFill>
                <a:latin typeface="Assistant" pitchFamily="2" charset="-79"/>
                <a:cs typeface="Assistant" pitchFamily="2" charset="-79"/>
              </a:rPr>
              <a:t> חצור</a:t>
            </a:r>
          </a:p>
          <a:p>
            <a:pPr algn="r"/>
            <a:r>
              <a:rPr lang="he-IL" sz="2000" b="1" dirty="0">
                <a:solidFill>
                  <a:schemeClr val="bg1"/>
                </a:solidFill>
                <a:latin typeface="Assistant" pitchFamily="2" charset="-79"/>
                <a:cs typeface="Assistant" pitchFamily="2" charset="-79"/>
              </a:rPr>
              <a:t>1 שבטי צופי ים</a:t>
            </a:r>
          </a:p>
          <a:p>
            <a:pPr algn="r"/>
            <a:r>
              <a:rPr lang="he-IL" sz="2000" b="1" dirty="0">
                <a:solidFill>
                  <a:schemeClr val="bg1"/>
                </a:solidFill>
                <a:latin typeface="Assistant" pitchFamily="2" charset="-79"/>
                <a:cs typeface="Assistant" pitchFamily="2" charset="-79"/>
              </a:rPr>
              <a:t>2 שבטים מעורבים</a:t>
            </a:r>
          </a:p>
          <a:p>
            <a:pPr algn="r"/>
            <a:r>
              <a:rPr lang="he-IL" sz="2000" b="1" dirty="0">
                <a:solidFill>
                  <a:schemeClr val="bg1"/>
                </a:solidFill>
                <a:latin typeface="Assistant" pitchFamily="2" charset="-79"/>
                <a:cs typeface="Assistant" pitchFamily="2" charset="-79"/>
              </a:rPr>
              <a:t>5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3,708 חניכים/ות</a:t>
            </a:r>
          </a:p>
        </p:txBody>
      </p:sp>
      <p:sp>
        <p:nvSpPr>
          <p:cNvPr id="15" name="תיבת טקסט 14">
            <a:extLst>
              <a:ext uri="{FF2B5EF4-FFF2-40B4-BE49-F238E27FC236}">
                <a16:creationId xmlns:a16="http://schemas.microsoft.com/office/drawing/2014/main" id="{6FBDC61B-51B8-C171-6AF2-E49DF78B5E26}"/>
              </a:ext>
            </a:extLst>
          </p:cNvPr>
          <p:cNvSpPr txBox="1"/>
          <p:nvPr/>
        </p:nvSpPr>
        <p:spPr>
          <a:xfrm>
            <a:off x="11308857" y="5105569"/>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16 שבטים</a:t>
            </a:r>
          </a:p>
          <a:p>
            <a:pPr algn="r"/>
            <a:r>
              <a:rPr lang="he-IL" sz="2000" b="1" dirty="0">
                <a:solidFill>
                  <a:schemeClr val="bg1"/>
                </a:solidFill>
                <a:latin typeface="Assistant" pitchFamily="2" charset="-79"/>
                <a:cs typeface="Assistant" pitchFamily="2" charset="-79"/>
              </a:rPr>
              <a:t>1 שבטי צופי ים</a:t>
            </a:r>
          </a:p>
          <a:p>
            <a:pPr algn="r"/>
            <a:r>
              <a:rPr lang="he-IL" sz="2000" b="1" dirty="0">
                <a:solidFill>
                  <a:schemeClr val="bg1"/>
                </a:solidFill>
                <a:latin typeface="Assistant" pitchFamily="2" charset="-79"/>
                <a:cs typeface="Assistant" pitchFamily="2" charset="-79"/>
              </a:rPr>
              <a:t>4 קומונות רעים</a:t>
            </a:r>
          </a:p>
          <a:p>
            <a:pPr algn="r"/>
            <a:endParaRPr lang="en-US"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en-US"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5,055 חניכים/ות</a:t>
            </a:r>
          </a:p>
        </p:txBody>
      </p:sp>
      <p:sp>
        <p:nvSpPr>
          <p:cNvPr id="16" name="תיבת טקסט 15">
            <a:extLst>
              <a:ext uri="{FF2B5EF4-FFF2-40B4-BE49-F238E27FC236}">
                <a16:creationId xmlns:a16="http://schemas.microsoft.com/office/drawing/2014/main" id="{B2EC1CB4-0595-F4D8-00CF-FDAB407FF57B}"/>
              </a:ext>
            </a:extLst>
          </p:cNvPr>
          <p:cNvSpPr txBox="1"/>
          <p:nvPr/>
        </p:nvSpPr>
        <p:spPr>
          <a:xfrm>
            <a:off x="7851373" y="5172634"/>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16 שבטים</a:t>
            </a:r>
          </a:p>
          <a:p>
            <a:pPr algn="r"/>
            <a:r>
              <a:rPr lang="he-IL" sz="2000" b="1" dirty="0">
                <a:solidFill>
                  <a:schemeClr val="bg1"/>
                </a:solidFill>
                <a:latin typeface="Assistant" pitchFamily="2" charset="-79"/>
                <a:cs typeface="Assistant" pitchFamily="2" charset="-79"/>
              </a:rPr>
              <a:t>2 שבטים בהקמה- מאור, אלונה</a:t>
            </a:r>
          </a:p>
          <a:p>
            <a:pPr algn="r"/>
            <a:r>
              <a:rPr lang="he-IL" sz="2000" b="1" dirty="0">
                <a:solidFill>
                  <a:schemeClr val="bg1"/>
                </a:solidFill>
                <a:latin typeface="Assistant" pitchFamily="2" charset="-79"/>
                <a:cs typeface="Assistant" pitchFamily="2" charset="-79"/>
              </a:rPr>
              <a:t>2 קומונות רעים</a:t>
            </a:r>
          </a:p>
          <a:p>
            <a:pPr algn="r"/>
            <a:endParaRPr lang="en-US" sz="2000" b="1" dirty="0">
              <a:solidFill>
                <a:schemeClr val="bg1"/>
              </a:solidFill>
              <a:latin typeface="Assistant" pitchFamily="2" charset="-79"/>
              <a:cs typeface="Assistant" pitchFamily="2" charset="-79"/>
            </a:endParaRPr>
          </a:p>
          <a:p>
            <a:pPr algn="r"/>
            <a:endParaRPr lang="en-US" sz="2000" b="1" dirty="0">
              <a:solidFill>
                <a:schemeClr val="bg1"/>
              </a:solidFill>
              <a:latin typeface="Assistant" pitchFamily="2" charset="-79"/>
              <a:cs typeface="Assistant" pitchFamily="2" charset="-79"/>
            </a:endParaRPr>
          </a:p>
          <a:p>
            <a:pPr algn="r"/>
            <a:endParaRPr lang="en-US"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4,230 חניכים/ות</a:t>
            </a:r>
          </a:p>
        </p:txBody>
      </p:sp>
      <p:sp>
        <p:nvSpPr>
          <p:cNvPr id="17" name="תיבת טקסט 16">
            <a:extLst>
              <a:ext uri="{FF2B5EF4-FFF2-40B4-BE49-F238E27FC236}">
                <a16:creationId xmlns:a16="http://schemas.microsoft.com/office/drawing/2014/main" id="{133360B0-C97F-AAFB-3608-B951A0760727}"/>
              </a:ext>
            </a:extLst>
          </p:cNvPr>
          <p:cNvSpPr txBox="1"/>
          <p:nvPr/>
        </p:nvSpPr>
        <p:spPr>
          <a:xfrm>
            <a:off x="4617944" y="5137532"/>
            <a:ext cx="2789217" cy="2862322"/>
          </a:xfrm>
          <a:prstGeom prst="rect">
            <a:avLst/>
          </a:prstGeom>
          <a:noFill/>
        </p:spPr>
        <p:txBody>
          <a:bodyPr wrap="square" lIns="91440" tIns="45720" rIns="91440" bIns="45720" rtlCol="1" anchor="t">
            <a:spAutoFit/>
          </a:bodyPr>
          <a:lstStyle/>
          <a:p>
            <a:pPr algn="r"/>
            <a:r>
              <a:rPr lang="he-IL" sz="2000" b="1" dirty="0">
                <a:solidFill>
                  <a:schemeClr val="bg1"/>
                </a:solidFill>
                <a:effectLst>
                  <a:outerShdw blurRad="38100" dist="38100" dir="2700000" algn="tl">
                    <a:srgbClr val="000000">
                      <a:alpha val="43137"/>
                    </a:srgbClr>
                  </a:outerShdw>
                </a:effectLst>
                <a:latin typeface="Assistant"/>
                <a:cs typeface="Assistant"/>
              </a:rPr>
              <a:t>8 שבטים</a:t>
            </a:r>
            <a:endParaRPr lang="en-US"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r>
              <a:rPr lang="he-IL" sz="2000" b="1" dirty="0">
                <a:solidFill>
                  <a:schemeClr val="bg1"/>
                </a:solidFill>
                <a:latin typeface="Assistant"/>
                <a:cs typeface="Assistant"/>
              </a:rPr>
              <a:t> 2 שבט בהקמה- יהב וצוק</a:t>
            </a:r>
          </a:p>
          <a:p>
            <a:pPr algn="r"/>
            <a:r>
              <a:rPr lang="he-IL" sz="2000" b="1" dirty="0">
                <a:solidFill>
                  <a:schemeClr val="bg1"/>
                </a:solidFill>
                <a:latin typeface="Assistant"/>
                <a:cs typeface="Assistant"/>
              </a:rPr>
              <a:t>2 שלוחות- ברקן ונופים</a:t>
            </a:r>
            <a:endParaRPr lang="he-IL" dirty="0">
              <a:solidFill>
                <a:schemeClr val="bg1"/>
              </a:solidFill>
              <a:cs typeface="Arial"/>
            </a:endParaRPr>
          </a:p>
          <a:p>
            <a:pPr algn="r"/>
            <a:r>
              <a:rPr lang="he-IL" sz="2000" b="1" dirty="0">
                <a:solidFill>
                  <a:schemeClr val="bg1"/>
                </a:solidFill>
                <a:latin typeface="Assistant" pitchFamily="2" charset="-79"/>
                <a:cs typeface="Assistant" pitchFamily="2" charset="-79"/>
              </a:rPr>
              <a:t>1 שבטי צופי 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en-US"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5,735 חניכים/ות</a:t>
            </a:r>
          </a:p>
        </p:txBody>
      </p:sp>
      <p:sp>
        <p:nvSpPr>
          <p:cNvPr id="18" name="תיבת טקסט 17">
            <a:extLst>
              <a:ext uri="{FF2B5EF4-FFF2-40B4-BE49-F238E27FC236}">
                <a16:creationId xmlns:a16="http://schemas.microsoft.com/office/drawing/2014/main" id="{08019BF1-AD06-66BD-C697-7E22F35879A1}"/>
              </a:ext>
            </a:extLst>
          </p:cNvPr>
          <p:cNvSpPr txBox="1"/>
          <p:nvPr/>
        </p:nvSpPr>
        <p:spPr>
          <a:xfrm>
            <a:off x="1199912" y="5179786"/>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12 שבטים</a:t>
            </a:r>
          </a:p>
          <a:p>
            <a:pPr algn="r"/>
            <a:r>
              <a:rPr lang="he-IL" sz="2000" b="1" dirty="0">
                <a:solidFill>
                  <a:schemeClr val="bg1"/>
                </a:solidFill>
                <a:latin typeface="Assistant" pitchFamily="2" charset="-79"/>
                <a:cs typeface="Assistant" pitchFamily="2" charset="-79"/>
              </a:rPr>
              <a:t>1 שבט בהקמה- מרום</a:t>
            </a:r>
          </a:p>
          <a:p>
            <a:pPr algn="r"/>
            <a:r>
              <a:rPr lang="he-IL" sz="2000" b="1" dirty="0">
                <a:solidFill>
                  <a:schemeClr val="bg1"/>
                </a:solidFill>
                <a:latin typeface="Assistant" pitchFamily="2" charset="-79"/>
                <a:cs typeface="Assistant" pitchFamily="2" charset="-79"/>
              </a:rPr>
              <a:t>1 שבט דתי</a:t>
            </a:r>
            <a:endParaRPr lang="en-US" sz="2000" b="1" dirty="0">
              <a:solidFill>
                <a:schemeClr val="bg1"/>
              </a:solidFill>
              <a:latin typeface="Assistant" pitchFamily="2" charset="-79"/>
              <a:cs typeface="Assistant" pitchFamily="2" charset="-79"/>
            </a:endParaRPr>
          </a:p>
          <a:p>
            <a:pPr algn="r"/>
            <a:r>
              <a:rPr lang="he-IL" sz="2000" b="1" dirty="0">
                <a:solidFill>
                  <a:schemeClr val="bg1"/>
                </a:solidFill>
                <a:latin typeface="Assistant" pitchFamily="2" charset="-79"/>
                <a:cs typeface="Assistant" pitchFamily="2" charset="-79"/>
              </a:rPr>
              <a:t>1 קומונות רעים</a:t>
            </a:r>
          </a:p>
          <a:p>
            <a:pPr algn="r"/>
            <a:endParaRPr lang="he-IL" sz="2000" b="1" dirty="0">
              <a:solidFill>
                <a:schemeClr val="bg1"/>
              </a:solidFill>
              <a:latin typeface="Assistant" pitchFamily="2" charset="-79"/>
              <a:cs typeface="Assistant" pitchFamily="2" charset="-79"/>
            </a:endParaRPr>
          </a:p>
          <a:p>
            <a:pPr algn="r"/>
            <a:endParaRPr lang="en-US" sz="2000" b="1" dirty="0">
              <a:solidFill>
                <a:schemeClr val="bg1"/>
              </a:solidFill>
              <a:latin typeface="Assistant" pitchFamily="2" charset="-79"/>
              <a:cs typeface="Assistant" pitchFamily="2" charset="-79"/>
            </a:endParaRPr>
          </a:p>
          <a:p>
            <a:pPr algn="r"/>
            <a:endParaRPr lang="en-US"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6,069 חניכים/ות</a:t>
            </a:r>
          </a:p>
        </p:txBody>
      </p:sp>
      <p:pic>
        <p:nvPicPr>
          <p:cNvPr id="20" name="תמונה 19" descr="תמונה שמכילה אומנות קליפיפם, ציור, סמל, סרט מצויר&#10;&#10;התיאור נוצר באופן אוטומטי">
            <a:extLst>
              <a:ext uri="{FF2B5EF4-FFF2-40B4-BE49-F238E27FC236}">
                <a16:creationId xmlns:a16="http://schemas.microsoft.com/office/drawing/2014/main" id="{0AD2B3A7-26F5-8D3C-93F6-D297964D8D4D}"/>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4688" b="97250" l="10000" r="90000">
                        <a14:foregroundMark x1="52250" y1="4688" x2="52250" y2="4688"/>
                        <a14:foregroundMark x1="62875" y1="26813" x2="62875" y2="26813"/>
                        <a14:foregroundMark x1="66188" y1="28250" x2="66188" y2="28250"/>
                        <a14:foregroundMark x1="70188" y1="30688" x2="70188" y2="30688"/>
                        <a14:foregroundMark x1="74375" y1="34875" x2="74375" y2="34875"/>
                        <a14:foregroundMark x1="79625" y1="42375" x2="79625" y2="42375"/>
                        <a14:foregroundMark x1="82063" y1="47063" x2="82063" y2="47063"/>
                        <a14:foregroundMark x1="82750" y1="51938" x2="82750" y2="51938"/>
                        <a14:foregroundMark x1="83813" y1="56500" x2="83813" y2="56500"/>
                        <a14:foregroundMark x1="83313" y1="60500" x2="83313" y2="60500"/>
                        <a14:foregroundMark x1="81875" y1="65375" x2="81875" y2="65375"/>
                        <a14:foregroundMark x1="80875" y1="69688" x2="80875" y2="69688"/>
                        <a14:foregroundMark x1="78938" y1="72313" x2="78938" y2="72313"/>
                        <a14:foregroundMark x1="74938" y1="77750" x2="74938" y2="77750"/>
                        <a14:foregroundMark x1="51750" y1="92375" x2="52625" y2="97250"/>
                        <a14:foregroundMark x1="72313" y1="80000" x2="72313" y2="80000"/>
                        <a14:foregroundMark x1="56813" y1="24750" x2="56813" y2="24750"/>
                        <a14:foregroundMark x1="46875" y1="25625" x2="46875" y2="25625"/>
                        <a14:foregroundMark x1="43188" y1="26000" x2="43188" y2="26000"/>
                        <a14:foregroundMark x1="36750" y1="28938" x2="36750" y2="28938"/>
                        <a14:foregroundMark x1="33438" y1="30500" x2="33438" y2="30500"/>
                        <a14:foregroundMark x1="28938" y1="33813" x2="28938" y2="33813"/>
                        <a14:foregroundMark x1="25750" y1="37625" x2="25750" y2="37625"/>
                        <a14:foregroundMark x1="24875" y1="40938" x2="24875" y2="40938"/>
                        <a14:foregroundMark x1="22313" y1="45500" x2="22313" y2="45500"/>
                        <a14:foregroundMark x1="21563" y1="50563" x2="21563" y2="50563"/>
                        <a14:foregroundMark x1="20188" y1="53312" x2="20188" y2="53312"/>
                        <a14:foregroundMark x1="20563" y1="59250" x2="20563" y2="59250"/>
                        <a14:foregroundMark x1="20875" y1="63813" x2="20875" y2="63813"/>
                        <a14:foregroundMark x1="23188" y1="70250" x2="23188" y2="70250"/>
                        <a14:foregroundMark x1="25750" y1="74250" x2="25750" y2="74250"/>
                        <a14:foregroundMark x1="27875" y1="77375" x2="27875" y2="77375"/>
                        <a14:foregroundMark x1="31875" y1="80875" x2="31875" y2="80875"/>
                      </a14:backgroundRemoval>
                    </a14:imgEffect>
                  </a14:imgLayer>
                </a14:imgProps>
              </a:ext>
              <a:ext uri="{28A0092B-C50C-407E-A947-70E740481C1C}">
                <a14:useLocalDpi xmlns:a14="http://schemas.microsoft.com/office/drawing/2010/main" val="0"/>
              </a:ext>
            </a:extLst>
          </a:blip>
          <a:stretch>
            <a:fillRect/>
          </a:stretch>
        </p:blipFill>
        <p:spPr>
          <a:xfrm>
            <a:off x="14494080" y="2258773"/>
            <a:ext cx="2955771" cy="29557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796B"/>
        </a:solidFill>
        <a:effectLst/>
      </p:bgPr>
    </p:bg>
    <p:spTree>
      <p:nvGrpSpPr>
        <p:cNvPr id="1" name=""/>
        <p:cNvGrpSpPr/>
        <p:nvPr/>
      </p:nvGrpSpPr>
      <p:grpSpPr>
        <a:xfrm>
          <a:off x="0" y="0"/>
          <a:ext cx="0" cy="0"/>
          <a:chOff x="0" y="0"/>
          <a:chExt cx="0" cy="0"/>
        </a:xfrm>
      </p:grpSpPr>
      <p:sp>
        <p:nvSpPr>
          <p:cNvPr id="2" name="Freeform 2"/>
          <p:cNvSpPr/>
          <p:nvPr/>
        </p:nvSpPr>
        <p:spPr>
          <a:xfrm>
            <a:off x="-907631" y="-569392"/>
            <a:ext cx="2307113" cy="2093705"/>
          </a:xfrm>
          <a:custGeom>
            <a:avLst/>
            <a:gdLst/>
            <a:ahLst/>
            <a:cxnLst/>
            <a:rect l="l" t="t" r="r" b="b"/>
            <a:pathLst>
              <a:path w="2307113" h="2093705">
                <a:moveTo>
                  <a:pt x="0" y="0"/>
                </a:moveTo>
                <a:lnTo>
                  <a:pt x="2307113" y="0"/>
                </a:lnTo>
                <a:lnTo>
                  <a:pt x="2307113" y="2093705"/>
                </a:lnTo>
                <a:lnTo>
                  <a:pt x="0" y="209370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1357560" flipV="1">
            <a:off x="227754" y="9136784"/>
            <a:ext cx="2343456" cy="1174400"/>
          </a:xfrm>
          <a:custGeom>
            <a:avLst/>
            <a:gdLst/>
            <a:ahLst/>
            <a:cxnLst/>
            <a:rect l="l" t="t" r="r" b="b"/>
            <a:pathLst>
              <a:path w="2343456" h="1174400">
                <a:moveTo>
                  <a:pt x="0" y="1174400"/>
                </a:moveTo>
                <a:lnTo>
                  <a:pt x="2343456" y="1174400"/>
                </a:lnTo>
                <a:lnTo>
                  <a:pt x="2343456" y="0"/>
                </a:lnTo>
                <a:lnTo>
                  <a:pt x="0" y="0"/>
                </a:lnTo>
                <a:lnTo>
                  <a:pt x="0" y="1174400"/>
                </a:lnTo>
                <a:close/>
              </a:path>
            </a:pathLst>
          </a:custGeom>
          <a:blipFill>
            <a:blip r:embed="rId4">
              <a:alphaModFix amt="9999"/>
              <a:extLst>
                <a:ext uri="{96DAC541-7B7A-43D3-8B79-37D633B846F1}">
                  <asvg:svgBlip xmlns:asvg="http://schemas.microsoft.com/office/drawing/2016/SVG/main" r:embed="rId5"/>
                </a:ext>
              </a:extLst>
            </a:blip>
            <a:stretch>
              <a:fillRect b="-72855"/>
            </a:stretch>
          </a:blipFill>
          <a:ln cap="sq">
            <a:noFill/>
            <a:prstDash val="solid"/>
            <a:miter/>
          </a:ln>
        </p:spPr>
        <p:txBody>
          <a:bodyPr/>
          <a:lstStyle/>
          <a:p>
            <a:endParaRPr lang="he-IL"/>
          </a:p>
        </p:txBody>
      </p:sp>
      <p:sp>
        <p:nvSpPr>
          <p:cNvPr id="4" name="Freeform 4"/>
          <p:cNvSpPr/>
          <p:nvPr/>
        </p:nvSpPr>
        <p:spPr>
          <a:xfrm rot="9576267" flipV="1">
            <a:off x="-570804" y="7898401"/>
            <a:ext cx="2343456" cy="1174400"/>
          </a:xfrm>
          <a:custGeom>
            <a:avLst/>
            <a:gdLst/>
            <a:ahLst/>
            <a:cxnLst/>
            <a:rect l="l" t="t" r="r" b="b"/>
            <a:pathLst>
              <a:path w="2343456" h="1174400">
                <a:moveTo>
                  <a:pt x="0" y="1174400"/>
                </a:moveTo>
                <a:lnTo>
                  <a:pt x="2343456" y="1174400"/>
                </a:lnTo>
                <a:lnTo>
                  <a:pt x="2343456" y="0"/>
                </a:lnTo>
                <a:lnTo>
                  <a:pt x="0" y="0"/>
                </a:lnTo>
                <a:lnTo>
                  <a:pt x="0" y="1174400"/>
                </a:lnTo>
                <a:close/>
              </a:path>
            </a:pathLst>
          </a:custGeom>
          <a:blipFill>
            <a:blip r:embed="rId4">
              <a:alphaModFix amt="9999"/>
              <a:extLst>
                <a:ext uri="{96DAC541-7B7A-43D3-8B79-37D633B846F1}">
                  <asvg:svgBlip xmlns:asvg="http://schemas.microsoft.com/office/drawing/2016/SVG/main" r:embed="rId5"/>
                </a:ext>
              </a:extLst>
            </a:blip>
            <a:stretch>
              <a:fillRect b="-72855"/>
            </a:stretch>
          </a:blipFill>
          <a:ln cap="sq">
            <a:noFill/>
            <a:prstDash val="solid"/>
            <a:miter/>
          </a:ln>
        </p:spPr>
        <p:txBody>
          <a:bodyPr/>
          <a:lstStyle/>
          <a:p>
            <a:endParaRPr lang="he-IL"/>
          </a:p>
        </p:txBody>
      </p:sp>
      <p:sp>
        <p:nvSpPr>
          <p:cNvPr id="5" name="Freeform 5"/>
          <p:cNvSpPr/>
          <p:nvPr/>
        </p:nvSpPr>
        <p:spPr>
          <a:xfrm>
            <a:off x="16135284" y="8815597"/>
            <a:ext cx="3329907" cy="2942805"/>
          </a:xfrm>
          <a:custGeom>
            <a:avLst/>
            <a:gdLst/>
            <a:ahLst/>
            <a:cxnLst/>
            <a:rect l="l" t="t" r="r" b="b"/>
            <a:pathLst>
              <a:path w="3329907" h="2942805">
                <a:moveTo>
                  <a:pt x="0" y="0"/>
                </a:moveTo>
                <a:lnTo>
                  <a:pt x="3329907" y="0"/>
                </a:lnTo>
                <a:lnTo>
                  <a:pt x="3329907" y="2942806"/>
                </a:lnTo>
                <a:lnTo>
                  <a:pt x="0" y="2942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Freeform 6"/>
          <p:cNvSpPr/>
          <p:nvPr/>
        </p:nvSpPr>
        <p:spPr>
          <a:xfrm>
            <a:off x="16718849" y="338818"/>
            <a:ext cx="1379764" cy="1379764"/>
          </a:xfrm>
          <a:custGeom>
            <a:avLst/>
            <a:gdLst/>
            <a:ahLst/>
            <a:cxnLst/>
            <a:rect l="l" t="t" r="r" b="b"/>
            <a:pathLst>
              <a:path w="1379764" h="1379764">
                <a:moveTo>
                  <a:pt x="0" y="0"/>
                </a:moveTo>
                <a:lnTo>
                  <a:pt x="1379765" y="0"/>
                </a:lnTo>
                <a:lnTo>
                  <a:pt x="1379765" y="1379764"/>
                </a:lnTo>
                <a:lnTo>
                  <a:pt x="0" y="13797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7" name="Freeform 7"/>
          <p:cNvSpPr/>
          <p:nvPr/>
        </p:nvSpPr>
        <p:spPr>
          <a:xfrm>
            <a:off x="11752154" y="865937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8" name="תיבת טקסט 7">
            <a:extLst>
              <a:ext uri="{FF2B5EF4-FFF2-40B4-BE49-F238E27FC236}">
                <a16:creationId xmlns:a16="http://schemas.microsoft.com/office/drawing/2014/main" id="{6576FE8B-2104-5742-B634-809EAE9B3A35}"/>
              </a:ext>
            </a:extLst>
          </p:cNvPr>
          <p:cNvSpPr txBox="1"/>
          <p:nvPr/>
        </p:nvSpPr>
        <p:spPr>
          <a:xfrm>
            <a:off x="6740479" y="338818"/>
            <a:ext cx="12015597" cy="1631216"/>
          </a:xfrm>
          <a:prstGeom prst="rect">
            <a:avLst/>
          </a:prstGeom>
          <a:noFill/>
        </p:spPr>
        <p:txBody>
          <a:bodyPr wrap="square">
            <a:spAutoFit/>
          </a:bodyPr>
          <a:lstStyle/>
          <a:p>
            <a:pPr algn="ctr"/>
            <a:r>
              <a:rPr lang="he-IL" sz="10000">
                <a:ln w="0"/>
                <a:solidFill>
                  <a:schemeClr val="bg1"/>
                </a:solidFill>
                <a:effectLst>
                  <a:outerShdw blurRad="38100" dist="19050" dir="2700000" algn="tl" rotWithShape="0">
                    <a:schemeClr val="dk1">
                      <a:alpha val="40000"/>
                    </a:schemeClr>
                  </a:outerShdw>
                </a:effectLst>
                <a:latin typeface="Assistant ExtraBold" pitchFamily="2" charset="-79"/>
                <a:cs typeface="Assistant ExtraBold" pitchFamily="2" charset="-79"/>
              </a:rPr>
              <a:t>המרחב שלנו</a:t>
            </a:r>
            <a:endParaRPr lang="he-IL" sz="10000" b="0" cap="none" spc="0">
              <a:ln w="0"/>
              <a:solidFill>
                <a:schemeClr val="bg1"/>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grpSp>
        <p:nvGrpSpPr>
          <p:cNvPr id="42" name="Group 12">
            <a:extLst>
              <a:ext uri="{FF2B5EF4-FFF2-40B4-BE49-F238E27FC236}">
                <a16:creationId xmlns:a16="http://schemas.microsoft.com/office/drawing/2014/main" id="{C9BB83FD-231C-F6F0-F359-D83CBB310F2B}"/>
              </a:ext>
            </a:extLst>
          </p:cNvPr>
          <p:cNvGrpSpPr/>
          <p:nvPr/>
        </p:nvGrpSpPr>
        <p:grpSpPr>
          <a:xfrm>
            <a:off x="3114878" y="2308935"/>
            <a:ext cx="2840872" cy="5669129"/>
            <a:chOff x="0" y="0"/>
            <a:chExt cx="1138926" cy="1806392"/>
          </a:xfrm>
        </p:grpSpPr>
        <p:sp>
          <p:nvSpPr>
            <p:cNvPr id="43" name="Freeform 13">
              <a:extLst>
                <a:ext uri="{FF2B5EF4-FFF2-40B4-BE49-F238E27FC236}">
                  <a16:creationId xmlns:a16="http://schemas.microsoft.com/office/drawing/2014/main" id="{5B0CC47C-773D-D1E9-81EA-8614E7401689}"/>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44" name="TextBox 14">
              <a:extLst>
                <a:ext uri="{FF2B5EF4-FFF2-40B4-BE49-F238E27FC236}">
                  <a16:creationId xmlns:a16="http://schemas.microsoft.com/office/drawing/2014/main" id="{DB6A7ACC-16C3-9826-C27E-FE1D4E39839D}"/>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45" name="Group 12">
            <a:extLst>
              <a:ext uri="{FF2B5EF4-FFF2-40B4-BE49-F238E27FC236}">
                <a16:creationId xmlns:a16="http://schemas.microsoft.com/office/drawing/2014/main" id="{CDFBD042-F8DD-BCA8-7D9B-205F3E5EA410}"/>
              </a:ext>
            </a:extLst>
          </p:cNvPr>
          <p:cNvGrpSpPr/>
          <p:nvPr/>
        </p:nvGrpSpPr>
        <p:grpSpPr>
          <a:xfrm>
            <a:off x="76200" y="2321037"/>
            <a:ext cx="2840872" cy="5669129"/>
            <a:chOff x="0" y="0"/>
            <a:chExt cx="1138926" cy="1806392"/>
          </a:xfrm>
        </p:grpSpPr>
        <p:sp>
          <p:nvSpPr>
            <p:cNvPr id="46" name="Freeform 13">
              <a:extLst>
                <a:ext uri="{FF2B5EF4-FFF2-40B4-BE49-F238E27FC236}">
                  <a16:creationId xmlns:a16="http://schemas.microsoft.com/office/drawing/2014/main" id="{9CD82D32-A55F-8887-8F75-211B237412FF}"/>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47" name="TextBox 14">
              <a:extLst>
                <a:ext uri="{FF2B5EF4-FFF2-40B4-BE49-F238E27FC236}">
                  <a16:creationId xmlns:a16="http://schemas.microsoft.com/office/drawing/2014/main" id="{659E25AD-89B3-973F-8F93-9AC00551AD5C}"/>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57" name="Group 12">
            <a:extLst>
              <a:ext uri="{FF2B5EF4-FFF2-40B4-BE49-F238E27FC236}">
                <a16:creationId xmlns:a16="http://schemas.microsoft.com/office/drawing/2014/main" id="{C8CAEE1D-1C28-C120-8D8C-DA7C6C1E68B7}"/>
              </a:ext>
            </a:extLst>
          </p:cNvPr>
          <p:cNvGrpSpPr/>
          <p:nvPr/>
        </p:nvGrpSpPr>
        <p:grpSpPr>
          <a:xfrm>
            <a:off x="12230912" y="2308935"/>
            <a:ext cx="2840872" cy="5669129"/>
            <a:chOff x="0" y="0"/>
            <a:chExt cx="1138926" cy="1806392"/>
          </a:xfrm>
        </p:grpSpPr>
        <p:sp>
          <p:nvSpPr>
            <p:cNvPr id="58" name="Freeform 13">
              <a:extLst>
                <a:ext uri="{FF2B5EF4-FFF2-40B4-BE49-F238E27FC236}">
                  <a16:creationId xmlns:a16="http://schemas.microsoft.com/office/drawing/2014/main" id="{BC0E9E6E-8428-2979-7046-5AE99CEBDED1}"/>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59" name="TextBox 14">
              <a:extLst>
                <a:ext uri="{FF2B5EF4-FFF2-40B4-BE49-F238E27FC236}">
                  <a16:creationId xmlns:a16="http://schemas.microsoft.com/office/drawing/2014/main" id="{DD8DD9FD-9448-F791-D497-BDF410A86677}"/>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60" name="Group 12">
            <a:extLst>
              <a:ext uri="{FF2B5EF4-FFF2-40B4-BE49-F238E27FC236}">
                <a16:creationId xmlns:a16="http://schemas.microsoft.com/office/drawing/2014/main" id="{D18831C6-FC3D-58F7-2B96-88096A2D5232}"/>
              </a:ext>
            </a:extLst>
          </p:cNvPr>
          <p:cNvGrpSpPr/>
          <p:nvPr/>
        </p:nvGrpSpPr>
        <p:grpSpPr>
          <a:xfrm>
            <a:off x="9192234" y="2321037"/>
            <a:ext cx="2840872" cy="5669129"/>
            <a:chOff x="0" y="0"/>
            <a:chExt cx="1138926" cy="1806392"/>
          </a:xfrm>
        </p:grpSpPr>
        <p:sp>
          <p:nvSpPr>
            <p:cNvPr id="61" name="Freeform 13">
              <a:extLst>
                <a:ext uri="{FF2B5EF4-FFF2-40B4-BE49-F238E27FC236}">
                  <a16:creationId xmlns:a16="http://schemas.microsoft.com/office/drawing/2014/main" id="{5D4496EA-43B5-B54F-4EB1-37B4F28BA264}"/>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62" name="TextBox 14">
              <a:extLst>
                <a:ext uri="{FF2B5EF4-FFF2-40B4-BE49-F238E27FC236}">
                  <a16:creationId xmlns:a16="http://schemas.microsoft.com/office/drawing/2014/main" id="{F1C9E529-0F93-6D03-0D5E-144D2331D216}"/>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63" name="Group 12">
            <a:extLst>
              <a:ext uri="{FF2B5EF4-FFF2-40B4-BE49-F238E27FC236}">
                <a16:creationId xmlns:a16="http://schemas.microsoft.com/office/drawing/2014/main" id="{74D8A593-D69D-DDF5-7225-8410EA643BC1}"/>
              </a:ext>
            </a:extLst>
          </p:cNvPr>
          <p:cNvGrpSpPr/>
          <p:nvPr/>
        </p:nvGrpSpPr>
        <p:grpSpPr>
          <a:xfrm>
            <a:off x="15269588" y="2293771"/>
            <a:ext cx="2840872" cy="5669129"/>
            <a:chOff x="0" y="0"/>
            <a:chExt cx="1138926" cy="1806392"/>
          </a:xfrm>
        </p:grpSpPr>
        <p:sp>
          <p:nvSpPr>
            <p:cNvPr id="64" name="Freeform 13">
              <a:extLst>
                <a:ext uri="{FF2B5EF4-FFF2-40B4-BE49-F238E27FC236}">
                  <a16:creationId xmlns:a16="http://schemas.microsoft.com/office/drawing/2014/main" id="{AF6113F4-7133-DEF0-DD6B-21167112C3D0}"/>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65" name="TextBox 14">
              <a:extLst>
                <a:ext uri="{FF2B5EF4-FFF2-40B4-BE49-F238E27FC236}">
                  <a16:creationId xmlns:a16="http://schemas.microsoft.com/office/drawing/2014/main" id="{E5D0803F-781B-37C1-C2F5-A1EC8F007264}"/>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sp>
        <p:nvSpPr>
          <p:cNvPr id="70" name="AutoShape 2">
            <a:extLst>
              <a:ext uri="{FF2B5EF4-FFF2-40B4-BE49-F238E27FC236}">
                <a16:creationId xmlns:a16="http://schemas.microsoft.com/office/drawing/2014/main" id="{19CDD76F-4E4B-DB83-63CA-3000093DFE49}"/>
              </a:ext>
            </a:extLst>
          </p:cNvPr>
          <p:cNvSpPr>
            <a:spLocks noChangeAspect="1" noChangeArrowheads="1"/>
          </p:cNvSpPr>
          <p:nvPr/>
        </p:nvSpPr>
        <p:spPr bwMode="auto">
          <a:xfrm flipH="1" flipV="1">
            <a:off x="9296399" y="-89559"/>
            <a:ext cx="5080659" cy="50806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9" name="Group 12">
            <a:extLst>
              <a:ext uri="{FF2B5EF4-FFF2-40B4-BE49-F238E27FC236}">
                <a16:creationId xmlns:a16="http://schemas.microsoft.com/office/drawing/2014/main" id="{84EEB466-07ED-ADC8-C557-29A66F5BD7F7}"/>
              </a:ext>
            </a:extLst>
          </p:cNvPr>
          <p:cNvGrpSpPr/>
          <p:nvPr/>
        </p:nvGrpSpPr>
        <p:grpSpPr>
          <a:xfrm>
            <a:off x="6153556" y="2324100"/>
            <a:ext cx="2840872" cy="5669129"/>
            <a:chOff x="0" y="0"/>
            <a:chExt cx="1138926" cy="1806392"/>
          </a:xfrm>
        </p:grpSpPr>
        <p:sp>
          <p:nvSpPr>
            <p:cNvPr id="11" name="Freeform 13">
              <a:extLst>
                <a:ext uri="{FF2B5EF4-FFF2-40B4-BE49-F238E27FC236}">
                  <a16:creationId xmlns:a16="http://schemas.microsoft.com/office/drawing/2014/main" id="{D2D5EE12-6C33-FE95-E0C3-A6ACECF38F75}"/>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12" name="TextBox 14">
              <a:extLst>
                <a:ext uri="{FF2B5EF4-FFF2-40B4-BE49-F238E27FC236}">
                  <a16:creationId xmlns:a16="http://schemas.microsoft.com/office/drawing/2014/main" id="{D1E7C49D-BDDD-DF95-7BF8-C9D872196503}"/>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pic>
        <p:nvPicPr>
          <p:cNvPr id="13" name="תמונה 12" descr="תמונה שמכילה סימן, לוגו, סמל, סרט מצויר&#10;&#10;התיאור נוצר באופן אוטומטי">
            <a:extLst>
              <a:ext uri="{FF2B5EF4-FFF2-40B4-BE49-F238E27FC236}">
                <a16:creationId xmlns:a16="http://schemas.microsoft.com/office/drawing/2014/main" id="{3601FD4C-AB7C-2515-D3F0-7A0A562CFD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29488" y="2784821"/>
            <a:ext cx="1978721" cy="2022782"/>
          </a:xfrm>
          <a:prstGeom prst="rect">
            <a:avLst/>
          </a:prstGeom>
        </p:spPr>
      </p:pic>
      <p:sp>
        <p:nvSpPr>
          <p:cNvPr id="14" name="תיבת טקסט 13">
            <a:extLst>
              <a:ext uri="{FF2B5EF4-FFF2-40B4-BE49-F238E27FC236}">
                <a16:creationId xmlns:a16="http://schemas.microsoft.com/office/drawing/2014/main" id="{1CEE3AA1-7CE3-8420-BC42-C0C220CC4665}"/>
              </a:ext>
            </a:extLst>
          </p:cNvPr>
          <p:cNvSpPr txBox="1"/>
          <p:nvPr/>
        </p:nvSpPr>
        <p:spPr>
          <a:xfrm>
            <a:off x="15295415" y="5155601"/>
            <a:ext cx="2789217" cy="2554545"/>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9 שבטים</a:t>
            </a:r>
          </a:p>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 שלוחה-  שלוחת שבט יהודה-בית בפארק</a:t>
            </a:r>
            <a:br>
              <a:rPr lang="en-US"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br>
            <a:endPar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6,920 חניכים/ות</a:t>
            </a:r>
          </a:p>
        </p:txBody>
      </p:sp>
      <p:pic>
        <p:nvPicPr>
          <p:cNvPr id="1032" name="Picture 8">
            <a:extLst>
              <a:ext uri="{FF2B5EF4-FFF2-40B4-BE49-F238E27FC236}">
                <a16:creationId xmlns:a16="http://schemas.microsoft.com/office/drawing/2014/main" id="{C2F6EA2D-6FD5-296D-2562-99BF4B351A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1469" y="2694374"/>
            <a:ext cx="2285046" cy="2285046"/>
          </a:xfrm>
          <a:prstGeom prst="rect">
            <a:avLst/>
          </a:prstGeom>
          <a:noFill/>
          <a:extLst>
            <a:ext uri="{909E8E84-426E-40DD-AFC4-6F175D3DCCD1}">
              <a14:hiddenFill xmlns:a14="http://schemas.microsoft.com/office/drawing/2010/main">
                <a:solidFill>
                  <a:srgbClr val="FFFFFF"/>
                </a:solidFill>
              </a14:hiddenFill>
            </a:ext>
          </a:extLst>
        </p:spPr>
      </p:pic>
      <p:sp>
        <p:nvSpPr>
          <p:cNvPr id="19" name="תיבת טקסט 18">
            <a:extLst>
              <a:ext uri="{FF2B5EF4-FFF2-40B4-BE49-F238E27FC236}">
                <a16:creationId xmlns:a16="http://schemas.microsoft.com/office/drawing/2014/main" id="{EA6BF843-9353-1D85-CCD4-08634FE233B5}"/>
              </a:ext>
            </a:extLst>
          </p:cNvPr>
          <p:cNvSpPr txBox="1"/>
          <p:nvPr/>
        </p:nvSpPr>
        <p:spPr>
          <a:xfrm>
            <a:off x="4180114" y="5914055"/>
            <a:ext cx="10189028" cy="369332"/>
          </a:xfrm>
          <a:prstGeom prst="rect">
            <a:avLst/>
          </a:prstGeom>
          <a:noFill/>
        </p:spPr>
        <p:txBody>
          <a:bodyPr wrap="square">
            <a:spAutoFit/>
          </a:bodyPr>
          <a:lstStyle/>
          <a:p>
            <a:endParaRPr lang="he-IL"/>
          </a:p>
        </p:txBody>
      </p:sp>
      <p:pic>
        <p:nvPicPr>
          <p:cNvPr id="20" name="Drawing 0">
            <a:extLst>
              <a:ext uri="{FF2B5EF4-FFF2-40B4-BE49-F238E27FC236}">
                <a16:creationId xmlns:a16="http://schemas.microsoft.com/office/drawing/2014/main" id="{39713B92-F1A5-F546-5E71-BD1986D33AD9}"/>
              </a:ext>
            </a:extLst>
          </p:cNvPr>
          <p:cNvPicPr/>
          <p:nvPr/>
        </p:nvPicPr>
        <p:blipFill>
          <a:blip r:embed="rId14"/>
          <a:stretch>
            <a:fillRect/>
          </a:stretch>
        </p:blipFill>
        <p:spPr>
          <a:xfrm>
            <a:off x="76200" y="2977254"/>
            <a:ext cx="2818793" cy="1774190"/>
          </a:xfrm>
          <a:prstGeom prst="rect">
            <a:avLst/>
          </a:prstGeom>
        </p:spPr>
      </p:pic>
      <p:pic>
        <p:nvPicPr>
          <p:cNvPr id="21" name="תמונה 20">
            <a:extLst>
              <a:ext uri="{FF2B5EF4-FFF2-40B4-BE49-F238E27FC236}">
                <a16:creationId xmlns:a16="http://schemas.microsoft.com/office/drawing/2014/main" id="{48AECF42-1E72-5CFA-8842-D34D87196A2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633052" y="2694374"/>
            <a:ext cx="2203676" cy="2203676"/>
          </a:xfrm>
          <a:prstGeom prst="rect">
            <a:avLst/>
          </a:prstGeom>
          <a:noFill/>
          <a:ln>
            <a:noFill/>
          </a:ln>
        </p:spPr>
      </p:pic>
      <p:sp>
        <p:nvSpPr>
          <p:cNvPr id="22" name="תיבת טקסט 21">
            <a:extLst>
              <a:ext uri="{FF2B5EF4-FFF2-40B4-BE49-F238E27FC236}">
                <a16:creationId xmlns:a16="http://schemas.microsoft.com/office/drawing/2014/main" id="{2D4C019D-6EED-C67B-ECE1-552A77B5C6E9}"/>
              </a:ext>
            </a:extLst>
          </p:cNvPr>
          <p:cNvSpPr txBox="1"/>
          <p:nvPr/>
        </p:nvSpPr>
        <p:spPr>
          <a:xfrm>
            <a:off x="9192232" y="5083713"/>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14 שבטים</a:t>
            </a:r>
          </a:p>
          <a:p>
            <a:pPr algn="r"/>
            <a:r>
              <a:rPr lang="he-IL" sz="2000" b="1" dirty="0">
                <a:solidFill>
                  <a:schemeClr val="bg1"/>
                </a:solidFill>
                <a:latin typeface="Assistant" pitchFamily="2" charset="-79"/>
                <a:cs typeface="Assistant" pitchFamily="2" charset="-79"/>
              </a:rPr>
              <a:t>1 שבט עדה – שבט מעוז בראשון לציון</a:t>
            </a:r>
            <a:br>
              <a:rPr lang="en-US" sz="2000" b="1" dirty="0">
                <a:solidFill>
                  <a:schemeClr val="bg1"/>
                </a:solidFill>
                <a:latin typeface="Assistant" pitchFamily="2" charset="-79"/>
                <a:cs typeface="Assistant" pitchFamily="2" charset="-79"/>
              </a:rPr>
            </a:br>
            <a:r>
              <a:rPr lang="he-IL" sz="2000" b="1" dirty="0">
                <a:solidFill>
                  <a:schemeClr val="bg1"/>
                </a:solidFill>
                <a:latin typeface="Assistant" pitchFamily="2" charset="-79"/>
                <a:cs typeface="Assistant" pitchFamily="2" charset="-79"/>
              </a:rPr>
              <a:t>2 שבטי צופי ים</a:t>
            </a:r>
          </a:p>
          <a:p>
            <a:pPr algn="r"/>
            <a:r>
              <a:rPr lang="he-IL" sz="2000" b="1" dirty="0">
                <a:solidFill>
                  <a:schemeClr val="bg1"/>
                </a:solidFill>
                <a:latin typeface="Assistant" pitchFamily="2" charset="-79"/>
                <a:cs typeface="Assistant" pitchFamily="2" charset="-79"/>
              </a:rPr>
              <a:t>2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5,262 חניכים/ות</a:t>
            </a:r>
          </a:p>
        </p:txBody>
      </p:sp>
      <p:sp>
        <p:nvSpPr>
          <p:cNvPr id="26" name="תיבת טקסט 25">
            <a:extLst>
              <a:ext uri="{FF2B5EF4-FFF2-40B4-BE49-F238E27FC236}">
                <a16:creationId xmlns:a16="http://schemas.microsoft.com/office/drawing/2014/main" id="{B0A0E50A-417B-B648-8A45-3D1FEC185B2C}"/>
              </a:ext>
            </a:extLst>
          </p:cNvPr>
          <p:cNvSpPr txBox="1"/>
          <p:nvPr/>
        </p:nvSpPr>
        <p:spPr>
          <a:xfrm>
            <a:off x="6059915" y="4991100"/>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13 שבטים</a:t>
            </a:r>
            <a:br>
              <a:rPr lang="en-US"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b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 שבט צופי ים</a:t>
            </a:r>
          </a:p>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 </a:t>
            </a:r>
            <a:r>
              <a:rPr lang="he-IL" sz="2000" b="1" dirty="0">
                <a:solidFill>
                  <a:schemeClr val="bg1"/>
                </a:solidFill>
                <a:latin typeface="Assistant" pitchFamily="2" charset="-79"/>
                <a:cs typeface="Assistant" pitchFamily="2" charset="-79"/>
              </a:rPr>
              <a:t>קומונות רעים</a:t>
            </a:r>
            <a:endPar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endPar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7,658 חניכים/ות</a:t>
            </a:r>
          </a:p>
        </p:txBody>
      </p:sp>
      <p:sp>
        <p:nvSpPr>
          <p:cNvPr id="27" name="תיבת טקסט 26">
            <a:extLst>
              <a:ext uri="{FF2B5EF4-FFF2-40B4-BE49-F238E27FC236}">
                <a16:creationId xmlns:a16="http://schemas.microsoft.com/office/drawing/2014/main" id="{B65A9A32-367F-6C86-2F58-7DAF2C90B1E0}"/>
              </a:ext>
            </a:extLst>
          </p:cNvPr>
          <p:cNvSpPr txBox="1"/>
          <p:nvPr/>
        </p:nvSpPr>
        <p:spPr>
          <a:xfrm>
            <a:off x="4873" y="5068549"/>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21 שבטים</a:t>
            </a:r>
          </a:p>
          <a:p>
            <a:pPr algn="r"/>
            <a:r>
              <a:rPr lang="he-IL" sz="2000" b="1" dirty="0">
                <a:solidFill>
                  <a:schemeClr val="bg1"/>
                </a:solidFill>
                <a:latin typeface="Assistant" pitchFamily="2" charset="-79"/>
                <a:cs typeface="Assistant" pitchFamily="2" charset="-79"/>
              </a:rPr>
              <a:t>1 שבט מעורב דתיים וחילוניים</a:t>
            </a:r>
          </a:p>
          <a:p>
            <a:pPr algn="r"/>
            <a:r>
              <a:rPr lang="he-IL" sz="2000" b="1" dirty="0">
                <a:solidFill>
                  <a:schemeClr val="bg1"/>
                </a:solidFill>
                <a:latin typeface="Assistant" pitchFamily="2" charset="-79"/>
                <a:cs typeface="Assistant" pitchFamily="2" charset="-79"/>
              </a:rPr>
              <a:t>2 שבטי צופי ים</a:t>
            </a:r>
            <a:endParaRPr lang="en-US" sz="2000" b="1" dirty="0">
              <a:solidFill>
                <a:schemeClr val="bg1"/>
              </a:solidFill>
              <a:latin typeface="Assistant" pitchFamily="2" charset="-79"/>
              <a:cs typeface="Assistant" pitchFamily="2" charset="-79"/>
            </a:endParaRPr>
          </a:p>
          <a:p>
            <a:pPr algn="r"/>
            <a:r>
              <a:rPr lang="he-IL" sz="2000" b="1" dirty="0">
                <a:solidFill>
                  <a:schemeClr val="bg1"/>
                </a:solidFill>
                <a:latin typeface="Assistant" pitchFamily="2" charset="-79"/>
                <a:cs typeface="Assistant" pitchFamily="2" charset="-79"/>
              </a:rPr>
              <a:t>3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11,179 חניכים/ות</a:t>
            </a:r>
          </a:p>
        </p:txBody>
      </p:sp>
      <p:pic>
        <p:nvPicPr>
          <p:cNvPr id="49" name="תמונה 48" descr="תמונה שמכילה סימן, סמל, טקסט, סרט מצויר&#10;&#10;התיאור נוצר באופן אוטומטי">
            <a:extLst>
              <a:ext uri="{FF2B5EF4-FFF2-40B4-BE49-F238E27FC236}">
                <a16:creationId xmlns:a16="http://schemas.microsoft.com/office/drawing/2014/main" id="{B3F9B6FC-94D1-358D-2717-63E3086521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326323" y="2560379"/>
            <a:ext cx="2650050" cy="2650050"/>
          </a:xfrm>
          <a:prstGeom prst="rect">
            <a:avLst/>
          </a:prstGeom>
        </p:spPr>
      </p:pic>
      <p:sp>
        <p:nvSpPr>
          <p:cNvPr id="50" name="תיבת טקסט 49">
            <a:extLst>
              <a:ext uri="{FF2B5EF4-FFF2-40B4-BE49-F238E27FC236}">
                <a16:creationId xmlns:a16="http://schemas.microsoft.com/office/drawing/2014/main" id="{7EBDF374-AF47-6EC6-81EC-E6B74861DD72}"/>
              </a:ext>
            </a:extLst>
          </p:cNvPr>
          <p:cNvSpPr txBox="1"/>
          <p:nvPr/>
        </p:nvSpPr>
        <p:spPr>
          <a:xfrm>
            <a:off x="12187156" y="5091876"/>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10 שבטים</a:t>
            </a:r>
            <a:br>
              <a:rPr lang="en-US" sz="2000" b="1" dirty="0">
                <a:solidFill>
                  <a:schemeClr val="bg1"/>
                </a:solidFill>
                <a:latin typeface="Assistant" pitchFamily="2" charset="-79"/>
                <a:cs typeface="Assistant" pitchFamily="2" charset="-79"/>
              </a:rPr>
            </a:br>
            <a:r>
              <a:rPr lang="he-IL" sz="2000" b="1" dirty="0">
                <a:solidFill>
                  <a:schemeClr val="bg1"/>
                </a:solidFill>
                <a:latin typeface="Assistant" pitchFamily="2" charset="-79"/>
                <a:cs typeface="Assistant" pitchFamily="2" charset="-79"/>
              </a:rPr>
              <a:t>2 שלוחות – שלוחת ראשונים בפתח תקווה, השנה תוקם שלוחה לשבט להב בשערי תקווה</a:t>
            </a:r>
          </a:p>
          <a:p>
            <a:pPr algn="r"/>
            <a:r>
              <a:rPr lang="he-IL" sz="2000" b="1" dirty="0">
                <a:solidFill>
                  <a:schemeClr val="bg1"/>
                </a:solidFill>
                <a:latin typeface="Assistant" pitchFamily="2" charset="-79"/>
                <a:cs typeface="Assistant" pitchFamily="2" charset="-79"/>
              </a:rPr>
              <a:t>2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5,262 חניכים/ות</a:t>
            </a:r>
          </a:p>
        </p:txBody>
      </p:sp>
      <p:sp>
        <p:nvSpPr>
          <p:cNvPr id="51" name="תיבת טקסט 50">
            <a:extLst>
              <a:ext uri="{FF2B5EF4-FFF2-40B4-BE49-F238E27FC236}">
                <a16:creationId xmlns:a16="http://schemas.microsoft.com/office/drawing/2014/main" id="{34B1C856-383B-1053-0EA5-6002E0E0F540}"/>
              </a:ext>
            </a:extLst>
          </p:cNvPr>
          <p:cNvSpPr txBox="1"/>
          <p:nvPr/>
        </p:nvSpPr>
        <p:spPr>
          <a:xfrm>
            <a:off x="3089050" y="5064635"/>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8 שבטים</a:t>
            </a:r>
            <a:endParaRPr lang="en-US"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2 </a:t>
            </a:r>
            <a:r>
              <a:rPr lang="he-IL" sz="2000" b="1" dirty="0">
                <a:solidFill>
                  <a:schemeClr val="bg1"/>
                </a:solidFill>
                <a:latin typeface="Assistant" pitchFamily="2" charset="-79"/>
                <a:cs typeface="Assistant" pitchFamily="2" charset="-79"/>
              </a:rPr>
              <a:t>קומונות רעים</a:t>
            </a:r>
            <a:endPar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br>
              <a:rPr lang="en-US"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br>
            <a:endParaRPr lang="en-US"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5,000 חניכים/ות</a:t>
            </a:r>
          </a:p>
        </p:txBody>
      </p:sp>
      <p:sp>
        <p:nvSpPr>
          <p:cNvPr id="17" name="AutoShape 4">
            <a:extLst>
              <a:ext uri="{FF2B5EF4-FFF2-40B4-BE49-F238E27FC236}">
                <a16:creationId xmlns:a16="http://schemas.microsoft.com/office/drawing/2014/main" id="{6DB5F691-7F3A-6046-C984-E062D524EC5E}"/>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8" name="תמונה 27" descr="תמונה שמכילה סימן, לוגו, תג, סמל&#10;&#10;התיאור נוצר באופן אוטומטי">
            <a:extLst>
              <a:ext uri="{FF2B5EF4-FFF2-40B4-BE49-F238E27FC236}">
                <a16:creationId xmlns:a16="http://schemas.microsoft.com/office/drawing/2014/main" id="{602112D0-8B07-C319-BE27-E71F45D116BB}"/>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600" b="99800" l="600" r="99600">
                        <a14:foregroundMark x1="92880" y1="23970" x2="93073" y2="24499"/>
                        <a14:foregroundMark x1="93259" y1="23776" x2="93445" y2="24333"/>
                        <a14:foregroundMark x1="2503" y1="41984" x2="2600" y2="40400"/>
                        <a14:foregroundMark x1="38600" y1="4400" x2="53800" y2="2600"/>
                        <a14:foregroundMark x1="53800" y1="2600" x2="63800" y2="4400"/>
                        <a14:foregroundMark x1="3000" y1="53200" x2="3000" y2="53200"/>
                        <a14:foregroundMark x1="2600" y1="49800" x2="2600" y2="49800"/>
                        <a14:foregroundMark x1="600" y1="48800" x2="3000" y2="56600"/>
                        <a14:foregroundMark x1="47451" y1="98649" x2="51600" y2="99600"/>
                        <a14:foregroundMark x1="42000" y1="97400" x2="45659" y2="98239"/>
                        <a14:foregroundMark x1="87560" y1="80322" x2="91344" y2="76495"/>
                        <a14:foregroundMark x1="84911" y1="83000" x2="86449" y2="81445"/>
                        <a14:foregroundMark x1="77000" y1="91000" x2="84911" y2="83000"/>
                        <a14:foregroundMark x1="97356" y1="40758" x2="97000" y2="39800"/>
                        <a14:foregroundMark x1="88600" y1="79000" x2="91449" y2="76229"/>
                        <a14:foregroundMark x1="91800" y1="74400" x2="93184" y2="70050"/>
                        <a14:foregroundMark x1="93400" y1="71247" x2="93400" y2="70058"/>
                        <a14:foregroundMark x1="90000" y1="75200" x2="93750" y2="70069"/>
                        <a14:foregroundMark x1="93314" y1="71468" x2="92200" y2="73200"/>
                        <a14:backgroundMark x1="1400" y1="65000" x2="3000" y2="76600"/>
                        <a14:backgroundMark x1="3000" y1="76600" x2="20400" y2="94000"/>
                        <a14:backgroundMark x1="20400" y1="94000" x2="29000" y2="99400"/>
                        <a14:backgroundMark x1="29000" y1="99400" x2="3200" y2="71800"/>
                        <a14:backgroundMark x1="3200" y1="71800" x2="1600" y2="67400"/>
                        <a14:backgroundMark x1="52026" y1="99026" x2="62600" y2="99800"/>
                        <a14:backgroundMark x1="29800" y1="97400" x2="41371" y2="98247"/>
                        <a14:backgroundMark x1="32800" y1="3000" x2="39967" y2="2091"/>
                        <a14:backgroundMark x1="64226" y1="3806" x2="77400" y2="5800"/>
                        <a14:backgroundMark x1="77400" y1="5800" x2="88400" y2="14400"/>
                        <a14:backgroundMark x1="88400" y1="14400" x2="93600" y2="23600"/>
                        <a14:backgroundMark x1="1156" y1="57150" x2="1200" y2="61400"/>
                        <a14:backgroundMark x1="1000" y1="42000" x2="1068" y2="48660"/>
                        <a14:backgroundMark x1="92400" y1="24800" x2="97000" y2="34400"/>
                        <a14:backgroundMark x1="99046" y1="61810" x2="99000" y2="61200"/>
                        <a14:backgroundMark x1="98797" y1="58477" x2="98916" y2="60076"/>
                        <a14:backgroundMark x1="97509" y1="41217" x2="97617" y2="42665"/>
                        <a14:backgroundMark x1="97000" y1="34400" x2="97489" y2="40957"/>
                        <a14:backgroundMark x1="77210" y1="90504" x2="68800" y2="98000"/>
                        <a14:backgroundMark x1="68800" y1="98000" x2="65800" y2="99600"/>
                        <a14:backgroundMark x1="91400" y1="78600" x2="94289" y2="75192"/>
                        <a14:backgroundMark x1="94943" y1="74767" x2="94600" y2="75200"/>
                        <a14:backgroundMark x1="99400" y1="64800" x2="99400" y2="64600"/>
                        <a14:backgroundMark x1="92400" y1="73800" x2="98400" y2="64800"/>
                        <a14:backgroundMark x1="98400" y1="64800" x2="98600" y2="64200"/>
                        <a14:backgroundMark x1="88000" y1="83000" x2="88000" y2="83000"/>
                        <a14:backgroundMark x1="89400" y1="81600" x2="88400" y2="82800"/>
                        <a14:backgroundMark x1="44800" y1="99400" x2="46600" y2="99800"/>
                        <a14:backgroundMark x1="98600" y1="40800" x2="97600" y2="70200"/>
                      </a14:backgroundRemoval>
                    </a14:imgEffect>
                  </a14:imgLayer>
                </a14:imgProps>
              </a:ext>
              <a:ext uri="{28A0092B-C50C-407E-A947-70E740481C1C}">
                <a14:useLocalDpi xmlns:a14="http://schemas.microsoft.com/office/drawing/2010/main" val="0"/>
              </a:ext>
            </a:extLst>
          </a:blip>
          <a:stretch>
            <a:fillRect/>
          </a:stretch>
        </p:blipFill>
        <p:spPr>
          <a:xfrm>
            <a:off x="3558389" y="2784821"/>
            <a:ext cx="2013856" cy="2013856"/>
          </a:xfrm>
          <a:prstGeom prst="rect">
            <a:avLst/>
          </a:prstGeom>
        </p:spPr>
      </p:pic>
    </p:spTree>
    <p:extLst>
      <p:ext uri="{BB962C8B-B14F-4D97-AF65-F5344CB8AC3E}">
        <p14:creationId xmlns:p14="http://schemas.microsoft.com/office/powerpoint/2010/main" val="281226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796B"/>
        </a:solidFill>
        <a:effectLst/>
      </p:bgPr>
    </p:bg>
    <p:spTree>
      <p:nvGrpSpPr>
        <p:cNvPr id="1" name=""/>
        <p:cNvGrpSpPr/>
        <p:nvPr/>
      </p:nvGrpSpPr>
      <p:grpSpPr>
        <a:xfrm>
          <a:off x="0" y="0"/>
          <a:ext cx="0" cy="0"/>
          <a:chOff x="0" y="0"/>
          <a:chExt cx="0" cy="0"/>
        </a:xfrm>
      </p:grpSpPr>
      <p:sp>
        <p:nvSpPr>
          <p:cNvPr id="2" name="Freeform 2"/>
          <p:cNvSpPr/>
          <p:nvPr/>
        </p:nvSpPr>
        <p:spPr>
          <a:xfrm>
            <a:off x="-907631" y="-569392"/>
            <a:ext cx="2307113" cy="2093705"/>
          </a:xfrm>
          <a:custGeom>
            <a:avLst/>
            <a:gdLst/>
            <a:ahLst/>
            <a:cxnLst/>
            <a:rect l="l" t="t" r="r" b="b"/>
            <a:pathLst>
              <a:path w="2307113" h="2093705">
                <a:moveTo>
                  <a:pt x="0" y="0"/>
                </a:moveTo>
                <a:lnTo>
                  <a:pt x="2307113" y="0"/>
                </a:lnTo>
                <a:lnTo>
                  <a:pt x="2307113" y="2093705"/>
                </a:lnTo>
                <a:lnTo>
                  <a:pt x="0" y="209370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1357560" flipV="1">
            <a:off x="227754" y="9136784"/>
            <a:ext cx="2343456" cy="1174400"/>
          </a:xfrm>
          <a:custGeom>
            <a:avLst/>
            <a:gdLst/>
            <a:ahLst/>
            <a:cxnLst/>
            <a:rect l="l" t="t" r="r" b="b"/>
            <a:pathLst>
              <a:path w="2343456" h="1174400">
                <a:moveTo>
                  <a:pt x="0" y="1174400"/>
                </a:moveTo>
                <a:lnTo>
                  <a:pt x="2343456" y="1174400"/>
                </a:lnTo>
                <a:lnTo>
                  <a:pt x="2343456" y="0"/>
                </a:lnTo>
                <a:lnTo>
                  <a:pt x="0" y="0"/>
                </a:lnTo>
                <a:lnTo>
                  <a:pt x="0" y="1174400"/>
                </a:lnTo>
                <a:close/>
              </a:path>
            </a:pathLst>
          </a:custGeom>
          <a:blipFill>
            <a:blip r:embed="rId4">
              <a:alphaModFix amt="9999"/>
              <a:extLst>
                <a:ext uri="{96DAC541-7B7A-43D3-8B79-37D633B846F1}">
                  <asvg:svgBlip xmlns:asvg="http://schemas.microsoft.com/office/drawing/2016/SVG/main" r:embed="rId5"/>
                </a:ext>
              </a:extLst>
            </a:blip>
            <a:stretch>
              <a:fillRect b="-72855"/>
            </a:stretch>
          </a:blipFill>
          <a:ln cap="sq">
            <a:noFill/>
            <a:prstDash val="solid"/>
            <a:miter/>
          </a:ln>
        </p:spPr>
        <p:txBody>
          <a:bodyPr/>
          <a:lstStyle/>
          <a:p>
            <a:endParaRPr lang="he-IL"/>
          </a:p>
        </p:txBody>
      </p:sp>
      <p:sp>
        <p:nvSpPr>
          <p:cNvPr id="4" name="Freeform 4"/>
          <p:cNvSpPr/>
          <p:nvPr/>
        </p:nvSpPr>
        <p:spPr>
          <a:xfrm rot="9576267" flipV="1">
            <a:off x="-570804" y="7898401"/>
            <a:ext cx="2343456" cy="1174400"/>
          </a:xfrm>
          <a:custGeom>
            <a:avLst/>
            <a:gdLst/>
            <a:ahLst/>
            <a:cxnLst/>
            <a:rect l="l" t="t" r="r" b="b"/>
            <a:pathLst>
              <a:path w="2343456" h="1174400">
                <a:moveTo>
                  <a:pt x="0" y="1174400"/>
                </a:moveTo>
                <a:lnTo>
                  <a:pt x="2343456" y="1174400"/>
                </a:lnTo>
                <a:lnTo>
                  <a:pt x="2343456" y="0"/>
                </a:lnTo>
                <a:lnTo>
                  <a:pt x="0" y="0"/>
                </a:lnTo>
                <a:lnTo>
                  <a:pt x="0" y="1174400"/>
                </a:lnTo>
                <a:close/>
              </a:path>
            </a:pathLst>
          </a:custGeom>
          <a:blipFill>
            <a:blip r:embed="rId4">
              <a:alphaModFix amt="9999"/>
              <a:extLst>
                <a:ext uri="{96DAC541-7B7A-43D3-8B79-37D633B846F1}">
                  <asvg:svgBlip xmlns:asvg="http://schemas.microsoft.com/office/drawing/2016/SVG/main" r:embed="rId5"/>
                </a:ext>
              </a:extLst>
            </a:blip>
            <a:stretch>
              <a:fillRect b="-72855"/>
            </a:stretch>
          </a:blipFill>
          <a:ln cap="sq">
            <a:noFill/>
            <a:prstDash val="solid"/>
            <a:miter/>
          </a:ln>
        </p:spPr>
        <p:txBody>
          <a:bodyPr/>
          <a:lstStyle/>
          <a:p>
            <a:endParaRPr lang="he-IL"/>
          </a:p>
        </p:txBody>
      </p:sp>
      <p:sp>
        <p:nvSpPr>
          <p:cNvPr id="5" name="Freeform 5"/>
          <p:cNvSpPr/>
          <p:nvPr/>
        </p:nvSpPr>
        <p:spPr>
          <a:xfrm>
            <a:off x="16135284" y="8815597"/>
            <a:ext cx="3329907" cy="2942805"/>
          </a:xfrm>
          <a:custGeom>
            <a:avLst/>
            <a:gdLst/>
            <a:ahLst/>
            <a:cxnLst/>
            <a:rect l="l" t="t" r="r" b="b"/>
            <a:pathLst>
              <a:path w="3329907" h="2942805">
                <a:moveTo>
                  <a:pt x="0" y="0"/>
                </a:moveTo>
                <a:lnTo>
                  <a:pt x="3329907" y="0"/>
                </a:lnTo>
                <a:lnTo>
                  <a:pt x="3329907" y="2942806"/>
                </a:lnTo>
                <a:lnTo>
                  <a:pt x="0" y="2942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Freeform 6"/>
          <p:cNvSpPr/>
          <p:nvPr/>
        </p:nvSpPr>
        <p:spPr>
          <a:xfrm>
            <a:off x="16718849" y="338818"/>
            <a:ext cx="1379764" cy="1379764"/>
          </a:xfrm>
          <a:custGeom>
            <a:avLst/>
            <a:gdLst/>
            <a:ahLst/>
            <a:cxnLst/>
            <a:rect l="l" t="t" r="r" b="b"/>
            <a:pathLst>
              <a:path w="1379764" h="1379764">
                <a:moveTo>
                  <a:pt x="0" y="0"/>
                </a:moveTo>
                <a:lnTo>
                  <a:pt x="1379765" y="0"/>
                </a:lnTo>
                <a:lnTo>
                  <a:pt x="1379765" y="1379764"/>
                </a:lnTo>
                <a:lnTo>
                  <a:pt x="0" y="13797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7" name="Freeform 7"/>
          <p:cNvSpPr/>
          <p:nvPr/>
        </p:nvSpPr>
        <p:spPr>
          <a:xfrm>
            <a:off x="11752154" y="865937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8" name="תיבת טקסט 7">
            <a:extLst>
              <a:ext uri="{FF2B5EF4-FFF2-40B4-BE49-F238E27FC236}">
                <a16:creationId xmlns:a16="http://schemas.microsoft.com/office/drawing/2014/main" id="{6576FE8B-2104-5742-B634-809EAE9B3A35}"/>
              </a:ext>
            </a:extLst>
          </p:cNvPr>
          <p:cNvSpPr txBox="1"/>
          <p:nvPr/>
        </p:nvSpPr>
        <p:spPr>
          <a:xfrm>
            <a:off x="6740479" y="338818"/>
            <a:ext cx="12015597" cy="1631216"/>
          </a:xfrm>
          <a:prstGeom prst="rect">
            <a:avLst/>
          </a:prstGeom>
          <a:noFill/>
        </p:spPr>
        <p:txBody>
          <a:bodyPr wrap="square">
            <a:spAutoFit/>
          </a:bodyPr>
          <a:lstStyle/>
          <a:p>
            <a:pPr algn="ctr"/>
            <a:r>
              <a:rPr lang="he-IL" sz="10000">
                <a:ln w="0"/>
                <a:solidFill>
                  <a:schemeClr val="bg1"/>
                </a:solidFill>
                <a:effectLst>
                  <a:outerShdw blurRad="38100" dist="19050" dir="2700000" algn="tl" rotWithShape="0">
                    <a:schemeClr val="dk1">
                      <a:alpha val="40000"/>
                    </a:schemeClr>
                  </a:outerShdw>
                </a:effectLst>
                <a:latin typeface="Assistant ExtraBold" pitchFamily="2" charset="-79"/>
                <a:cs typeface="Assistant ExtraBold" pitchFamily="2" charset="-79"/>
              </a:rPr>
              <a:t>המרחב שלנו</a:t>
            </a:r>
            <a:endParaRPr lang="he-IL" sz="10000" b="0" cap="none" spc="0">
              <a:ln w="0"/>
              <a:solidFill>
                <a:schemeClr val="bg1"/>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grpSp>
        <p:nvGrpSpPr>
          <p:cNvPr id="42" name="Group 12">
            <a:extLst>
              <a:ext uri="{FF2B5EF4-FFF2-40B4-BE49-F238E27FC236}">
                <a16:creationId xmlns:a16="http://schemas.microsoft.com/office/drawing/2014/main" id="{C9BB83FD-231C-F6F0-F359-D83CBB310F2B}"/>
              </a:ext>
            </a:extLst>
          </p:cNvPr>
          <p:cNvGrpSpPr/>
          <p:nvPr/>
        </p:nvGrpSpPr>
        <p:grpSpPr>
          <a:xfrm>
            <a:off x="4572000" y="2308935"/>
            <a:ext cx="2840872" cy="5669129"/>
            <a:chOff x="0" y="0"/>
            <a:chExt cx="1138926" cy="1806392"/>
          </a:xfrm>
        </p:grpSpPr>
        <p:sp>
          <p:nvSpPr>
            <p:cNvPr id="43" name="Freeform 13">
              <a:extLst>
                <a:ext uri="{FF2B5EF4-FFF2-40B4-BE49-F238E27FC236}">
                  <a16:creationId xmlns:a16="http://schemas.microsoft.com/office/drawing/2014/main" id="{5B0CC47C-773D-D1E9-81EA-8614E7401689}"/>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44" name="TextBox 14">
              <a:extLst>
                <a:ext uri="{FF2B5EF4-FFF2-40B4-BE49-F238E27FC236}">
                  <a16:creationId xmlns:a16="http://schemas.microsoft.com/office/drawing/2014/main" id="{DB6A7ACC-16C3-9826-C27E-FE1D4E39839D}"/>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45" name="Group 12">
            <a:extLst>
              <a:ext uri="{FF2B5EF4-FFF2-40B4-BE49-F238E27FC236}">
                <a16:creationId xmlns:a16="http://schemas.microsoft.com/office/drawing/2014/main" id="{CDFBD042-F8DD-BCA8-7D9B-205F3E5EA410}"/>
              </a:ext>
            </a:extLst>
          </p:cNvPr>
          <p:cNvGrpSpPr/>
          <p:nvPr/>
        </p:nvGrpSpPr>
        <p:grpSpPr>
          <a:xfrm>
            <a:off x="1219200" y="2321037"/>
            <a:ext cx="2840872" cy="5669129"/>
            <a:chOff x="0" y="0"/>
            <a:chExt cx="1138926" cy="1806392"/>
          </a:xfrm>
        </p:grpSpPr>
        <p:sp>
          <p:nvSpPr>
            <p:cNvPr id="46" name="Freeform 13">
              <a:extLst>
                <a:ext uri="{FF2B5EF4-FFF2-40B4-BE49-F238E27FC236}">
                  <a16:creationId xmlns:a16="http://schemas.microsoft.com/office/drawing/2014/main" id="{9CD82D32-A55F-8887-8F75-211B237412FF}"/>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47" name="TextBox 14">
              <a:extLst>
                <a:ext uri="{FF2B5EF4-FFF2-40B4-BE49-F238E27FC236}">
                  <a16:creationId xmlns:a16="http://schemas.microsoft.com/office/drawing/2014/main" id="{659E25AD-89B3-973F-8F93-9AC00551AD5C}"/>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57" name="Group 12">
            <a:extLst>
              <a:ext uri="{FF2B5EF4-FFF2-40B4-BE49-F238E27FC236}">
                <a16:creationId xmlns:a16="http://schemas.microsoft.com/office/drawing/2014/main" id="{C8CAEE1D-1C28-C120-8D8C-DA7C6C1E68B7}"/>
              </a:ext>
            </a:extLst>
          </p:cNvPr>
          <p:cNvGrpSpPr/>
          <p:nvPr/>
        </p:nvGrpSpPr>
        <p:grpSpPr>
          <a:xfrm>
            <a:off x="11272157" y="2308935"/>
            <a:ext cx="2840872" cy="5669129"/>
            <a:chOff x="0" y="0"/>
            <a:chExt cx="1138926" cy="1806392"/>
          </a:xfrm>
        </p:grpSpPr>
        <p:sp>
          <p:nvSpPr>
            <p:cNvPr id="58" name="Freeform 13">
              <a:extLst>
                <a:ext uri="{FF2B5EF4-FFF2-40B4-BE49-F238E27FC236}">
                  <a16:creationId xmlns:a16="http://schemas.microsoft.com/office/drawing/2014/main" id="{BC0E9E6E-8428-2979-7046-5AE99CEBDED1}"/>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59" name="TextBox 14">
              <a:extLst>
                <a:ext uri="{FF2B5EF4-FFF2-40B4-BE49-F238E27FC236}">
                  <a16:creationId xmlns:a16="http://schemas.microsoft.com/office/drawing/2014/main" id="{DD8DD9FD-9448-F791-D497-BDF410A86677}"/>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60" name="Group 12">
            <a:extLst>
              <a:ext uri="{FF2B5EF4-FFF2-40B4-BE49-F238E27FC236}">
                <a16:creationId xmlns:a16="http://schemas.microsoft.com/office/drawing/2014/main" id="{D18831C6-FC3D-58F7-2B96-88096A2D5232}"/>
              </a:ext>
            </a:extLst>
          </p:cNvPr>
          <p:cNvGrpSpPr/>
          <p:nvPr/>
        </p:nvGrpSpPr>
        <p:grpSpPr>
          <a:xfrm>
            <a:off x="7919357" y="2321037"/>
            <a:ext cx="2840872" cy="5669129"/>
            <a:chOff x="0" y="0"/>
            <a:chExt cx="1138926" cy="1806392"/>
          </a:xfrm>
        </p:grpSpPr>
        <p:sp>
          <p:nvSpPr>
            <p:cNvPr id="61" name="Freeform 13">
              <a:extLst>
                <a:ext uri="{FF2B5EF4-FFF2-40B4-BE49-F238E27FC236}">
                  <a16:creationId xmlns:a16="http://schemas.microsoft.com/office/drawing/2014/main" id="{5D4496EA-43B5-B54F-4EB1-37B4F28BA264}"/>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62" name="TextBox 14">
              <a:extLst>
                <a:ext uri="{FF2B5EF4-FFF2-40B4-BE49-F238E27FC236}">
                  <a16:creationId xmlns:a16="http://schemas.microsoft.com/office/drawing/2014/main" id="{F1C9E529-0F93-6D03-0D5E-144D2331D216}"/>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grpSp>
        <p:nvGrpSpPr>
          <p:cNvPr id="63" name="Group 12">
            <a:extLst>
              <a:ext uri="{FF2B5EF4-FFF2-40B4-BE49-F238E27FC236}">
                <a16:creationId xmlns:a16="http://schemas.microsoft.com/office/drawing/2014/main" id="{74D8A593-D69D-DDF5-7225-8410EA643BC1}"/>
              </a:ext>
            </a:extLst>
          </p:cNvPr>
          <p:cNvGrpSpPr/>
          <p:nvPr/>
        </p:nvGrpSpPr>
        <p:grpSpPr>
          <a:xfrm>
            <a:off x="14551530" y="2249148"/>
            <a:ext cx="2840872" cy="5669129"/>
            <a:chOff x="0" y="0"/>
            <a:chExt cx="1138926" cy="1806392"/>
          </a:xfrm>
        </p:grpSpPr>
        <p:sp>
          <p:nvSpPr>
            <p:cNvPr id="64" name="Freeform 13">
              <a:extLst>
                <a:ext uri="{FF2B5EF4-FFF2-40B4-BE49-F238E27FC236}">
                  <a16:creationId xmlns:a16="http://schemas.microsoft.com/office/drawing/2014/main" id="{AF6113F4-7133-DEF0-DD6B-21167112C3D0}"/>
                </a:ext>
              </a:extLst>
            </p:cNvPr>
            <p:cNvSpPr/>
            <p:nvPr/>
          </p:nvSpPr>
          <p:spPr>
            <a:xfrm>
              <a:off x="0" y="0"/>
              <a:ext cx="1138926" cy="1806392"/>
            </a:xfrm>
            <a:custGeom>
              <a:avLst/>
              <a:gdLst/>
              <a:ahLst/>
              <a:cxnLst/>
              <a:rect l="l" t="t" r="r" b="b"/>
              <a:pathLst>
                <a:path w="1138926" h="1806392">
                  <a:moveTo>
                    <a:pt x="62661" y="0"/>
                  </a:moveTo>
                  <a:lnTo>
                    <a:pt x="1076265" y="0"/>
                  </a:lnTo>
                  <a:cubicBezTo>
                    <a:pt x="1092884" y="0"/>
                    <a:pt x="1108822" y="6602"/>
                    <a:pt x="1120573" y="18353"/>
                  </a:cubicBezTo>
                  <a:cubicBezTo>
                    <a:pt x="1132324" y="30104"/>
                    <a:pt x="1138926" y="46042"/>
                    <a:pt x="1138926" y="62661"/>
                  </a:cubicBezTo>
                  <a:lnTo>
                    <a:pt x="1138926" y="1743731"/>
                  </a:lnTo>
                  <a:cubicBezTo>
                    <a:pt x="1138926" y="1760350"/>
                    <a:pt x="1132324" y="1776288"/>
                    <a:pt x="1120573" y="1788039"/>
                  </a:cubicBezTo>
                  <a:cubicBezTo>
                    <a:pt x="1108822" y="1799790"/>
                    <a:pt x="1092884" y="1806392"/>
                    <a:pt x="1076265" y="1806392"/>
                  </a:cubicBezTo>
                  <a:lnTo>
                    <a:pt x="62661" y="1806392"/>
                  </a:lnTo>
                  <a:cubicBezTo>
                    <a:pt x="28054" y="1806392"/>
                    <a:pt x="0" y="1778338"/>
                    <a:pt x="0" y="1743731"/>
                  </a:cubicBezTo>
                  <a:lnTo>
                    <a:pt x="0" y="62661"/>
                  </a:lnTo>
                  <a:cubicBezTo>
                    <a:pt x="0" y="28054"/>
                    <a:pt x="28054" y="0"/>
                    <a:pt x="62661" y="0"/>
                  </a:cubicBezTo>
                  <a:close/>
                </a:path>
              </a:pathLst>
            </a:custGeom>
            <a:solidFill>
              <a:srgbClr val="3C958A"/>
            </a:solidFill>
          </p:spPr>
          <p:txBody>
            <a:bodyPr/>
            <a:lstStyle/>
            <a:p>
              <a:endParaRPr lang="he-IL"/>
            </a:p>
          </p:txBody>
        </p:sp>
        <p:sp>
          <p:nvSpPr>
            <p:cNvPr id="65" name="TextBox 14">
              <a:extLst>
                <a:ext uri="{FF2B5EF4-FFF2-40B4-BE49-F238E27FC236}">
                  <a16:creationId xmlns:a16="http://schemas.microsoft.com/office/drawing/2014/main" id="{E5D0803F-781B-37C1-C2F5-A1EC8F007264}"/>
                </a:ext>
              </a:extLst>
            </p:cNvPr>
            <p:cNvSpPr txBox="1"/>
            <p:nvPr/>
          </p:nvSpPr>
          <p:spPr>
            <a:xfrm>
              <a:off x="0" y="-38100"/>
              <a:ext cx="1138926" cy="1844492"/>
            </a:xfrm>
            <a:prstGeom prst="rect">
              <a:avLst/>
            </a:prstGeom>
          </p:spPr>
          <p:txBody>
            <a:bodyPr lIns="50800" tIns="50800" rIns="50800" bIns="50800" rtlCol="0" anchor="ctr"/>
            <a:lstStyle/>
            <a:p>
              <a:pPr algn="ctr">
                <a:lnSpc>
                  <a:spcPts val="2885"/>
                </a:lnSpc>
              </a:pPr>
              <a:endParaRPr/>
            </a:p>
          </p:txBody>
        </p:sp>
      </p:grpSp>
      <p:sp>
        <p:nvSpPr>
          <p:cNvPr id="70" name="AutoShape 2">
            <a:extLst>
              <a:ext uri="{FF2B5EF4-FFF2-40B4-BE49-F238E27FC236}">
                <a16:creationId xmlns:a16="http://schemas.microsoft.com/office/drawing/2014/main" id="{19CDD76F-4E4B-DB83-63CA-3000093DFE49}"/>
              </a:ext>
            </a:extLst>
          </p:cNvPr>
          <p:cNvSpPr>
            <a:spLocks noChangeAspect="1" noChangeArrowheads="1"/>
          </p:cNvSpPr>
          <p:nvPr/>
        </p:nvSpPr>
        <p:spPr bwMode="auto">
          <a:xfrm flipH="1" flipV="1">
            <a:off x="9296399" y="-89559"/>
            <a:ext cx="5080659" cy="50806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תמונה 9" descr="תמונה שמכילה ציור, אומנות קליפיפם, לוגו, סמל&#10;&#10;התיאור נוצר באופן אוטומטי">
            <a:extLst>
              <a:ext uri="{FF2B5EF4-FFF2-40B4-BE49-F238E27FC236}">
                <a16:creationId xmlns:a16="http://schemas.microsoft.com/office/drawing/2014/main" id="{9042D0C6-C7CF-96BE-B988-3BF859A82F8D}"/>
              </a:ext>
            </a:extLst>
          </p:cNvPr>
          <p:cNvPicPr>
            <a:picLocks noChangeAspect="1"/>
          </p:cNvPicPr>
          <p:nvPr/>
        </p:nvPicPr>
        <p:blipFill rotWithShape="1">
          <a:blip r:embed="rId12">
            <a:extLst>
              <a:ext uri="{28A0092B-C50C-407E-A947-70E740481C1C}">
                <a14:useLocalDpi xmlns:a14="http://schemas.microsoft.com/office/drawing/2010/main" val="0"/>
              </a:ext>
            </a:extLst>
          </a:blip>
          <a:srcRect t="13395" b="18749"/>
          <a:stretch/>
        </p:blipFill>
        <p:spPr>
          <a:xfrm>
            <a:off x="8397204" y="2628900"/>
            <a:ext cx="2143125" cy="1447800"/>
          </a:xfrm>
          <a:prstGeom prst="rect">
            <a:avLst/>
          </a:prstGeom>
        </p:spPr>
      </p:pic>
      <p:pic>
        <p:nvPicPr>
          <p:cNvPr id="12" name="תמונה 11" descr="תמונה שמכילה ציפור, גופן, לוגו, סמל&#10;&#10;התיאור נוצר באופן אוטומטי">
            <a:extLst>
              <a:ext uri="{FF2B5EF4-FFF2-40B4-BE49-F238E27FC236}">
                <a16:creationId xmlns:a16="http://schemas.microsoft.com/office/drawing/2014/main" id="{A8DD046C-FEBC-2628-C3E1-7C18BAE206B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4017" b="97252" l="2146" r="97425">
                        <a14:foregroundMark x1="77897" y1="25793" x2="29828" y2="25793"/>
                        <a14:foregroundMark x1="63090" y1="16279" x2="38412" y2="18605"/>
                        <a14:foregroundMark x1="38412" y1="18605" x2="10086" y2="48414"/>
                        <a14:foregroundMark x1="10086" y1="48414" x2="29399" y2="77801"/>
                        <a14:foregroundMark x1="29399" y1="77801" x2="58584" y2="63848"/>
                        <a14:foregroundMark x1="58584" y1="63848" x2="59871" y2="32135"/>
                        <a14:foregroundMark x1="59871" y1="32135" x2="41416" y2="37209"/>
                        <a14:foregroundMark x1="41416" y1="37209" x2="56652" y2="69979"/>
                        <a14:foregroundMark x1="56652" y1="69979" x2="67597" y2="37421"/>
                        <a14:foregroundMark x1="67597" y1="37421" x2="43777" y2="34038"/>
                        <a14:foregroundMark x1="43777" y1="34038" x2="50215" y2="72727"/>
                        <a14:foregroundMark x1="50215" y1="72727" x2="71030" y2="47357"/>
                        <a14:foregroundMark x1="71030" y1="47357" x2="48498" y2="42706"/>
                        <a14:foregroundMark x1="48498" y1="42706" x2="49356" y2="62579"/>
                        <a14:foregroundMark x1="49356" y1="62579" x2="57511" y2="58562"/>
                        <a14:foregroundMark x1="42918" y1="34249" x2="32403" y2="57294"/>
                        <a14:foregroundMark x1="32403" y1="57294" x2="39700" y2="31501"/>
                        <a14:foregroundMark x1="39700" y1="31501" x2="83047" y2="48203"/>
                        <a14:foregroundMark x1="83047" y1="48203" x2="80472" y2="69133"/>
                        <a14:foregroundMark x1="80472" y1="69133" x2="51288" y2="85201"/>
                        <a14:foregroundMark x1="51288" y1="85201" x2="32833" y2="75264"/>
                        <a14:foregroundMark x1="32833" y1="75264" x2="20172" y2="60042"/>
                        <a14:foregroundMark x1="20172" y1="60042" x2="22532" y2="52008"/>
                        <a14:foregroundMark x1="50215" y1="35307" x2="41416" y2="65962"/>
                        <a14:foregroundMark x1="41416" y1="65962" x2="22103" y2="49471"/>
                        <a14:foregroundMark x1="22103" y1="49471" x2="13090" y2="65328"/>
                        <a14:foregroundMark x1="13090" y1="65328" x2="15236" y2="45243"/>
                        <a14:foregroundMark x1="15236" y1="45243" x2="25107" y2="24736"/>
                        <a14:foregroundMark x1="25107" y1="24736" x2="46996" y2="17970"/>
                        <a14:foregroundMark x1="46996" y1="17970" x2="70815" y2="26850"/>
                        <a14:foregroundMark x1="70815" y1="26850" x2="79828" y2="48414"/>
                        <a14:foregroundMark x1="79828" y1="48414" x2="71030" y2="71459"/>
                        <a14:foregroundMark x1="71030" y1="71459" x2="65880" y2="72516"/>
                        <a14:foregroundMark x1="44421" y1="32558" x2="31545" y2="50106"/>
                        <a14:foregroundMark x1="31545" y1="50106" x2="38412" y2="32770"/>
                        <a14:foregroundMark x1="38412" y1="32770" x2="68884" y2="32981"/>
                        <a14:foregroundMark x1="68884" y1="32981" x2="71245" y2="61522"/>
                        <a14:foregroundMark x1="71245" y1="61522" x2="59442" y2="89006"/>
                        <a14:foregroundMark x1="59442" y1="89006" x2="38197" y2="87738"/>
                        <a14:foregroundMark x1="38197" y1="87738" x2="18670" y2="68710"/>
                        <a14:foregroundMark x1="18670" y1="68710" x2="17811" y2="46089"/>
                        <a14:foregroundMark x1="17811" y1="46089" x2="29614" y2="32981"/>
                        <a14:foregroundMark x1="29614" y1="32981" x2="54077" y2="24524"/>
                        <a14:foregroundMark x1="54077" y1="24524" x2="62661" y2="24736"/>
                        <a14:foregroundMark x1="76609" y1="29810" x2="59227" y2="49683"/>
                        <a14:foregroundMark x1="59227" y1="49683" x2="33262" y2="53066"/>
                        <a14:foregroundMark x1="36481" y1="54545" x2="32833" y2="60465"/>
                        <a14:foregroundMark x1="24893" y1="55814" x2="24893" y2="55814"/>
                        <a14:foregroundMark x1="24678" y1="58562" x2="24678" y2="58985"/>
                        <a14:foregroundMark x1="27253" y1="61099" x2="27897" y2="61734"/>
                        <a14:foregroundMark x1="28970" y1="62579" x2="29399" y2="62791"/>
                        <a14:foregroundMark x1="30258" y1="60465" x2="30258" y2="60465"/>
                        <a14:foregroundMark x1="70386" y1="56448" x2="70386" y2="56448"/>
                        <a14:foregroundMark x1="68240" y1="56025" x2="63305" y2="68499"/>
                        <a14:foregroundMark x1="86481" y1="44397" x2="87339" y2="45032"/>
                        <a14:foregroundMark x1="87768" y1="46089" x2="84120" y2="60677"/>
                        <a14:foregroundMark x1="2146" y1="55180" x2="2146" y2="55180"/>
                        <a14:foregroundMark x1="2361" y1="55180" x2="2361" y2="55180"/>
                        <a14:foregroundMark x1="97425" y1="47357" x2="97425" y2="47357"/>
                        <a14:foregroundMark x1="54721" y1="97463" x2="54721" y2="97463"/>
                        <a14:foregroundMark x1="59227" y1="4017" x2="59227" y2="4017"/>
                        <a14:foregroundMark x1="54077" y1="10148" x2="54077" y2="10148"/>
                        <a14:foregroundMark x1="55365" y1="5497" x2="33476" y2="23467"/>
                        <a14:foregroundMark x1="48069" y1="73996" x2="48712" y2="79493"/>
                        <a14:foregroundMark x1="57511" y1="88795" x2="57296" y2="93869"/>
                        <a14:foregroundMark x1="43777" y1="87526" x2="44206" y2="92812"/>
                        <a14:foregroundMark x1="92704" y1="55603" x2="87124" y2="71459"/>
                        <a14:foregroundMark x1="94635" y1="61945" x2="90558" y2="70402"/>
                        <a14:foregroundMark x1="4506" y1="56237" x2="9871" y2="67442"/>
                      </a14:backgroundRemoval>
                    </a14:imgEffect>
                  </a14:imgLayer>
                </a14:imgProps>
              </a:ext>
              <a:ext uri="{28A0092B-C50C-407E-A947-70E740481C1C}">
                <a14:useLocalDpi xmlns:a14="http://schemas.microsoft.com/office/drawing/2010/main" val="0"/>
              </a:ext>
            </a:extLst>
          </a:blip>
          <a:stretch>
            <a:fillRect/>
          </a:stretch>
        </p:blipFill>
        <p:spPr>
          <a:xfrm>
            <a:off x="11508094" y="2382082"/>
            <a:ext cx="2179936" cy="2212682"/>
          </a:xfrm>
          <a:prstGeom prst="rect">
            <a:avLst/>
          </a:prstGeom>
        </p:spPr>
      </p:pic>
      <p:pic>
        <p:nvPicPr>
          <p:cNvPr id="14" name="תמונה 13" descr="תמונה שמכילה טקסט, לוגו, סימן, סרט מצויר&#10;&#10;התיאור נוצר באופן אוטומטי">
            <a:extLst>
              <a:ext uri="{FF2B5EF4-FFF2-40B4-BE49-F238E27FC236}">
                <a16:creationId xmlns:a16="http://schemas.microsoft.com/office/drawing/2014/main" id="{0E0C437A-51FC-5002-27F2-17C5B8D39C6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785640" y="2348251"/>
            <a:ext cx="2372651" cy="2372651"/>
          </a:xfrm>
          <a:prstGeom prst="rect">
            <a:avLst/>
          </a:prstGeom>
        </p:spPr>
      </p:pic>
      <p:pic>
        <p:nvPicPr>
          <p:cNvPr id="16" name="תמונה 15" descr="תמונה שמכילה לוגו, סימן, סרט מצויר&#10;&#10;התיאור נוצר באופן אוטומטי">
            <a:extLst>
              <a:ext uri="{FF2B5EF4-FFF2-40B4-BE49-F238E27FC236}">
                <a16:creationId xmlns:a16="http://schemas.microsoft.com/office/drawing/2014/main" id="{5807B350-4DC8-FC3B-D50C-157E3F7CE130}"/>
              </a:ext>
            </a:extLst>
          </p:cNvPr>
          <p:cNvPicPr>
            <a:picLocks noChangeAspect="1"/>
          </p:cNvPicPr>
          <p:nvPr/>
        </p:nvPicPr>
        <p:blipFill rotWithShape="1">
          <a:blip r:embed="rId16">
            <a:extLst>
              <a:ext uri="{28A0092B-C50C-407E-A947-70E740481C1C}">
                <a14:useLocalDpi xmlns:a14="http://schemas.microsoft.com/office/drawing/2010/main" val="0"/>
              </a:ext>
            </a:extLst>
          </a:blip>
          <a:srcRect l="9396" r="7739"/>
          <a:stretch/>
        </p:blipFill>
        <p:spPr>
          <a:xfrm>
            <a:off x="1843202" y="2398802"/>
            <a:ext cx="1973839" cy="2381971"/>
          </a:xfrm>
          <a:prstGeom prst="rect">
            <a:avLst/>
          </a:prstGeom>
        </p:spPr>
      </p:pic>
      <p:pic>
        <p:nvPicPr>
          <p:cNvPr id="18" name="תמונה 17" descr="תמונה שמכילה טקסט, סרט מצויר, סימן, סמל&#10;&#10;התיאור נוצר באופן אוטומטי">
            <a:extLst>
              <a:ext uri="{FF2B5EF4-FFF2-40B4-BE49-F238E27FC236}">
                <a16:creationId xmlns:a16="http://schemas.microsoft.com/office/drawing/2014/main" id="{B089B163-693E-C0C2-65D4-CAF8E9D91BC0}"/>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4000" b="99111" l="889" r="96889">
                        <a14:foregroundMark x1="53778" y1="1778" x2="30222" y2="11111"/>
                        <a14:foregroundMark x1="30222" y1="11111" x2="10222" y2="35111"/>
                        <a14:foregroundMark x1="10222" y1="35111" x2="4444" y2="58222"/>
                        <a14:foregroundMark x1="4444" y1="58222" x2="14667" y2="83111"/>
                        <a14:foregroundMark x1="14667" y1="83111" x2="33333" y2="96000"/>
                        <a14:foregroundMark x1="33333" y1="96000" x2="59556" y2="96889"/>
                        <a14:foregroundMark x1="59556" y1="96889" x2="83111" y2="77333"/>
                        <a14:foregroundMark x1="83111" y1="77333" x2="94222" y2="40444"/>
                        <a14:foregroundMark x1="92000" y1="29333" x2="92000" y2="29333"/>
                        <a14:foregroundMark x1="89778" y1="19556" x2="89778" y2="19556"/>
                        <a14:foregroundMark x1="89333" y1="23556" x2="70222" y2="8444"/>
                        <a14:foregroundMark x1="70222" y1="8444" x2="47556" y2="4444"/>
                        <a14:foregroundMark x1="47556" y1="4444" x2="25778" y2="12000"/>
                        <a14:foregroundMark x1="25778" y1="12000" x2="17778" y2="17333"/>
                        <a14:foregroundMark x1="42222" y1="4889" x2="17333" y2="21778"/>
                        <a14:foregroundMark x1="17333" y1="21778" x2="3111" y2="44889"/>
                        <a14:foregroundMark x1="3111" y1="44889" x2="889" y2="52889"/>
                        <a14:foregroundMark x1="43111" y1="98222" x2="71111" y2="94667"/>
                        <a14:foregroundMark x1="71111" y1="94667" x2="96889" y2="47556"/>
                        <a14:foregroundMark x1="42222" y1="98222" x2="46667" y2="99111"/>
                        <a14:foregroundMark x1="64889" y1="96889" x2="63556" y2="97333"/>
                      </a14:backgroundRemoval>
                    </a14:imgEffect>
                  </a14:imgLayer>
                </a14:imgProps>
              </a:ext>
              <a:ext uri="{28A0092B-C50C-407E-A947-70E740481C1C}">
                <a14:useLocalDpi xmlns:a14="http://schemas.microsoft.com/office/drawing/2010/main" val="0"/>
              </a:ext>
            </a:extLst>
          </a:blip>
          <a:stretch>
            <a:fillRect/>
          </a:stretch>
        </p:blipFill>
        <p:spPr>
          <a:xfrm>
            <a:off x="4921929" y="2357156"/>
            <a:ext cx="2143125" cy="2143125"/>
          </a:xfrm>
          <a:prstGeom prst="rect">
            <a:avLst/>
          </a:prstGeom>
        </p:spPr>
      </p:pic>
      <p:sp>
        <p:nvSpPr>
          <p:cNvPr id="19" name="תיבת טקסט 18">
            <a:extLst>
              <a:ext uri="{FF2B5EF4-FFF2-40B4-BE49-F238E27FC236}">
                <a16:creationId xmlns:a16="http://schemas.microsoft.com/office/drawing/2014/main" id="{D40D28A4-5320-C2F3-7578-99593610B50B}"/>
              </a:ext>
            </a:extLst>
          </p:cNvPr>
          <p:cNvSpPr txBox="1"/>
          <p:nvPr/>
        </p:nvSpPr>
        <p:spPr>
          <a:xfrm>
            <a:off x="14619514" y="5129610"/>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19 שבטים</a:t>
            </a:r>
          </a:p>
          <a:p>
            <a:pPr algn="r"/>
            <a:r>
              <a:rPr lang="he-IL" sz="2000" b="1" dirty="0">
                <a:solidFill>
                  <a:schemeClr val="bg1"/>
                </a:solidFill>
                <a:latin typeface="Assistant" pitchFamily="2" charset="-79"/>
                <a:cs typeface="Assistant" pitchFamily="2" charset="-79"/>
              </a:rPr>
              <a:t>2 שבטים דתיים</a:t>
            </a:r>
          </a:p>
          <a:p>
            <a:pPr algn="r"/>
            <a:r>
              <a:rPr lang="he-IL" sz="2000" b="1" dirty="0">
                <a:solidFill>
                  <a:schemeClr val="bg1"/>
                </a:solidFill>
                <a:latin typeface="Assistant" pitchFamily="2" charset="-79"/>
                <a:cs typeface="Assistant" pitchFamily="2" charset="-79"/>
              </a:rPr>
              <a:t>1 שלוחה- שכונת הציפורים במודיעין</a:t>
            </a:r>
          </a:p>
          <a:p>
            <a:pPr algn="r"/>
            <a:r>
              <a:rPr lang="he-IL" sz="2000" b="1" dirty="0">
                <a:solidFill>
                  <a:schemeClr val="bg1"/>
                </a:solidFill>
                <a:latin typeface="Assistant" pitchFamily="2" charset="-79"/>
                <a:cs typeface="Assistant" pitchFamily="2" charset="-79"/>
              </a:rPr>
              <a:t>2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6,791 חניכים/ות</a:t>
            </a:r>
          </a:p>
        </p:txBody>
      </p:sp>
      <p:sp>
        <p:nvSpPr>
          <p:cNvPr id="20" name="תיבת טקסט 19">
            <a:extLst>
              <a:ext uri="{FF2B5EF4-FFF2-40B4-BE49-F238E27FC236}">
                <a16:creationId xmlns:a16="http://schemas.microsoft.com/office/drawing/2014/main" id="{87B4AF4D-4732-4512-E283-BFBE038FBA9A}"/>
              </a:ext>
            </a:extLst>
          </p:cNvPr>
          <p:cNvSpPr txBox="1"/>
          <p:nvPr/>
        </p:nvSpPr>
        <p:spPr>
          <a:xfrm>
            <a:off x="11269436" y="5177230"/>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19 שבטים</a:t>
            </a:r>
          </a:p>
          <a:p>
            <a:pPr algn="r"/>
            <a:r>
              <a:rPr lang="he-IL" sz="2000" b="1" dirty="0">
                <a:solidFill>
                  <a:schemeClr val="bg1"/>
                </a:solidFill>
                <a:latin typeface="Assistant" pitchFamily="2" charset="-79"/>
                <a:cs typeface="Assistant" pitchFamily="2" charset="-79"/>
              </a:rPr>
              <a:t>2 שבטים דתיים</a:t>
            </a:r>
          </a:p>
          <a:p>
            <a:pPr algn="r"/>
            <a:r>
              <a:rPr lang="he-IL" sz="2000" b="1" dirty="0">
                <a:solidFill>
                  <a:schemeClr val="bg1"/>
                </a:solidFill>
                <a:latin typeface="Assistant" pitchFamily="2" charset="-79"/>
                <a:cs typeface="Assistant" pitchFamily="2" charset="-79"/>
              </a:rPr>
              <a:t> 1 שבט צופי ים</a:t>
            </a:r>
            <a:endParaRPr lang="en-US" sz="2000" b="1" dirty="0">
              <a:solidFill>
                <a:schemeClr val="bg1"/>
              </a:solidFill>
              <a:latin typeface="Assistant" pitchFamily="2" charset="-79"/>
              <a:cs typeface="Assistant" pitchFamily="2" charset="-79"/>
            </a:endParaRPr>
          </a:p>
          <a:p>
            <a:pPr algn="r"/>
            <a:r>
              <a:rPr lang="he-IL" sz="2000" b="1" dirty="0">
                <a:solidFill>
                  <a:schemeClr val="bg1"/>
                </a:solidFill>
                <a:latin typeface="Assistant" pitchFamily="2" charset="-79"/>
                <a:cs typeface="Assistant" pitchFamily="2" charset="-79"/>
              </a:rPr>
              <a:t>6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8,084 חניכים/ות</a:t>
            </a:r>
          </a:p>
        </p:txBody>
      </p:sp>
      <p:sp>
        <p:nvSpPr>
          <p:cNvPr id="21" name="תיבת טקסט 20">
            <a:extLst>
              <a:ext uri="{FF2B5EF4-FFF2-40B4-BE49-F238E27FC236}">
                <a16:creationId xmlns:a16="http://schemas.microsoft.com/office/drawing/2014/main" id="{89EE2F29-7D13-B719-9492-70FCA680BD9A}"/>
              </a:ext>
            </a:extLst>
          </p:cNvPr>
          <p:cNvSpPr txBox="1"/>
          <p:nvPr/>
        </p:nvSpPr>
        <p:spPr>
          <a:xfrm>
            <a:off x="7919358" y="5105799"/>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14 שבטים</a:t>
            </a:r>
          </a:p>
          <a:p>
            <a:pPr algn="r"/>
            <a:r>
              <a:rPr lang="he-IL" sz="2000" b="1" dirty="0">
                <a:solidFill>
                  <a:schemeClr val="bg1"/>
                </a:solidFill>
                <a:latin typeface="Assistant" pitchFamily="2" charset="-79"/>
                <a:cs typeface="Assistant" pitchFamily="2" charset="-79"/>
              </a:rPr>
              <a:t>3 שבטים דתיים</a:t>
            </a:r>
            <a:endParaRPr lang="en-US" sz="2000" b="1" dirty="0">
              <a:solidFill>
                <a:schemeClr val="bg1"/>
              </a:solidFill>
              <a:latin typeface="Assistant" pitchFamily="2" charset="-79"/>
              <a:cs typeface="Assistant" pitchFamily="2" charset="-79"/>
            </a:endParaRPr>
          </a:p>
          <a:p>
            <a:pPr algn="r"/>
            <a:r>
              <a:rPr lang="he-IL" sz="2000" b="1" dirty="0">
                <a:solidFill>
                  <a:schemeClr val="bg1"/>
                </a:solidFill>
                <a:latin typeface="Assistant" pitchFamily="2" charset="-79"/>
                <a:cs typeface="Assistant" pitchFamily="2" charset="-79"/>
              </a:rPr>
              <a:t>4 קומונות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3,202 חניכים/ות</a:t>
            </a:r>
          </a:p>
        </p:txBody>
      </p:sp>
      <p:sp>
        <p:nvSpPr>
          <p:cNvPr id="22" name="תיבת טקסט 21">
            <a:extLst>
              <a:ext uri="{FF2B5EF4-FFF2-40B4-BE49-F238E27FC236}">
                <a16:creationId xmlns:a16="http://schemas.microsoft.com/office/drawing/2014/main" id="{EB710E72-AA8A-0728-6C26-662D63FD7BFD}"/>
              </a:ext>
            </a:extLst>
          </p:cNvPr>
          <p:cNvSpPr txBox="1"/>
          <p:nvPr/>
        </p:nvSpPr>
        <p:spPr>
          <a:xfrm>
            <a:off x="4569279" y="5081988"/>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16 שבטים</a:t>
            </a:r>
          </a:p>
          <a:p>
            <a:pPr algn="r"/>
            <a:r>
              <a:rPr lang="he-IL" sz="2000" b="1" dirty="0">
                <a:solidFill>
                  <a:schemeClr val="bg1"/>
                </a:solidFill>
                <a:latin typeface="Assistant" pitchFamily="2" charset="-79"/>
                <a:cs typeface="Assistant" pitchFamily="2" charset="-79"/>
              </a:rPr>
              <a:t>3 שבטים מעורבים</a:t>
            </a:r>
          </a:p>
          <a:p>
            <a:pPr algn="r"/>
            <a:r>
              <a:rPr lang="he-IL" sz="2000" b="1" dirty="0">
                <a:solidFill>
                  <a:schemeClr val="bg1"/>
                </a:solidFill>
                <a:latin typeface="Assistant" pitchFamily="2" charset="-79"/>
                <a:cs typeface="Assistant" pitchFamily="2" charset="-79"/>
              </a:rPr>
              <a:t>1 שבט דתי</a:t>
            </a:r>
            <a:endParaRPr lang="en-US" sz="2000" b="1" dirty="0">
              <a:solidFill>
                <a:schemeClr val="bg1"/>
              </a:solidFill>
              <a:latin typeface="Assistant" pitchFamily="2" charset="-79"/>
              <a:cs typeface="Assistant" pitchFamily="2" charset="-79"/>
            </a:endParaRPr>
          </a:p>
          <a:p>
            <a:pPr algn="r"/>
            <a:r>
              <a:rPr lang="he-IL" sz="2000" b="1" dirty="0">
                <a:solidFill>
                  <a:schemeClr val="bg1"/>
                </a:solidFill>
                <a:latin typeface="Assistant" pitchFamily="2" charset="-79"/>
                <a:cs typeface="Assistant" pitchFamily="2" charset="-79"/>
              </a:rPr>
              <a:t>1 </a:t>
            </a:r>
            <a:r>
              <a:rPr lang="he-IL" sz="2000" b="1" dirty="0" err="1">
                <a:solidFill>
                  <a:schemeClr val="bg1"/>
                </a:solidFill>
                <a:latin typeface="Assistant" pitchFamily="2" charset="-79"/>
                <a:cs typeface="Assistant" pitchFamily="2" charset="-79"/>
              </a:rPr>
              <a:t>קומנת</a:t>
            </a:r>
            <a:r>
              <a:rPr lang="he-IL" sz="2000" b="1" dirty="0">
                <a:solidFill>
                  <a:schemeClr val="bg1"/>
                </a:solidFill>
                <a:latin typeface="Assistant" pitchFamily="2" charset="-79"/>
                <a:cs typeface="Assistant" pitchFamily="2" charset="-79"/>
              </a:rPr>
              <a:t> רעים</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4,166 חניכים/ות</a:t>
            </a:r>
          </a:p>
        </p:txBody>
      </p:sp>
      <p:sp>
        <p:nvSpPr>
          <p:cNvPr id="23" name="תיבת טקסט 22">
            <a:extLst>
              <a:ext uri="{FF2B5EF4-FFF2-40B4-BE49-F238E27FC236}">
                <a16:creationId xmlns:a16="http://schemas.microsoft.com/office/drawing/2014/main" id="{DDD44E08-A081-FADC-451B-358E1263A79A}"/>
              </a:ext>
            </a:extLst>
          </p:cNvPr>
          <p:cNvSpPr txBox="1"/>
          <p:nvPr/>
        </p:nvSpPr>
        <p:spPr>
          <a:xfrm>
            <a:off x="1219200" y="5153421"/>
            <a:ext cx="2789217" cy="2862322"/>
          </a:xfrm>
          <a:prstGeom prst="rect">
            <a:avLst/>
          </a:prstGeom>
          <a:noFill/>
        </p:spPr>
        <p:txBody>
          <a:bodyPr wrap="square" rtlCol="1">
            <a:spAutoFit/>
          </a:bodyPr>
          <a:lstStyle/>
          <a:p>
            <a:pPr algn="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21 שבטים</a:t>
            </a:r>
          </a:p>
          <a:p>
            <a:pPr algn="r"/>
            <a:r>
              <a:rPr lang="he-IL" sz="2000" b="1" dirty="0">
                <a:solidFill>
                  <a:schemeClr val="bg1"/>
                </a:solidFill>
                <a:latin typeface="Assistant" pitchFamily="2" charset="-79"/>
                <a:cs typeface="Assistant" pitchFamily="2" charset="-79"/>
              </a:rPr>
              <a:t>1 שבט מעורב</a:t>
            </a:r>
          </a:p>
          <a:p>
            <a:pPr algn="r"/>
            <a:r>
              <a:rPr lang="he-IL" sz="2000" b="1" dirty="0">
                <a:solidFill>
                  <a:schemeClr val="bg1"/>
                </a:solidFill>
                <a:latin typeface="Assistant" pitchFamily="2" charset="-79"/>
                <a:cs typeface="Assistant" pitchFamily="2" charset="-79"/>
              </a:rPr>
              <a:t>1 שלוחה- הפארק בבאר שבע</a:t>
            </a:r>
            <a:endParaRPr lang="en-US" sz="2000" b="1" dirty="0">
              <a:solidFill>
                <a:schemeClr val="bg1"/>
              </a:solidFill>
              <a:latin typeface="Assistant" pitchFamily="2" charset="-79"/>
              <a:cs typeface="Assistant" pitchFamily="2" charset="-79"/>
            </a:endParaRPr>
          </a:p>
          <a:p>
            <a:pPr algn="r"/>
            <a:r>
              <a:rPr lang="he-IL" sz="2000" b="1" dirty="0">
                <a:solidFill>
                  <a:schemeClr val="bg1"/>
                </a:solidFill>
                <a:latin typeface="Assistant" pitchFamily="2" charset="-79"/>
                <a:cs typeface="Assistant" pitchFamily="2" charset="-79"/>
              </a:rPr>
              <a:t>4 קומונות רעים </a:t>
            </a: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r"/>
            <a:endParaRPr lang="he-IL" sz="2000" b="1" dirty="0">
              <a:solidFill>
                <a:schemeClr val="bg1"/>
              </a:solidFill>
              <a:latin typeface="Assistant" pitchFamily="2" charset="-79"/>
              <a:cs typeface="Assistant" pitchFamily="2" charset="-79"/>
            </a:endParaRPr>
          </a:p>
          <a:p>
            <a:pPr algn="ctr"/>
            <a:r>
              <a:rPr lang="he-IL" sz="20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3,857 חניכים/ות</a:t>
            </a:r>
          </a:p>
        </p:txBody>
      </p:sp>
    </p:spTree>
    <p:extLst>
      <p:ext uri="{BB962C8B-B14F-4D97-AF65-F5344CB8AC3E}">
        <p14:creationId xmlns:p14="http://schemas.microsoft.com/office/powerpoint/2010/main" val="323696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grpSp>
        <p:nvGrpSpPr>
          <p:cNvPr id="3" name="Group 3"/>
          <p:cNvGrpSpPr/>
          <p:nvPr/>
        </p:nvGrpSpPr>
        <p:grpSpPr>
          <a:xfrm>
            <a:off x="-13447" y="1973506"/>
            <a:ext cx="21834508" cy="10047930"/>
            <a:chOff x="-606626" y="-366521"/>
            <a:chExt cx="3734767" cy="2127588"/>
          </a:xfrm>
        </p:grpSpPr>
        <p:sp>
          <p:nvSpPr>
            <p:cNvPr id="4" name="Freeform 4"/>
            <p:cNvSpPr/>
            <p:nvPr/>
          </p:nvSpPr>
          <p:spPr>
            <a:xfrm>
              <a:off x="-606626" y="-366521"/>
              <a:ext cx="3128141" cy="1761067"/>
            </a:xfrm>
            <a:custGeom>
              <a:avLst/>
              <a:gdLst/>
              <a:ahLst/>
              <a:cxnLst/>
              <a:rect l="l" t="t" r="r" b="b"/>
              <a:pathLst>
                <a:path w="3128141" h="1761067">
                  <a:moveTo>
                    <a:pt x="0" y="0"/>
                  </a:moveTo>
                  <a:lnTo>
                    <a:pt x="3128141" y="0"/>
                  </a:lnTo>
                  <a:lnTo>
                    <a:pt x="3128141" y="1761067"/>
                  </a:lnTo>
                  <a:lnTo>
                    <a:pt x="0" y="1761067"/>
                  </a:lnTo>
                  <a:close/>
                </a:path>
              </a:pathLst>
            </a:custGeom>
            <a:solidFill>
              <a:srgbClr val="07796B"/>
            </a:solidFill>
          </p:spPr>
          <p:txBody>
            <a:bodyPr/>
            <a:lstStyle/>
            <a:p>
              <a:endParaRPr lang="he-IL"/>
            </a:p>
          </p:txBody>
        </p:sp>
        <p:sp>
          <p:nvSpPr>
            <p:cNvPr id="5" name="TextBox 5"/>
            <p:cNvSpPr txBox="1"/>
            <p:nvPr/>
          </p:nvSpPr>
          <p:spPr>
            <a:xfrm>
              <a:off x="0" y="-57150"/>
              <a:ext cx="3128141" cy="1818217"/>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2888611" y="3600450"/>
            <a:ext cx="5399389" cy="6686550"/>
          </a:xfrm>
          <a:custGeom>
            <a:avLst/>
            <a:gdLst/>
            <a:ahLst/>
            <a:cxnLst/>
            <a:rect l="l" t="t" r="r" b="b"/>
            <a:pathLst>
              <a:path w="5399389" h="6686550">
                <a:moveTo>
                  <a:pt x="0" y="0"/>
                </a:moveTo>
                <a:lnTo>
                  <a:pt x="5399389" y="0"/>
                </a:lnTo>
                <a:lnTo>
                  <a:pt x="5399389" y="6686550"/>
                </a:lnTo>
                <a:lnTo>
                  <a:pt x="0" y="6686550"/>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9" name="AutoShape 19"/>
          <p:cNvSpPr/>
          <p:nvPr/>
        </p:nvSpPr>
        <p:spPr>
          <a:xfrm>
            <a:off x="7696200" y="9719774"/>
            <a:ext cx="9792990" cy="0"/>
          </a:xfrm>
          <a:prstGeom prst="line">
            <a:avLst/>
          </a:prstGeom>
          <a:ln w="9525" cap="flat">
            <a:solidFill>
              <a:srgbClr val="FFFFFF"/>
            </a:solidFill>
            <a:prstDash val="solid"/>
            <a:headEnd type="none" w="sm" len="sm"/>
            <a:tailEnd type="none" w="sm" len="sm"/>
          </a:ln>
        </p:spPr>
        <p:txBody>
          <a:bodyPr/>
          <a:lstStyle/>
          <a:p>
            <a:endParaRPr lang="he-IL"/>
          </a:p>
        </p:txBody>
      </p:sp>
      <p:sp>
        <p:nvSpPr>
          <p:cNvPr id="23" name="Freeform 23"/>
          <p:cNvSpPr/>
          <p:nvPr/>
        </p:nvSpPr>
        <p:spPr>
          <a:xfrm>
            <a:off x="17351144" y="1028700"/>
            <a:ext cx="1822533" cy="1605348"/>
          </a:xfrm>
          <a:custGeom>
            <a:avLst/>
            <a:gdLst/>
            <a:ahLst/>
            <a:cxnLst/>
            <a:rect l="l" t="t" r="r" b="b"/>
            <a:pathLst>
              <a:path w="1822533" h="1605348">
                <a:moveTo>
                  <a:pt x="0" y="0"/>
                </a:moveTo>
                <a:lnTo>
                  <a:pt x="1822533" y="0"/>
                </a:lnTo>
                <a:lnTo>
                  <a:pt x="1822533" y="1605348"/>
                </a:lnTo>
                <a:lnTo>
                  <a:pt x="0" y="1605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24" name="Freeform 24"/>
          <p:cNvSpPr/>
          <p:nvPr/>
        </p:nvSpPr>
        <p:spPr>
          <a:xfrm>
            <a:off x="6145740" y="9628166"/>
            <a:ext cx="942199" cy="941021"/>
          </a:xfrm>
          <a:custGeom>
            <a:avLst/>
            <a:gdLst/>
            <a:ahLst/>
            <a:cxnLst/>
            <a:rect l="l" t="t" r="r" b="b"/>
            <a:pathLst>
              <a:path w="942199" h="941021">
                <a:moveTo>
                  <a:pt x="0" y="0"/>
                </a:moveTo>
                <a:lnTo>
                  <a:pt x="942199" y="0"/>
                </a:lnTo>
                <a:lnTo>
                  <a:pt x="942199" y="941020"/>
                </a:lnTo>
                <a:lnTo>
                  <a:pt x="0" y="9410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26" name="Freeform 26"/>
          <p:cNvSpPr/>
          <p:nvPr/>
        </p:nvSpPr>
        <p:spPr>
          <a:xfrm>
            <a:off x="338818" y="8563655"/>
            <a:ext cx="1379764" cy="1379764"/>
          </a:xfrm>
          <a:custGeom>
            <a:avLst/>
            <a:gdLst/>
            <a:ahLst/>
            <a:cxnLst/>
            <a:rect l="l" t="t" r="r" b="b"/>
            <a:pathLst>
              <a:path w="1379764" h="1379764">
                <a:moveTo>
                  <a:pt x="0" y="0"/>
                </a:moveTo>
                <a:lnTo>
                  <a:pt x="1379764" y="0"/>
                </a:lnTo>
                <a:lnTo>
                  <a:pt x="1379764" y="1379765"/>
                </a:lnTo>
                <a:lnTo>
                  <a:pt x="0" y="13797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27" name="תיבת טקסט 26">
            <a:extLst>
              <a:ext uri="{FF2B5EF4-FFF2-40B4-BE49-F238E27FC236}">
                <a16:creationId xmlns:a16="http://schemas.microsoft.com/office/drawing/2014/main" id="{44AA4DE5-84C8-96BB-3248-4B169AD71A11}"/>
              </a:ext>
            </a:extLst>
          </p:cNvPr>
          <p:cNvSpPr txBox="1"/>
          <p:nvPr/>
        </p:nvSpPr>
        <p:spPr>
          <a:xfrm>
            <a:off x="6584896" y="434854"/>
            <a:ext cx="12015597" cy="1631216"/>
          </a:xfrm>
          <a:prstGeom prst="rect">
            <a:avLst/>
          </a:prstGeom>
          <a:noFill/>
        </p:spPr>
        <p:txBody>
          <a:bodyPr wrap="square">
            <a:spAutoFit/>
          </a:bodyPr>
          <a:lstStyle/>
          <a:p>
            <a:pPr algn="ctr"/>
            <a:r>
              <a:rPr lang="he-IL" sz="10000">
                <a:ln w="0"/>
                <a:solidFill>
                  <a:srgbClr val="1F867A"/>
                </a:solidFill>
                <a:effectLst>
                  <a:outerShdw blurRad="38100" dist="19050" dir="2700000" algn="tl" rotWithShape="0">
                    <a:schemeClr val="dk1">
                      <a:alpha val="40000"/>
                    </a:schemeClr>
                  </a:outerShdw>
                </a:effectLst>
                <a:latin typeface="Assistant ExtraBold" pitchFamily="2" charset="-79"/>
                <a:cs typeface="Assistant ExtraBold" pitchFamily="2" charset="-79"/>
              </a:rPr>
              <a:t>צוות המרחב</a:t>
            </a:r>
            <a:endParaRPr lang="he-IL" sz="10000" b="0" cap="none" spc="0">
              <a:ln w="0"/>
              <a:solidFill>
                <a:srgbClr val="1F867A"/>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sp>
        <p:nvSpPr>
          <p:cNvPr id="2" name="Freeform 2"/>
          <p:cNvSpPr/>
          <p:nvPr/>
        </p:nvSpPr>
        <p:spPr>
          <a:xfrm>
            <a:off x="762000" y="5050581"/>
            <a:ext cx="1539645" cy="3179989"/>
          </a:xfrm>
          <a:custGeom>
            <a:avLst/>
            <a:gdLst/>
            <a:ahLst/>
            <a:cxnLst/>
            <a:rect l="l" t="t" r="r" b="b"/>
            <a:pathLst>
              <a:path w="1539645" h="3179989">
                <a:moveTo>
                  <a:pt x="0" y="0"/>
                </a:moveTo>
                <a:lnTo>
                  <a:pt x="1539645" y="0"/>
                </a:lnTo>
                <a:lnTo>
                  <a:pt x="1539645" y="3179989"/>
                </a:lnTo>
                <a:lnTo>
                  <a:pt x="0" y="31799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28" name="תיבת טקסט 27">
            <a:extLst>
              <a:ext uri="{FF2B5EF4-FFF2-40B4-BE49-F238E27FC236}">
                <a16:creationId xmlns:a16="http://schemas.microsoft.com/office/drawing/2014/main" id="{C1FDAE43-912C-F834-B39B-4BD65A931E3C}"/>
              </a:ext>
            </a:extLst>
          </p:cNvPr>
          <p:cNvSpPr txBox="1"/>
          <p:nvPr/>
        </p:nvSpPr>
        <p:spPr>
          <a:xfrm>
            <a:off x="3016011" y="2225819"/>
            <a:ext cx="14285753" cy="7402347"/>
          </a:xfrm>
          <a:prstGeom prst="rect">
            <a:avLst/>
          </a:prstGeom>
          <a:noFill/>
        </p:spPr>
        <p:txBody>
          <a:bodyPr wrap="square" rtlCol="1">
            <a:spAutoFit/>
          </a:bodyPr>
          <a:lstStyle/>
          <a:p>
            <a:pPr algn="just" rtl="1">
              <a:lnSpc>
                <a:spcPct val="150000"/>
              </a:lnSpc>
            </a:pPr>
            <a:r>
              <a:rPr lang="he-IL" sz="3200" b="1">
                <a:solidFill>
                  <a:schemeClr val="bg1"/>
                </a:solidFill>
                <a:latin typeface="Assistant" pitchFamily="2" charset="-79"/>
                <a:cs typeface="Assistant" pitchFamily="2" charset="-79"/>
              </a:rPr>
              <a:t>המרחב הוא יחידה ארגונית המאגדת ניהול של כמה הנהגות ומהווה בעבורן הן </a:t>
            </a:r>
            <a:r>
              <a:rPr lang="he-IL" sz="3200" b="1">
                <a:solidFill>
                  <a:srgbClr val="DDE100"/>
                </a:solidFill>
                <a:latin typeface="Assistant" pitchFamily="2" charset="-79"/>
                <a:cs typeface="Assistant" pitchFamily="2" charset="-79"/>
              </a:rPr>
              <a:t>ציר ניהולי והן מעטפת תומכת משמעותית</a:t>
            </a:r>
            <a:r>
              <a:rPr lang="he-IL" sz="3200" b="1">
                <a:solidFill>
                  <a:schemeClr val="bg1"/>
                </a:solidFill>
                <a:latin typeface="Assistant" pitchFamily="2" charset="-79"/>
                <a:cs typeface="Assistant" pitchFamily="2" charset="-79"/>
              </a:rPr>
              <a:t>, זאת באמצעות היכרות עם הנעשה בשטח (בשבטים), שיפור מתמיד וסיוע להנהגות בקידום השבטים השונים, לצד התאמה ו"תרגום" מדיניות התנועה ליחידות השטח (שבטים והנהגות) ובו זמנית התאמה ו"תרגום" של צרכי יחידות השטח בפורמים תנועתיים שונים לקביעת מדיניות</a:t>
            </a:r>
            <a:endParaRPr lang="en-US" sz="3200" b="1">
              <a:solidFill>
                <a:schemeClr val="bg1"/>
              </a:solidFill>
              <a:latin typeface="Assistant" pitchFamily="2" charset="-79"/>
              <a:cs typeface="Assistant" pitchFamily="2" charset="-79"/>
            </a:endParaRPr>
          </a:p>
          <a:p>
            <a:pPr algn="just" rtl="1">
              <a:lnSpc>
                <a:spcPct val="150000"/>
              </a:lnSpc>
            </a:pPr>
            <a:endParaRPr lang="he-IL" sz="3200" b="1">
              <a:solidFill>
                <a:schemeClr val="bg1"/>
              </a:solidFill>
              <a:latin typeface="Assistant" pitchFamily="2" charset="-79"/>
              <a:cs typeface="Assistant" pitchFamily="2" charset="-79"/>
            </a:endParaRPr>
          </a:p>
          <a:p>
            <a:pPr algn="just" rtl="1">
              <a:lnSpc>
                <a:spcPct val="150000"/>
              </a:lnSpc>
            </a:pPr>
            <a:r>
              <a:rPr lang="he-IL" sz="3200" b="1">
                <a:solidFill>
                  <a:schemeClr val="bg1"/>
                </a:solidFill>
                <a:latin typeface="Assistant" pitchFamily="2" charset="-79"/>
                <a:cs typeface="Assistant" pitchFamily="2" charset="-79"/>
              </a:rPr>
              <a:t>עיקר עיסוקם/ן של בעלי/ות התפקידים במרחב </a:t>
            </a:r>
            <a:r>
              <a:rPr lang="he-IL" sz="3200" b="1">
                <a:solidFill>
                  <a:srgbClr val="DDE100"/>
                </a:solidFill>
                <a:latin typeface="Assistant" pitchFamily="2" charset="-79"/>
                <a:cs typeface="Assistant" pitchFamily="2" charset="-79"/>
              </a:rPr>
              <a:t>הינו מתן מענה להנהגות ולשבטים </a:t>
            </a:r>
            <a:r>
              <a:rPr lang="he-IL" sz="3200" b="1">
                <a:solidFill>
                  <a:schemeClr val="bg1"/>
                </a:solidFill>
                <a:latin typeface="Assistant" pitchFamily="2" charset="-79"/>
                <a:cs typeface="Assistant" pitchFamily="2" charset="-79"/>
              </a:rPr>
              <a:t>וזאת באמצעות ניהול ומיקוד עבודת ההנהגות, קידום חשיבה אסטרטגית מתמדת ותוכניות עבודה תנועתיות </a:t>
            </a:r>
            <a:r>
              <a:rPr lang="he-IL" sz="3200" b="1" err="1">
                <a:solidFill>
                  <a:schemeClr val="bg1"/>
                </a:solidFill>
                <a:latin typeface="Assistant" pitchFamily="2" charset="-79"/>
                <a:cs typeface="Assistant" pitchFamily="2" charset="-79"/>
              </a:rPr>
              <a:t>והנהגתיות</a:t>
            </a:r>
            <a:r>
              <a:rPr lang="he-IL" sz="3200" b="1">
                <a:solidFill>
                  <a:schemeClr val="bg1"/>
                </a:solidFill>
                <a:latin typeface="Assistant" pitchFamily="2" charset="-79"/>
                <a:cs typeface="Assistant" pitchFamily="2" charset="-79"/>
              </a:rPr>
              <a:t>, מיקוד מסרים והטמעתם, לצד בקרה, מדידה והערכה של תהליכים חינוכיים ואסטרטגיים.</a:t>
            </a:r>
          </a:p>
        </p:txBody>
      </p:sp>
      <p:pic>
        <p:nvPicPr>
          <p:cNvPr id="32" name="תמונה 31" descr="תמונה שמכילה אומנות קליפיפם, גרפיקה, לוגו, גופן&#10;&#10;התיאור נוצר באופן אוטומטי">
            <a:extLst>
              <a:ext uri="{FF2B5EF4-FFF2-40B4-BE49-F238E27FC236}">
                <a16:creationId xmlns:a16="http://schemas.microsoft.com/office/drawing/2014/main" id="{61F0A049-7EBD-AA66-3912-D7E36F598A0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593585" y="4768218"/>
            <a:ext cx="2064473" cy="41289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02446"/>
            <a:ext cx="18288000" cy="1084554"/>
            <a:chOff x="0" y="0"/>
            <a:chExt cx="2833290" cy="1057679"/>
          </a:xfrm>
        </p:grpSpPr>
        <p:sp>
          <p:nvSpPr>
            <p:cNvPr id="3" name="Freeform 3"/>
            <p:cNvSpPr/>
            <p:nvPr/>
          </p:nvSpPr>
          <p:spPr>
            <a:xfrm>
              <a:off x="0" y="0"/>
              <a:ext cx="2833290" cy="1057679"/>
            </a:xfrm>
            <a:custGeom>
              <a:avLst/>
              <a:gdLst/>
              <a:ahLst/>
              <a:cxnLst/>
              <a:rect l="l" t="t" r="r" b="b"/>
              <a:pathLst>
                <a:path w="2833290" h="1057679">
                  <a:moveTo>
                    <a:pt x="0" y="0"/>
                  </a:moveTo>
                  <a:lnTo>
                    <a:pt x="2833290" y="0"/>
                  </a:lnTo>
                  <a:lnTo>
                    <a:pt x="2833290" y="1057679"/>
                  </a:lnTo>
                  <a:lnTo>
                    <a:pt x="0" y="1057679"/>
                  </a:lnTo>
                  <a:close/>
                </a:path>
              </a:pathLst>
            </a:custGeom>
            <a:solidFill>
              <a:srgbClr val="07796B"/>
            </a:solidFill>
            <a:ln w="12700">
              <a:solidFill>
                <a:srgbClr val="000000"/>
              </a:solidFill>
            </a:ln>
          </p:spPr>
          <p:txBody>
            <a:bodyPr/>
            <a:lstStyle/>
            <a:p>
              <a:endParaRPr lang="he-IL"/>
            </a:p>
          </p:txBody>
        </p:sp>
      </p:grpSp>
      <p:sp>
        <p:nvSpPr>
          <p:cNvPr id="4" name="Freeform 4"/>
          <p:cNvSpPr/>
          <p:nvPr/>
        </p:nvSpPr>
        <p:spPr>
          <a:xfrm rot="-5400000">
            <a:off x="-636558" y="2874397"/>
            <a:ext cx="1273116" cy="771826"/>
          </a:xfrm>
          <a:custGeom>
            <a:avLst/>
            <a:gdLst/>
            <a:ahLst/>
            <a:cxnLst/>
            <a:rect l="l" t="t" r="r" b="b"/>
            <a:pathLst>
              <a:path w="1273116" h="771826">
                <a:moveTo>
                  <a:pt x="0" y="0"/>
                </a:moveTo>
                <a:lnTo>
                  <a:pt x="1273116" y="0"/>
                </a:lnTo>
                <a:lnTo>
                  <a:pt x="1273116" y="771826"/>
                </a:lnTo>
                <a:lnTo>
                  <a:pt x="0" y="771826"/>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5"/>
          <p:cNvSpPr/>
          <p:nvPr/>
        </p:nvSpPr>
        <p:spPr>
          <a:xfrm>
            <a:off x="16831914" y="-261165"/>
            <a:ext cx="1832633" cy="1855830"/>
          </a:xfrm>
          <a:custGeom>
            <a:avLst/>
            <a:gdLst/>
            <a:ahLst/>
            <a:cxnLst/>
            <a:rect l="l" t="t" r="r" b="b"/>
            <a:pathLst>
              <a:path w="1832633" h="1855830">
                <a:moveTo>
                  <a:pt x="0" y="0"/>
                </a:moveTo>
                <a:lnTo>
                  <a:pt x="1832633" y="0"/>
                </a:lnTo>
                <a:lnTo>
                  <a:pt x="1832633" y="1855830"/>
                </a:lnTo>
                <a:lnTo>
                  <a:pt x="0" y="18558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6" name="Freeform 6"/>
          <p:cNvSpPr/>
          <p:nvPr/>
        </p:nvSpPr>
        <p:spPr>
          <a:xfrm>
            <a:off x="17347191" y="3631906"/>
            <a:ext cx="940809" cy="940809"/>
          </a:xfrm>
          <a:custGeom>
            <a:avLst/>
            <a:gdLst/>
            <a:ahLst/>
            <a:cxnLst/>
            <a:rect l="l" t="t" r="r" b="b"/>
            <a:pathLst>
              <a:path w="940809" h="940809">
                <a:moveTo>
                  <a:pt x="0" y="0"/>
                </a:moveTo>
                <a:lnTo>
                  <a:pt x="940809" y="0"/>
                </a:lnTo>
                <a:lnTo>
                  <a:pt x="940809" y="940809"/>
                </a:lnTo>
                <a:lnTo>
                  <a:pt x="0" y="940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7" name="Freeform 7"/>
          <p:cNvSpPr/>
          <p:nvPr/>
        </p:nvSpPr>
        <p:spPr>
          <a:xfrm>
            <a:off x="-755233" y="-547851"/>
            <a:ext cx="1783933" cy="1576551"/>
          </a:xfrm>
          <a:custGeom>
            <a:avLst/>
            <a:gdLst/>
            <a:ahLst/>
            <a:cxnLst/>
            <a:rect l="l" t="t" r="r" b="b"/>
            <a:pathLst>
              <a:path w="1783933" h="1576551">
                <a:moveTo>
                  <a:pt x="0" y="0"/>
                </a:moveTo>
                <a:lnTo>
                  <a:pt x="1783933" y="0"/>
                </a:lnTo>
                <a:lnTo>
                  <a:pt x="1783933" y="1576551"/>
                </a:lnTo>
                <a:lnTo>
                  <a:pt x="0" y="15765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grpSp>
        <p:nvGrpSpPr>
          <p:cNvPr id="8" name="Group 2">
            <a:extLst>
              <a:ext uri="{FF2B5EF4-FFF2-40B4-BE49-F238E27FC236}">
                <a16:creationId xmlns:a16="http://schemas.microsoft.com/office/drawing/2014/main" id="{F627CFE5-B632-5D83-DB9F-BA6A08CE1A66}"/>
              </a:ext>
            </a:extLst>
          </p:cNvPr>
          <p:cNvGrpSpPr/>
          <p:nvPr/>
        </p:nvGrpSpPr>
        <p:grpSpPr>
          <a:xfrm>
            <a:off x="-28074" y="9064282"/>
            <a:ext cx="18316074" cy="401346"/>
            <a:chOff x="0" y="0"/>
            <a:chExt cx="2833290" cy="1057679"/>
          </a:xfrm>
        </p:grpSpPr>
        <p:sp>
          <p:nvSpPr>
            <p:cNvPr id="9" name="Freeform 3">
              <a:extLst>
                <a:ext uri="{FF2B5EF4-FFF2-40B4-BE49-F238E27FC236}">
                  <a16:creationId xmlns:a16="http://schemas.microsoft.com/office/drawing/2014/main" id="{FC0A6029-C548-C799-2FE5-B7232292E107}"/>
                </a:ext>
              </a:extLst>
            </p:cNvPr>
            <p:cNvSpPr/>
            <p:nvPr/>
          </p:nvSpPr>
          <p:spPr>
            <a:xfrm>
              <a:off x="0" y="0"/>
              <a:ext cx="2833290" cy="1057679"/>
            </a:xfrm>
            <a:custGeom>
              <a:avLst/>
              <a:gdLst/>
              <a:ahLst/>
              <a:cxnLst/>
              <a:rect l="l" t="t" r="r" b="b"/>
              <a:pathLst>
                <a:path w="2833290" h="1057679">
                  <a:moveTo>
                    <a:pt x="0" y="0"/>
                  </a:moveTo>
                  <a:lnTo>
                    <a:pt x="2833290" y="0"/>
                  </a:lnTo>
                  <a:lnTo>
                    <a:pt x="2833290" y="1057679"/>
                  </a:lnTo>
                  <a:lnTo>
                    <a:pt x="0" y="1057679"/>
                  </a:lnTo>
                  <a:close/>
                </a:path>
              </a:pathLst>
            </a:custGeom>
            <a:solidFill>
              <a:srgbClr val="07796B"/>
            </a:solidFill>
            <a:ln w="12700">
              <a:solidFill>
                <a:srgbClr val="000000"/>
              </a:solidFill>
            </a:ln>
          </p:spPr>
          <p:txBody>
            <a:bodyPr/>
            <a:lstStyle/>
            <a:p>
              <a:endParaRPr lang="he-IL"/>
            </a:p>
          </p:txBody>
        </p:sp>
      </p:grpSp>
      <p:graphicFrame>
        <p:nvGraphicFramePr>
          <p:cNvPr id="11" name="דיאגרמה 10">
            <a:extLst>
              <a:ext uri="{FF2B5EF4-FFF2-40B4-BE49-F238E27FC236}">
                <a16:creationId xmlns:a16="http://schemas.microsoft.com/office/drawing/2014/main" id="{0C8D107F-C03E-9C9E-D795-2ACD5C991E3E}"/>
              </a:ext>
            </a:extLst>
          </p:cNvPr>
          <p:cNvGraphicFramePr/>
          <p:nvPr>
            <p:extLst>
              <p:ext uri="{D42A27DB-BD31-4B8C-83A1-F6EECF244321}">
                <p14:modId xmlns:p14="http://schemas.microsoft.com/office/powerpoint/2010/main" val="29561494"/>
              </p:ext>
            </p:extLst>
          </p:nvPr>
        </p:nvGraphicFramePr>
        <p:xfrm>
          <a:off x="762000" y="-1930518"/>
          <a:ext cx="16069914" cy="78289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2" name="קבוצה 11">
            <a:extLst>
              <a:ext uri="{FF2B5EF4-FFF2-40B4-BE49-F238E27FC236}">
                <a16:creationId xmlns:a16="http://schemas.microsoft.com/office/drawing/2014/main" id="{EF3F3F6C-7797-8116-010E-06A07E174EBA}"/>
              </a:ext>
            </a:extLst>
          </p:cNvPr>
          <p:cNvGrpSpPr/>
          <p:nvPr/>
        </p:nvGrpSpPr>
        <p:grpSpPr>
          <a:xfrm>
            <a:off x="13162344" y="4812799"/>
            <a:ext cx="1441251" cy="915194"/>
            <a:chOff x="10740032" y="4349648"/>
            <a:chExt cx="1441251" cy="915194"/>
          </a:xfrm>
        </p:grpSpPr>
        <p:sp>
          <p:nvSpPr>
            <p:cNvPr id="13" name="מלבן: פינות מעוגלות 12">
              <a:extLst>
                <a:ext uri="{FF2B5EF4-FFF2-40B4-BE49-F238E27FC236}">
                  <a16:creationId xmlns:a16="http://schemas.microsoft.com/office/drawing/2014/main" id="{39848E6D-4C88-C1C7-2195-FE34C98EFCB3}"/>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14" name="מלבן: פינות מעוגלות 4">
              <a:extLst>
                <a:ext uri="{FF2B5EF4-FFF2-40B4-BE49-F238E27FC236}">
                  <a16:creationId xmlns:a16="http://schemas.microsoft.com/office/drawing/2014/main" id="{A956913C-9627-8A55-E80D-4D9905039B90}"/>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 חינוך פוליטי</a:t>
              </a:r>
              <a:endParaRPr lang="he-IL" sz="2000" kern="1200">
                <a:latin typeface="Assistant Light" pitchFamily="2" charset="-79"/>
                <a:cs typeface="Assistant Light" pitchFamily="2" charset="-79"/>
              </a:endParaRPr>
            </a:p>
          </p:txBody>
        </p:sp>
      </p:grpSp>
      <p:grpSp>
        <p:nvGrpSpPr>
          <p:cNvPr id="15" name="קבוצה 14">
            <a:extLst>
              <a:ext uri="{FF2B5EF4-FFF2-40B4-BE49-F238E27FC236}">
                <a16:creationId xmlns:a16="http://schemas.microsoft.com/office/drawing/2014/main" id="{18FC775D-6F21-896C-B5EB-BCDE455B7EE2}"/>
              </a:ext>
            </a:extLst>
          </p:cNvPr>
          <p:cNvGrpSpPr/>
          <p:nvPr/>
        </p:nvGrpSpPr>
        <p:grpSpPr>
          <a:xfrm>
            <a:off x="10756662" y="4785994"/>
            <a:ext cx="1441251" cy="915194"/>
            <a:chOff x="10740032" y="4349648"/>
            <a:chExt cx="1441251" cy="915194"/>
          </a:xfrm>
        </p:grpSpPr>
        <p:sp>
          <p:nvSpPr>
            <p:cNvPr id="16" name="מלבן: פינות מעוגלות 15">
              <a:extLst>
                <a:ext uri="{FF2B5EF4-FFF2-40B4-BE49-F238E27FC236}">
                  <a16:creationId xmlns:a16="http://schemas.microsoft.com/office/drawing/2014/main" id="{3804CA10-3FE5-2138-5086-524DEB4CE12B}"/>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17" name="מלבן: פינות מעוגלות 4">
              <a:extLst>
                <a:ext uri="{FF2B5EF4-FFF2-40B4-BE49-F238E27FC236}">
                  <a16:creationId xmlns:a16="http://schemas.microsoft.com/office/drawing/2014/main" id="{16F19DB9-17F3-AB62-0B76-67808B5FB3C3}"/>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 קיימות</a:t>
              </a:r>
              <a:endParaRPr lang="he-IL" sz="2000" kern="1200">
                <a:latin typeface="Assistant Light" pitchFamily="2" charset="-79"/>
                <a:cs typeface="Assistant Light" pitchFamily="2" charset="-79"/>
              </a:endParaRPr>
            </a:p>
          </p:txBody>
        </p:sp>
      </p:grpSp>
      <p:grpSp>
        <p:nvGrpSpPr>
          <p:cNvPr id="18" name="קבוצה 17">
            <a:extLst>
              <a:ext uri="{FF2B5EF4-FFF2-40B4-BE49-F238E27FC236}">
                <a16:creationId xmlns:a16="http://schemas.microsoft.com/office/drawing/2014/main" id="{928515D7-006D-CF86-A5DE-349D8FACEE8C}"/>
              </a:ext>
            </a:extLst>
          </p:cNvPr>
          <p:cNvGrpSpPr/>
          <p:nvPr/>
        </p:nvGrpSpPr>
        <p:grpSpPr>
          <a:xfrm>
            <a:off x="8350980" y="4812799"/>
            <a:ext cx="1441251" cy="915194"/>
            <a:chOff x="10740032" y="4349648"/>
            <a:chExt cx="1441251" cy="915194"/>
          </a:xfrm>
        </p:grpSpPr>
        <p:sp>
          <p:nvSpPr>
            <p:cNvPr id="19" name="מלבן: פינות מעוגלות 18">
              <a:extLst>
                <a:ext uri="{FF2B5EF4-FFF2-40B4-BE49-F238E27FC236}">
                  <a16:creationId xmlns:a16="http://schemas.microsoft.com/office/drawing/2014/main" id="{281C0683-376D-2B4D-7F1E-8093AEBFC163}"/>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20" name="מלבן: פינות מעוגלות 4">
              <a:extLst>
                <a:ext uri="{FF2B5EF4-FFF2-40B4-BE49-F238E27FC236}">
                  <a16:creationId xmlns:a16="http://schemas.microsoft.com/office/drawing/2014/main" id="{E9F592D5-4292-9678-A905-7BDDF321B4B0}"/>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ssistant Light" pitchFamily="2" charset="-79"/>
                  <a:cs typeface="Assistant Light" pitchFamily="2" charset="-79"/>
                </a:rPr>
                <a:t>ר. תפנית</a:t>
              </a:r>
            </a:p>
          </p:txBody>
        </p:sp>
      </p:grpSp>
      <p:grpSp>
        <p:nvGrpSpPr>
          <p:cNvPr id="21" name="קבוצה 20">
            <a:extLst>
              <a:ext uri="{FF2B5EF4-FFF2-40B4-BE49-F238E27FC236}">
                <a16:creationId xmlns:a16="http://schemas.microsoft.com/office/drawing/2014/main" id="{AA7E2EBB-F784-5D5F-6E60-2DEE6C71F936}"/>
              </a:ext>
            </a:extLst>
          </p:cNvPr>
          <p:cNvGrpSpPr/>
          <p:nvPr/>
        </p:nvGrpSpPr>
        <p:grpSpPr>
          <a:xfrm>
            <a:off x="5945298" y="4817546"/>
            <a:ext cx="1441251" cy="915194"/>
            <a:chOff x="10740032" y="4349648"/>
            <a:chExt cx="1441251" cy="915194"/>
          </a:xfrm>
        </p:grpSpPr>
        <p:sp>
          <p:nvSpPr>
            <p:cNvPr id="22" name="מלבן: פינות מעוגלות 21">
              <a:extLst>
                <a:ext uri="{FF2B5EF4-FFF2-40B4-BE49-F238E27FC236}">
                  <a16:creationId xmlns:a16="http://schemas.microsoft.com/office/drawing/2014/main" id="{4C938822-C26D-90BC-EA1C-7F38049DABAB}"/>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23" name="מלבן: פינות מעוגלות 4">
              <a:extLst>
                <a:ext uri="{FF2B5EF4-FFF2-40B4-BE49-F238E27FC236}">
                  <a16:creationId xmlns:a16="http://schemas.microsoft.com/office/drawing/2014/main" id="{D6C95FC0-19E4-1129-42F0-3415C39437A2}"/>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ssistant Light" pitchFamily="2" charset="-79"/>
                  <a:cs typeface="Assistant Light" pitchFamily="2" charset="-79"/>
                </a:rPr>
                <a:t>ר. צמיד תנועתי/ת</a:t>
              </a:r>
            </a:p>
          </p:txBody>
        </p:sp>
      </p:grpSp>
      <p:sp>
        <p:nvSpPr>
          <p:cNvPr id="24" name="תיבת טקסט 23">
            <a:extLst>
              <a:ext uri="{FF2B5EF4-FFF2-40B4-BE49-F238E27FC236}">
                <a16:creationId xmlns:a16="http://schemas.microsoft.com/office/drawing/2014/main" id="{2C8D8164-55AC-A017-D081-261CF60A999C}"/>
              </a:ext>
            </a:extLst>
          </p:cNvPr>
          <p:cNvSpPr txBox="1"/>
          <p:nvPr/>
        </p:nvSpPr>
        <p:spPr>
          <a:xfrm>
            <a:off x="14550350" y="5150238"/>
            <a:ext cx="3635358" cy="954107"/>
          </a:xfrm>
          <a:prstGeom prst="rect">
            <a:avLst/>
          </a:prstGeom>
          <a:noFill/>
        </p:spPr>
        <p:txBody>
          <a:bodyPr wrap="square">
            <a:spAutoFit/>
          </a:bodyPr>
          <a:lstStyle/>
          <a:p>
            <a:pPr algn="ctr"/>
            <a:r>
              <a:rPr lang="he-IL" sz="2800" b="0"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לא משויך/ת מרחב</a:t>
            </a:r>
          </a:p>
          <a:p>
            <a:pPr algn="ctr"/>
            <a:r>
              <a:rPr lang="he-IL" sz="2800" b="0"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 </a:t>
            </a:r>
            <a:r>
              <a:rPr lang="he-IL" sz="2800" b="1"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ובקשר עם ההנהגות</a:t>
            </a:r>
          </a:p>
        </p:txBody>
      </p:sp>
      <p:pic>
        <p:nvPicPr>
          <p:cNvPr id="25" name="תמונה 24" descr="תמונה שמכילה אומנות קליפיפם, גרפיקה, לוגו, גופן&#10;&#10;התיאור נוצר באופן אוטומטי">
            <a:extLst>
              <a:ext uri="{FF2B5EF4-FFF2-40B4-BE49-F238E27FC236}">
                <a16:creationId xmlns:a16="http://schemas.microsoft.com/office/drawing/2014/main" id="{634C96CC-622E-83D1-CEDC-D9154E7E294B}"/>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80475" y="7366573"/>
            <a:ext cx="1835873" cy="3671746"/>
          </a:xfrm>
          <a:prstGeom prst="rect">
            <a:avLst/>
          </a:prstGeom>
        </p:spPr>
      </p:pic>
      <p:grpSp>
        <p:nvGrpSpPr>
          <p:cNvPr id="26" name="קבוצה 25">
            <a:extLst>
              <a:ext uri="{FF2B5EF4-FFF2-40B4-BE49-F238E27FC236}">
                <a16:creationId xmlns:a16="http://schemas.microsoft.com/office/drawing/2014/main" id="{4F655F68-BC2B-525C-060E-C1D99EE10A44}"/>
              </a:ext>
            </a:extLst>
          </p:cNvPr>
          <p:cNvGrpSpPr/>
          <p:nvPr/>
        </p:nvGrpSpPr>
        <p:grpSpPr>
          <a:xfrm>
            <a:off x="3539616" y="4774923"/>
            <a:ext cx="1441251" cy="915194"/>
            <a:chOff x="10740032" y="4349648"/>
            <a:chExt cx="1441251" cy="915194"/>
          </a:xfrm>
        </p:grpSpPr>
        <p:sp>
          <p:nvSpPr>
            <p:cNvPr id="27" name="מלבן: פינות מעוגלות 26">
              <a:extLst>
                <a:ext uri="{FF2B5EF4-FFF2-40B4-BE49-F238E27FC236}">
                  <a16:creationId xmlns:a16="http://schemas.microsoft.com/office/drawing/2014/main" id="{9E1F04CE-B02D-5717-80C4-3B0FC1550AFA}"/>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28" name="מלבן: פינות מעוגלות 4">
              <a:extLst>
                <a:ext uri="{FF2B5EF4-FFF2-40B4-BE49-F238E27FC236}">
                  <a16:creationId xmlns:a16="http://schemas.microsoft.com/office/drawing/2014/main" id="{01F8662E-CF1D-5A11-7074-E02E0ECAAFAF}"/>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ssistant Light" pitchFamily="2" charset="-79"/>
                  <a:cs typeface="Assistant Light" pitchFamily="2" charset="-79"/>
                </a:rPr>
                <a:t>ר. כלים דיגיטליים</a:t>
              </a:r>
            </a:p>
          </p:txBody>
        </p:sp>
      </p:grpSp>
      <p:grpSp>
        <p:nvGrpSpPr>
          <p:cNvPr id="10" name="קבוצה 9">
            <a:extLst>
              <a:ext uri="{FF2B5EF4-FFF2-40B4-BE49-F238E27FC236}">
                <a16:creationId xmlns:a16="http://schemas.microsoft.com/office/drawing/2014/main" id="{C69FBC79-826C-6BE2-E2B0-911BE97C8388}"/>
              </a:ext>
            </a:extLst>
          </p:cNvPr>
          <p:cNvGrpSpPr/>
          <p:nvPr/>
        </p:nvGrpSpPr>
        <p:grpSpPr>
          <a:xfrm>
            <a:off x="13189149" y="5986675"/>
            <a:ext cx="1441251" cy="915194"/>
            <a:chOff x="10740032" y="4349648"/>
            <a:chExt cx="1441251" cy="915194"/>
          </a:xfrm>
        </p:grpSpPr>
        <p:sp>
          <p:nvSpPr>
            <p:cNvPr id="29" name="מלבן: פינות מעוגלות 28">
              <a:extLst>
                <a:ext uri="{FF2B5EF4-FFF2-40B4-BE49-F238E27FC236}">
                  <a16:creationId xmlns:a16="http://schemas.microsoft.com/office/drawing/2014/main" id="{DFF59E8D-AE8C-51B2-DB15-4125540359F6}"/>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0" name="מלבן: פינות מעוגלות 4">
              <a:extLst>
                <a:ext uri="{FF2B5EF4-FFF2-40B4-BE49-F238E27FC236}">
                  <a16:creationId xmlns:a16="http://schemas.microsoft.com/office/drawing/2014/main" id="{8C1F60FF-2E3C-0A90-2AA4-DD2A39127493}"/>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ר. מרחב בטוח</a:t>
              </a:r>
            </a:p>
          </p:txBody>
        </p:sp>
      </p:grpSp>
      <p:grpSp>
        <p:nvGrpSpPr>
          <p:cNvPr id="31" name="קבוצה 30">
            <a:extLst>
              <a:ext uri="{FF2B5EF4-FFF2-40B4-BE49-F238E27FC236}">
                <a16:creationId xmlns:a16="http://schemas.microsoft.com/office/drawing/2014/main" id="{664AC6BC-CDA1-1EED-2873-7FC33E023F50}"/>
              </a:ext>
            </a:extLst>
          </p:cNvPr>
          <p:cNvGrpSpPr/>
          <p:nvPr/>
        </p:nvGrpSpPr>
        <p:grpSpPr>
          <a:xfrm>
            <a:off x="10783467" y="5967823"/>
            <a:ext cx="1441251" cy="915194"/>
            <a:chOff x="10740032" y="4349648"/>
            <a:chExt cx="1441251" cy="915194"/>
          </a:xfrm>
        </p:grpSpPr>
        <p:sp>
          <p:nvSpPr>
            <p:cNvPr id="32" name="מלבן: פינות מעוגלות 31">
              <a:extLst>
                <a:ext uri="{FF2B5EF4-FFF2-40B4-BE49-F238E27FC236}">
                  <a16:creationId xmlns:a16="http://schemas.microsoft.com/office/drawing/2014/main" id="{A9D6F621-E0FB-ECB5-93ED-B973235B7559}"/>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3" name="מלבן: פינות מעוגלות 4">
              <a:extLst>
                <a:ext uri="{FF2B5EF4-FFF2-40B4-BE49-F238E27FC236}">
                  <a16:creationId xmlns:a16="http://schemas.microsoft.com/office/drawing/2014/main" id="{F0D3C553-3A50-0CD8-B5D0-E141989A36B2}"/>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עדת הצופים</a:t>
              </a:r>
            </a:p>
          </p:txBody>
        </p:sp>
      </p:grpSp>
      <p:grpSp>
        <p:nvGrpSpPr>
          <p:cNvPr id="34" name="קבוצה 33">
            <a:extLst>
              <a:ext uri="{FF2B5EF4-FFF2-40B4-BE49-F238E27FC236}">
                <a16:creationId xmlns:a16="http://schemas.microsoft.com/office/drawing/2014/main" id="{86725E9C-32B7-D010-AC73-921C28D3E5D4}"/>
              </a:ext>
            </a:extLst>
          </p:cNvPr>
          <p:cNvGrpSpPr/>
          <p:nvPr/>
        </p:nvGrpSpPr>
        <p:grpSpPr>
          <a:xfrm>
            <a:off x="8377785" y="6015376"/>
            <a:ext cx="1441251" cy="915194"/>
            <a:chOff x="10740032" y="4349648"/>
            <a:chExt cx="1441251" cy="915194"/>
          </a:xfrm>
        </p:grpSpPr>
        <p:sp>
          <p:nvSpPr>
            <p:cNvPr id="35" name="מלבן: פינות מעוגלות 34">
              <a:extLst>
                <a:ext uri="{FF2B5EF4-FFF2-40B4-BE49-F238E27FC236}">
                  <a16:creationId xmlns:a16="http://schemas.microsoft.com/office/drawing/2014/main" id="{D44A1C7E-71C9-A7E0-A40F-EA2033FAAD66}"/>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6" name="מלבן: פינות מעוגלות 4">
              <a:extLst>
                <a:ext uri="{FF2B5EF4-FFF2-40B4-BE49-F238E27FC236}">
                  <a16:creationId xmlns:a16="http://schemas.microsoft.com/office/drawing/2014/main" id="{11B1B720-1547-A954-FA64-ED605A306DAC}"/>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פריפריה, קהילה  וצופי </a:t>
              </a:r>
              <a:r>
                <a:rPr lang="he-IL" sz="2000" dirty="0" err="1">
                  <a:latin typeface="Assistant Light" pitchFamily="2" charset="-79"/>
                  <a:cs typeface="Assistant Light" pitchFamily="2" charset="-79"/>
                </a:rPr>
                <a:t>מפעלות</a:t>
              </a:r>
              <a:endParaRPr lang="he-IL" sz="2000" dirty="0">
                <a:latin typeface="Assistant Light" pitchFamily="2" charset="-79"/>
                <a:cs typeface="Assistant Light" pitchFamily="2" charset="-79"/>
              </a:endParaRPr>
            </a:p>
          </p:txBody>
        </p:sp>
      </p:grpSp>
      <p:grpSp>
        <p:nvGrpSpPr>
          <p:cNvPr id="37" name="קבוצה 36">
            <a:extLst>
              <a:ext uri="{FF2B5EF4-FFF2-40B4-BE49-F238E27FC236}">
                <a16:creationId xmlns:a16="http://schemas.microsoft.com/office/drawing/2014/main" id="{3CCD8E1B-2BD4-0AF1-072C-E48355DDE90E}"/>
              </a:ext>
            </a:extLst>
          </p:cNvPr>
          <p:cNvGrpSpPr/>
          <p:nvPr/>
        </p:nvGrpSpPr>
        <p:grpSpPr>
          <a:xfrm>
            <a:off x="5972103" y="6070961"/>
            <a:ext cx="1441251" cy="915194"/>
            <a:chOff x="10740032" y="4349648"/>
            <a:chExt cx="1441251" cy="915194"/>
          </a:xfrm>
        </p:grpSpPr>
        <p:sp>
          <p:nvSpPr>
            <p:cNvPr id="38" name="מלבן: פינות מעוגלות 37">
              <a:extLst>
                <a:ext uri="{FF2B5EF4-FFF2-40B4-BE49-F238E27FC236}">
                  <a16:creationId xmlns:a16="http://schemas.microsoft.com/office/drawing/2014/main" id="{AB5A0CB2-36F3-D226-B6FE-87284CCA8409}"/>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9" name="מלבן: פינות מעוגלות 4">
              <a:extLst>
                <a:ext uri="{FF2B5EF4-FFF2-40B4-BE49-F238E27FC236}">
                  <a16:creationId xmlns:a16="http://schemas.microsoft.com/office/drawing/2014/main" id="{2CEFF3FC-61A9-FF3A-49DB-D2AA254091C6}"/>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 אוכלוסיות מגוונות</a:t>
              </a:r>
            </a:p>
          </p:txBody>
        </p:sp>
      </p:grpSp>
      <p:grpSp>
        <p:nvGrpSpPr>
          <p:cNvPr id="40" name="קבוצה 39">
            <a:extLst>
              <a:ext uri="{FF2B5EF4-FFF2-40B4-BE49-F238E27FC236}">
                <a16:creationId xmlns:a16="http://schemas.microsoft.com/office/drawing/2014/main" id="{AEA70B79-7898-067E-3ABF-A5CD333754D5}"/>
              </a:ext>
            </a:extLst>
          </p:cNvPr>
          <p:cNvGrpSpPr/>
          <p:nvPr/>
        </p:nvGrpSpPr>
        <p:grpSpPr>
          <a:xfrm>
            <a:off x="3532786" y="6005542"/>
            <a:ext cx="1441251" cy="915194"/>
            <a:chOff x="10740032" y="4349648"/>
            <a:chExt cx="1441251" cy="915194"/>
          </a:xfrm>
        </p:grpSpPr>
        <p:sp>
          <p:nvSpPr>
            <p:cNvPr id="41" name="מלבן: פינות מעוגלות 40">
              <a:extLst>
                <a:ext uri="{FF2B5EF4-FFF2-40B4-BE49-F238E27FC236}">
                  <a16:creationId xmlns:a16="http://schemas.microsoft.com/office/drawing/2014/main" id="{A5983FEA-86B0-E362-0A92-68AE5B8738D5}"/>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42" name="מלבן: פינות מעוגלות 4">
              <a:extLst>
                <a:ext uri="{FF2B5EF4-FFF2-40B4-BE49-F238E27FC236}">
                  <a16:creationId xmlns:a16="http://schemas.microsoft.com/office/drawing/2014/main" id="{E2CB862E-FEB2-00FF-FB18-EB70CB686BF0}"/>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 מזכירות </a:t>
              </a:r>
            </a:p>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צופי ים</a:t>
              </a:r>
            </a:p>
          </p:txBody>
        </p:sp>
      </p:grpSp>
      <p:grpSp>
        <p:nvGrpSpPr>
          <p:cNvPr id="43" name="קבוצה 42">
            <a:extLst>
              <a:ext uri="{FF2B5EF4-FFF2-40B4-BE49-F238E27FC236}">
                <a16:creationId xmlns:a16="http://schemas.microsoft.com/office/drawing/2014/main" id="{D9EF17CC-DD75-E3FC-DED9-CEC612E96D73}"/>
              </a:ext>
            </a:extLst>
          </p:cNvPr>
          <p:cNvGrpSpPr/>
          <p:nvPr/>
        </p:nvGrpSpPr>
        <p:grpSpPr>
          <a:xfrm>
            <a:off x="1355025" y="4784671"/>
            <a:ext cx="1441251" cy="915194"/>
            <a:chOff x="10740032" y="4349648"/>
            <a:chExt cx="1441251" cy="915194"/>
          </a:xfrm>
        </p:grpSpPr>
        <p:sp>
          <p:nvSpPr>
            <p:cNvPr id="44" name="מלבן: פינות מעוגלות 43">
              <a:extLst>
                <a:ext uri="{FF2B5EF4-FFF2-40B4-BE49-F238E27FC236}">
                  <a16:creationId xmlns:a16="http://schemas.microsoft.com/office/drawing/2014/main" id="{600FB0B0-AA5A-9ED3-3A88-E5B64667E36B}"/>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45" name="מלבן: פינות מעוגלות 4">
              <a:extLst>
                <a:ext uri="{FF2B5EF4-FFF2-40B4-BE49-F238E27FC236}">
                  <a16:creationId xmlns:a16="http://schemas.microsoft.com/office/drawing/2014/main" id="{565931AA-86B3-DD7D-0854-8CD7249BFB5A}"/>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רכז שותפויות פנים הגשמה</a:t>
              </a:r>
            </a:p>
          </p:txBody>
        </p:sp>
      </p:grpSp>
      <p:grpSp>
        <p:nvGrpSpPr>
          <p:cNvPr id="46" name="קבוצה 45">
            <a:extLst>
              <a:ext uri="{FF2B5EF4-FFF2-40B4-BE49-F238E27FC236}">
                <a16:creationId xmlns:a16="http://schemas.microsoft.com/office/drawing/2014/main" id="{8DFD8F92-A67F-481A-4D6E-50E1A657F996}"/>
              </a:ext>
            </a:extLst>
          </p:cNvPr>
          <p:cNvGrpSpPr/>
          <p:nvPr/>
        </p:nvGrpSpPr>
        <p:grpSpPr>
          <a:xfrm>
            <a:off x="1378149" y="5987956"/>
            <a:ext cx="1441251" cy="915194"/>
            <a:chOff x="10740032" y="4349648"/>
            <a:chExt cx="1441251" cy="915194"/>
          </a:xfrm>
        </p:grpSpPr>
        <p:sp>
          <p:nvSpPr>
            <p:cNvPr id="47" name="מלבן: פינות מעוגלות 46">
              <a:extLst>
                <a:ext uri="{FF2B5EF4-FFF2-40B4-BE49-F238E27FC236}">
                  <a16:creationId xmlns:a16="http://schemas.microsoft.com/office/drawing/2014/main" id="{2CFC9B4B-06ED-8C3C-14F6-CAD76942E516}"/>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48" name="מלבן: פינות מעוגלות 4">
              <a:extLst>
                <a:ext uri="{FF2B5EF4-FFF2-40B4-BE49-F238E27FC236}">
                  <a16:creationId xmlns:a16="http://schemas.microsoft.com/office/drawing/2014/main" id="{A98F458F-F250-A884-3F36-D0058177496F}"/>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קשרים בינלאומיים-משלחות</a:t>
              </a:r>
            </a:p>
          </p:txBody>
        </p:sp>
      </p:grpSp>
      <p:grpSp>
        <p:nvGrpSpPr>
          <p:cNvPr id="49" name="קבוצה 48">
            <a:extLst>
              <a:ext uri="{FF2B5EF4-FFF2-40B4-BE49-F238E27FC236}">
                <a16:creationId xmlns:a16="http://schemas.microsoft.com/office/drawing/2014/main" id="{FA9F003B-6207-8F7E-3A4B-855B0F2DC7A4}"/>
              </a:ext>
            </a:extLst>
          </p:cNvPr>
          <p:cNvGrpSpPr/>
          <p:nvPr/>
        </p:nvGrpSpPr>
        <p:grpSpPr>
          <a:xfrm>
            <a:off x="5998908" y="7622409"/>
            <a:ext cx="1441251" cy="1276230"/>
            <a:chOff x="10740032" y="4349648"/>
            <a:chExt cx="1441251" cy="915194"/>
          </a:xfrm>
        </p:grpSpPr>
        <p:sp>
          <p:nvSpPr>
            <p:cNvPr id="50" name="מלבן: פינות מעוגלות 49">
              <a:extLst>
                <a:ext uri="{FF2B5EF4-FFF2-40B4-BE49-F238E27FC236}">
                  <a16:creationId xmlns:a16="http://schemas.microsoft.com/office/drawing/2014/main" id="{00B6BC7F-78C1-5A7D-B21E-3574C464440D}"/>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51" name="מלבן: פינות מעוגלות 4">
              <a:extLst>
                <a:ext uri="{FF2B5EF4-FFF2-40B4-BE49-F238E27FC236}">
                  <a16:creationId xmlns:a16="http://schemas.microsoft.com/office/drawing/2014/main" id="{0661942F-9F09-AE62-E529-855AF4FFDCF6}"/>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דרום</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דנה קליין</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ח'</a:t>
              </a:r>
            </a:p>
          </p:txBody>
        </p:sp>
      </p:grpSp>
      <p:grpSp>
        <p:nvGrpSpPr>
          <p:cNvPr id="55" name="קבוצה 54">
            <a:extLst>
              <a:ext uri="{FF2B5EF4-FFF2-40B4-BE49-F238E27FC236}">
                <a16:creationId xmlns:a16="http://schemas.microsoft.com/office/drawing/2014/main" id="{E1ECB37C-8CEE-9A5C-33A6-AA981047F97E}"/>
              </a:ext>
            </a:extLst>
          </p:cNvPr>
          <p:cNvGrpSpPr/>
          <p:nvPr/>
        </p:nvGrpSpPr>
        <p:grpSpPr>
          <a:xfrm>
            <a:off x="9730154" y="7646358"/>
            <a:ext cx="1441251" cy="1276230"/>
            <a:chOff x="10740032" y="4349648"/>
            <a:chExt cx="1441251" cy="915194"/>
          </a:xfrm>
        </p:grpSpPr>
        <p:sp>
          <p:nvSpPr>
            <p:cNvPr id="56" name="מלבן: פינות מעוגלות 55">
              <a:extLst>
                <a:ext uri="{FF2B5EF4-FFF2-40B4-BE49-F238E27FC236}">
                  <a16:creationId xmlns:a16="http://schemas.microsoft.com/office/drawing/2014/main" id="{C927D6B8-808C-DFF0-5BEF-64CCC88673D0}"/>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57" name="מלבן: פינות מעוגלות 4">
              <a:extLst>
                <a:ext uri="{FF2B5EF4-FFF2-40B4-BE49-F238E27FC236}">
                  <a16:creationId xmlns:a16="http://schemas.microsoft.com/office/drawing/2014/main" id="{42116004-8A0B-8124-E319-BD6F893C59C9}"/>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צפון</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עדן חי</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ט'</a:t>
              </a:r>
            </a:p>
          </p:txBody>
        </p:sp>
      </p:grpSp>
      <p:grpSp>
        <p:nvGrpSpPr>
          <p:cNvPr id="58" name="קבוצה 57">
            <a:extLst>
              <a:ext uri="{FF2B5EF4-FFF2-40B4-BE49-F238E27FC236}">
                <a16:creationId xmlns:a16="http://schemas.microsoft.com/office/drawing/2014/main" id="{55B77331-A0DA-41C2-6D89-6E7FC492D234}"/>
              </a:ext>
            </a:extLst>
          </p:cNvPr>
          <p:cNvGrpSpPr/>
          <p:nvPr/>
        </p:nvGrpSpPr>
        <p:grpSpPr>
          <a:xfrm>
            <a:off x="7837221" y="7612943"/>
            <a:ext cx="1441251" cy="1276230"/>
            <a:chOff x="10740032" y="4349648"/>
            <a:chExt cx="1441251" cy="915194"/>
          </a:xfrm>
        </p:grpSpPr>
        <p:sp>
          <p:nvSpPr>
            <p:cNvPr id="59" name="מלבן: פינות מעוגלות 58">
              <a:extLst>
                <a:ext uri="{FF2B5EF4-FFF2-40B4-BE49-F238E27FC236}">
                  <a16:creationId xmlns:a16="http://schemas.microsoft.com/office/drawing/2014/main" id="{E021B282-B04B-7ED4-8376-32C7DC10959E}"/>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60" name="מלבן: פינות מעוגלות 4">
              <a:extLst>
                <a:ext uri="{FF2B5EF4-FFF2-40B4-BE49-F238E27FC236}">
                  <a16:creationId xmlns:a16="http://schemas.microsoft.com/office/drawing/2014/main" id="{AA1846B5-C8F7-6384-9399-F065F447CD6F}"/>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מרכז</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איה אמיתי</a:t>
              </a:r>
            </a:p>
            <a:p>
              <a:pPr marL="0" lvl="0" indent="0" algn="ctr" defTabSz="889000" rtl="1">
                <a:lnSpc>
                  <a:spcPct val="90000"/>
                </a:lnSpc>
                <a:spcBef>
                  <a:spcPct val="0"/>
                </a:spcBef>
                <a:spcAft>
                  <a:spcPct val="35000"/>
                </a:spcAft>
                <a:buNone/>
              </a:pPr>
              <a:r>
                <a:rPr lang="he-IL" sz="2000" dirty="0" err="1">
                  <a:latin typeface="Assistant Light" pitchFamily="2" charset="-79"/>
                  <a:cs typeface="Assistant Light" pitchFamily="2" charset="-79"/>
                </a:rPr>
                <a:t>רשג"דים</a:t>
              </a:r>
              <a:r>
                <a:rPr lang="he-IL" sz="2000" dirty="0">
                  <a:latin typeface="Assistant Light" pitchFamily="2" charset="-79"/>
                  <a:cs typeface="Assistant Light" pitchFamily="2" charset="-79"/>
                </a:rPr>
                <a:t>/ות</a:t>
              </a:r>
            </a:p>
          </p:txBody>
        </p:sp>
      </p:grpSp>
      <p:sp>
        <p:nvSpPr>
          <p:cNvPr id="61" name="תיבת טקסט 60">
            <a:extLst>
              <a:ext uri="{FF2B5EF4-FFF2-40B4-BE49-F238E27FC236}">
                <a16:creationId xmlns:a16="http://schemas.microsoft.com/office/drawing/2014/main" id="{3A1B4571-4602-7484-F243-D1CD5C351BB0}"/>
              </a:ext>
            </a:extLst>
          </p:cNvPr>
          <p:cNvSpPr txBox="1"/>
          <p:nvPr/>
        </p:nvSpPr>
        <p:spPr>
          <a:xfrm>
            <a:off x="11504092" y="7733823"/>
            <a:ext cx="3635358" cy="954107"/>
          </a:xfrm>
          <a:prstGeom prst="rect">
            <a:avLst/>
          </a:prstGeom>
          <a:noFill/>
        </p:spPr>
        <p:txBody>
          <a:bodyPr wrap="square">
            <a:spAutoFit/>
          </a:bodyPr>
          <a:lstStyle/>
          <a:p>
            <a:pPr algn="ctr"/>
            <a:r>
              <a:rPr lang="he-IL" sz="2800" b="0"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תפקידי רוחב </a:t>
            </a:r>
          </a:p>
          <a:p>
            <a:pPr algn="ctr"/>
            <a:r>
              <a:rPr lang="he-IL" sz="280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רכזות חינוך מרחביות</a:t>
            </a:r>
          </a:p>
        </p:txBody>
      </p:sp>
    </p:spTree>
    <p:extLst>
      <p:ext uri="{BB962C8B-B14F-4D97-AF65-F5344CB8AC3E}">
        <p14:creationId xmlns:p14="http://schemas.microsoft.com/office/powerpoint/2010/main" val="245026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02446"/>
            <a:ext cx="18288000" cy="1084554"/>
            <a:chOff x="0" y="0"/>
            <a:chExt cx="2833290" cy="1057679"/>
          </a:xfrm>
        </p:grpSpPr>
        <p:sp>
          <p:nvSpPr>
            <p:cNvPr id="3" name="Freeform 3"/>
            <p:cNvSpPr/>
            <p:nvPr/>
          </p:nvSpPr>
          <p:spPr>
            <a:xfrm>
              <a:off x="0" y="0"/>
              <a:ext cx="2833290" cy="1057679"/>
            </a:xfrm>
            <a:custGeom>
              <a:avLst/>
              <a:gdLst/>
              <a:ahLst/>
              <a:cxnLst/>
              <a:rect l="l" t="t" r="r" b="b"/>
              <a:pathLst>
                <a:path w="2833290" h="1057679">
                  <a:moveTo>
                    <a:pt x="0" y="0"/>
                  </a:moveTo>
                  <a:lnTo>
                    <a:pt x="2833290" y="0"/>
                  </a:lnTo>
                  <a:lnTo>
                    <a:pt x="2833290" y="1057679"/>
                  </a:lnTo>
                  <a:lnTo>
                    <a:pt x="0" y="1057679"/>
                  </a:lnTo>
                  <a:close/>
                </a:path>
              </a:pathLst>
            </a:custGeom>
            <a:solidFill>
              <a:srgbClr val="07796B"/>
            </a:solidFill>
            <a:ln w="12700">
              <a:solidFill>
                <a:srgbClr val="000000"/>
              </a:solidFill>
            </a:ln>
          </p:spPr>
          <p:txBody>
            <a:bodyPr/>
            <a:lstStyle/>
            <a:p>
              <a:endParaRPr lang="he-IL"/>
            </a:p>
          </p:txBody>
        </p:sp>
      </p:grpSp>
      <p:sp>
        <p:nvSpPr>
          <p:cNvPr id="4" name="Freeform 4"/>
          <p:cNvSpPr/>
          <p:nvPr/>
        </p:nvSpPr>
        <p:spPr>
          <a:xfrm rot="-5400000">
            <a:off x="-636558" y="2874397"/>
            <a:ext cx="1273116" cy="771826"/>
          </a:xfrm>
          <a:custGeom>
            <a:avLst/>
            <a:gdLst/>
            <a:ahLst/>
            <a:cxnLst/>
            <a:rect l="l" t="t" r="r" b="b"/>
            <a:pathLst>
              <a:path w="1273116" h="771826">
                <a:moveTo>
                  <a:pt x="0" y="0"/>
                </a:moveTo>
                <a:lnTo>
                  <a:pt x="1273116" y="0"/>
                </a:lnTo>
                <a:lnTo>
                  <a:pt x="1273116" y="771826"/>
                </a:lnTo>
                <a:lnTo>
                  <a:pt x="0" y="771826"/>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5"/>
          <p:cNvSpPr/>
          <p:nvPr/>
        </p:nvSpPr>
        <p:spPr>
          <a:xfrm>
            <a:off x="16831914" y="-261165"/>
            <a:ext cx="1832633" cy="1855830"/>
          </a:xfrm>
          <a:custGeom>
            <a:avLst/>
            <a:gdLst/>
            <a:ahLst/>
            <a:cxnLst/>
            <a:rect l="l" t="t" r="r" b="b"/>
            <a:pathLst>
              <a:path w="1832633" h="1855830">
                <a:moveTo>
                  <a:pt x="0" y="0"/>
                </a:moveTo>
                <a:lnTo>
                  <a:pt x="1832633" y="0"/>
                </a:lnTo>
                <a:lnTo>
                  <a:pt x="1832633" y="1855830"/>
                </a:lnTo>
                <a:lnTo>
                  <a:pt x="0" y="18558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6" name="Freeform 6"/>
          <p:cNvSpPr/>
          <p:nvPr/>
        </p:nvSpPr>
        <p:spPr>
          <a:xfrm>
            <a:off x="17347191" y="3631906"/>
            <a:ext cx="940809" cy="940809"/>
          </a:xfrm>
          <a:custGeom>
            <a:avLst/>
            <a:gdLst/>
            <a:ahLst/>
            <a:cxnLst/>
            <a:rect l="l" t="t" r="r" b="b"/>
            <a:pathLst>
              <a:path w="940809" h="940809">
                <a:moveTo>
                  <a:pt x="0" y="0"/>
                </a:moveTo>
                <a:lnTo>
                  <a:pt x="940809" y="0"/>
                </a:lnTo>
                <a:lnTo>
                  <a:pt x="940809" y="940809"/>
                </a:lnTo>
                <a:lnTo>
                  <a:pt x="0" y="940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7" name="Freeform 7"/>
          <p:cNvSpPr/>
          <p:nvPr/>
        </p:nvSpPr>
        <p:spPr>
          <a:xfrm>
            <a:off x="-755233" y="-547851"/>
            <a:ext cx="1783933" cy="1576551"/>
          </a:xfrm>
          <a:custGeom>
            <a:avLst/>
            <a:gdLst/>
            <a:ahLst/>
            <a:cxnLst/>
            <a:rect l="l" t="t" r="r" b="b"/>
            <a:pathLst>
              <a:path w="1783933" h="1576551">
                <a:moveTo>
                  <a:pt x="0" y="0"/>
                </a:moveTo>
                <a:lnTo>
                  <a:pt x="1783933" y="0"/>
                </a:lnTo>
                <a:lnTo>
                  <a:pt x="1783933" y="1576551"/>
                </a:lnTo>
                <a:lnTo>
                  <a:pt x="0" y="15765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grpSp>
        <p:nvGrpSpPr>
          <p:cNvPr id="8" name="Group 2">
            <a:extLst>
              <a:ext uri="{FF2B5EF4-FFF2-40B4-BE49-F238E27FC236}">
                <a16:creationId xmlns:a16="http://schemas.microsoft.com/office/drawing/2014/main" id="{F627CFE5-B632-5D83-DB9F-BA6A08CE1A66}"/>
              </a:ext>
            </a:extLst>
          </p:cNvPr>
          <p:cNvGrpSpPr/>
          <p:nvPr/>
        </p:nvGrpSpPr>
        <p:grpSpPr>
          <a:xfrm>
            <a:off x="-28074" y="9064282"/>
            <a:ext cx="18316074" cy="401346"/>
            <a:chOff x="0" y="0"/>
            <a:chExt cx="2833290" cy="1057679"/>
          </a:xfrm>
        </p:grpSpPr>
        <p:sp>
          <p:nvSpPr>
            <p:cNvPr id="9" name="Freeform 3">
              <a:extLst>
                <a:ext uri="{FF2B5EF4-FFF2-40B4-BE49-F238E27FC236}">
                  <a16:creationId xmlns:a16="http://schemas.microsoft.com/office/drawing/2014/main" id="{FC0A6029-C548-C799-2FE5-B7232292E107}"/>
                </a:ext>
              </a:extLst>
            </p:cNvPr>
            <p:cNvSpPr/>
            <p:nvPr/>
          </p:nvSpPr>
          <p:spPr>
            <a:xfrm>
              <a:off x="0" y="0"/>
              <a:ext cx="2833290" cy="1057679"/>
            </a:xfrm>
            <a:custGeom>
              <a:avLst/>
              <a:gdLst/>
              <a:ahLst/>
              <a:cxnLst/>
              <a:rect l="l" t="t" r="r" b="b"/>
              <a:pathLst>
                <a:path w="2833290" h="1057679">
                  <a:moveTo>
                    <a:pt x="0" y="0"/>
                  </a:moveTo>
                  <a:lnTo>
                    <a:pt x="2833290" y="0"/>
                  </a:lnTo>
                  <a:lnTo>
                    <a:pt x="2833290" y="1057679"/>
                  </a:lnTo>
                  <a:lnTo>
                    <a:pt x="0" y="1057679"/>
                  </a:lnTo>
                  <a:close/>
                </a:path>
              </a:pathLst>
            </a:custGeom>
            <a:solidFill>
              <a:srgbClr val="07796B"/>
            </a:solidFill>
            <a:ln w="12700">
              <a:solidFill>
                <a:srgbClr val="000000"/>
              </a:solidFill>
            </a:ln>
          </p:spPr>
          <p:txBody>
            <a:bodyPr/>
            <a:lstStyle/>
            <a:p>
              <a:endParaRPr lang="he-IL"/>
            </a:p>
          </p:txBody>
        </p:sp>
      </p:grpSp>
      <p:graphicFrame>
        <p:nvGraphicFramePr>
          <p:cNvPr id="11" name="דיאגרמה 10">
            <a:extLst>
              <a:ext uri="{FF2B5EF4-FFF2-40B4-BE49-F238E27FC236}">
                <a16:creationId xmlns:a16="http://schemas.microsoft.com/office/drawing/2014/main" id="{0C8D107F-C03E-9C9E-D795-2ACD5C991E3E}"/>
              </a:ext>
            </a:extLst>
          </p:cNvPr>
          <p:cNvGraphicFramePr/>
          <p:nvPr/>
        </p:nvGraphicFramePr>
        <p:xfrm>
          <a:off x="762000" y="-1930518"/>
          <a:ext cx="16069914" cy="78289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2" name="קבוצה 11">
            <a:extLst>
              <a:ext uri="{FF2B5EF4-FFF2-40B4-BE49-F238E27FC236}">
                <a16:creationId xmlns:a16="http://schemas.microsoft.com/office/drawing/2014/main" id="{EF3F3F6C-7797-8116-010E-06A07E174EBA}"/>
              </a:ext>
            </a:extLst>
          </p:cNvPr>
          <p:cNvGrpSpPr/>
          <p:nvPr/>
        </p:nvGrpSpPr>
        <p:grpSpPr>
          <a:xfrm>
            <a:off x="13162344" y="4812799"/>
            <a:ext cx="1441251" cy="915194"/>
            <a:chOff x="10740032" y="4349648"/>
            <a:chExt cx="1441251" cy="915194"/>
          </a:xfrm>
        </p:grpSpPr>
        <p:sp>
          <p:nvSpPr>
            <p:cNvPr id="13" name="מלבן: פינות מעוגלות 12">
              <a:extLst>
                <a:ext uri="{FF2B5EF4-FFF2-40B4-BE49-F238E27FC236}">
                  <a16:creationId xmlns:a16="http://schemas.microsoft.com/office/drawing/2014/main" id="{39848E6D-4C88-C1C7-2195-FE34C98EFCB3}"/>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14" name="מלבן: פינות מעוגלות 4">
              <a:extLst>
                <a:ext uri="{FF2B5EF4-FFF2-40B4-BE49-F238E27FC236}">
                  <a16:creationId xmlns:a16="http://schemas.microsoft.com/office/drawing/2014/main" id="{A956913C-9627-8A55-E80D-4D9905039B90}"/>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 חינוך פוליטי</a:t>
              </a:r>
              <a:endParaRPr lang="he-IL" sz="2000" kern="1200">
                <a:latin typeface="Assistant Light" pitchFamily="2" charset="-79"/>
                <a:cs typeface="Assistant Light" pitchFamily="2" charset="-79"/>
              </a:endParaRPr>
            </a:p>
          </p:txBody>
        </p:sp>
      </p:grpSp>
      <p:grpSp>
        <p:nvGrpSpPr>
          <p:cNvPr id="15" name="קבוצה 14">
            <a:extLst>
              <a:ext uri="{FF2B5EF4-FFF2-40B4-BE49-F238E27FC236}">
                <a16:creationId xmlns:a16="http://schemas.microsoft.com/office/drawing/2014/main" id="{18FC775D-6F21-896C-B5EB-BCDE455B7EE2}"/>
              </a:ext>
            </a:extLst>
          </p:cNvPr>
          <p:cNvGrpSpPr/>
          <p:nvPr/>
        </p:nvGrpSpPr>
        <p:grpSpPr>
          <a:xfrm>
            <a:off x="10756662" y="4785994"/>
            <a:ext cx="1441251" cy="915194"/>
            <a:chOff x="10740032" y="4349648"/>
            <a:chExt cx="1441251" cy="915194"/>
          </a:xfrm>
        </p:grpSpPr>
        <p:sp>
          <p:nvSpPr>
            <p:cNvPr id="16" name="מלבן: פינות מעוגלות 15">
              <a:extLst>
                <a:ext uri="{FF2B5EF4-FFF2-40B4-BE49-F238E27FC236}">
                  <a16:creationId xmlns:a16="http://schemas.microsoft.com/office/drawing/2014/main" id="{3804CA10-3FE5-2138-5086-524DEB4CE12B}"/>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17" name="מלבן: פינות מעוגלות 4">
              <a:extLst>
                <a:ext uri="{FF2B5EF4-FFF2-40B4-BE49-F238E27FC236}">
                  <a16:creationId xmlns:a16="http://schemas.microsoft.com/office/drawing/2014/main" id="{16F19DB9-17F3-AB62-0B76-67808B5FB3C3}"/>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 קיימות</a:t>
              </a:r>
              <a:endParaRPr lang="he-IL" sz="2000" kern="1200">
                <a:latin typeface="Assistant Light" pitchFamily="2" charset="-79"/>
                <a:cs typeface="Assistant Light" pitchFamily="2" charset="-79"/>
              </a:endParaRPr>
            </a:p>
          </p:txBody>
        </p:sp>
      </p:grpSp>
      <p:grpSp>
        <p:nvGrpSpPr>
          <p:cNvPr id="18" name="קבוצה 17">
            <a:extLst>
              <a:ext uri="{FF2B5EF4-FFF2-40B4-BE49-F238E27FC236}">
                <a16:creationId xmlns:a16="http://schemas.microsoft.com/office/drawing/2014/main" id="{928515D7-006D-CF86-A5DE-349D8FACEE8C}"/>
              </a:ext>
            </a:extLst>
          </p:cNvPr>
          <p:cNvGrpSpPr/>
          <p:nvPr/>
        </p:nvGrpSpPr>
        <p:grpSpPr>
          <a:xfrm>
            <a:off x="8350980" y="4812799"/>
            <a:ext cx="1441251" cy="915194"/>
            <a:chOff x="10740032" y="4349648"/>
            <a:chExt cx="1441251" cy="915194"/>
          </a:xfrm>
        </p:grpSpPr>
        <p:sp>
          <p:nvSpPr>
            <p:cNvPr id="19" name="מלבן: פינות מעוגלות 18">
              <a:extLst>
                <a:ext uri="{FF2B5EF4-FFF2-40B4-BE49-F238E27FC236}">
                  <a16:creationId xmlns:a16="http://schemas.microsoft.com/office/drawing/2014/main" id="{281C0683-376D-2B4D-7F1E-8093AEBFC163}"/>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20" name="מלבן: פינות מעוגלות 4">
              <a:extLst>
                <a:ext uri="{FF2B5EF4-FFF2-40B4-BE49-F238E27FC236}">
                  <a16:creationId xmlns:a16="http://schemas.microsoft.com/office/drawing/2014/main" id="{E9F592D5-4292-9678-A905-7BDDF321B4B0}"/>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ssistant Light" pitchFamily="2" charset="-79"/>
                  <a:cs typeface="Assistant Light" pitchFamily="2" charset="-79"/>
                </a:rPr>
                <a:t>ר. תפנית</a:t>
              </a:r>
            </a:p>
          </p:txBody>
        </p:sp>
      </p:grpSp>
      <p:grpSp>
        <p:nvGrpSpPr>
          <p:cNvPr id="21" name="קבוצה 20">
            <a:extLst>
              <a:ext uri="{FF2B5EF4-FFF2-40B4-BE49-F238E27FC236}">
                <a16:creationId xmlns:a16="http://schemas.microsoft.com/office/drawing/2014/main" id="{AA7E2EBB-F784-5D5F-6E60-2DEE6C71F936}"/>
              </a:ext>
            </a:extLst>
          </p:cNvPr>
          <p:cNvGrpSpPr/>
          <p:nvPr/>
        </p:nvGrpSpPr>
        <p:grpSpPr>
          <a:xfrm>
            <a:off x="5945298" y="4817546"/>
            <a:ext cx="1441251" cy="915194"/>
            <a:chOff x="10740032" y="4349648"/>
            <a:chExt cx="1441251" cy="915194"/>
          </a:xfrm>
        </p:grpSpPr>
        <p:sp>
          <p:nvSpPr>
            <p:cNvPr id="22" name="מלבן: פינות מעוגלות 21">
              <a:extLst>
                <a:ext uri="{FF2B5EF4-FFF2-40B4-BE49-F238E27FC236}">
                  <a16:creationId xmlns:a16="http://schemas.microsoft.com/office/drawing/2014/main" id="{4C938822-C26D-90BC-EA1C-7F38049DABAB}"/>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23" name="מלבן: פינות מעוגלות 4">
              <a:extLst>
                <a:ext uri="{FF2B5EF4-FFF2-40B4-BE49-F238E27FC236}">
                  <a16:creationId xmlns:a16="http://schemas.microsoft.com/office/drawing/2014/main" id="{D6C95FC0-19E4-1129-42F0-3415C39437A2}"/>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ssistant Light" pitchFamily="2" charset="-79"/>
                  <a:cs typeface="Assistant Light" pitchFamily="2" charset="-79"/>
                </a:rPr>
                <a:t>ר. צמיד תנועתי/ת</a:t>
              </a:r>
            </a:p>
          </p:txBody>
        </p:sp>
      </p:grpSp>
      <p:sp>
        <p:nvSpPr>
          <p:cNvPr id="24" name="תיבת טקסט 23">
            <a:extLst>
              <a:ext uri="{FF2B5EF4-FFF2-40B4-BE49-F238E27FC236}">
                <a16:creationId xmlns:a16="http://schemas.microsoft.com/office/drawing/2014/main" id="{2C8D8164-55AC-A017-D081-261CF60A999C}"/>
              </a:ext>
            </a:extLst>
          </p:cNvPr>
          <p:cNvSpPr txBox="1"/>
          <p:nvPr/>
        </p:nvSpPr>
        <p:spPr>
          <a:xfrm>
            <a:off x="14550350" y="5150238"/>
            <a:ext cx="3635358" cy="954107"/>
          </a:xfrm>
          <a:prstGeom prst="rect">
            <a:avLst/>
          </a:prstGeom>
          <a:noFill/>
        </p:spPr>
        <p:txBody>
          <a:bodyPr wrap="square">
            <a:spAutoFit/>
          </a:bodyPr>
          <a:lstStyle/>
          <a:p>
            <a:pPr algn="ctr"/>
            <a:r>
              <a:rPr lang="he-IL" sz="2800" b="0"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לא משויך/ת מרחב</a:t>
            </a:r>
          </a:p>
          <a:p>
            <a:pPr algn="ctr"/>
            <a:r>
              <a:rPr lang="he-IL" sz="2800" b="0"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 </a:t>
            </a:r>
            <a:r>
              <a:rPr lang="he-IL" sz="2800" b="1"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ובקשר עם ההנהגות</a:t>
            </a:r>
          </a:p>
        </p:txBody>
      </p:sp>
      <p:pic>
        <p:nvPicPr>
          <p:cNvPr id="25" name="תמונה 24" descr="תמונה שמכילה אומנות קליפיפם, גרפיקה, לוגו, גופן&#10;&#10;התיאור נוצר באופן אוטומטי">
            <a:extLst>
              <a:ext uri="{FF2B5EF4-FFF2-40B4-BE49-F238E27FC236}">
                <a16:creationId xmlns:a16="http://schemas.microsoft.com/office/drawing/2014/main" id="{634C96CC-622E-83D1-CEDC-D9154E7E294B}"/>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80475" y="7366573"/>
            <a:ext cx="1835873" cy="3671746"/>
          </a:xfrm>
          <a:prstGeom prst="rect">
            <a:avLst/>
          </a:prstGeom>
        </p:spPr>
      </p:pic>
      <p:grpSp>
        <p:nvGrpSpPr>
          <p:cNvPr id="26" name="קבוצה 25">
            <a:extLst>
              <a:ext uri="{FF2B5EF4-FFF2-40B4-BE49-F238E27FC236}">
                <a16:creationId xmlns:a16="http://schemas.microsoft.com/office/drawing/2014/main" id="{4F655F68-BC2B-525C-060E-C1D99EE10A44}"/>
              </a:ext>
            </a:extLst>
          </p:cNvPr>
          <p:cNvGrpSpPr/>
          <p:nvPr/>
        </p:nvGrpSpPr>
        <p:grpSpPr>
          <a:xfrm>
            <a:off x="3539616" y="4774923"/>
            <a:ext cx="1441251" cy="915194"/>
            <a:chOff x="10740032" y="4349648"/>
            <a:chExt cx="1441251" cy="915194"/>
          </a:xfrm>
        </p:grpSpPr>
        <p:sp>
          <p:nvSpPr>
            <p:cNvPr id="27" name="מלבן: פינות מעוגלות 26">
              <a:extLst>
                <a:ext uri="{FF2B5EF4-FFF2-40B4-BE49-F238E27FC236}">
                  <a16:creationId xmlns:a16="http://schemas.microsoft.com/office/drawing/2014/main" id="{9E1F04CE-B02D-5717-80C4-3B0FC1550AFA}"/>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28" name="מלבן: פינות מעוגלות 4">
              <a:extLst>
                <a:ext uri="{FF2B5EF4-FFF2-40B4-BE49-F238E27FC236}">
                  <a16:creationId xmlns:a16="http://schemas.microsoft.com/office/drawing/2014/main" id="{01F8662E-CF1D-5A11-7074-E02E0ECAAFAF}"/>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a:latin typeface="Assistant Light" pitchFamily="2" charset="-79"/>
                  <a:cs typeface="Assistant Light" pitchFamily="2" charset="-79"/>
                </a:rPr>
                <a:t>ר. כלים דיגיטליים</a:t>
              </a:r>
            </a:p>
          </p:txBody>
        </p:sp>
      </p:grpSp>
      <p:grpSp>
        <p:nvGrpSpPr>
          <p:cNvPr id="10" name="קבוצה 9">
            <a:extLst>
              <a:ext uri="{FF2B5EF4-FFF2-40B4-BE49-F238E27FC236}">
                <a16:creationId xmlns:a16="http://schemas.microsoft.com/office/drawing/2014/main" id="{C69FBC79-826C-6BE2-E2B0-911BE97C8388}"/>
              </a:ext>
            </a:extLst>
          </p:cNvPr>
          <p:cNvGrpSpPr/>
          <p:nvPr/>
        </p:nvGrpSpPr>
        <p:grpSpPr>
          <a:xfrm>
            <a:off x="13189149" y="5986675"/>
            <a:ext cx="1441251" cy="915194"/>
            <a:chOff x="10740032" y="4349648"/>
            <a:chExt cx="1441251" cy="915194"/>
          </a:xfrm>
        </p:grpSpPr>
        <p:sp>
          <p:nvSpPr>
            <p:cNvPr id="29" name="מלבן: פינות מעוגלות 28">
              <a:extLst>
                <a:ext uri="{FF2B5EF4-FFF2-40B4-BE49-F238E27FC236}">
                  <a16:creationId xmlns:a16="http://schemas.microsoft.com/office/drawing/2014/main" id="{DFF59E8D-AE8C-51B2-DB15-4125540359F6}"/>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0" name="מלבן: פינות מעוגלות 4">
              <a:extLst>
                <a:ext uri="{FF2B5EF4-FFF2-40B4-BE49-F238E27FC236}">
                  <a16:creationId xmlns:a16="http://schemas.microsoft.com/office/drawing/2014/main" id="{8C1F60FF-2E3C-0A90-2AA4-DD2A39127493}"/>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ר. מרחב בטוח</a:t>
              </a:r>
            </a:p>
          </p:txBody>
        </p:sp>
      </p:grpSp>
      <p:grpSp>
        <p:nvGrpSpPr>
          <p:cNvPr id="31" name="קבוצה 30">
            <a:extLst>
              <a:ext uri="{FF2B5EF4-FFF2-40B4-BE49-F238E27FC236}">
                <a16:creationId xmlns:a16="http://schemas.microsoft.com/office/drawing/2014/main" id="{664AC6BC-CDA1-1EED-2873-7FC33E023F50}"/>
              </a:ext>
            </a:extLst>
          </p:cNvPr>
          <p:cNvGrpSpPr/>
          <p:nvPr/>
        </p:nvGrpSpPr>
        <p:grpSpPr>
          <a:xfrm>
            <a:off x="10783467" y="5967823"/>
            <a:ext cx="1441251" cy="915194"/>
            <a:chOff x="10740032" y="4349648"/>
            <a:chExt cx="1441251" cy="915194"/>
          </a:xfrm>
        </p:grpSpPr>
        <p:sp>
          <p:nvSpPr>
            <p:cNvPr id="32" name="מלבן: פינות מעוגלות 31">
              <a:extLst>
                <a:ext uri="{FF2B5EF4-FFF2-40B4-BE49-F238E27FC236}">
                  <a16:creationId xmlns:a16="http://schemas.microsoft.com/office/drawing/2014/main" id="{A9D6F621-E0FB-ECB5-93ED-B973235B7559}"/>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3" name="מלבן: פינות מעוגלות 4">
              <a:extLst>
                <a:ext uri="{FF2B5EF4-FFF2-40B4-BE49-F238E27FC236}">
                  <a16:creationId xmlns:a16="http://schemas.microsoft.com/office/drawing/2014/main" id="{F0D3C553-3A50-0CD8-B5D0-E141989A36B2}"/>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עדת הצופים</a:t>
              </a:r>
            </a:p>
          </p:txBody>
        </p:sp>
      </p:grpSp>
      <p:grpSp>
        <p:nvGrpSpPr>
          <p:cNvPr id="34" name="קבוצה 33">
            <a:extLst>
              <a:ext uri="{FF2B5EF4-FFF2-40B4-BE49-F238E27FC236}">
                <a16:creationId xmlns:a16="http://schemas.microsoft.com/office/drawing/2014/main" id="{86725E9C-32B7-D010-AC73-921C28D3E5D4}"/>
              </a:ext>
            </a:extLst>
          </p:cNvPr>
          <p:cNvGrpSpPr/>
          <p:nvPr/>
        </p:nvGrpSpPr>
        <p:grpSpPr>
          <a:xfrm>
            <a:off x="8377785" y="6015376"/>
            <a:ext cx="1441251" cy="915194"/>
            <a:chOff x="10740032" y="4349648"/>
            <a:chExt cx="1441251" cy="915194"/>
          </a:xfrm>
        </p:grpSpPr>
        <p:sp>
          <p:nvSpPr>
            <p:cNvPr id="35" name="מלבן: פינות מעוגלות 34">
              <a:extLst>
                <a:ext uri="{FF2B5EF4-FFF2-40B4-BE49-F238E27FC236}">
                  <a16:creationId xmlns:a16="http://schemas.microsoft.com/office/drawing/2014/main" id="{D44A1C7E-71C9-A7E0-A40F-EA2033FAAD66}"/>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6" name="מלבן: פינות מעוגלות 4">
              <a:extLst>
                <a:ext uri="{FF2B5EF4-FFF2-40B4-BE49-F238E27FC236}">
                  <a16:creationId xmlns:a16="http://schemas.microsoft.com/office/drawing/2014/main" id="{11B1B720-1547-A954-FA64-ED605A306DAC}"/>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פריפריה, קהילה  וצופי </a:t>
              </a:r>
              <a:r>
                <a:rPr lang="he-IL" sz="2000" dirty="0" err="1">
                  <a:latin typeface="Assistant Light" pitchFamily="2" charset="-79"/>
                  <a:cs typeface="Assistant Light" pitchFamily="2" charset="-79"/>
                </a:rPr>
                <a:t>מפעלות</a:t>
              </a:r>
              <a:endParaRPr lang="he-IL" sz="2000" dirty="0">
                <a:latin typeface="Assistant Light" pitchFamily="2" charset="-79"/>
                <a:cs typeface="Assistant Light" pitchFamily="2" charset="-79"/>
              </a:endParaRPr>
            </a:p>
          </p:txBody>
        </p:sp>
      </p:grpSp>
      <p:grpSp>
        <p:nvGrpSpPr>
          <p:cNvPr id="37" name="קבוצה 36">
            <a:extLst>
              <a:ext uri="{FF2B5EF4-FFF2-40B4-BE49-F238E27FC236}">
                <a16:creationId xmlns:a16="http://schemas.microsoft.com/office/drawing/2014/main" id="{3CCD8E1B-2BD4-0AF1-072C-E48355DDE90E}"/>
              </a:ext>
            </a:extLst>
          </p:cNvPr>
          <p:cNvGrpSpPr/>
          <p:nvPr/>
        </p:nvGrpSpPr>
        <p:grpSpPr>
          <a:xfrm>
            <a:off x="5972103" y="6070961"/>
            <a:ext cx="1441251" cy="915194"/>
            <a:chOff x="10740032" y="4349648"/>
            <a:chExt cx="1441251" cy="915194"/>
          </a:xfrm>
        </p:grpSpPr>
        <p:sp>
          <p:nvSpPr>
            <p:cNvPr id="38" name="מלבן: פינות מעוגלות 37">
              <a:extLst>
                <a:ext uri="{FF2B5EF4-FFF2-40B4-BE49-F238E27FC236}">
                  <a16:creationId xmlns:a16="http://schemas.microsoft.com/office/drawing/2014/main" id="{AB5A0CB2-36F3-D226-B6FE-87284CCA8409}"/>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39" name="מלבן: פינות מעוגלות 4">
              <a:extLst>
                <a:ext uri="{FF2B5EF4-FFF2-40B4-BE49-F238E27FC236}">
                  <a16:creationId xmlns:a16="http://schemas.microsoft.com/office/drawing/2014/main" id="{2CEFF3FC-61A9-FF3A-49DB-D2AA254091C6}"/>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 אוכלוסיות מגוונות</a:t>
              </a:r>
            </a:p>
          </p:txBody>
        </p:sp>
      </p:grpSp>
      <p:grpSp>
        <p:nvGrpSpPr>
          <p:cNvPr id="40" name="קבוצה 39">
            <a:extLst>
              <a:ext uri="{FF2B5EF4-FFF2-40B4-BE49-F238E27FC236}">
                <a16:creationId xmlns:a16="http://schemas.microsoft.com/office/drawing/2014/main" id="{AEA70B79-7898-067E-3ABF-A5CD333754D5}"/>
              </a:ext>
            </a:extLst>
          </p:cNvPr>
          <p:cNvGrpSpPr/>
          <p:nvPr/>
        </p:nvGrpSpPr>
        <p:grpSpPr>
          <a:xfrm>
            <a:off x="3532786" y="6005542"/>
            <a:ext cx="1441251" cy="915194"/>
            <a:chOff x="10740032" y="4349648"/>
            <a:chExt cx="1441251" cy="915194"/>
          </a:xfrm>
        </p:grpSpPr>
        <p:sp>
          <p:nvSpPr>
            <p:cNvPr id="41" name="מלבן: פינות מעוגלות 40">
              <a:extLst>
                <a:ext uri="{FF2B5EF4-FFF2-40B4-BE49-F238E27FC236}">
                  <a16:creationId xmlns:a16="http://schemas.microsoft.com/office/drawing/2014/main" id="{A5983FEA-86B0-E362-0A92-68AE5B8738D5}"/>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42" name="מלבן: פינות מעוגלות 4">
              <a:extLst>
                <a:ext uri="{FF2B5EF4-FFF2-40B4-BE49-F238E27FC236}">
                  <a16:creationId xmlns:a16="http://schemas.microsoft.com/office/drawing/2014/main" id="{E2CB862E-FEB2-00FF-FB18-EB70CB686BF0}"/>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 מזכירות </a:t>
              </a:r>
            </a:p>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צופי ים</a:t>
              </a:r>
            </a:p>
          </p:txBody>
        </p:sp>
      </p:grpSp>
      <p:grpSp>
        <p:nvGrpSpPr>
          <p:cNvPr id="43" name="קבוצה 42">
            <a:extLst>
              <a:ext uri="{FF2B5EF4-FFF2-40B4-BE49-F238E27FC236}">
                <a16:creationId xmlns:a16="http://schemas.microsoft.com/office/drawing/2014/main" id="{D9EF17CC-DD75-E3FC-DED9-CEC612E96D73}"/>
              </a:ext>
            </a:extLst>
          </p:cNvPr>
          <p:cNvGrpSpPr/>
          <p:nvPr/>
        </p:nvGrpSpPr>
        <p:grpSpPr>
          <a:xfrm>
            <a:off x="1355025" y="4784671"/>
            <a:ext cx="1441251" cy="915194"/>
            <a:chOff x="10740032" y="4349648"/>
            <a:chExt cx="1441251" cy="915194"/>
          </a:xfrm>
        </p:grpSpPr>
        <p:sp>
          <p:nvSpPr>
            <p:cNvPr id="44" name="מלבן: פינות מעוגלות 43">
              <a:extLst>
                <a:ext uri="{FF2B5EF4-FFF2-40B4-BE49-F238E27FC236}">
                  <a16:creationId xmlns:a16="http://schemas.microsoft.com/office/drawing/2014/main" id="{600FB0B0-AA5A-9ED3-3A88-E5B64667E36B}"/>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45" name="מלבן: פינות מעוגלות 4">
              <a:extLst>
                <a:ext uri="{FF2B5EF4-FFF2-40B4-BE49-F238E27FC236}">
                  <a16:creationId xmlns:a16="http://schemas.microsoft.com/office/drawing/2014/main" id="{565931AA-86B3-DD7D-0854-8CD7249BFB5A}"/>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רכז שותפויות פנים הגשמה</a:t>
              </a:r>
            </a:p>
          </p:txBody>
        </p:sp>
      </p:grpSp>
      <p:grpSp>
        <p:nvGrpSpPr>
          <p:cNvPr id="46" name="קבוצה 45">
            <a:extLst>
              <a:ext uri="{FF2B5EF4-FFF2-40B4-BE49-F238E27FC236}">
                <a16:creationId xmlns:a16="http://schemas.microsoft.com/office/drawing/2014/main" id="{8DFD8F92-A67F-481A-4D6E-50E1A657F996}"/>
              </a:ext>
            </a:extLst>
          </p:cNvPr>
          <p:cNvGrpSpPr/>
          <p:nvPr/>
        </p:nvGrpSpPr>
        <p:grpSpPr>
          <a:xfrm>
            <a:off x="1378149" y="5987956"/>
            <a:ext cx="1441251" cy="915194"/>
            <a:chOff x="10740032" y="4349648"/>
            <a:chExt cx="1441251" cy="915194"/>
          </a:xfrm>
        </p:grpSpPr>
        <p:sp>
          <p:nvSpPr>
            <p:cNvPr id="47" name="מלבן: פינות מעוגלות 46">
              <a:extLst>
                <a:ext uri="{FF2B5EF4-FFF2-40B4-BE49-F238E27FC236}">
                  <a16:creationId xmlns:a16="http://schemas.microsoft.com/office/drawing/2014/main" id="{2CFC9B4B-06ED-8C3C-14F6-CAD76942E516}"/>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48" name="מלבן: פינות מעוגלות 4">
              <a:extLst>
                <a:ext uri="{FF2B5EF4-FFF2-40B4-BE49-F238E27FC236}">
                  <a16:creationId xmlns:a16="http://schemas.microsoft.com/office/drawing/2014/main" id="{A98F458F-F250-A884-3F36-D0058177496F}"/>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a:latin typeface="Assistant Light" pitchFamily="2" charset="-79"/>
                  <a:cs typeface="Assistant Light" pitchFamily="2" charset="-79"/>
                </a:rPr>
                <a:t>קשרים בינלאומיים-משלחות</a:t>
              </a:r>
            </a:p>
          </p:txBody>
        </p:sp>
      </p:grpSp>
      <p:grpSp>
        <p:nvGrpSpPr>
          <p:cNvPr id="49" name="קבוצה 48">
            <a:extLst>
              <a:ext uri="{FF2B5EF4-FFF2-40B4-BE49-F238E27FC236}">
                <a16:creationId xmlns:a16="http://schemas.microsoft.com/office/drawing/2014/main" id="{FA9F003B-6207-8F7E-3A4B-855B0F2DC7A4}"/>
              </a:ext>
            </a:extLst>
          </p:cNvPr>
          <p:cNvGrpSpPr/>
          <p:nvPr/>
        </p:nvGrpSpPr>
        <p:grpSpPr>
          <a:xfrm>
            <a:off x="5998908" y="7622409"/>
            <a:ext cx="1441251" cy="1276230"/>
            <a:chOff x="10740032" y="4349648"/>
            <a:chExt cx="1441251" cy="915194"/>
          </a:xfrm>
        </p:grpSpPr>
        <p:sp>
          <p:nvSpPr>
            <p:cNvPr id="50" name="מלבן: פינות מעוגלות 49">
              <a:extLst>
                <a:ext uri="{FF2B5EF4-FFF2-40B4-BE49-F238E27FC236}">
                  <a16:creationId xmlns:a16="http://schemas.microsoft.com/office/drawing/2014/main" id="{00B6BC7F-78C1-5A7D-B21E-3574C464440D}"/>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51" name="מלבן: פינות מעוגלות 4">
              <a:extLst>
                <a:ext uri="{FF2B5EF4-FFF2-40B4-BE49-F238E27FC236}">
                  <a16:creationId xmlns:a16="http://schemas.microsoft.com/office/drawing/2014/main" id="{0661942F-9F09-AE62-E529-855AF4FFDCF6}"/>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דרום</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דנה קליין</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ח'</a:t>
              </a:r>
            </a:p>
          </p:txBody>
        </p:sp>
      </p:grpSp>
      <p:grpSp>
        <p:nvGrpSpPr>
          <p:cNvPr id="55" name="קבוצה 54">
            <a:extLst>
              <a:ext uri="{FF2B5EF4-FFF2-40B4-BE49-F238E27FC236}">
                <a16:creationId xmlns:a16="http://schemas.microsoft.com/office/drawing/2014/main" id="{E1ECB37C-8CEE-9A5C-33A6-AA981047F97E}"/>
              </a:ext>
            </a:extLst>
          </p:cNvPr>
          <p:cNvGrpSpPr/>
          <p:nvPr/>
        </p:nvGrpSpPr>
        <p:grpSpPr>
          <a:xfrm>
            <a:off x="9730154" y="7646358"/>
            <a:ext cx="1441251" cy="1276230"/>
            <a:chOff x="10740032" y="4349648"/>
            <a:chExt cx="1441251" cy="915194"/>
          </a:xfrm>
        </p:grpSpPr>
        <p:sp>
          <p:nvSpPr>
            <p:cNvPr id="56" name="מלבן: פינות מעוגלות 55">
              <a:extLst>
                <a:ext uri="{FF2B5EF4-FFF2-40B4-BE49-F238E27FC236}">
                  <a16:creationId xmlns:a16="http://schemas.microsoft.com/office/drawing/2014/main" id="{C927D6B8-808C-DFF0-5BEF-64CCC88673D0}"/>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57" name="מלבן: פינות מעוגלות 4">
              <a:extLst>
                <a:ext uri="{FF2B5EF4-FFF2-40B4-BE49-F238E27FC236}">
                  <a16:creationId xmlns:a16="http://schemas.microsoft.com/office/drawing/2014/main" id="{42116004-8A0B-8124-E319-BD6F893C59C9}"/>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צפון</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עדן חי</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ט'</a:t>
              </a:r>
            </a:p>
          </p:txBody>
        </p:sp>
      </p:grpSp>
      <p:grpSp>
        <p:nvGrpSpPr>
          <p:cNvPr id="58" name="קבוצה 57">
            <a:extLst>
              <a:ext uri="{FF2B5EF4-FFF2-40B4-BE49-F238E27FC236}">
                <a16:creationId xmlns:a16="http://schemas.microsoft.com/office/drawing/2014/main" id="{55B77331-A0DA-41C2-6D89-6E7FC492D234}"/>
              </a:ext>
            </a:extLst>
          </p:cNvPr>
          <p:cNvGrpSpPr/>
          <p:nvPr/>
        </p:nvGrpSpPr>
        <p:grpSpPr>
          <a:xfrm>
            <a:off x="7837221" y="7612943"/>
            <a:ext cx="1441251" cy="1276230"/>
            <a:chOff x="10740032" y="4349648"/>
            <a:chExt cx="1441251" cy="915194"/>
          </a:xfrm>
        </p:grpSpPr>
        <p:sp>
          <p:nvSpPr>
            <p:cNvPr id="59" name="מלבן: פינות מעוגלות 58">
              <a:extLst>
                <a:ext uri="{FF2B5EF4-FFF2-40B4-BE49-F238E27FC236}">
                  <a16:creationId xmlns:a16="http://schemas.microsoft.com/office/drawing/2014/main" id="{E021B282-B04B-7ED4-8376-32C7DC10959E}"/>
                </a:ext>
              </a:extLst>
            </p:cNvPr>
            <p:cNvSpPr/>
            <p:nvPr/>
          </p:nvSpPr>
          <p:spPr>
            <a:xfrm>
              <a:off x="10740032" y="4349648"/>
              <a:ext cx="1441251" cy="91519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e-IL">
                <a:latin typeface="Assistant Light" pitchFamily="2" charset="-79"/>
                <a:cs typeface="Assistant Light" pitchFamily="2" charset="-79"/>
              </a:endParaRPr>
            </a:p>
          </p:txBody>
        </p:sp>
        <p:sp>
          <p:nvSpPr>
            <p:cNvPr id="60" name="מלבן: פינות מעוגלות 4">
              <a:extLst>
                <a:ext uri="{FF2B5EF4-FFF2-40B4-BE49-F238E27FC236}">
                  <a16:creationId xmlns:a16="http://schemas.microsoft.com/office/drawing/2014/main" id="{AA1846B5-C8F7-6384-9399-F065F447CD6F}"/>
                </a:ext>
              </a:extLst>
            </p:cNvPr>
            <p:cNvSpPr txBox="1"/>
            <p:nvPr/>
          </p:nvSpPr>
          <p:spPr>
            <a:xfrm>
              <a:off x="10766837" y="4376453"/>
              <a:ext cx="1387641" cy="8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מרכז</a:t>
              </a:r>
            </a:p>
            <a:p>
              <a:pPr marL="0" lvl="0" indent="0" algn="ctr" defTabSz="889000" rtl="1">
                <a:lnSpc>
                  <a:spcPct val="90000"/>
                </a:lnSpc>
                <a:spcBef>
                  <a:spcPct val="0"/>
                </a:spcBef>
                <a:spcAft>
                  <a:spcPct val="35000"/>
                </a:spcAft>
                <a:buNone/>
              </a:pPr>
              <a:r>
                <a:rPr lang="he-IL" sz="2000" dirty="0">
                  <a:latin typeface="Assistant Light" pitchFamily="2" charset="-79"/>
                  <a:cs typeface="Assistant Light" pitchFamily="2" charset="-79"/>
                </a:rPr>
                <a:t>איה אמיתי</a:t>
              </a:r>
            </a:p>
            <a:p>
              <a:pPr marL="0" lvl="0" indent="0" algn="ctr" defTabSz="889000" rtl="1">
                <a:lnSpc>
                  <a:spcPct val="90000"/>
                </a:lnSpc>
                <a:spcBef>
                  <a:spcPct val="0"/>
                </a:spcBef>
                <a:spcAft>
                  <a:spcPct val="35000"/>
                </a:spcAft>
                <a:buNone/>
              </a:pPr>
              <a:r>
                <a:rPr lang="he-IL" sz="2000" dirty="0" err="1">
                  <a:latin typeface="Assistant Light" pitchFamily="2" charset="-79"/>
                  <a:cs typeface="Assistant Light" pitchFamily="2" charset="-79"/>
                </a:rPr>
                <a:t>רשג"דים</a:t>
              </a:r>
              <a:r>
                <a:rPr lang="he-IL" sz="2000" dirty="0">
                  <a:latin typeface="Assistant Light" pitchFamily="2" charset="-79"/>
                  <a:cs typeface="Assistant Light" pitchFamily="2" charset="-79"/>
                </a:rPr>
                <a:t>/ות</a:t>
              </a:r>
            </a:p>
          </p:txBody>
        </p:sp>
      </p:grpSp>
      <p:sp>
        <p:nvSpPr>
          <p:cNvPr id="61" name="תיבת טקסט 60">
            <a:extLst>
              <a:ext uri="{FF2B5EF4-FFF2-40B4-BE49-F238E27FC236}">
                <a16:creationId xmlns:a16="http://schemas.microsoft.com/office/drawing/2014/main" id="{3A1B4571-4602-7484-F243-D1CD5C351BB0}"/>
              </a:ext>
            </a:extLst>
          </p:cNvPr>
          <p:cNvSpPr txBox="1"/>
          <p:nvPr/>
        </p:nvSpPr>
        <p:spPr>
          <a:xfrm>
            <a:off x="11504092" y="7733823"/>
            <a:ext cx="3635358" cy="954107"/>
          </a:xfrm>
          <a:prstGeom prst="rect">
            <a:avLst/>
          </a:prstGeom>
          <a:noFill/>
        </p:spPr>
        <p:txBody>
          <a:bodyPr wrap="square">
            <a:spAutoFit/>
          </a:bodyPr>
          <a:lstStyle/>
          <a:p>
            <a:pPr algn="ctr"/>
            <a:r>
              <a:rPr lang="he-IL" sz="2800" b="0" cap="none" spc="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תפקידי רוחב </a:t>
            </a:r>
          </a:p>
          <a:p>
            <a:pPr algn="ctr"/>
            <a:r>
              <a:rPr lang="he-IL" sz="2800" dirty="0">
                <a:ln w="0"/>
                <a:solidFill>
                  <a:srgbClr val="3C958A"/>
                </a:solidFill>
                <a:effectLst>
                  <a:outerShdw blurRad="38100" dist="38100" dir="2700000" algn="tl">
                    <a:srgbClr val="000000">
                      <a:alpha val="43137"/>
                    </a:srgbClr>
                  </a:outerShdw>
                </a:effectLst>
                <a:latin typeface="Assistant Light" pitchFamily="2" charset="-79"/>
                <a:cs typeface="Assistant Light" pitchFamily="2" charset="-79"/>
              </a:rPr>
              <a:t>רכזות חינוך מרחביות</a:t>
            </a:r>
          </a:p>
        </p:txBody>
      </p:sp>
    </p:spTree>
    <p:extLst>
      <p:ext uri="{BB962C8B-B14F-4D97-AF65-F5344CB8AC3E}">
        <p14:creationId xmlns:p14="http://schemas.microsoft.com/office/powerpoint/2010/main" val="227054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grpSp>
        <p:nvGrpSpPr>
          <p:cNvPr id="3" name="Group 3"/>
          <p:cNvGrpSpPr/>
          <p:nvPr/>
        </p:nvGrpSpPr>
        <p:grpSpPr>
          <a:xfrm>
            <a:off x="804985" y="2171701"/>
            <a:ext cx="8164112" cy="7086599"/>
            <a:chOff x="0" y="0"/>
            <a:chExt cx="2150219" cy="1512899"/>
          </a:xfrm>
        </p:grpSpPr>
        <p:sp>
          <p:nvSpPr>
            <p:cNvPr id="4" name="Freeform 4"/>
            <p:cNvSpPr/>
            <p:nvPr/>
          </p:nvSpPr>
          <p:spPr>
            <a:xfrm>
              <a:off x="0" y="0"/>
              <a:ext cx="2150219" cy="1512899"/>
            </a:xfrm>
            <a:custGeom>
              <a:avLst/>
              <a:gdLst/>
              <a:ahLst/>
              <a:cxnLst/>
              <a:rect l="l" t="t" r="r" b="b"/>
              <a:pathLst>
                <a:path w="2150219" h="1512899">
                  <a:moveTo>
                    <a:pt x="43621" y="0"/>
                  </a:moveTo>
                  <a:lnTo>
                    <a:pt x="2106598" y="0"/>
                  </a:lnTo>
                  <a:cubicBezTo>
                    <a:pt x="2130689" y="0"/>
                    <a:pt x="2150219" y="19530"/>
                    <a:pt x="2150219" y="43621"/>
                  </a:cubicBezTo>
                  <a:lnTo>
                    <a:pt x="2150219" y="1469277"/>
                  </a:lnTo>
                  <a:cubicBezTo>
                    <a:pt x="2150219" y="1493369"/>
                    <a:pt x="2130689" y="1512899"/>
                    <a:pt x="2106598" y="1512899"/>
                  </a:cubicBezTo>
                  <a:lnTo>
                    <a:pt x="43621" y="1512899"/>
                  </a:lnTo>
                  <a:cubicBezTo>
                    <a:pt x="19530" y="1512899"/>
                    <a:pt x="0" y="1493369"/>
                    <a:pt x="0" y="1469277"/>
                  </a:cubicBezTo>
                  <a:lnTo>
                    <a:pt x="0" y="43621"/>
                  </a:lnTo>
                  <a:cubicBezTo>
                    <a:pt x="0" y="19530"/>
                    <a:pt x="19530" y="0"/>
                    <a:pt x="43621" y="0"/>
                  </a:cubicBezTo>
                  <a:close/>
                </a:path>
              </a:pathLst>
            </a:custGeom>
            <a:solidFill>
              <a:srgbClr val="07796B"/>
            </a:solidFill>
          </p:spPr>
          <p:txBody>
            <a:bodyPr/>
            <a:lstStyle/>
            <a:p>
              <a:endParaRPr lang="he-IL"/>
            </a:p>
          </p:txBody>
        </p:sp>
        <p:sp>
          <p:nvSpPr>
            <p:cNvPr id="5" name="TextBox 5"/>
            <p:cNvSpPr txBox="1"/>
            <p:nvPr/>
          </p:nvSpPr>
          <p:spPr>
            <a:xfrm>
              <a:off x="0" y="-57150"/>
              <a:ext cx="2150219" cy="1570049"/>
            </a:xfrm>
            <a:prstGeom prst="rect">
              <a:avLst/>
            </a:prstGeom>
          </p:spPr>
          <p:txBody>
            <a:bodyPr lIns="50800" tIns="50800" rIns="50800" bIns="50800" rtlCol="0" anchor="ctr"/>
            <a:lstStyle/>
            <a:p>
              <a:pPr algn="ctr">
                <a:lnSpc>
                  <a:spcPts val="3640"/>
                </a:lnSpc>
              </a:pPr>
              <a:endParaRPr/>
            </a:p>
          </p:txBody>
        </p:sp>
      </p:grpSp>
      <p:grpSp>
        <p:nvGrpSpPr>
          <p:cNvPr id="6" name="Group 6"/>
          <p:cNvGrpSpPr/>
          <p:nvPr/>
        </p:nvGrpSpPr>
        <p:grpSpPr>
          <a:xfrm>
            <a:off x="9312723" y="2171701"/>
            <a:ext cx="8164112" cy="7086600"/>
            <a:chOff x="0" y="0"/>
            <a:chExt cx="2150219" cy="1512899"/>
          </a:xfrm>
        </p:grpSpPr>
        <p:sp>
          <p:nvSpPr>
            <p:cNvPr id="7" name="Freeform 7"/>
            <p:cNvSpPr/>
            <p:nvPr/>
          </p:nvSpPr>
          <p:spPr>
            <a:xfrm>
              <a:off x="0" y="0"/>
              <a:ext cx="2150219" cy="1512899"/>
            </a:xfrm>
            <a:custGeom>
              <a:avLst/>
              <a:gdLst/>
              <a:ahLst/>
              <a:cxnLst/>
              <a:rect l="l" t="t" r="r" b="b"/>
              <a:pathLst>
                <a:path w="2150219" h="1512899">
                  <a:moveTo>
                    <a:pt x="43621" y="0"/>
                  </a:moveTo>
                  <a:lnTo>
                    <a:pt x="2106598" y="0"/>
                  </a:lnTo>
                  <a:cubicBezTo>
                    <a:pt x="2130689" y="0"/>
                    <a:pt x="2150219" y="19530"/>
                    <a:pt x="2150219" y="43621"/>
                  </a:cubicBezTo>
                  <a:lnTo>
                    <a:pt x="2150219" y="1469277"/>
                  </a:lnTo>
                  <a:cubicBezTo>
                    <a:pt x="2150219" y="1493369"/>
                    <a:pt x="2130689" y="1512899"/>
                    <a:pt x="2106598" y="1512899"/>
                  </a:cubicBezTo>
                  <a:lnTo>
                    <a:pt x="43621" y="1512899"/>
                  </a:lnTo>
                  <a:cubicBezTo>
                    <a:pt x="19530" y="1512899"/>
                    <a:pt x="0" y="1493369"/>
                    <a:pt x="0" y="1469277"/>
                  </a:cubicBezTo>
                  <a:lnTo>
                    <a:pt x="0" y="43621"/>
                  </a:lnTo>
                  <a:cubicBezTo>
                    <a:pt x="0" y="19530"/>
                    <a:pt x="19530" y="0"/>
                    <a:pt x="43621" y="0"/>
                  </a:cubicBezTo>
                  <a:close/>
                </a:path>
              </a:pathLst>
            </a:custGeom>
            <a:solidFill>
              <a:srgbClr val="FFEBDB"/>
            </a:solidFill>
          </p:spPr>
          <p:txBody>
            <a:bodyPr/>
            <a:lstStyle/>
            <a:p>
              <a:endParaRPr lang="he-IL"/>
            </a:p>
          </p:txBody>
        </p:sp>
        <p:sp>
          <p:nvSpPr>
            <p:cNvPr id="8" name="TextBox 8"/>
            <p:cNvSpPr txBox="1"/>
            <p:nvPr/>
          </p:nvSpPr>
          <p:spPr>
            <a:xfrm>
              <a:off x="0" y="-57150"/>
              <a:ext cx="2150219" cy="1570049"/>
            </a:xfrm>
            <a:prstGeom prst="rect">
              <a:avLst/>
            </a:prstGeom>
          </p:spPr>
          <p:txBody>
            <a:bodyPr lIns="50800" tIns="50800" rIns="50800" bIns="50800" rtlCol="0" anchor="ctr"/>
            <a:lstStyle/>
            <a:p>
              <a:pPr algn="ctr">
                <a:lnSpc>
                  <a:spcPts val="3640"/>
                </a:lnSpc>
              </a:pPr>
              <a:endParaRPr/>
            </a:p>
          </p:txBody>
        </p:sp>
      </p:grpSp>
      <p:sp>
        <p:nvSpPr>
          <p:cNvPr id="9" name="Freeform 9"/>
          <p:cNvSpPr/>
          <p:nvPr/>
        </p:nvSpPr>
        <p:spPr>
          <a:xfrm>
            <a:off x="-373585" y="255740"/>
            <a:ext cx="1402285" cy="487294"/>
          </a:xfrm>
          <a:custGeom>
            <a:avLst/>
            <a:gdLst/>
            <a:ahLst/>
            <a:cxnLst/>
            <a:rect l="l" t="t" r="r" b="b"/>
            <a:pathLst>
              <a:path w="1402285" h="487294">
                <a:moveTo>
                  <a:pt x="0" y="0"/>
                </a:moveTo>
                <a:lnTo>
                  <a:pt x="1402285" y="0"/>
                </a:lnTo>
                <a:lnTo>
                  <a:pt x="1402285" y="487294"/>
                </a:lnTo>
                <a:lnTo>
                  <a:pt x="0" y="487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0" name="Freeform 10"/>
          <p:cNvSpPr/>
          <p:nvPr/>
        </p:nvSpPr>
        <p:spPr>
          <a:xfrm rot="-5400000">
            <a:off x="17569090" y="9508945"/>
            <a:ext cx="1273116" cy="771826"/>
          </a:xfrm>
          <a:custGeom>
            <a:avLst/>
            <a:gdLst/>
            <a:ahLst/>
            <a:cxnLst/>
            <a:rect l="l" t="t" r="r" b="b"/>
            <a:pathLst>
              <a:path w="1273116" h="771826">
                <a:moveTo>
                  <a:pt x="0" y="0"/>
                </a:moveTo>
                <a:lnTo>
                  <a:pt x="1273116" y="0"/>
                </a:lnTo>
                <a:lnTo>
                  <a:pt x="1273116" y="771826"/>
                </a:lnTo>
                <a:lnTo>
                  <a:pt x="0" y="771826"/>
                </a:lnTo>
                <a:lnTo>
                  <a:pt x="0" y="0"/>
                </a:lnTo>
                <a:close/>
              </a:path>
            </a:pathLst>
          </a:custGeom>
          <a:blipFill>
            <a:blip r:embed="rId5">
              <a:alphaModFix amt="21999"/>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1" name="Freeform 11"/>
          <p:cNvSpPr/>
          <p:nvPr/>
        </p:nvSpPr>
        <p:spPr>
          <a:xfrm>
            <a:off x="7907269" y="8245499"/>
            <a:ext cx="726984" cy="726984"/>
          </a:xfrm>
          <a:custGeom>
            <a:avLst/>
            <a:gdLst/>
            <a:ahLst/>
            <a:cxnLst/>
            <a:rect l="l" t="t" r="r" b="b"/>
            <a:pathLst>
              <a:path w="726984" h="726984">
                <a:moveTo>
                  <a:pt x="0" y="0"/>
                </a:moveTo>
                <a:lnTo>
                  <a:pt x="726984" y="0"/>
                </a:lnTo>
                <a:lnTo>
                  <a:pt x="726984" y="726984"/>
                </a:lnTo>
                <a:lnTo>
                  <a:pt x="0" y="7269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2" name="תיבת טקסט 11">
            <a:extLst>
              <a:ext uri="{FF2B5EF4-FFF2-40B4-BE49-F238E27FC236}">
                <a16:creationId xmlns:a16="http://schemas.microsoft.com/office/drawing/2014/main" id="{73931DEB-6254-89EF-EBF1-A8C61B3C06C9}"/>
              </a:ext>
            </a:extLst>
          </p:cNvPr>
          <p:cNvSpPr txBox="1"/>
          <p:nvPr/>
        </p:nvSpPr>
        <p:spPr>
          <a:xfrm>
            <a:off x="-1120758" y="714413"/>
            <a:ext cx="12015597" cy="1323439"/>
          </a:xfrm>
          <a:prstGeom prst="rect">
            <a:avLst/>
          </a:prstGeom>
          <a:noFill/>
        </p:spPr>
        <p:txBody>
          <a:bodyPr wrap="square">
            <a:spAutoFit/>
          </a:bodyPr>
          <a:lstStyle/>
          <a:p>
            <a:pPr algn="ctr"/>
            <a:r>
              <a:rPr lang="he-IL" sz="8000" b="0" cap="none" spc="0">
                <a:ln w="0"/>
                <a:solidFill>
                  <a:srgbClr val="FFCA9F"/>
                </a:solidFill>
                <a:effectLst>
                  <a:outerShdw blurRad="38100" dist="19050" dir="2700000" algn="tl" rotWithShape="0">
                    <a:schemeClr val="dk1">
                      <a:alpha val="40000"/>
                    </a:schemeClr>
                  </a:outerShdw>
                </a:effectLst>
                <a:latin typeface="Assistant ExtraBold" pitchFamily="2" charset="-79"/>
                <a:cs typeface="Assistant ExtraBold" pitchFamily="2" charset="-79"/>
              </a:rPr>
              <a:t>מיקוד לשנה</a:t>
            </a:r>
          </a:p>
        </p:txBody>
      </p:sp>
      <p:sp>
        <p:nvSpPr>
          <p:cNvPr id="13" name="תיבת טקסט 12">
            <a:extLst>
              <a:ext uri="{FF2B5EF4-FFF2-40B4-BE49-F238E27FC236}">
                <a16:creationId xmlns:a16="http://schemas.microsoft.com/office/drawing/2014/main" id="{4EE38EEB-7E9F-57B1-CAE8-69BCE574F860}"/>
              </a:ext>
            </a:extLst>
          </p:cNvPr>
          <p:cNvSpPr txBox="1"/>
          <p:nvPr/>
        </p:nvSpPr>
        <p:spPr>
          <a:xfrm>
            <a:off x="9753600" y="2225819"/>
            <a:ext cx="7548164" cy="5925020"/>
          </a:xfrm>
          <a:prstGeom prst="rect">
            <a:avLst/>
          </a:prstGeom>
          <a:noFill/>
        </p:spPr>
        <p:txBody>
          <a:bodyPr wrap="square" lIns="91440" tIns="45720" rIns="91440" bIns="45720" rtlCol="1" anchor="t">
            <a:spAutoFit/>
          </a:bodyPr>
          <a:lstStyle/>
          <a:p>
            <a:pPr algn="just" rtl="1">
              <a:lnSpc>
                <a:spcPct val="150000"/>
              </a:lnSpc>
            </a:pPr>
            <a:r>
              <a:rPr lang="he-IL" sz="3200" b="1">
                <a:solidFill>
                  <a:srgbClr val="1F867A"/>
                </a:solidFill>
                <a:latin typeface="Assistant" pitchFamily="2" charset="-79"/>
                <a:cs typeface="Assistant" pitchFamily="2" charset="-79"/>
              </a:rPr>
              <a:t>ליווי קבוע של בעלי/ות התפקידים המקצועיים בהנהגות</a:t>
            </a:r>
          </a:p>
          <a:p>
            <a:pPr algn="just" rtl="1">
              <a:lnSpc>
                <a:spcPct val="150000"/>
              </a:lnSpc>
            </a:pPr>
            <a:endParaRPr lang="he-IL" sz="3200" b="1">
              <a:solidFill>
                <a:srgbClr val="1F867A"/>
              </a:solidFill>
              <a:latin typeface="Assistant" pitchFamily="2" charset="-79"/>
              <a:cs typeface="Assistant" pitchFamily="2" charset="-79"/>
            </a:endParaRPr>
          </a:p>
          <a:p>
            <a:pPr algn="just" rtl="1">
              <a:lnSpc>
                <a:spcPct val="150000"/>
              </a:lnSpc>
            </a:pPr>
            <a:r>
              <a:rPr lang="he-IL" sz="3200" b="1">
                <a:solidFill>
                  <a:srgbClr val="1F867A"/>
                </a:solidFill>
                <a:latin typeface="Assistant" pitchFamily="2" charset="-79"/>
                <a:cs typeface="Assistant" pitchFamily="2" charset="-79"/>
              </a:rPr>
              <a:t>תחקירים לקראת מפעלים מרכזיים</a:t>
            </a:r>
          </a:p>
          <a:p>
            <a:pPr algn="just" rtl="1">
              <a:lnSpc>
                <a:spcPct val="150000"/>
              </a:lnSpc>
            </a:pPr>
            <a:endParaRPr lang="he-IL" sz="3200" b="1">
              <a:solidFill>
                <a:srgbClr val="1F867A"/>
              </a:solidFill>
              <a:latin typeface="Assistant" pitchFamily="2" charset="-79"/>
              <a:cs typeface="Assistant" pitchFamily="2" charset="-79"/>
            </a:endParaRPr>
          </a:p>
          <a:p>
            <a:pPr algn="just" rtl="1">
              <a:lnSpc>
                <a:spcPct val="150000"/>
              </a:lnSpc>
            </a:pPr>
            <a:endParaRPr lang="he-IL" sz="3200" b="1">
              <a:solidFill>
                <a:srgbClr val="1F867A"/>
              </a:solidFill>
              <a:latin typeface="Assistant" pitchFamily="2" charset="-79"/>
              <a:cs typeface="Assistant" pitchFamily="2" charset="-79"/>
            </a:endParaRPr>
          </a:p>
          <a:p>
            <a:pPr algn="just" rtl="1">
              <a:lnSpc>
                <a:spcPct val="150000"/>
              </a:lnSpc>
            </a:pPr>
            <a:endParaRPr lang="he-IL" sz="3200" b="1">
              <a:solidFill>
                <a:srgbClr val="1F867A"/>
              </a:solidFill>
              <a:latin typeface="Assistant" pitchFamily="2" charset="-79"/>
              <a:cs typeface="Assistant" pitchFamily="2" charset="-79"/>
            </a:endParaRPr>
          </a:p>
          <a:p>
            <a:pPr algn="just" rtl="1">
              <a:lnSpc>
                <a:spcPct val="150000"/>
              </a:lnSpc>
            </a:pPr>
            <a:endParaRPr lang="he-IL" sz="3200" b="1">
              <a:solidFill>
                <a:srgbClr val="1F867A"/>
              </a:solidFill>
              <a:latin typeface="Assistant" pitchFamily="2" charset="-79"/>
              <a:cs typeface="Assistant" pitchFamily="2" charset="-79"/>
            </a:endParaRPr>
          </a:p>
        </p:txBody>
      </p:sp>
      <p:sp>
        <p:nvSpPr>
          <p:cNvPr id="14" name="תיבת טקסט 13">
            <a:extLst>
              <a:ext uri="{FF2B5EF4-FFF2-40B4-BE49-F238E27FC236}">
                <a16:creationId xmlns:a16="http://schemas.microsoft.com/office/drawing/2014/main" id="{8BFD6932-D0D0-05D4-583D-60FA63BF4218}"/>
              </a:ext>
            </a:extLst>
          </p:cNvPr>
          <p:cNvSpPr txBox="1"/>
          <p:nvPr/>
        </p:nvSpPr>
        <p:spPr>
          <a:xfrm>
            <a:off x="7386980" y="616563"/>
            <a:ext cx="12015597" cy="1323439"/>
          </a:xfrm>
          <a:prstGeom prst="rect">
            <a:avLst/>
          </a:prstGeom>
          <a:noFill/>
        </p:spPr>
        <p:txBody>
          <a:bodyPr wrap="square">
            <a:spAutoFit/>
          </a:bodyPr>
          <a:lstStyle/>
          <a:p>
            <a:pPr algn="ctr"/>
            <a:r>
              <a:rPr lang="he-IL" sz="8000" b="0" cap="none" spc="0">
                <a:ln w="0"/>
                <a:solidFill>
                  <a:srgbClr val="1F867A"/>
                </a:solidFill>
                <a:effectLst>
                  <a:outerShdw blurRad="38100" dist="19050" dir="2700000" algn="tl" rotWithShape="0">
                    <a:schemeClr val="dk1">
                      <a:alpha val="40000"/>
                    </a:schemeClr>
                  </a:outerShdw>
                </a:effectLst>
                <a:latin typeface="Assistant ExtraBold" pitchFamily="2" charset="-79"/>
                <a:cs typeface="Assistant ExtraBold" pitchFamily="2" charset="-79"/>
              </a:rPr>
              <a:t>בשגרה</a:t>
            </a:r>
          </a:p>
        </p:txBody>
      </p:sp>
      <p:sp>
        <p:nvSpPr>
          <p:cNvPr id="15" name="תיבת טקסט 14">
            <a:extLst>
              <a:ext uri="{FF2B5EF4-FFF2-40B4-BE49-F238E27FC236}">
                <a16:creationId xmlns:a16="http://schemas.microsoft.com/office/drawing/2014/main" id="{1A8DA101-A8A9-693F-9FD9-4262825A2E27}"/>
              </a:ext>
            </a:extLst>
          </p:cNvPr>
          <p:cNvSpPr txBox="1"/>
          <p:nvPr/>
        </p:nvSpPr>
        <p:spPr>
          <a:xfrm>
            <a:off x="972790" y="2628913"/>
            <a:ext cx="7548164" cy="6202019"/>
          </a:xfrm>
          <a:prstGeom prst="rect">
            <a:avLst/>
          </a:prstGeom>
          <a:noFill/>
        </p:spPr>
        <p:txBody>
          <a:bodyPr wrap="square" rtlCol="1">
            <a:spAutoFit/>
          </a:bodyPr>
          <a:lstStyle/>
          <a:p>
            <a:pPr algn="just" rtl="1">
              <a:lnSpc>
                <a:spcPct val="150000"/>
              </a:lnSpc>
            </a:pPr>
            <a:r>
              <a:rPr lang="he-IL" sz="3200" b="1" dirty="0">
                <a:solidFill>
                  <a:srgbClr val="FFEBDB"/>
                </a:solidFill>
                <a:latin typeface="Assistant" pitchFamily="2" charset="-79"/>
                <a:cs typeface="Assistant" pitchFamily="2" charset="-79"/>
              </a:rPr>
              <a:t>קורסים מקצועיים בימי עיון לצוותי הנהגות</a:t>
            </a:r>
          </a:p>
          <a:p>
            <a:pPr algn="just" rtl="1">
              <a:lnSpc>
                <a:spcPct val="150000"/>
              </a:lnSpc>
            </a:pPr>
            <a:endParaRPr lang="he-IL" sz="3200" b="1" dirty="0">
              <a:solidFill>
                <a:srgbClr val="FFEBDB"/>
              </a:solidFill>
              <a:latin typeface="Assistant" pitchFamily="2" charset="-79"/>
              <a:cs typeface="Assistant" pitchFamily="2" charset="-79"/>
            </a:endParaRPr>
          </a:p>
          <a:p>
            <a:pPr algn="just" rtl="1">
              <a:lnSpc>
                <a:spcPct val="150000"/>
              </a:lnSpc>
            </a:pPr>
            <a:r>
              <a:rPr lang="he-IL" sz="3200" b="1" dirty="0">
                <a:solidFill>
                  <a:srgbClr val="FFEBDB"/>
                </a:solidFill>
                <a:latin typeface="Assistant" pitchFamily="2" charset="-79"/>
                <a:cs typeface="Assistant" pitchFamily="2" charset="-79"/>
              </a:rPr>
              <a:t>ישיבות צוות המרחב וישיבות צוות הנהגה- פנים וחוץ </a:t>
            </a:r>
          </a:p>
          <a:p>
            <a:pPr algn="just" rtl="1">
              <a:lnSpc>
                <a:spcPct val="150000"/>
              </a:lnSpc>
            </a:pPr>
            <a:endParaRPr lang="he-IL" sz="3200" b="1" dirty="0">
              <a:solidFill>
                <a:srgbClr val="FFEBDB"/>
              </a:solidFill>
              <a:latin typeface="Assistant" pitchFamily="2" charset="-79"/>
              <a:cs typeface="Assistant" pitchFamily="2" charset="-79"/>
            </a:endParaRPr>
          </a:p>
          <a:p>
            <a:pPr algn="ctr" rtl="1">
              <a:lnSpc>
                <a:spcPct val="150000"/>
              </a:lnSpc>
            </a:pPr>
            <a:r>
              <a:rPr lang="he-IL" sz="4400" b="1" dirty="0">
                <a:solidFill>
                  <a:srgbClr val="FFEBDB"/>
                </a:solidFill>
                <a:latin typeface="Assistant" pitchFamily="2" charset="-79"/>
                <a:cs typeface="Assistant" pitchFamily="2" charset="-79"/>
              </a:rPr>
              <a:t>מה הייתם/ן רוצים/ות?</a:t>
            </a:r>
          </a:p>
          <a:p>
            <a:pPr algn="just" rtl="1">
              <a:lnSpc>
                <a:spcPct val="150000"/>
              </a:lnSpc>
            </a:pPr>
            <a:endParaRPr lang="he-IL" sz="3200" b="1" dirty="0">
              <a:solidFill>
                <a:srgbClr val="FFEBDB"/>
              </a:solidFill>
              <a:latin typeface="Assistant" pitchFamily="2" charset="-79"/>
              <a:cs typeface="Assistant" pitchFamily="2" charset="-79"/>
            </a:endParaRPr>
          </a:p>
          <a:p>
            <a:pPr algn="just" rtl="1">
              <a:lnSpc>
                <a:spcPct val="150000"/>
              </a:lnSpc>
            </a:pPr>
            <a:endParaRPr lang="he-IL" sz="3200" b="1" dirty="0">
              <a:solidFill>
                <a:srgbClr val="FFEBDB"/>
              </a:solidFill>
              <a:latin typeface="Assistant" pitchFamily="2" charset="-79"/>
              <a:cs typeface="Assistant" pitchFamily="2" charset="-79"/>
            </a:endParaRPr>
          </a:p>
        </p:txBody>
      </p:sp>
      <p:sp>
        <p:nvSpPr>
          <p:cNvPr id="2" name="Freeform 2"/>
          <p:cNvSpPr/>
          <p:nvPr/>
        </p:nvSpPr>
        <p:spPr>
          <a:xfrm rot="3833452">
            <a:off x="-959415" y="8334835"/>
            <a:ext cx="3294529" cy="2475504"/>
          </a:xfrm>
          <a:custGeom>
            <a:avLst/>
            <a:gdLst/>
            <a:ahLst/>
            <a:cxnLst/>
            <a:rect l="l" t="t" r="r" b="b"/>
            <a:pathLst>
              <a:path w="2620142" h="1906153">
                <a:moveTo>
                  <a:pt x="0" y="0"/>
                </a:moveTo>
                <a:lnTo>
                  <a:pt x="2620142" y="0"/>
                </a:lnTo>
                <a:lnTo>
                  <a:pt x="2620142" y="1906154"/>
                </a:lnTo>
                <a:lnTo>
                  <a:pt x="0" y="1906154"/>
                </a:lnTo>
                <a:lnTo>
                  <a:pt x="0" y="0"/>
                </a:lnTo>
                <a:close/>
              </a:path>
            </a:pathLst>
          </a:custGeom>
          <a:blipFill>
            <a:blip r:embed="rId9">
              <a:alphaModFix amt="53000"/>
              <a:extLst>
                <a:ext uri="{96DAC541-7B7A-43D3-8B79-37D633B846F1}">
                  <asvg:svgBlip xmlns:asvg="http://schemas.microsoft.com/office/drawing/2016/SVG/main" r:embed="rId10"/>
                </a:ext>
              </a:extLst>
            </a:blip>
            <a:stretch>
              <a:fillRect/>
            </a:stretch>
          </a:blipFill>
        </p:spPr>
        <p:txBody>
          <a:bodyPr/>
          <a:lstStyle/>
          <a:p>
            <a:endParaRPr lang="he-IL">
              <a:solidFill>
                <a:srgbClr val="3C958A"/>
              </a:solidFill>
            </a:endParaRPr>
          </a:p>
        </p:txBody>
      </p:sp>
      <p:pic>
        <p:nvPicPr>
          <p:cNvPr id="16" name="תמונה 15" descr="תמונה שמכילה אומנות קליפיפם, גרפיקה, לוגו, גופן&#10;&#10;התיאור נוצר באופן אוטומטי">
            <a:extLst>
              <a:ext uri="{FF2B5EF4-FFF2-40B4-BE49-F238E27FC236}">
                <a16:creationId xmlns:a16="http://schemas.microsoft.com/office/drawing/2014/main" id="{F96D773B-1315-386D-0BD3-7DF7F90396F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17050978" y="7924804"/>
            <a:ext cx="1387615" cy="2775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7042" y="1867711"/>
            <a:ext cx="3352800" cy="3735422"/>
            <a:chOff x="0" y="0"/>
            <a:chExt cx="364298" cy="1629393"/>
          </a:xfrm>
        </p:grpSpPr>
        <p:sp>
          <p:nvSpPr>
            <p:cNvPr id="3" name="Freeform 3"/>
            <p:cNvSpPr/>
            <p:nvPr/>
          </p:nvSpPr>
          <p:spPr>
            <a:xfrm>
              <a:off x="0" y="0"/>
              <a:ext cx="364298" cy="1629393"/>
            </a:xfrm>
            <a:custGeom>
              <a:avLst/>
              <a:gdLst/>
              <a:ahLst/>
              <a:cxnLst/>
              <a:rect l="l" t="t" r="r" b="b"/>
              <a:pathLst>
                <a:path w="364298" h="1629393">
                  <a:moveTo>
                    <a:pt x="49387" y="0"/>
                  </a:moveTo>
                  <a:lnTo>
                    <a:pt x="314911" y="0"/>
                  </a:lnTo>
                  <a:cubicBezTo>
                    <a:pt x="328009" y="0"/>
                    <a:pt x="340571" y="5203"/>
                    <a:pt x="349833" y="14465"/>
                  </a:cubicBezTo>
                  <a:cubicBezTo>
                    <a:pt x="359094" y="23727"/>
                    <a:pt x="364298" y="36288"/>
                    <a:pt x="364298" y="49387"/>
                  </a:cubicBezTo>
                  <a:lnTo>
                    <a:pt x="364298" y="1580006"/>
                  </a:lnTo>
                  <a:cubicBezTo>
                    <a:pt x="364298" y="1607282"/>
                    <a:pt x="342186" y="1629393"/>
                    <a:pt x="314911" y="1629393"/>
                  </a:cubicBezTo>
                  <a:lnTo>
                    <a:pt x="49387" y="1629393"/>
                  </a:lnTo>
                  <a:cubicBezTo>
                    <a:pt x="22111" y="1629393"/>
                    <a:pt x="0" y="1607282"/>
                    <a:pt x="0" y="1580006"/>
                  </a:cubicBezTo>
                  <a:lnTo>
                    <a:pt x="0" y="49387"/>
                  </a:lnTo>
                  <a:cubicBezTo>
                    <a:pt x="0" y="22111"/>
                    <a:pt x="22111" y="0"/>
                    <a:pt x="49387" y="0"/>
                  </a:cubicBezTo>
                  <a:close/>
                </a:path>
              </a:pathLst>
            </a:custGeom>
            <a:solidFill>
              <a:srgbClr val="07796B"/>
            </a:solidFill>
            <a:ln w="12700">
              <a:solidFill>
                <a:srgbClr val="000000"/>
              </a:solidFill>
            </a:ln>
          </p:spPr>
          <p:txBody>
            <a:bodyPr/>
            <a:lstStyle/>
            <a:p>
              <a:endParaRPr lang="he-IL"/>
            </a:p>
          </p:txBody>
        </p:sp>
      </p:grpSp>
      <p:sp>
        <p:nvSpPr>
          <p:cNvPr id="4" name="Freeform 4"/>
          <p:cNvSpPr/>
          <p:nvPr/>
        </p:nvSpPr>
        <p:spPr>
          <a:xfrm rot="-5400000">
            <a:off x="392142" y="4910029"/>
            <a:ext cx="1273116" cy="771826"/>
          </a:xfrm>
          <a:custGeom>
            <a:avLst/>
            <a:gdLst/>
            <a:ahLst/>
            <a:cxnLst/>
            <a:rect l="l" t="t" r="r" b="b"/>
            <a:pathLst>
              <a:path w="1273116" h="771826">
                <a:moveTo>
                  <a:pt x="0" y="0"/>
                </a:moveTo>
                <a:lnTo>
                  <a:pt x="1273116" y="0"/>
                </a:lnTo>
                <a:lnTo>
                  <a:pt x="1273116" y="771826"/>
                </a:lnTo>
                <a:lnTo>
                  <a:pt x="0" y="771826"/>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he-IL"/>
          </a:p>
        </p:txBody>
      </p:sp>
      <p:sp>
        <p:nvSpPr>
          <p:cNvPr id="5" name="Freeform 5"/>
          <p:cNvSpPr/>
          <p:nvPr/>
        </p:nvSpPr>
        <p:spPr>
          <a:xfrm>
            <a:off x="-767067" y="-2139909"/>
            <a:ext cx="1534135" cy="3168609"/>
          </a:xfrm>
          <a:custGeom>
            <a:avLst/>
            <a:gdLst/>
            <a:ahLst/>
            <a:cxnLst/>
            <a:rect l="l" t="t" r="r" b="b"/>
            <a:pathLst>
              <a:path w="1534135" h="3168609">
                <a:moveTo>
                  <a:pt x="0" y="0"/>
                </a:moveTo>
                <a:lnTo>
                  <a:pt x="1534134" y="0"/>
                </a:lnTo>
                <a:lnTo>
                  <a:pt x="1534134" y="3168609"/>
                </a:lnTo>
                <a:lnTo>
                  <a:pt x="0" y="31686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grpSp>
        <p:nvGrpSpPr>
          <p:cNvPr id="6" name="Group 2">
            <a:extLst>
              <a:ext uri="{FF2B5EF4-FFF2-40B4-BE49-F238E27FC236}">
                <a16:creationId xmlns:a16="http://schemas.microsoft.com/office/drawing/2014/main" id="{0255A8EA-1548-8EAC-6D39-57B924AF6C9B}"/>
              </a:ext>
            </a:extLst>
          </p:cNvPr>
          <p:cNvGrpSpPr/>
          <p:nvPr/>
        </p:nvGrpSpPr>
        <p:grpSpPr>
          <a:xfrm>
            <a:off x="8800349" y="1900430"/>
            <a:ext cx="3352800" cy="3735422"/>
            <a:chOff x="0" y="0"/>
            <a:chExt cx="364298" cy="1629393"/>
          </a:xfrm>
        </p:grpSpPr>
        <p:sp>
          <p:nvSpPr>
            <p:cNvPr id="7" name="Freeform 3">
              <a:extLst>
                <a:ext uri="{FF2B5EF4-FFF2-40B4-BE49-F238E27FC236}">
                  <a16:creationId xmlns:a16="http://schemas.microsoft.com/office/drawing/2014/main" id="{D59FE4A4-BB27-E0E9-EAAE-DA4FC4509178}"/>
                </a:ext>
              </a:extLst>
            </p:cNvPr>
            <p:cNvSpPr/>
            <p:nvPr/>
          </p:nvSpPr>
          <p:spPr>
            <a:xfrm>
              <a:off x="0" y="0"/>
              <a:ext cx="364298" cy="1629393"/>
            </a:xfrm>
            <a:custGeom>
              <a:avLst/>
              <a:gdLst/>
              <a:ahLst/>
              <a:cxnLst/>
              <a:rect l="l" t="t" r="r" b="b"/>
              <a:pathLst>
                <a:path w="364298" h="1629393">
                  <a:moveTo>
                    <a:pt x="49387" y="0"/>
                  </a:moveTo>
                  <a:lnTo>
                    <a:pt x="314911" y="0"/>
                  </a:lnTo>
                  <a:cubicBezTo>
                    <a:pt x="328009" y="0"/>
                    <a:pt x="340571" y="5203"/>
                    <a:pt x="349833" y="14465"/>
                  </a:cubicBezTo>
                  <a:cubicBezTo>
                    <a:pt x="359094" y="23727"/>
                    <a:pt x="364298" y="36288"/>
                    <a:pt x="364298" y="49387"/>
                  </a:cubicBezTo>
                  <a:lnTo>
                    <a:pt x="364298" y="1580006"/>
                  </a:lnTo>
                  <a:cubicBezTo>
                    <a:pt x="364298" y="1607282"/>
                    <a:pt x="342186" y="1629393"/>
                    <a:pt x="314911" y="1629393"/>
                  </a:cubicBezTo>
                  <a:lnTo>
                    <a:pt x="49387" y="1629393"/>
                  </a:lnTo>
                  <a:cubicBezTo>
                    <a:pt x="22111" y="1629393"/>
                    <a:pt x="0" y="1607282"/>
                    <a:pt x="0" y="1580006"/>
                  </a:cubicBezTo>
                  <a:lnTo>
                    <a:pt x="0" y="49387"/>
                  </a:lnTo>
                  <a:cubicBezTo>
                    <a:pt x="0" y="22111"/>
                    <a:pt x="22111" y="0"/>
                    <a:pt x="49387" y="0"/>
                  </a:cubicBezTo>
                  <a:close/>
                </a:path>
              </a:pathLst>
            </a:custGeom>
            <a:solidFill>
              <a:srgbClr val="07796B"/>
            </a:solidFill>
            <a:ln w="12700">
              <a:solidFill>
                <a:srgbClr val="000000"/>
              </a:solidFill>
            </a:ln>
          </p:spPr>
          <p:txBody>
            <a:bodyPr/>
            <a:lstStyle/>
            <a:p>
              <a:endParaRPr lang="he-IL"/>
            </a:p>
          </p:txBody>
        </p:sp>
      </p:grpSp>
      <p:grpSp>
        <p:nvGrpSpPr>
          <p:cNvPr id="8" name="Group 2">
            <a:extLst>
              <a:ext uri="{FF2B5EF4-FFF2-40B4-BE49-F238E27FC236}">
                <a16:creationId xmlns:a16="http://schemas.microsoft.com/office/drawing/2014/main" id="{33473F89-FC72-0485-9F95-43D99571FCD5}"/>
              </a:ext>
            </a:extLst>
          </p:cNvPr>
          <p:cNvGrpSpPr/>
          <p:nvPr/>
        </p:nvGrpSpPr>
        <p:grpSpPr>
          <a:xfrm>
            <a:off x="13346121" y="1867711"/>
            <a:ext cx="3352800" cy="3735422"/>
            <a:chOff x="0" y="0"/>
            <a:chExt cx="364298" cy="1629393"/>
          </a:xfrm>
        </p:grpSpPr>
        <p:sp>
          <p:nvSpPr>
            <p:cNvPr id="9" name="Freeform 3">
              <a:extLst>
                <a:ext uri="{FF2B5EF4-FFF2-40B4-BE49-F238E27FC236}">
                  <a16:creationId xmlns:a16="http://schemas.microsoft.com/office/drawing/2014/main" id="{AAF9840B-8928-6635-89D9-CB9934E978E0}"/>
                </a:ext>
              </a:extLst>
            </p:cNvPr>
            <p:cNvSpPr/>
            <p:nvPr/>
          </p:nvSpPr>
          <p:spPr>
            <a:xfrm>
              <a:off x="0" y="0"/>
              <a:ext cx="364298" cy="1629393"/>
            </a:xfrm>
            <a:custGeom>
              <a:avLst/>
              <a:gdLst/>
              <a:ahLst/>
              <a:cxnLst/>
              <a:rect l="l" t="t" r="r" b="b"/>
              <a:pathLst>
                <a:path w="364298" h="1629393">
                  <a:moveTo>
                    <a:pt x="49387" y="0"/>
                  </a:moveTo>
                  <a:lnTo>
                    <a:pt x="314911" y="0"/>
                  </a:lnTo>
                  <a:cubicBezTo>
                    <a:pt x="328009" y="0"/>
                    <a:pt x="340571" y="5203"/>
                    <a:pt x="349833" y="14465"/>
                  </a:cubicBezTo>
                  <a:cubicBezTo>
                    <a:pt x="359094" y="23727"/>
                    <a:pt x="364298" y="36288"/>
                    <a:pt x="364298" y="49387"/>
                  </a:cubicBezTo>
                  <a:lnTo>
                    <a:pt x="364298" y="1580006"/>
                  </a:lnTo>
                  <a:cubicBezTo>
                    <a:pt x="364298" y="1607282"/>
                    <a:pt x="342186" y="1629393"/>
                    <a:pt x="314911" y="1629393"/>
                  </a:cubicBezTo>
                  <a:lnTo>
                    <a:pt x="49387" y="1629393"/>
                  </a:lnTo>
                  <a:cubicBezTo>
                    <a:pt x="22111" y="1629393"/>
                    <a:pt x="0" y="1607282"/>
                    <a:pt x="0" y="1580006"/>
                  </a:cubicBezTo>
                  <a:lnTo>
                    <a:pt x="0" y="49387"/>
                  </a:lnTo>
                  <a:cubicBezTo>
                    <a:pt x="0" y="22111"/>
                    <a:pt x="22111" y="0"/>
                    <a:pt x="49387" y="0"/>
                  </a:cubicBezTo>
                  <a:close/>
                </a:path>
              </a:pathLst>
            </a:custGeom>
            <a:solidFill>
              <a:srgbClr val="07796B"/>
            </a:solidFill>
            <a:ln w="12700">
              <a:solidFill>
                <a:srgbClr val="000000"/>
              </a:solidFill>
            </a:ln>
          </p:spPr>
          <p:txBody>
            <a:bodyPr/>
            <a:lstStyle/>
            <a:p>
              <a:endParaRPr lang="he-IL"/>
            </a:p>
          </p:txBody>
        </p:sp>
      </p:grpSp>
      <p:grpSp>
        <p:nvGrpSpPr>
          <p:cNvPr id="16" name="Group 2">
            <a:extLst>
              <a:ext uri="{FF2B5EF4-FFF2-40B4-BE49-F238E27FC236}">
                <a16:creationId xmlns:a16="http://schemas.microsoft.com/office/drawing/2014/main" id="{A479A8AE-38DF-118E-13AF-D07D7E925C2D}"/>
              </a:ext>
            </a:extLst>
          </p:cNvPr>
          <p:cNvGrpSpPr/>
          <p:nvPr/>
        </p:nvGrpSpPr>
        <p:grpSpPr>
          <a:xfrm>
            <a:off x="4083255" y="6362700"/>
            <a:ext cx="3352800" cy="3735422"/>
            <a:chOff x="0" y="0"/>
            <a:chExt cx="364298" cy="1629393"/>
          </a:xfrm>
        </p:grpSpPr>
        <p:sp>
          <p:nvSpPr>
            <p:cNvPr id="17" name="Freeform 3">
              <a:extLst>
                <a:ext uri="{FF2B5EF4-FFF2-40B4-BE49-F238E27FC236}">
                  <a16:creationId xmlns:a16="http://schemas.microsoft.com/office/drawing/2014/main" id="{BE0EA597-422F-07B1-D72B-987FD861D53C}"/>
                </a:ext>
              </a:extLst>
            </p:cNvPr>
            <p:cNvSpPr/>
            <p:nvPr/>
          </p:nvSpPr>
          <p:spPr>
            <a:xfrm>
              <a:off x="0" y="0"/>
              <a:ext cx="364298" cy="1629393"/>
            </a:xfrm>
            <a:custGeom>
              <a:avLst/>
              <a:gdLst/>
              <a:ahLst/>
              <a:cxnLst/>
              <a:rect l="l" t="t" r="r" b="b"/>
              <a:pathLst>
                <a:path w="364298" h="1629393">
                  <a:moveTo>
                    <a:pt x="49387" y="0"/>
                  </a:moveTo>
                  <a:lnTo>
                    <a:pt x="314911" y="0"/>
                  </a:lnTo>
                  <a:cubicBezTo>
                    <a:pt x="328009" y="0"/>
                    <a:pt x="340571" y="5203"/>
                    <a:pt x="349833" y="14465"/>
                  </a:cubicBezTo>
                  <a:cubicBezTo>
                    <a:pt x="359094" y="23727"/>
                    <a:pt x="364298" y="36288"/>
                    <a:pt x="364298" y="49387"/>
                  </a:cubicBezTo>
                  <a:lnTo>
                    <a:pt x="364298" y="1580006"/>
                  </a:lnTo>
                  <a:cubicBezTo>
                    <a:pt x="364298" y="1607282"/>
                    <a:pt x="342186" y="1629393"/>
                    <a:pt x="314911" y="1629393"/>
                  </a:cubicBezTo>
                  <a:lnTo>
                    <a:pt x="49387" y="1629393"/>
                  </a:lnTo>
                  <a:cubicBezTo>
                    <a:pt x="22111" y="1629393"/>
                    <a:pt x="0" y="1607282"/>
                    <a:pt x="0" y="1580006"/>
                  </a:cubicBezTo>
                  <a:lnTo>
                    <a:pt x="0" y="49387"/>
                  </a:lnTo>
                  <a:cubicBezTo>
                    <a:pt x="0" y="22111"/>
                    <a:pt x="22111" y="0"/>
                    <a:pt x="49387" y="0"/>
                  </a:cubicBezTo>
                  <a:close/>
                </a:path>
              </a:pathLst>
            </a:custGeom>
            <a:solidFill>
              <a:srgbClr val="07796B"/>
            </a:solidFill>
            <a:ln w="12700">
              <a:solidFill>
                <a:srgbClr val="000000"/>
              </a:solidFill>
            </a:ln>
          </p:spPr>
          <p:txBody>
            <a:bodyPr/>
            <a:lstStyle/>
            <a:p>
              <a:endParaRPr lang="he-IL"/>
            </a:p>
          </p:txBody>
        </p:sp>
      </p:grpSp>
      <p:grpSp>
        <p:nvGrpSpPr>
          <p:cNvPr id="18" name="Group 2">
            <a:extLst>
              <a:ext uri="{FF2B5EF4-FFF2-40B4-BE49-F238E27FC236}">
                <a16:creationId xmlns:a16="http://schemas.microsoft.com/office/drawing/2014/main" id="{1678F0E4-8733-7DFC-62F0-6032C2567BAE}"/>
              </a:ext>
            </a:extLst>
          </p:cNvPr>
          <p:cNvGrpSpPr/>
          <p:nvPr/>
        </p:nvGrpSpPr>
        <p:grpSpPr>
          <a:xfrm>
            <a:off x="8697921" y="6362700"/>
            <a:ext cx="3352800" cy="3735422"/>
            <a:chOff x="0" y="0"/>
            <a:chExt cx="364298" cy="1629393"/>
          </a:xfrm>
        </p:grpSpPr>
        <p:sp>
          <p:nvSpPr>
            <p:cNvPr id="19" name="Freeform 3">
              <a:extLst>
                <a:ext uri="{FF2B5EF4-FFF2-40B4-BE49-F238E27FC236}">
                  <a16:creationId xmlns:a16="http://schemas.microsoft.com/office/drawing/2014/main" id="{455FC024-2308-2E85-A3AA-4EAB42657E73}"/>
                </a:ext>
              </a:extLst>
            </p:cNvPr>
            <p:cNvSpPr/>
            <p:nvPr/>
          </p:nvSpPr>
          <p:spPr>
            <a:xfrm>
              <a:off x="0" y="0"/>
              <a:ext cx="364298" cy="1629393"/>
            </a:xfrm>
            <a:custGeom>
              <a:avLst/>
              <a:gdLst/>
              <a:ahLst/>
              <a:cxnLst/>
              <a:rect l="l" t="t" r="r" b="b"/>
              <a:pathLst>
                <a:path w="364298" h="1629393">
                  <a:moveTo>
                    <a:pt x="49387" y="0"/>
                  </a:moveTo>
                  <a:lnTo>
                    <a:pt x="314911" y="0"/>
                  </a:lnTo>
                  <a:cubicBezTo>
                    <a:pt x="328009" y="0"/>
                    <a:pt x="340571" y="5203"/>
                    <a:pt x="349833" y="14465"/>
                  </a:cubicBezTo>
                  <a:cubicBezTo>
                    <a:pt x="359094" y="23727"/>
                    <a:pt x="364298" y="36288"/>
                    <a:pt x="364298" y="49387"/>
                  </a:cubicBezTo>
                  <a:lnTo>
                    <a:pt x="364298" y="1580006"/>
                  </a:lnTo>
                  <a:cubicBezTo>
                    <a:pt x="364298" y="1607282"/>
                    <a:pt x="342186" y="1629393"/>
                    <a:pt x="314911" y="1629393"/>
                  </a:cubicBezTo>
                  <a:lnTo>
                    <a:pt x="49387" y="1629393"/>
                  </a:lnTo>
                  <a:cubicBezTo>
                    <a:pt x="22111" y="1629393"/>
                    <a:pt x="0" y="1607282"/>
                    <a:pt x="0" y="1580006"/>
                  </a:cubicBezTo>
                  <a:lnTo>
                    <a:pt x="0" y="49387"/>
                  </a:lnTo>
                  <a:cubicBezTo>
                    <a:pt x="0" y="22111"/>
                    <a:pt x="22111" y="0"/>
                    <a:pt x="49387" y="0"/>
                  </a:cubicBezTo>
                  <a:close/>
                </a:path>
              </a:pathLst>
            </a:custGeom>
            <a:solidFill>
              <a:srgbClr val="07796B"/>
            </a:solidFill>
            <a:ln w="12700">
              <a:solidFill>
                <a:srgbClr val="000000"/>
              </a:solidFill>
            </a:ln>
          </p:spPr>
          <p:txBody>
            <a:bodyPr/>
            <a:lstStyle/>
            <a:p>
              <a:endParaRPr lang="he-IL"/>
            </a:p>
          </p:txBody>
        </p:sp>
      </p:grpSp>
      <p:grpSp>
        <p:nvGrpSpPr>
          <p:cNvPr id="20" name="Group 2">
            <a:extLst>
              <a:ext uri="{FF2B5EF4-FFF2-40B4-BE49-F238E27FC236}">
                <a16:creationId xmlns:a16="http://schemas.microsoft.com/office/drawing/2014/main" id="{A472E54A-F875-EAD0-8DEA-4B88A0988FA0}"/>
              </a:ext>
            </a:extLst>
          </p:cNvPr>
          <p:cNvGrpSpPr/>
          <p:nvPr/>
        </p:nvGrpSpPr>
        <p:grpSpPr>
          <a:xfrm>
            <a:off x="13334829" y="6362700"/>
            <a:ext cx="3352800" cy="3735422"/>
            <a:chOff x="0" y="0"/>
            <a:chExt cx="364298" cy="1629393"/>
          </a:xfrm>
        </p:grpSpPr>
        <p:sp>
          <p:nvSpPr>
            <p:cNvPr id="21" name="Freeform 3">
              <a:extLst>
                <a:ext uri="{FF2B5EF4-FFF2-40B4-BE49-F238E27FC236}">
                  <a16:creationId xmlns:a16="http://schemas.microsoft.com/office/drawing/2014/main" id="{93AE14C0-B633-9EDA-AC48-2242511D4368}"/>
                </a:ext>
              </a:extLst>
            </p:cNvPr>
            <p:cNvSpPr/>
            <p:nvPr/>
          </p:nvSpPr>
          <p:spPr>
            <a:xfrm>
              <a:off x="0" y="0"/>
              <a:ext cx="364298" cy="1629393"/>
            </a:xfrm>
            <a:custGeom>
              <a:avLst/>
              <a:gdLst/>
              <a:ahLst/>
              <a:cxnLst/>
              <a:rect l="l" t="t" r="r" b="b"/>
              <a:pathLst>
                <a:path w="364298" h="1629393">
                  <a:moveTo>
                    <a:pt x="49387" y="0"/>
                  </a:moveTo>
                  <a:lnTo>
                    <a:pt x="314911" y="0"/>
                  </a:lnTo>
                  <a:cubicBezTo>
                    <a:pt x="328009" y="0"/>
                    <a:pt x="340571" y="5203"/>
                    <a:pt x="349833" y="14465"/>
                  </a:cubicBezTo>
                  <a:cubicBezTo>
                    <a:pt x="359094" y="23727"/>
                    <a:pt x="364298" y="36288"/>
                    <a:pt x="364298" y="49387"/>
                  </a:cubicBezTo>
                  <a:lnTo>
                    <a:pt x="364298" y="1580006"/>
                  </a:lnTo>
                  <a:cubicBezTo>
                    <a:pt x="364298" y="1607282"/>
                    <a:pt x="342186" y="1629393"/>
                    <a:pt x="314911" y="1629393"/>
                  </a:cubicBezTo>
                  <a:lnTo>
                    <a:pt x="49387" y="1629393"/>
                  </a:lnTo>
                  <a:cubicBezTo>
                    <a:pt x="22111" y="1629393"/>
                    <a:pt x="0" y="1607282"/>
                    <a:pt x="0" y="1580006"/>
                  </a:cubicBezTo>
                  <a:lnTo>
                    <a:pt x="0" y="49387"/>
                  </a:lnTo>
                  <a:cubicBezTo>
                    <a:pt x="0" y="22111"/>
                    <a:pt x="22111" y="0"/>
                    <a:pt x="49387" y="0"/>
                  </a:cubicBezTo>
                  <a:close/>
                </a:path>
              </a:pathLst>
            </a:custGeom>
            <a:solidFill>
              <a:srgbClr val="07796B"/>
            </a:solidFill>
            <a:ln w="12700">
              <a:solidFill>
                <a:srgbClr val="000000"/>
              </a:solidFill>
            </a:ln>
          </p:spPr>
          <p:txBody>
            <a:bodyPr/>
            <a:lstStyle/>
            <a:p>
              <a:endParaRPr lang="he-IL"/>
            </a:p>
          </p:txBody>
        </p:sp>
      </p:grpSp>
      <p:sp>
        <p:nvSpPr>
          <p:cNvPr id="22" name="תיבת טקסט 21">
            <a:extLst>
              <a:ext uri="{FF2B5EF4-FFF2-40B4-BE49-F238E27FC236}">
                <a16:creationId xmlns:a16="http://schemas.microsoft.com/office/drawing/2014/main" id="{923BCA1B-D38D-CE90-CF3A-327DFDA30A20}"/>
              </a:ext>
            </a:extLst>
          </p:cNvPr>
          <p:cNvSpPr txBox="1"/>
          <p:nvPr/>
        </p:nvSpPr>
        <p:spPr>
          <a:xfrm>
            <a:off x="3968869" y="1906887"/>
            <a:ext cx="3635358" cy="830997"/>
          </a:xfrm>
          <a:prstGeom prst="rect">
            <a:avLst/>
          </a:prstGeom>
          <a:noFill/>
        </p:spPr>
        <p:txBody>
          <a:bodyPr wrap="square">
            <a:spAutoFit/>
          </a:bodyPr>
          <a:lstStyle/>
          <a:p>
            <a:pPr algn="ctr"/>
            <a:r>
              <a:rPr lang="he-IL" sz="4800" b="0" cap="none" spc="0">
                <a:ln w="0"/>
                <a:solidFill>
                  <a:srgbClr val="FFCA9F"/>
                </a:solidFill>
                <a:latin typeface="Assistant ExtraBold" pitchFamily="2" charset="-79"/>
                <a:cs typeface="Assistant ExtraBold" pitchFamily="2" charset="-79"/>
              </a:rPr>
              <a:t>מפעלים</a:t>
            </a:r>
          </a:p>
        </p:txBody>
      </p:sp>
      <p:sp>
        <p:nvSpPr>
          <p:cNvPr id="23" name="תיבת טקסט 22">
            <a:extLst>
              <a:ext uri="{FF2B5EF4-FFF2-40B4-BE49-F238E27FC236}">
                <a16:creationId xmlns:a16="http://schemas.microsoft.com/office/drawing/2014/main" id="{D5184D62-3809-9A36-6F86-A46A30007746}"/>
              </a:ext>
            </a:extLst>
          </p:cNvPr>
          <p:cNvSpPr txBox="1"/>
          <p:nvPr/>
        </p:nvSpPr>
        <p:spPr>
          <a:xfrm>
            <a:off x="8556641" y="1907136"/>
            <a:ext cx="3635358" cy="830997"/>
          </a:xfrm>
          <a:prstGeom prst="rect">
            <a:avLst/>
          </a:prstGeom>
          <a:noFill/>
        </p:spPr>
        <p:txBody>
          <a:bodyPr wrap="square">
            <a:spAutoFit/>
          </a:bodyPr>
          <a:lstStyle/>
          <a:p>
            <a:pPr algn="ctr"/>
            <a:r>
              <a:rPr lang="he-IL" sz="4800" b="0" cap="none" spc="0">
                <a:ln w="0"/>
                <a:solidFill>
                  <a:srgbClr val="FFCA9F"/>
                </a:solidFill>
                <a:latin typeface="Assistant ExtraBold" pitchFamily="2" charset="-79"/>
                <a:cs typeface="Assistant ExtraBold" pitchFamily="2" charset="-79"/>
              </a:rPr>
              <a:t>הגשמה</a:t>
            </a:r>
          </a:p>
        </p:txBody>
      </p:sp>
      <p:sp>
        <p:nvSpPr>
          <p:cNvPr id="24" name="תיבת טקסט 23">
            <a:extLst>
              <a:ext uri="{FF2B5EF4-FFF2-40B4-BE49-F238E27FC236}">
                <a16:creationId xmlns:a16="http://schemas.microsoft.com/office/drawing/2014/main" id="{A1207017-A601-9284-BA9F-9E3CCCAF1D0C}"/>
              </a:ext>
            </a:extLst>
          </p:cNvPr>
          <p:cNvSpPr txBox="1"/>
          <p:nvPr/>
        </p:nvSpPr>
        <p:spPr>
          <a:xfrm>
            <a:off x="13204842" y="2112139"/>
            <a:ext cx="3635358" cy="830997"/>
          </a:xfrm>
          <a:prstGeom prst="rect">
            <a:avLst/>
          </a:prstGeom>
          <a:noFill/>
        </p:spPr>
        <p:txBody>
          <a:bodyPr wrap="square">
            <a:spAutoFit/>
          </a:bodyPr>
          <a:lstStyle/>
          <a:p>
            <a:pPr algn="ctr"/>
            <a:r>
              <a:rPr lang="he-IL" sz="4800" b="0" cap="none" spc="0">
                <a:ln w="0"/>
                <a:solidFill>
                  <a:srgbClr val="FFCA9F"/>
                </a:solidFill>
                <a:latin typeface="Assistant ExtraBold" pitchFamily="2" charset="-79"/>
                <a:cs typeface="Assistant ExtraBold" pitchFamily="2" charset="-79"/>
              </a:rPr>
              <a:t>צופים לכל</a:t>
            </a:r>
          </a:p>
        </p:txBody>
      </p:sp>
      <p:sp>
        <p:nvSpPr>
          <p:cNvPr id="25" name="תיבת טקסט 24">
            <a:extLst>
              <a:ext uri="{FF2B5EF4-FFF2-40B4-BE49-F238E27FC236}">
                <a16:creationId xmlns:a16="http://schemas.microsoft.com/office/drawing/2014/main" id="{38688EB1-7D05-3C5B-9A6D-BFD27FBFA096}"/>
              </a:ext>
            </a:extLst>
          </p:cNvPr>
          <p:cNvSpPr txBox="1"/>
          <p:nvPr/>
        </p:nvSpPr>
        <p:spPr>
          <a:xfrm>
            <a:off x="3941587" y="6630910"/>
            <a:ext cx="3635358" cy="830997"/>
          </a:xfrm>
          <a:prstGeom prst="rect">
            <a:avLst/>
          </a:prstGeom>
          <a:noFill/>
        </p:spPr>
        <p:txBody>
          <a:bodyPr wrap="square">
            <a:spAutoFit/>
          </a:bodyPr>
          <a:lstStyle/>
          <a:p>
            <a:pPr algn="ctr"/>
            <a:r>
              <a:rPr lang="he-IL" sz="4800">
                <a:ln w="0"/>
                <a:solidFill>
                  <a:srgbClr val="FFCA9F"/>
                </a:solidFill>
                <a:latin typeface="Assistant ExtraBold" pitchFamily="2" charset="-79"/>
                <a:cs typeface="Assistant ExtraBold" pitchFamily="2" charset="-79"/>
              </a:rPr>
              <a:t>אשכול</a:t>
            </a:r>
            <a:endParaRPr lang="he-IL" sz="4800" b="0" cap="none" spc="0">
              <a:ln w="0"/>
              <a:solidFill>
                <a:srgbClr val="FFCA9F"/>
              </a:solidFill>
              <a:latin typeface="Assistant ExtraBold" pitchFamily="2" charset="-79"/>
              <a:cs typeface="Assistant ExtraBold" pitchFamily="2" charset="-79"/>
            </a:endParaRPr>
          </a:p>
        </p:txBody>
      </p:sp>
      <p:sp>
        <p:nvSpPr>
          <p:cNvPr id="26" name="תיבת טקסט 25">
            <a:extLst>
              <a:ext uri="{FF2B5EF4-FFF2-40B4-BE49-F238E27FC236}">
                <a16:creationId xmlns:a16="http://schemas.microsoft.com/office/drawing/2014/main" id="{417B958B-6F0D-493A-30A0-C02E00551F3F}"/>
              </a:ext>
            </a:extLst>
          </p:cNvPr>
          <p:cNvSpPr txBox="1"/>
          <p:nvPr/>
        </p:nvSpPr>
        <p:spPr>
          <a:xfrm>
            <a:off x="8610429" y="6517633"/>
            <a:ext cx="3635358" cy="830997"/>
          </a:xfrm>
          <a:prstGeom prst="rect">
            <a:avLst/>
          </a:prstGeom>
          <a:noFill/>
        </p:spPr>
        <p:txBody>
          <a:bodyPr wrap="square">
            <a:spAutoFit/>
          </a:bodyPr>
          <a:lstStyle/>
          <a:p>
            <a:pPr algn="ctr"/>
            <a:r>
              <a:rPr lang="he-IL" sz="4800">
                <a:ln w="0"/>
                <a:solidFill>
                  <a:srgbClr val="FFCA9F"/>
                </a:solidFill>
                <a:latin typeface="Assistant ExtraBold" pitchFamily="2" charset="-79"/>
                <a:cs typeface="Assistant ExtraBold" pitchFamily="2" charset="-79"/>
              </a:rPr>
              <a:t>חינוך</a:t>
            </a:r>
            <a:endParaRPr lang="he-IL" sz="4800" b="0" cap="none" spc="0">
              <a:ln w="0"/>
              <a:solidFill>
                <a:srgbClr val="FFCA9F"/>
              </a:solidFill>
              <a:latin typeface="Assistant ExtraBold" pitchFamily="2" charset="-79"/>
              <a:cs typeface="Assistant ExtraBold" pitchFamily="2" charset="-79"/>
            </a:endParaRPr>
          </a:p>
        </p:txBody>
      </p:sp>
      <p:sp>
        <p:nvSpPr>
          <p:cNvPr id="27" name="תיבת טקסט 26">
            <a:extLst>
              <a:ext uri="{FF2B5EF4-FFF2-40B4-BE49-F238E27FC236}">
                <a16:creationId xmlns:a16="http://schemas.microsoft.com/office/drawing/2014/main" id="{080FDEFC-0FEE-A56A-8752-E0858947D591}"/>
              </a:ext>
            </a:extLst>
          </p:cNvPr>
          <p:cNvSpPr txBox="1"/>
          <p:nvPr/>
        </p:nvSpPr>
        <p:spPr>
          <a:xfrm>
            <a:off x="13139763" y="6563924"/>
            <a:ext cx="3635358" cy="830997"/>
          </a:xfrm>
          <a:prstGeom prst="rect">
            <a:avLst/>
          </a:prstGeom>
          <a:noFill/>
        </p:spPr>
        <p:txBody>
          <a:bodyPr wrap="square">
            <a:spAutoFit/>
          </a:bodyPr>
          <a:lstStyle/>
          <a:p>
            <a:pPr algn="ctr"/>
            <a:r>
              <a:rPr lang="he-IL" sz="4800" dirty="0" err="1">
                <a:ln w="0"/>
                <a:solidFill>
                  <a:srgbClr val="FFCA9F"/>
                </a:solidFill>
                <a:latin typeface="Assistant ExtraBold" pitchFamily="2" charset="-79"/>
                <a:cs typeface="Assistant ExtraBold" pitchFamily="2" charset="-79"/>
              </a:rPr>
              <a:t>מ.הנהגות</a:t>
            </a:r>
            <a:endParaRPr lang="he-IL" sz="4800" b="0" cap="none" spc="0" dirty="0">
              <a:ln w="0"/>
              <a:solidFill>
                <a:srgbClr val="FFCA9F"/>
              </a:solidFill>
              <a:latin typeface="Assistant ExtraBold" pitchFamily="2" charset="-79"/>
              <a:cs typeface="Assistant ExtraBold" pitchFamily="2" charset="-79"/>
            </a:endParaRPr>
          </a:p>
        </p:txBody>
      </p:sp>
      <p:sp>
        <p:nvSpPr>
          <p:cNvPr id="28" name="Freeform 23">
            <a:extLst>
              <a:ext uri="{FF2B5EF4-FFF2-40B4-BE49-F238E27FC236}">
                <a16:creationId xmlns:a16="http://schemas.microsoft.com/office/drawing/2014/main" id="{72BD40F8-9A1D-9663-C96F-ED04E487C02C}"/>
              </a:ext>
            </a:extLst>
          </p:cNvPr>
          <p:cNvSpPr/>
          <p:nvPr/>
        </p:nvSpPr>
        <p:spPr>
          <a:xfrm>
            <a:off x="16864768" y="9014940"/>
            <a:ext cx="1905000" cy="1600200"/>
          </a:xfrm>
          <a:custGeom>
            <a:avLst/>
            <a:gdLst/>
            <a:ahLst/>
            <a:cxnLst/>
            <a:rect l="l" t="t" r="r" b="b"/>
            <a:pathLst>
              <a:path w="1822533" h="1605348">
                <a:moveTo>
                  <a:pt x="0" y="0"/>
                </a:moveTo>
                <a:lnTo>
                  <a:pt x="1822533" y="0"/>
                </a:lnTo>
                <a:lnTo>
                  <a:pt x="1822533" y="1605348"/>
                </a:lnTo>
                <a:lnTo>
                  <a:pt x="0" y="16053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solidFill>
                <a:srgbClr val="FFCA9F"/>
              </a:solidFill>
            </a:endParaRPr>
          </a:p>
        </p:txBody>
      </p:sp>
      <p:sp>
        <p:nvSpPr>
          <p:cNvPr id="31" name="Freeform 2">
            <a:extLst>
              <a:ext uri="{FF2B5EF4-FFF2-40B4-BE49-F238E27FC236}">
                <a16:creationId xmlns:a16="http://schemas.microsoft.com/office/drawing/2014/main" id="{4B0BB02C-ED19-4ABA-EBF0-749E25807FF2}"/>
              </a:ext>
            </a:extLst>
          </p:cNvPr>
          <p:cNvSpPr/>
          <p:nvPr/>
        </p:nvSpPr>
        <p:spPr>
          <a:xfrm>
            <a:off x="-358758" y="4439184"/>
            <a:ext cx="3635358" cy="6266916"/>
          </a:xfrm>
          <a:custGeom>
            <a:avLst/>
            <a:gdLst/>
            <a:ahLst/>
            <a:cxnLst/>
            <a:rect l="l" t="t" r="r" b="b"/>
            <a:pathLst>
              <a:path w="1539645" h="3179989">
                <a:moveTo>
                  <a:pt x="0" y="0"/>
                </a:moveTo>
                <a:lnTo>
                  <a:pt x="1539645" y="0"/>
                </a:lnTo>
                <a:lnTo>
                  <a:pt x="1539645" y="3179989"/>
                </a:lnTo>
                <a:lnTo>
                  <a:pt x="0" y="31799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solidFill>
                <a:srgbClr val="FFCA9F"/>
              </a:solidFill>
            </a:endParaRPr>
          </a:p>
        </p:txBody>
      </p:sp>
      <p:sp>
        <p:nvSpPr>
          <p:cNvPr id="29" name="Freeform 2">
            <a:extLst>
              <a:ext uri="{FF2B5EF4-FFF2-40B4-BE49-F238E27FC236}">
                <a16:creationId xmlns:a16="http://schemas.microsoft.com/office/drawing/2014/main" id="{0BCA13B7-4296-5C2A-5199-587593264D98}"/>
              </a:ext>
            </a:extLst>
          </p:cNvPr>
          <p:cNvSpPr/>
          <p:nvPr/>
        </p:nvSpPr>
        <p:spPr>
          <a:xfrm>
            <a:off x="-358758" y="-1798597"/>
            <a:ext cx="3635358" cy="6266916"/>
          </a:xfrm>
          <a:custGeom>
            <a:avLst/>
            <a:gdLst/>
            <a:ahLst/>
            <a:cxnLst/>
            <a:rect l="l" t="t" r="r" b="b"/>
            <a:pathLst>
              <a:path w="1539645" h="3179989">
                <a:moveTo>
                  <a:pt x="0" y="0"/>
                </a:moveTo>
                <a:lnTo>
                  <a:pt x="1539645" y="0"/>
                </a:lnTo>
                <a:lnTo>
                  <a:pt x="1539645" y="3179989"/>
                </a:lnTo>
                <a:lnTo>
                  <a:pt x="0" y="31799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solidFill>
                <a:srgbClr val="FFCA9F"/>
              </a:solidFill>
            </a:endParaRPr>
          </a:p>
        </p:txBody>
      </p:sp>
      <p:sp>
        <p:nvSpPr>
          <p:cNvPr id="30" name="תיבת טקסט 29">
            <a:extLst>
              <a:ext uri="{FF2B5EF4-FFF2-40B4-BE49-F238E27FC236}">
                <a16:creationId xmlns:a16="http://schemas.microsoft.com/office/drawing/2014/main" id="{F2550047-1F19-9925-171E-517B6B2BEAE5}"/>
              </a:ext>
            </a:extLst>
          </p:cNvPr>
          <p:cNvSpPr txBox="1"/>
          <p:nvPr/>
        </p:nvSpPr>
        <p:spPr>
          <a:xfrm>
            <a:off x="2667000" y="471960"/>
            <a:ext cx="15922372" cy="1107996"/>
          </a:xfrm>
          <a:prstGeom prst="rect">
            <a:avLst/>
          </a:prstGeom>
          <a:noFill/>
        </p:spPr>
        <p:txBody>
          <a:bodyPr wrap="square">
            <a:spAutoFit/>
          </a:bodyPr>
          <a:lstStyle/>
          <a:p>
            <a:pPr algn="ctr"/>
            <a:r>
              <a:rPr lang="he-IL" sz="6600">
                <a:ln w="0"/>
                <a:solidFill>
                  <a:srgbClr val="FFCA9F"/>
                </a:solidFill>
                <a:effectLst>
                  <a:outerShdw blurRad="38100" dist="19050" dir="2700000" algn="tl" rotWithShape="0">
                    <a:schemeClr val="dk1">
                      <a:alpha val="40000"/>
                    </a:schemeClr>
                  </a:outerShdw>
                </a:effectLst>
                <a:latin typeface="Assistant ExtraBold" pitchFamily="2" charset="-79"/>
                <a:cs typeface="Assistant ExtraBold" pitchFamily="2" charset="-79"/>
              </a:rPr>
              <a:t>הכשרות מקצועיות צוותי הנהגות | תשפ"ה</a:t>
            </a:r>
            <a:endParaRPr lang="he-IL" sz="6600" b="0" cap="none" spc="0">
              <a:ln w="0"/>
              <a:solidFill>
                <a:srgbClr val="FFCA9F"/>
              </a:solidFill>
              <a:effectLst>
                <a:outerShdw blurRad="38100" dist="19050" dir="2700000" algn="tl" rotWithShape="0">
                  <a:schemeClr val="dk1">
                    <a:alpha val="40000"/>
                  </a:schemeClr>
                </a:outerShdw>
              </a:effectLst>
              <a:latin typeface="Assistant ExtraBold" pitchFamily="2" charset="-79"/>
              <a:cs typeface="Assistant ExtraBold" pitchFamily="2" charset="-79"/>
            </a:endParaRPr>
          </a:p>
        </p:txBody>
      </p:sp>
      <p:sp>
        <p:nvSpPr>
          <p:cNvPr id="32" name="תיבת טקסט 31">
            <a:extLst>
              <a:ext uri="{FF2B5EF4-FFF2-40B4-BE49-F238E27FC236}">
                <a16:creationId xmlns:a16="http://schemas.microsoft.com/office/drawing/2014/main" id="{77D37F7B-2ACC-D8D4-2C53-AAF83D4511D4}"/>
              </a:ext>
            </a:extLst>
          </p:cNvPr>
          <p:cNvSpPr txBox="1"/>
          <p:nvPr/>
        </p:nvSpPr>
        <p:spPr>
          <a:xfrm>
            <a:off x="8724814" y="7178457"/>
            <a:ext cx="3299013" cy="3108543"/>
          </a:xfrm>
          <a:prstGeom prst="rect">
            <a:avLst/>
          </a:prstGeom>
          <a:noFill/>
        </p:spPr>
        <p:txBody>
          <a:bodyPr wrap="square" rtlCol="1">
            <a:spAutoFit/>
          </a:bodyPr>
          <a:lstStyle/>
          <a:p>
            <a:pPr algn="ctr" rtl="1"/>
            <a:r>
              <a:rPr lang="he-IL" sz="28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הכשרת הערכה ומדידת אימפקט</a:t>
            </a:r>
          </a:p>
          <a:p>
            <a:pPr algn="just" rtl="1"/>
            <a:endParaRPr lang="he-IL" sz="2000" b="1" dirty="0">
              <a:solidFill>
                <a:schemeClr val="bg1"/>
              </a:solidFill>
              <a:latin typeface="Assistant" pitchFamily="2" charset="-79"/>
              <a:cs typeface="Assistant" pitchFamily="2" charset="-79"/>
            </a:endParaRPr>
          </a:p>
          <a:p>
            <a:pPr algn="just" rtl="1"/>
            <a:r>
              <a:rPr lang="he-IL" sz="2000" b="1" dirty="0">
                <a:solidFill>
                  <a:schemeClr val="bg1"/>
                </a:solidFill>
                <a:latin typeface="Assistant" pitchFamily="2" charset="-79"/>
                <a:cs typeface="Assistant" pitchFamily="2" charset="-79"/>
              </a:rPr>
              <a:t>מבית "קיימא"- מרכז חוץ- אקדמי רב-מגזרי, ראשון מסוגו בישראל המשלב בין ידע מעמיק ועדכני מהארץ ומהעולם לבין השטח</a:t>
            </a:r>
          </a:p>
          <a:p>
            <a:pPr algn="just" rtl="1"/>
            <a:endParaRPr lang="he-IL" sz="2000" b="1" dirty="0">
              <a:solidFill>
                <a:schemeClr val="bg1"/>
              </a:solidFill>
              <a:latin typeface="Assistant" pitchFamily="2" charset="-79"/>
              <a:cs typeface="Assistant" pitchFamily="2" charset="-79"/>
            </a:endParaRPr>
          </a:p>
        </p:txBody>
      </p:sp>
      <p:pic>
        <p:nvPicPr>
          <p:cNvPr id="34" name="תמונה 33" descr="תמונה שמכילה אומנות קליפיפם, גרפיקה, לוגו, גופן&#10;&#10;התיאור נוצר באופן אוטומטי">
            <a:extLst>
              <a:ext uri="{FF2B5EF4-FFF2-40B4-BE49-F238E27FC236}">
                <a16:creationId xmlns:a16="http://schemas.microsoft.com/office/drawing/2014/main" id="{16CFD6B8-BBE2-7C6F-C3C0-B374E84BA80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2063">
                        <a14:foregroundMark x1="91750" y1="31875" x2="91750" y2="31875"/>
                        <a14:foregroundMark x1="91750" y1="31750" x2="91750" y2="31750"/>
                        <a14:foregroundMark x1="85563" y1="64625" x2="85563" y2="64625"/>
                        <a14:foregroundMark x1="61750" y1="60000" x2="61750" y2="60000"/>
                        <a14:foregroundMark x1="91875" y1="51438" x2="91875" y2="51438"/>
                        <a14:foregroundMark x1="92063" y1="51750" x2="92063" y2="51750"/>
                      </a14:backgroundRemoval>
                    </a14:imgEffect>
                  </a14:imgLayer>
                </a14:imgProps>
              </a:ext>
              <a:ext uri="{28A0092B-C50C-407E-A947-70E740481C1C}">
                <a14:useLocalDpi xmlns:a14="http://schemas.microsoft.com/office/drawing/2010/main" val="0"/>
              </a:ext>
            </a:extLst>
          </a:blip>
          <a:srcRect l="50000"/>
          <a:stretch/>
        </p:blipFill>
        <p:spPr>
          <a:xfrm>
            <a:off x="788072" y="6668255"/>
            <a:ext cx="2064473" cy="4128946"/>
          </a:xfrm>
          <a:prstGeom prst="rect">
            <a:avLst/>
          </a:prstGeom>
        </p:spPr>
      </p:pic>
      <p:sp>
        <p:nvSpPr>
          <p:cNvPr id="10" name="תיבת טקסט 9">
            <a:extLst>
              <a:ext uri="{FF2B5EF4-FFF2-40B4-BE49-F238E27FC236}">
                <a16:creationId xmlns:a16="http://schemas.microsoft.com/office/drawing/2014/main" id="{98C756FF-8C19-C1FA-E8B5-E1F59663A4E7}"/>
              </a:ext>
            </a:extLst>
          </p:cNvPr>
          <p:cNvSpPr txBox="1"/>
          <p:nvPr/>
        </p:nvSpPr>
        <p:spPr>
          <a:xfrm>
            <a:off x="4105944" y="7294379"/>
            <a:ext cx="3299013" cy="2616101"/>
          </a:xfrm>
          <a:prstGeom prst="rect">
            <a:avLst/>
          </a:prstGeom>
          <a:noFill/>
        </p:spPr>
        <p:txBody>
          <a:bodyPr wrap="square" rtlCol="1">
            <a:spAutoFit/>
          </a:bodyPr>
          <a:lstStyle/>
          <a:p>
            <a:pPr algn="ctr" rtl="1"/>
            <a:r>
              <a:rPr lang="he-IL" sz="2800" b="1">
                <a:solidFill>
                  <a:schemeClr val="bg1"/>
                </a:solidFill>
                <a:effectLst>
                  <a:outerShdw blurRad="38100" dist="38100" dir="2700000" algn="tl">
                    <a:srgbClr val="000000">
                      <a:alpha val="43137"/>
                    </a:srgbClr>
                  </a:outerShdw>
                </a:effectLst>
                <a:latin typeface="Assistant" pitchFamily="2" charset="-79"/>
                <a:cs typeface="Assistant" pitchFamily="2" charset="-79"/>
              </a:rPr>
              <a:t>פיתוח מנהלים/ות</a:t>
            </a:r>
          </a:p>
          <a:p>
            <a:pPr algn="ctr" rtl="1"/>
            <a:r>
              <a:rPr lang="he-IL" sz="2800" b="1">
                <a:solidFill>
                  <a:schemeClr val="bg1"/>
                </a:solidFill>
                <a:effectLst>
                  <a:outerShdw blurRad="38100" dist="38100" dir="2700000" algn="tl">
                    <a:srgbClr val="000000">
                      <a:alpha val="43137"/>
                    </a:srgbClr>
                  </a:outerShdw>
                </a:effectLst>
                <a:latin typeface="Assistant" pitchFamily="2" charset="-79"/>
                <a:cs typeface="Assistant" pitchFamily="2" charset="-79"/>
              </a:rPr>
              <a:t>מנהיגות וניהול אפקטיבי ופרודוקטיבי</a:t>
            </a:r>
          </a:p>
          <a:p>
            <a:pPr algn="just" rtl="1"/>
            <a:endParaRPr lang="he-IL" sz="2000" b="1">
              <a:solidFill>
                <a:schemeClr val="bg1"/>
              </a:solidFill>
              <a:latin typeface="Assistant" pitchFamily="2" charset="-79"/>
              <a:cs typeface="Assistant" pitchFamily="2" charset="-79"/>
            </a:endParaRPr>
          </a:p>
          <a:p>
            <a:pPr algn="ctr" rtl="1"/>
            <a:r>
              <a:rPr lang="he-IL" sz="2000" b="1">
                <a:solidFill>
                  <a:schemeClr val="bg1"/>
                </a:solidFill>
                <a:latin typeface="Assistant" pitchFamily="2" charset="-79"/>
                <a:cs typeface="Assistant" pitchFamily="2" charset="-79"/>
              </a:rPr>
              <a:t>ערבה זאבי יזמית בחירה ומאמנת</a:t>
            </a:r>
          </a:p>
          <a:p>
            <a:pPr algn="just" rtl="1"/>
            <a:endParaRPr lang="he-IL" sz="2000" b="1">
              <a:solidFill>
                <a:schemeClr val="bg1"/>
              </a:solidFill>
              <a:latin typeface="Assistant" pitchFamily="2" charset="-79"/>
              <a:cs typeface="Assistant" pitchFamily="2" charset="-79"/>
            </a:endParaRPr>
          </a:p>
        </p:txBody>
      </p:sp>
      <p:sp>
        <p:nvSpPr>
          <p:cNvPr id="11" name="תיבת טקסט 10">
            <a:extLst>
              <a:ext uri="{FF2B5EF4-FFF2-40B4-BE49-F238E27FC236}">
                <a16:creationId xmlns:a16="http://schemas.microsoft.com/office/drawing/2014/main" id="{EC133235-DA93-D399-6980-90FAC909271C}"/>
              </a:ext>
            </a:extLst>
          </p:cNvPr>
          <p:cNvSpPr txBox="1"/>
          <p:nvPr/>
        </p:nvSpPr>
        <p:spPr>
          <a:xfrm>
            <a:off x="4137042" y="2607733"/>
            <a:ext cx="3299013" cy="3108543"/>
          </a:xfrm>
          <a:prstGeom prst="rect">
            <a:avLst/>
          </a:prstGeom>
          <a:noFill/>
        </p:spPr>
        <p:txBody>
          <a:bodyPr wrap="square" rtlCol="1">
            <a:spAutoFit/>
          </a:bodyPr>
          <a:lstStyle/>
          <a:p>
            <a:pPr algn="ctr" rtl="1"/>
            <a:r>
              <a:rPr lang="he-IL" sz="28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הכשרת כלים טכנולוגיים</a:t>
            </a:r>
            <a:endParaRPr lang="he-IL" sz="2000" b="1" dirty="0">
              <a:solidFill>
                <a:schemeClr val="bg1"/>
              </a:solidFill>
              <a:latin typeface="Assistant" pitchFamily="2" charset="-79"/>
              <a:cs typeface="Assistant" pitchFamily="2" charset="-79"/>
            </a:endParaRPr>
          </a:p>
          <a:p>
            <a:pPr algn="ctr" rtl="1"/>
            <a:endParaRPr lang="he-IL" sz="2000" b="1" dirty="0">
              <a:solidFill>
                <a:schemeClr val="bg1"/>
              </a:solidFill>
              <a:latin typeface="Assistant" pitchFamily="2" charset="-79"/>
              <a:cs typeface="Assistant" pitchFamily="2" charset="-79"/>
            </a:endParaRPr>
          </a:p>
          <a:p>
            <a:pPr algn="ctr" rtl="1"/>
            <a:r>
              <a:rPr lang="he-IL" sz="2000" b="1" dirty="0">
                <a:solidFill>
                  <a:schemeClr val="bg1"/>
                </a:solidFill>
                <a:latin typeface="Assistant" pitchFamily="2" charset="-79"/>
                <a:cs typeface="Assistant" pitchFamily="2" charset="-79"/>
              </a:rPr>
              <a:t>חברת ג'ון ברייס-  חברת ההדרכה המובילה בישראל ומהמובילות באירופה בתחום הדרכת המחשוב וטכנולוגיית המידע ובתחום הדרכת מיומנות הניהול.</a:t>
            </a:r>
          </a:p>
        </p:txBody>
      </p:sp>
      <p:sp>
        <p:nvSpPr>
          <p:cNvPr id="12" name="תיבת טקסט 11">
            <a:extLst>
              <a:ext uri="{FF2B5EF4-FFF2-40B4-BE49-F238E27FC236}">
                <a16:creationId xmlns:a16="http://schemas.microsoft.com/office/drawing/2014/main" id="{A4E0F736-309F-EBE0-F1E2-CC65A2982E44}"/>
              </a:ext>
            </a:extLst>
          </p:cNvPr>
          <p:cNvSpPr txBox="1"/>
          <p:nvPr/>
        </p:nvSpPr>
        <p:spPr>
          <a:xfrm>
            <a:off x="8712982" y="2523704"/>
            <a:ext cx="3500890" cy="4031873"/>
          </a:xfrm>
          <a:prstGeom prst="rect">
            <a:avLst/>
          </a:prstGeom>
          <a:noFill/>
        </p:spPr>
        <p:txBody>
          <a:bodyPr wrap="square" rtlCol="1">
            <a:spAutoFit/>
          </a:bodyPr>
          <a:lstStyle/>
          <a:p>
            <a:pPr algn="ctr" rtl="1"/>
            <a:r>
              <a:rPr lang="en-US" sz="28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NLP</a:t>
            </a:r>
            <a:r>
              <a:rPr lang="he-IL" sz="28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 </a:t>
            </a:r>
            <a:r>
              <a:rPr lang="he-IL"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שיטה המציעה מגוון טכניקות ומיומנויות שמטרתן יצירת השפעה ושינוי במחשבות, רגשות והתנהגויות תוצאות רצויות.</a:t>
            </a:r>
          </a:p>
          <a:p>
            <a:pPr algn="ctr" rtl="1"/>
            <a:endParaRPr lang="he-IL" sz="19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ctr" rtl="1"/>
            <a:r>
              <a:rPr lang="he-IL" sz="19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הלה אשר - מאמנת אישית ועסקית למנהלים ובעלי עמדות מפתח, יועצת עסקית, מרצה, מנחת קבוצות וגם מתמחה בעולמות התודעה - </a:t>
            </a:r>
            <a:r>
              <a:rPr lang="en-US" sz="19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MASTER  </a:t>
            </a:r>
            <a:r>
              <a:rPr lang="he-IL" sz="19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בשיטת ה-</a:t>
            </a:r>
            <a:r>
              <a:rPr lang="en-US" sz="19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NLP.</a:t>
            </a:r>
            <a:endParaRPr lang="he-IL" sz="1900" b="1" dirty="0">
              <a:solidFill>
                <a:schemeClr val="bg1"/>
              </a:solidFill>
              <a:effectLst>
                <a:outerShdw blurRad="38100" dist="38100" dir="2700000" algn="tl">
                  <a:srgbClr val="000000">
                    <a:alpha val="43137"/>
                  </a:srgbClr>
                </a:outerShdw>
              </a:effectLst>
              <a:latin typeface="Assistant" pitchFamily="2" charset="-79"/>
              <a:cs typeface="Assistant" pitchFamily="2" charset="-79"/>
            </a:endParaRPr>
          </a:p>
          <a:p>
            <a:pPr algn="ctr" rtl="1"/>
            <a:endParaRPr lang="he-IL" sz="2000" b="1" dirty="0">
              <a:solidFill>
                <a:schemeClr val="bg1"/>
              </a:solidFill>
              <a:latin typeface="Assistant" pitchFamily="2" charset="-79"/>
              <a:cs typeface="Assistant" pitchFamily="2" charset="-79"/>
            </a:endParaRPr>
          </a:p>
          <a:p>
            <a:pPr algn="ctr" rtl="1"/>
            <a:endParaRPr lang="he-IL" sz="2000" b="1" dirty="0">
              <a:solidFill>
                <a:schemeClr val="bg1"/>
              </a:solidFill>
              <a:latin typeface="Assistant" pitchFamily="2" charset="-79"/>
              <a:cs typeface="Assistant" pitchFamily="2" charset="-79"/>
            </a:endParaRPr>
          </a:p>
          <a:p>
            <a:pPr algn="ctr" rtl="1"/>
            <a:endParaRPr lang="he-IL" sz="2000" b="1" dirty="0">
              <a:solidFill>
                <a:schemeClr val="bg1"/>
              </a:solidFill>
              <a:latin typeface="Assistant" pitchFamily="2" charset="-79"/>
              <a:cs typeface="Assistant" pitchFamily="2" charset="-79"/>
            </a:endParaRPr>
          </a:p>
        </p:txBody>
      </p:sp>
      <p:sp>
        <p:nvSpPr>
          <p:cNvPr id="13" name="תיבת טקסט 12">
            <a:extLst>
              <a:ext uri="{FF2B5EF4-FFF2-40B4-BE49-F238E27FC236}">
                <a16:creationId xmlns:a16="http://schemas.microsoft.com/office/drawing/2014/main" id="{22F92DFD-6A43-7B24-A3C4-A8F38F01902C}"/>
              </a:ext>
            </a:extLst>
          </p:cNvPr>
          <p:cNvSpPr txBox="1"/>
          <p:nvPr/>
        </p:nvSpPr>
        <p:spPr>
          <a:xfrm>
            <a:off x="13380149" y="2826584"/>
            <a:ext cx="3299013" cy="2677656"/>
          </a:xfrm>
          <a:prstGeom prst="rect">
            <a:avLst/>
          </a:prstGeom>
          <a:noFill/>
        </p:spPr>
        <p:txBody>
          <a:bodyPr wrap="square" rtlCol="1">
            <a:spAutoFit/>
          </a:bodyPr>
          <a:lstStyle/>
          <a:p>
            <a:pPr algn="ctr" rtl="1"/>
            <a:r>
              <a:rPr lang="he-IL" sz="28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קורס גיוון והכלה</a:t>
            </a:r>
            <a:endParaRPr lang="he-IL" sz="2000" b="1" dirty="0">
              <a:solidFill>
                <a:schemeClr val="bg1"/>
              </a:solidFill>
              <a:latin typeface="Assistant" pitchFamily="2" charset="-79"/>
              <a:cs typeface="Assistant" pitchFamily="2" charset="-79"/>
            </a:endParaRPr>
          </a:p>
          <a:p>
            <a:pPr algn="ctr" rtl="1"/>
            <a:endParaRPr lang="he-IL" sz="2000" b="1" dirty="0">
              <a:solidFill>
                <a:schemeClr val="bg1"/>
              </a:solidFill>
              <a:latin typeface="Assistant" pitchFamily="2" charset="-79"/>
              <a:cs typeface="Assistant" pitchFamily="2" charset="-79"/>
            </a:endParaRPr>
          </a:p>
          <a:p>
            <a:pPr algn="ctr" rtl="1"/>
            <a:r>
              <a:rPr lang="he-IL" sz="2000" b="1" dirty="0">
                <a:solidFill>
                  <a:schemeClr val="bg1"/>
                </a:solidFill>
                <a:latin typeface="Assistant" pitchFamily="2" charset="-79"/>
                <a:cs typeface="Assistant" pitchFamily="2" charset="-79"/>
              </a:rPr>
              <a:t>הקורס נבנה על ידי מחלקת צופים  וכל המכללה האקדמית אונו- "ר ניצן אלמוג. ד"ר ניצן היא ראש המיקוד נגישות ומוגבלות, החוג לחינוך וחברה</a:t>
            </a:r>
          </a:p>
          <a:p>
            <a:pPr algn="ctr" rtl="1"/>
            <a:endParaRPr lang="he-IL" sz="2000" b="1" dirty="0">
              <a:solidFill>
                <a:schemeClr val="bg1"/>
              </a:solidFill>
              <a:latin typeface="Assistant" pitchFamily="2" charset="-79"/>
              <a:cs typeface="Assistant" pitchFamily="2" charset="-79"/>
            </a:endParaRPr>
          </a:p>
        </p:txBody>
      </p:sp>
      <p:sp>
        <p:nvSpPr>
          <p:cNvPr id="14" name="תיבת טקסט 13">
            <a:extLst>
              <a:ext uri="{FF2B5EF4-FFF2-40B4-BE49-F238E27FC236}">
                <a16:creationId xmlns:a16="http://schemas.microsoft.com/office/drawing/2014/main" id="{01FF06FC-AE0F-2E91-ECBC-0867736252B7}"/>
              </a:ext>
            </a:extLst>
          </p:cNvPr>
          <p:cNvSpPr txBox="1"/>
          <p:nvPr/>
        </p:nvSpPr>
        <p:spPr>
          <a:xfrm>
            <a:off x="13329533" y="7343958"/>
            <a:ext cx="3299013" cy="2677656"/>
          </a:xfrm>
          <a:prstGeom prst="rect">
            <a:avLst/>
          </a:prstGeom>
          <a:noFill/>
        </p:spPr>
        <p:txBody>
          <a:bodyPr wrap="square" rtlCol="1">
            <a:spAutoFit/>
          </a:bodyPr>
          <a:lstStyle/>
          <a:p>
            <a:pPr algn="ctr" rtl="1"/>
            <a:r>
              <a:rPr lang="he-IL" sz="2800" b="1" dirty="0">
                <a:solidFill>
                  <a:schemeClr val="bg1"/>
                </a:solidFill>
                <a:effectLst>
                  <a:outerShdw blurRad="38100" dist="38100" dir="2700000" algn="tl">
                    <a:srgbClr val="000000">
                      <a:alpha val="43137"/>
                    </a:srgbClr>
                  </a:outerShdw>
                </a:effectLst>
                <a:latin typeface="Assistant" pitchFamily="2" charset="-79"/>
                <a:cs typeface="Assistant" pitchFamily="2" charset="-79"/>
              </a:rPr>
              <a:t>קורס מנהיגות ואמון</a:t>
            </a:r>
          </a:p>
          <a:p>
            <a:pPr algn="ctr" rtl="1"/>
            <a:r>
              <a:rPr lang="he-IL" sz="2000" b="1" dirty="0">
                <a:solidFill>
                  <a:schemeClr val="bg1"/>
                </a:solidFill>
                <a:latin typeface="Assistant" pitchFamily="2" charset="-79"/>
                <a:cs typeface="Assistant" pitchFamily="2" charset="-79"/>
              </a:rPr>
              <a:t>ארגון "מעוז" המקים רשת של מנהיגים ומנהיגות מכל החברה הישראלית, בשיתוף "עתודות לישראל", הבונה אמון בין מקבלי החלטות ומייצרת שינויים ופתרונות רב מגזריים לטובת אזרחים ומערכות</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מותאם אישית</PresentationFormat>
  <Paragraphs>257</Paragraphs>
  <Slides>10</Slides>
  <Notes>5</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10</vt:i4>
      </vt:variant>
    </vt:vector>
  </HeadingPairs>
  <TitlesOfParts>
    <vt:vector size="17" baseType="lpstr">
      <vt:lpstr>Assistant</vt:lpstr>
      <vt:lpstr>Assistant Light</vt:lpstr>
      <vt:lpstr>Arial</vt:lpstr>
      <vt:lpstr>Calibri</vt:lpstr>
      <vt:lpstr>Assistant ExtraBold</vt:lpstr>
      <vt:lpstr>Aptos</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עדן חי</dc:creator>
  <cp:lastModifiedBy>עדן חי</cp:lastModifiedBy>
  <cp:revision>1</cp:revision>
  <dcterms:created xsi:type="dcterms:W3CDTF">2006-08-16T00:00:00Z</dcterms:created>
  <dcterms:modified xsi:type="dcterms:W3CDTF">2024-08-21T11:34:44Z</dcterms:modified>
  <dc:identifier>DAGMiGL6JdE</dc:identifier>
</cp:coreProperties>
</file>