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8" r:id="rId3"/>
    <p:sldId id="269" r:id="rId4"/>
    <p:sldId id="270" r:id="rId5"/>
    <p:sldId id="257" r:id="rId6"/>
    <p:sldId id="271" r:id="rId7"/>
    <p:sldId id="259" r:id="rId8"/>
    <p:sldId id="273" r:id="rId9"/>
    <p:sldId id="272" r:id="rId10"/>
    <p:sldId id="275" r:id="rId11"/>
    <p:sldId id="277" r:id="rId12"/>
    <p:sldId id="261" r:id="rId13"/>
    <p:sldId id="278" r:id="rId14"/>
    <p:sldId id="281" r:id="rId15"/>
    <p:sldId id="282" r:id="rId16"/>
    <p:sldId id="267" r:id="rId17"/>
    <p:sldId id="279" r:id="rId18"/>
    <p:sldId id="280" r:id="rId19"/>
    <p:sldId id="283" r:id="rId20"/>
    <p:sldId id="276" r:id="rId21"/>
    <p:sldId id="264" r:id="rId22"/>
  </p:sldIdLst>
  <p:sldSz cx="18288000" cy="10287000"/>
  <p:notesSz cx="6858000" cy="9144000"/>
  <p:embeddedFontLst>
    <p:embeddedFont>
      <p:font typeface="Assistant" pitchFamily="2" charset="-79"/>
      <p:regular r:id="rId23"/>
      <p:bold r:id="rId24"/>
    </p:embeddedFont>
    <p:embeddedFont>
      <p:font typeface="Assistant ExtraBold" pitchFamily="2" charset="-79"/>
      <p:bold r:id="rId25"/>
    </p:embeddedFont>
    <p:embeddedFont>
      <p:font typeface="Assistant Light" pitchFamily="2" charset="-79"/>
      <p:regular r:id="rId26"/>
    </p:embeddedFont>
    <p:embeddedFont>
      <p:font typeface="Cambria" panose="02040503050406030204" pitchFamily="18" charset="0"/>
      <p:regular r:id="rId27"/>
      <p:bold r:id="rId28"/>
      <p:italic r:id="rId29"/>
      <p:boldItalic r:id="rId30"/>
    </p:embeddedFont>
    <p:embeddedFont>
      <p:font typeface="David" panose="020E0502060401010101" pitchFamily="34" charset="-79"/>
      <p:regular r:id="rId31"/>
      <p:bold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A4F"/>
    <a:srgbClr val="B3C8E1"/>
    <a:srgbClr val="FFFFFF"/>
    <a:srgbClr val="F5AFB9"/>
    <a:srgbClr val="A89CE3"/>
    <a:srgbClr val="EBF1F7"/>
    <a:srgbClr val="E8E5F8"/>
    <a:srgbClr val="FCEA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1A4BF1-7E0C-451F-BE8C-FB095B8250E1}" v="32" dt="2024-08-18T14:36:38.3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94622" autoAdjust="0"/>
  </p:normalViewPr>
  <p:slideViewPr>
    <p:cSldViewPr>
      <p:cViewPr varScale="1">
        <p:scale>
          <a:sx n="39" d="100"/>
          <a:sy n="39" d="100"/>
        </p:scale>
        <p:origin x="948"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איה אמיתי" userId="05f380a9-2efc-4b0d-890a-34480815177f" providerId="ADAL" clId="{441A4BF1-7E0C-451F-BE8C-FB095B8250E1}"/>
    <pc:docChg chg="undo custSel addSld delSld modSld sldOrd">
      <pc:chgData name="איה אמיתי" userId="05f380a9-2efc-4b0d-890a-34480815177f" providerId="ADAL" clId="{441A4BF1-7E0C-451F-BE8C-FB095B8250E1}" dt="2024-08-18T14:42:32.989" v="2922" actId="20577"/>
      <pc:docMkLst>
        <pc:docMk/>
      </pc:docMkLst>
      <pc:sldChg chg="del">
        <pc:chgData name="איה אמיתי" userId="05f380a9-2efc-4b0d-890a-34480815177f" providerId="ADAL" clId="{441A4BF1-7E0C-451F-BE8C-FB095B8250E1}" dt="2024-08-18T14:36:31.543" v="2898" actId="47"/>
        <pc:sldMkLst>
          <pc:docMk/>
          <pc:sldMk cId="0" sldId="258"/>
        </pc:sldMkLst>
      </pc:sldChg>
      <pc:sldChg chg="del">
        <pc:chgData name="איה אמיתי" userId="05f380a9-2efc-4b0d-890a-34480815177f" providerId="ADAL" clId="{441A4BF1-7E0C-451F-BE8C-FB095B8250E1}" dt="2024-08-18T14:36:31.917" v="2899" actId="47"/>
        <pc:sldMkLst>
          <pc:docMk/>
          <pc:sldMk cId="0" sldId="260"/>
        </pc:sldMkLst>
      </pc:sldChg>
      <pc:sldChg chg="delSp modSp mod ord">
        <pc:chgData name="איה אמיתי" userId="05f380a9-2efc-4b0d-890a-34480815177f" providerId="ADAL" clId="{441A4BF1-7E0C-451F-BE8C-FB095B8250E1}" dt="2024-08-18T12:54:16.863" v="1015" actId="20577"/>
        <pc:sldMkLst>
          <pc:docMk/>
          <pc:sldMk cId="0" sldId="261"/>
        </pc:sldMkLst>
        <pc:spChg chg="del">
          <ac:chgData name="איה אמיתי" userId="05f380a9-2efc-4b0d-890a-34480815177f" providerId="ADAL" clId="{441A4BF1-7E0C-451F-BE8C-FB095B8250E1}" dt="2024-08-18T07:35:36.250" v="489" actId="478"/>
          <ac:spMkLst>
            <pc:docMk/>
            <pc:sldMk cId="0" sldId="261"/>
            <ac:spMk id="9" creationId="{00000000-0000-0000-0000-000000000000}"/>
          </ac:spMkLst>
        </pc:spChg>
        <pc:spChg chg="del">
          <ac:chgData name="איה אמיתי" userId="05f380a9-2efc-4b0d-890a-34480815177f" providerId="ADAL" clId="{441A4BF1-7E0C-451F-BE8C-FB095B8250E1}" dt="2024-08-18T07:35:38.314" v="490" actId="478"/>
          <ac:spMkLst>
            <pc:docMk/>
            <pc:sldMk cId="0" sldId="261"/>
            <ac:spMk id="10" creationId="{00000000-0000-0000-0000-000000000000}"/>
          </ac:spMkLst>
        </pc:spChg>
        <pc:spChg chg="mod">
          <ac:chgData name="איה אמיתי" userId="05f380a9-2efc-4b0d-890a-34480815177f" providerId="ADAL" clId="{441A4BF1-7E0C-451F-BE8C-FB095B8250E1}" dt="2024-08-18T12:53:02.093" v="963" actId="1076"/>
          <ac:spMkLst>
            <pc:docMk/>
            <pc:sldMk cId="0" sldId="261"/>
            <ac:spMk id="12" creationId="{00000000-0000-0000-0000-000000000000}"/>
          </ac:spMkLst>
        </pc:spChg>
        <pc:spChg chg="mod">
          <ac:chgData name="איה אמיתי" userId="05f380a9-2efc-4b0d-890a-34480815177f" providerId="ADAL" clId="{441A4BF1-7E0C-451F-BE8C-FB095B8250E1}" dt="2024-08-18T12:53:41.584" v="976" actId="207"/>
          <ac:spMkLst>
            <pc:docMk/>
            <pc:sldMk cId="0" sldId="261"/>
            <ac:spMk id="14" creationId="{2D7FD747-C6EF-FB21-C25D-8FD613BF2E8E}"/>
          </ac:spMkLst>
        </pc:spChg>
        <pc:spChg chg="mod">
          <ac:chgData name="איה אמיתי" userId="05f380a9-2efc-4b0d-890a-34480815177f" providerId="ADAL" clId="{441A4BF1-7E0C-451F-BE8C-FB095B8250E1}" dt="2024-08-18T12:54:16.863" v="1015" actId="20577"/>
          <ac:spMkLst>
            <pc:docMk/>
            <pc:sldMk cId="0" sldId="261"/>
            <ac:spMk id="15" creationId="{965E6AEE-03FF-2E98-B850-06A7FE383D97}"/>
          </ac:spMkLst>
        </pc:spChg>
        <pc:spChg chg="del">
          <ac:chgData name="איה אמיתי" userId="05f380a9-2efc-4b0d-890a-34480815177f" providerId="ADAL" clId="{441A4BF1-7E0C-451F-BE8C-FB095B8250E1}" dt="2024-08-18T07:35:54.659" v="493" actId="478"/>
          <ac:spMkLst>
            <pc:docMk/>
            <pc:sldMk cId="0" sldId="261"/>
            <ac:spMk id="16" creationId="{BDC0465B-2450-51B6-2192-1D9C40CA09C1}"/>
          </ac:spMkLst>
        </pc:spChg>
        <pc:spChg chg="del">
          <ac:chgData name="איה אמיתי" userId="05f380a9-2efc-4b0d-890a-34480815177f" providerId="ADAL" clId="{441A4BF1-7E0C-451F-BE8C-FB095B8250E1}" dt="2024-08-18T07:35:41.421" v="492" actId="478"/>
          <ac:spMkLst>
            <pc:docMk/>
            <pc:sldMk cId="0" sldId="261"/>
            <ac:spMk id="18" creationId="{6C5AEC4A-CF35-3331-9BC1-40AF435E6B0B}"/>
          </ac:spMkLst>
        </pc:spChg>
        <pc:spChg chg="del">
          <ac:chgData name="איה אמיתי" userId="05f380a9-2efc-4b0d-890a-34480815177f" providerId="ADAL" clId="{441A4BF1-7E0C-451F-BE8C-FB095B8250E1}" dt="2024-08-18T07:35:40.181" v="491" actId="478"/>
          <ac:spMkLst>
            <pc:docMk/>
            <pc:sldMk cId="0" sldId="261"/>
            <ac:spMk id="19" creationId="{3C440EC2-8B6E-4EC0-B59B-FA253D29CDC0}"/>
          </ac:spMkLst>
        </pc:spChg>
        <pc:grpChg chg="mod">
          <ac:chgData name="איה אמיתי" userId="05f380a9-2efc-4b0d-890a-34480815177f" providerId="ADAL" clId="{441A4BF1-7E0C-451F-BE8C-FB095B8250E1}" dt="2024-08-18T12:49:18.490" v="930" actId="1076"/>
          <ac:grpSpMkLst>
            <pc:docMk/>
            <pc:sldMk cId="0" sldId="261"/>
            <ac:grpSpMk id="4" creationId="{00000000-0000-0000-0000-000000000000}"/>
          </ac:grpSpMkLst>
        </pc:grpChg>
        <pc:picChg chg="del">
          <ac:chgData name="איה אמיתי" userId="05f380a9-2efc-4b0d-890a-34480815177f" providerId="ADAL" clId="{441A4BF1-7E0C-451F-BE8C-FB095B8250E1}" dt="2024-08-18T07:40:35.041" v="600" actId="478"/>
          <ac:picMkLst>
            <pc:docMk/>
            <pc:sldMk cId="0" sldId="261"/>
            <ac:picMk id="20" creationId="{C99CB8AF-EEB9-2893-2EF0-A14D26D0FE35}"/>
          </ac:picMkLst>
        </pc:picChg>
      </pc:sldChg>
      <pc:sldChg chg="del">
        <pc:chgData name="איה אמיתי" userId="05f380a9-2efc-4b0d-890a-34480815177f" providerId="ADAL" clId="{441A4BF1-7E0C-451F-BE8C-FB095B8250E1}" dt="2024-08-18T14:36:32.834" v="2901" actId="47"/>
        <pc:sldMkLst>
          <pc:docMk/>
          <pc:sldMk cId="0" sldId="263"/>
        </pc:sldMkLst>
      </pc:sldChg>
      <pc:sldChg chg="delSp modSp add del mod">
        <pc:chgData name="איה אמיתי" userId="05f380a9-2efc-4b0d-890a-34480815177f" providerId="ADAL" clId="{441A4BF1-7E0C-451F-BE8C-FB095B8250E1}" dt="2024-08-18T14:42:18.193" v="2910" actId="20577"/>
        <pc:sldMkLst>
          <pc:docMk/>
          <pc:sldMk cId="0" sldId="264"/>
        </pc:sldMkLst>
        <pc:spChg chg="mod">
          <ac:chgData name="איה אמיתי" userId="05f380a9-2efc-4b0d-890a-34480815177f" providerId="ADAL" clId="{441A4BF1-7E0C-451F-BE8C-FB095B8250E1}" dt="2024-08-18T14:42:18.193" v="2910" actId="20577"/>
          <ac:spMkLst>
            <pc:docMk/>
            <pc:sldMk cId="0" sldId="264"/>
            <ac:spMk id="19" creationId="{9D411080-6D25-1FBF-C9D1-09769FAF97C4}"/>
          </ac:spMkLst>
        </pc:spChg>
        <pc:picChg chg="del">
          <ac:chgData name="איה אמיתי" userId="05f380a9-2efc-4b0d-890a-34480815177f" providerId="ADAL" clId="{441A4BF1-7E0C-451F-BE8C-FB095B8250E1}" dt="2024-08-18T14:36:38.333" v="2904" actId="478"/>
          <ac:picMkLst>
            <pc:docMk/>
            <pc:sldMk cId="0" sldId="264"/>
            <ac:picMk id="20" creationId="{24D74641-DC80-BFD6-0467-D29E2D16220F}"/>
          </ac:picMkLst>
        </pc:picChg>
        <pc:picChg chg="mod">
          <ac:chgData name="איה אמיתי" userId="05f380a9-2efc-4b0d-890a-34480815177f" providerId="ADAL" clId="{441A4BF1-7E0C-451F-BE8C-FB095B8250E1}" dt="2024-08-18T14:36:41.597" v="2905" actId="1076"/>
          <ac:picMkLst>
            <pc:docMk/>
            <pc:sldMk cId="0" sldId="264"/>
            <ac:picMk id="21" creationId="{E5BA3FDA-64B0-9A34-5AC1-B9853776B5DF}"/>
          </ac:picMkLst>
        </pc:picChg>
      </pc:sldChg>
      <pc:sldChg chg="del">
        <pc:chgData name="איה אמיתי" userId="05f380a9-2efc-4b0d-890a-34480815177f" providerId="ADAL" clId="{441A4BF1-7E0C-451F-BE8C-FB095B8250E1}" dt="2024-08-18T14:36:32.379" v="2900" actId="47"/>
        <pc:sldMkLst>
          <pc:docMk/>
          <pc:sldMk cId="0" sldId="265"/>
        </pc:sldMkLst>
      </pc:sldChg>
      <pc:sldChg chg="delSp modSp mod ord">
        <pc:chgData name="איה אמיתי" userId="05f380a9-2efc-4b0d-890a-34480815177f" providerId="ADAL" clId="{441A4BF1-7E0C-451F-BE8C-FB095B8250E1}" dt="2024-08-18T13:02:53.703" v="1249" actId="20577"/>
        <pc:sldMkLst>
          <pc:docMk/>
          <pc:sldMk cId="483797482" sldId="267"/>
        </pc:sldMkLst>
        <pc:spChg chg="del">
          <ac:chgData name="איה אמיתי" userId="05f380a9-2efc-4b0d-890a-34480815177f" providerId="ADAL" clId="{441A4BF1-7E0C-451F-BE8C-FB095B8250E1}" dt="2024-08-18T13:00:21.795" v="1171" actId="478"/>
          <ac:spMkLst>
            <pc:docMk/>
            <pc:sldMk cId="483797482" sldId="267"/>
            <ac:spMk id="9" creationId="{00000000-0000-0000-0000-000000000000}"/>
          </ac:spMkLst>
        </pc:spChg>
        <pc:spChg chg="mod">
          <ac:chgData name="איה אמיתי" userId="05f380a9-2efc-4b0d-890a-34480815177f" providerId="ADAL" clId="{441A4BF1-7E0C-451F-BE8C-FB095B8250E1}" dt="2024-08-18T13:02:53.703" v="1249" actId="20577"/>
          <ac:spMkLst>
            <pc:docMk/>
            <pc:sldMk cId="483797482" sldId="267"/>
            <ac:spMk id="33" creationId="{DEE85DB1-A268-D0C0-A15F-88F2AD547AA4}"/>
          </ac:spMkLst>
        </pc:spChg>
        <pc:grpChg chg="mod">
          <ac:chgData name="איה אמיתי" userId="05f380a9-2efc-4b0d-890a-34480815177f" providerId="ADAL" clId="{441A4BF1-7E0C-451F-BE8C-FB095B8250E1}" dt="2024-08-18T13:02:29.537" v="1219" actId="1076"/>
          <ac:grpSpMkLst>
            <pc:docMk/>
            <pc:sldMk cId="483797482" sldId="267"/>
            <ac:grpSpMk id="4" creationId="{00000000-0000-0000-0000-000000000000}"/>
          </ac:grpSpMkLst>
        </pc:grpChg>
        <pc:picChg chg="del">
          <ac:chgData name="איה אמיתי" userId="05f380a9-2efc-4b0d-890a-34480815177f" providerId="ADAL" clId="{441A4BF1-7E0C-451F-BE8C-FB095B8250E1}" dt="2024-08-18T13:00:24.526" v="1172" actId="478"/>
          <ac:picMkLst>
            <pc:docMk/>
            <pc:sldMk cId="483797482" sldId="267"/>
            <ac:picMk id="42" creationId="{CCC90825-4644-55DA-15FF-73853FE5BAA3}"/>
          </ac:picMkLst>
        </pc:picChg>
      </pc:sldChg>
      <pc:sldChg chg="addSp modSp mod">
        <pc:chgData name="איה אמיתי" userId="05f380a9-2efc-4b0d-890a-34480815177f" providerId="ADAL" clId="{441A4BF1-7E0C-451F-BE8C-FB095B8250E1}" dt="2024-08-18T08:04:42.565" v="732" actId="403"/>
        <pc:sldMkLst>
          <pc:docMk/>
          <pc:sldMk cId="988990537" sldId="268"/>
        </pc:sldMkLst>
        <pc:spChg chg="mod">
          <ac:chgData name="איה אמיתי" userId="05f380a9-2efc-4b0d-890a-34480815177f" providerId="ADAL" clId="{441A4BF1-7E0C-451F-BE8C-FB095B8250E1}" dt="2024-08-18T08:04:28.784" v="728" actId="120"/>
          <ac:spMkLst>
            <pc:docMk/>
            <pc:sldMk cId="988990537" sldId="268"/>
            <ac:spMk id="5" creationId="{3DBB248D-430D-3605-6A1E-23243BED8815}"/>
          </ac:spMkLst>
        </pc:spChg>
        <pc:spChg chg="add mod">
          <ac:chgData name="איה אמיתי" userId="05f380a9-2efc-4b0d-890a-34480815177f" providerId="ADAL" clId="{441A4BF1-7E0C-451F-BE8C-FB095B8250E1}" dt="2024-08-18T08:04:42.565" v="732" actId="403"/>
          <ac:spMkLst>
            <pc:docMk/>
            <pc:sldMk cId="988990537" sldId="268"/>
            <ac:spMk id="7" creationId="{8B2C5101-324C-EAA4-EE02-C8096F773FAC}"/>
          </ac:spMkLst>
        </pc:spChg>
      </pc:sldChg>
      <pc:sldChg chg="modSp add del mod">
        <pc:chgData name="איה אמיתי" userId="05f380a9-2efc-4b0d-890a-34480815177f" providerId="ADAL" clId="{441A4BF1-7E0C-451F-BE8C-FB095B8250E1}" dt="2024-08-18T08:05:02.606" v="736" actId="14100"/>
        <pc:sldMkLst>
          <pc:docMk/>
          <pc:sldMk cId="3146860404" sldId="269"/>
        </pc:sldMkLst>
        <pc:spChg chg="mod">
          <ac:chgData name="איה אמיתי" userId="05f380a9-2efc-4b0d-890a-34480815177f" providerId="ADAL" clId="{441A4BF1-7E0C-451F-BE8C-FB095B8250E1}" dt="2024-08-18T08:05:02.606" v="736" actId="14100"/>
          <ac:spMkLst>
            <pc:docMk/>
            <pc:sldMk cId="3146860404" sldId="269"/>
            <ac:spMk id="6" creationId="{09487AFE-4B2C-429B-9077-42848C09A9D7}"/>
          </ac:spMkLst>
        </pc:spChg>
      </pc:sldChg>
      <pc:sldChg chg="modSp mod">
        <pc:chgData name="איה אמיתי" userId="05f380a9-2efc-4b0d-890a-34480815177f" providerId="ADAL" clId="{441A4BF1-7E0C-451F-BE8C-FB095B8250E1}" dt="2024-08-18T08:05:11.746" v="739" actId="14100"/>
        <pc:sldMkLst>
          <pc:docMk/>
          <pc:sldMk cId="4028396499" sldId="270"/>
        </pc:sldMkLst>
        <pc:spChg chg="mod">
          <ac:chgData name="איה אמיתי" userId="05f380a9-2efc-4b0d-890a-34480815177f" providerId="ADAL" clId="{441A4BF1-7E0C-451F-BE8C-FB095B8250E1}" dt="2024-08-18T08:05:11.746" v="739" actId="14100"/>
          <ac:spMkLst>
            <pc:docMk/>
            <pc:sldMk cId="4028396499" sldId="270"/>
            <ac:spMk id="6" creationId="{09487AFE-4B2C-429B-9077-42848C09A9D7}"/>
          </ac:spMkLst>
        </pc:spChg>
        <pc:grpChg chg="mod">
          <ac:chgData name="איה אמיתי" userId="05f380a9-2efc-4b0d-890a-34480815177f" providerId="ADAL" clId="{441A4BF1-7E0C-451F-BE8C-FB095B8250E1}" dt="2024-08-18T08:05:08.480" v="738" actId="1076"/>
          <ac:grpSpMkLst>
            <pc:docMk/>
            <pc:sldMk cId="4028396499" sldId="270"/>
            <ac:grpSpMk id="3" creationId="{00000000-0000-0000-0000-000000000000}"/>
          </ac:grpSpMkLst>
        </pc:grpChg>
      </pc:sldChg>
      <pc:sldChg chg="modSp mod">
        <pc:chgData name="איה אמיתי" userId="05f380a9-2efc-4b0d-890a-34480815177f" providerId="ADAL" clId="{441A4BF1-7E0C-451F-BE8C-FB095B8250E1}" dt="2024-08-18T12:36:11.184" v="743" actId="20577"/>
        <pc:sldMkLst>
          <pc:docMk/>
          <pc:sldMk cId="2444232074" sldId="272"/>
        </pc:sldMkLst>
        <pc:spChg chg="mod">
          <ac:chgData name="איה אמיתי" userId="05f380a9-2efc-4b0d-890a-34480815177f" providerId="ADAL" clId="{441A4BF1-7E0C-451F-BE8C-FB095B8250E1}" dt="2024-08-18T12:36:11.184" v="743" actId="20577"/>
          <ac:spMkLst>
            <pc:docMk/>
            <pc:sldMk cId="2444232074" sldId="272"/>
            <ac:spMk id="5" creationId="{3DBB248D-430D-3605-6A1E-23243BED8815}"/>
          </ac:spMkLst>
        </pc:spChg>
      </pc:sldChg>
      <pc:sldChg chg="addSp delSp modSp add mod ord setBg">
        <pc:chgData name="איה אמיתי" userId="05f380a9-2efc-4b0d-890a-34480815177f" providerId="ADAL" clId="{441A4BF1-7E0C-451F-BE8C-FB095B8250E1}" dt="2024-08-18T07:50:28.462" v="723"/>
        <pc:sldMkLst>
          <pc:docMk/>
          <pc:sldMk cId="2317566308" sldId="273"/>
        </pc:sldMkLst>
        <pc:spChg chg="mod">
          <ac:chgData name="איה אמיתי" userId="05f380a9-2efc-4b0d-890a-34480815177f" providerId="ADAL" clId="{441A4BF1-7E0C-451F-BE8C-FB095B8250E1}" dt="2024-08-18T07:27:34.873" v="55" actId="20577"/>
          <ac:spMkLst>
            <pc:docMk/>
            <pc:sldMk cId="2317566308" sldId="273"/>
            <ac:spMk id="4" creationId="{00000000-0000-0000-0000-000000000000}"/>
          </ac:spMkLst>
        </pc:spChg>
        <pc:spChg chg="mod">
          <ac:chgData name="איה אמיתי" userId="05f380a9-2efc-4b0d-890a-34480815177f" providerId="ADAL" clId="{441A4BF1-7E0C-451F-BE8C-FB095B8250E1}" dt="2024-08-18T07:27:39.371" v="56"/>
          <ac:spMkLst>
            <pc:docMk/>
            <pc:sldMk cId="2317566308" sldId="273"/>
            <ac:spMk id="6" creationId="{D7A78DDD-6EDB-1C18-426E-CE34775D41BE}"/>
          </ac:spMkLst>
        </pc:spChg>
        <pc:spChg chg="add mod">
          <ac:chgData name="איה אמיתי" userId="05f380a9-2efc-4b0d-890a-34480815177f" providerId="ADAL" clId="{441A4BF1-7E0C-451F-BE8C-FB095B8250E1}" dt="2024-08-18T07:34:50.865" v="485" actId="20577"/>
          <ac:spMkLst>
            <pc:docMk/>
            <pc:sldMk cId="2317566308" sldId="273"/>
            <ac:spMk id="8" creationId="{8DD51C08-C413-A4C5-D29E-D8A207F6AEC1}"/>
          </ac:spMkLst>
        </pc:spChg>
        <pc:spChg chg="del">
          <ac:chgData name="איה אמיתי" userId="05f380a9-2efc-4b0d-890a-34480815177f" providerId="ADAL" clId="{441A4BF1-7E0C-451F-BE8C-FB095B8250E1}" dt="2024-08-18T07:27:09.562" v="22" actId="478"/>
          <ac:spMkLst>
            <pc:docMk/>
            <pc:sldMk cId="2317566308" sldId="273"/>
            <ac:spMk id="38" creationId="{E9C17ABF-E43C-0DCB-6942-45174D6A8736}"/>
          </ac:spMkLst>
        </pc:spChg>
        <pc:spChg chg="del">
          <ac:chgData name="איה אמיתי" userId="05f380a9-2efc-4b0d-890a-34480815177f" providerId="ADAL" clId="{441A4BF1-7E0C-451F-BE8C-FB095B8250E1}" dt="2024-08-18T07:27:07.885" v="21" actId="478"/>
          <ac:spMkLst>
            <pc:docMk/>
            <pc:sldMk cId="2317566308" sldId="273"/>
            <ac:spMk id="39" creationId="{C79856C3-2129-6A7B-5918-14812E59BDB3}"/>
          </ac:spMkLst>
        </pc:spChg>
        <pc:spChg chg="del">
          <ac:chgData name="איה אמיתי" userId="05f380a9-2efc-4b0d-890a-34480815177f" providerId="ADAL" clId="{441A4BF1-7E0C-451F-BE8C-FB095B8250E1}" dt="2024-08-18T07:27:14.327" v="26" actId="478"/>
          <ac:spMkLst>
            <pc:docMk/>
            <pc:sldMk cId="2317566308" sldId="273"/>
            <ac:spMk id="40" creationId="{44CDF1E5-E9B2-D5C9-6D87-F3FB799E9970}"/>
          </ac:spMkLst>
        </pc:spChg>
        <pc:spChg chg="del">
          <ac:chgData name="איה אמיתי" userId="05f380a9-2efc-4b0d-890a-34480815177f" providerId="ADAL" clId="{441A4BF1-7E0C-451F-BE8C-FB095B8250E1}" dt="2024-08-18T07:27:12.768" v="25" actId="478"/>
          <ac:spMkLst>
            <pc:docMk/>
            <pc:sldMk cId="2317566308" sldId="273"/>
            <ac:spMk id="41" creationId="{3EF89DD6-375D-DDCD-6E1A-A9353419D3C8}"/>
          </ac:spMkLst>
        </pc:spChg>
        <pc:spChg chg="del mod">
          <ac:chgData name="איה אמיתי" userId="05f380a9-2efc-4b0d-890a-34480815177f" providerId="ADAL" clId="{441A4BF1-7E0C-451F-BE8C-FB095B8250E1}" dt="2024-08-18T07:27:11.397" v="24" actId="478"/>
          <ac:spMkLst>
            <pc:docMk/>
            <pc:sldMk cId="2317566308" sldId="273"/>
            <ac:spMk id="42" creationId="{6E617287-357B-CEFA-3D37-DA167769D396}"/>
          </ac:spMkLst>
        </pc:spChg>
        <pc:spChg chg="del mod">
          <ac:chgData name="איה אמיתי" userId="05f380a9-2efc-4b0d-890a-34480815177f" providerId="ADAL" clId="{441A4BF1-7E0C-451F-BE8C-FB095B8250E1}" dt="2024-08-18T07:27:31.380" v="49"/>
          <ac:spMkLst>
            <pc:docMk/>
            <pc:sldMk cId="2317566308" sldId="273"/>
            <ac:spMk id="43" creationId="{7BAE6D72-08E9-B1E1-F12B-A45504A68C10}"/>
          </ac:spMkLst>
        </pc:spChg>
        <pc:spChg chg="mod">
          <ac:chgData name="איה אמיתי" userId="05f380a9-2efc-4b0d-890a-34480815177f" providerId="ADAL" clId="{441A4BF1-7E0C-451F-BE8C-FB095B8250E1}" dt="2024-08-18T07:34:55.518" v="486" actId="1076"/>
          <ac:spMkLst>
            <pc:docMk/>
            <pc:sldMk cId="2317566308" sldId="273"/>
            <ac:spMk id="44" creationId="{DB9121AB-3AE8-FBD7-BBAF-D54DD67E2C25}"/>
          </ac:spMkLst>
        </pc:spChg>
        <pc:grpChg chg="mod">
          <ac:chgData name="איה אמיתי" userId="05f380a9-2efc-4b0d-890a-34480815177f" providerId="ADAL" clId="{441A4BF1-7E0C-451F-BE8C-FB095B8250E1}" dt="2024-08-18T07:27:15.495" v="27" actId="1076"/>
          <ac:grpSpMkLst>
            <pc:docMk/>
            <pc:sldMk cId="2317566308" sldId="273"/>
            <ac:grpSpMk id="3" creationId="{00000000-0000-0000-0000-000000000000}"/>
          </ac:grpSpMkLst>
        </pc:grpChg>
        <pc:grpChg chg="add mod">
          <ac:chgData name="איה אמיתי" userId="05f380a9-2efc-4b0d-890a-34480815177f" providerId="ADAL" clId="{441A4BF1-7E0C-451F-BE8C-FB095B8250E1}" dt="2024-08-18T07:27:39.371" v="56"/>
          <ac:grpSpMkLst>
            <pc:docMk/>
            <pc:sldMk cId="2317566308" sldId="273"/>
            <ac:grpSpMk id="5" creationId="{1955E0A1-2355-8615-687B-FD63DC4504B5}"/>
          </ac:grpSpMkLst>
        </pc:grpChg>
        <pc:grpChg chg="del">
          <ac:chgData name="איה אמיתי" userId="05f380a9-2efc-4b0d-890a-34480815177f" providerId="ADAL" clId="{441A4BF1-7E0C-451F-BE8C-FB095B8250E1}" dt="2024-08-18T07:27:02.862" v="20" actId="478"/>
          <ac:grpSpMkLst>
            <pc:docMk/>
            <pc:sldMk cId="2317566308" sldId="273"/>
            <ac:grpSpMk id="13" creationId="{00000000-0000-0000-0000-000000000000}"/>
          </ac:grpSpMkLst>
        </pc:grpChg>
        <pc:grpChg chg="del">
          <ac:chgData name="איה אמיתי" userId="05f380a9-2efc-4b0d-890a-34480815177f" providerId="ADAL" clId="{441A4BF1-7E0C-451F-BE8C-FB095B8250E1}" dt="2024-08-18T07:27:02.862" v="20" actId="478"/>
          <ac:grpSpMkLst>
            <pc:docMk/>
            <pc:sldMk cId="2317566308" sldId="273"/>
            <ac:grpSpMk id="19" creationId="{00000000-0000-0000-0000-000000000000}"/>
          </ac:grpSpMkLst>
        </pc:grpChg>
        <pc:grpChg chg="del">
          <ac:chgData name="איה אמיתי" userId="05f380a9-2efc-4b0d-890a-34480815177f" providerId="ADAL" clId="{441A4BF1-7E0C-451F-BE8C-FB095B8250E1}" dt="2024-08-18T07:27:02.862" v="20" actId="478"/>
          <ac:grpSpMkLst>
            <pc:docMk/>
            <pc:sldMk cId="2317566308" sldId="273"/>
            <ac:grpSpMk id="22" creationId="{00000000-0000-0000-0000-000000000000}"/>
          </ac:grpSpMkLst>
        </pc:grpChg>
        <pc:picChg chg="del">
          <ac:chgData name="איה אמיתי" userId="05f380a9-2efc-4b0d-890a-34480815177f" providerId="ADAL" clId="{441A4BF1-7E0C-451F-BE8C-FB095B8250E1}" dt="2024-08-18T07:34:29.287" v="458" actId="478"/>
          <ac:picMkLst>
            <pc:docMk/>
            <pc:sldMk cId="2317566308" sldId="273"/>
            <ac:picMk id="45" creationId="{5CC7AFEA-6848-ED19-248B-F629F3715FAE}"/>
          </ac:picMkLst>
        </pc:picChg>
      </pc:sldChg>
      <pc:sldChg chg="modSp add del mod setBg">
        <pc:chgData name="איה אמיתי" userId="05f380a9-2efc-4b0d-890a-34480815177f" providerId="ADAL" clId="{441A4BF1-7E0C-451F-BE8C-FB095B8250E1}" dt="2024-08-18T14:36:30.270" v="2897" actId="47"/>
        <pc:sldMkLst>
          <pc:docMk/>
          <pc:sldMk cId="1071784419" sldId="274"/>
        </pc:sldMkLst>
        <pc:spChg chg="mod">
          <ac:chgData name="איה אמיתי" userId="05f380a9-2efc-4b0d-890a-34480815177f" providerId="ADAL" clId="{441A4BF1-7E0C-451F-BE8C-FB095B8250E1}" dt="2024-08-18T07:40:58.769" v="633" actId="20577"/>
          <ac:spMkLst>
            <pc:docMk/>
            <pc:sldMk cId="1071784419" sldId="274"/>
            <ac:spMk id="14" creationId="{2D7FD747-C6EF-FB21-C25D-8FD613BF2E8E}"/>
          </ac:spMkLst>
        </pc:spChg>
      </pc:sldChg>
      <pc:sldChg chg="addSp delSp modSp add mod ord setBg">
        <pc:chgData name="איה אמיתי" userId="05f380a9-2efc-4b0d-890a-34480815177f" providerId="ADAL" clId="{441A4BF1-7E0C-451F-BE8C-FB095B8250E1}" dt="2024-08-18T07:52:23.035" v="725"/>
        <pc:sldMkLst>
          <pc:docMk/>
          <pc:sldMk cId="1371105006" sldId="275"/>
        </pc:sldMkLst>
        <pc:spChg chg="del">
          <ac:chgData name="איה אמיתי" userId="05f380a9-2efc-4b0d-890a-34480815177f" providerId="ADAL" clId="{441A4BF1-7E0C-451F-BE8C-FB095B8250E1}" dt="2024-08-18T07:44:48.573" v="635" actId="478"/>
          <ac:spMkLst>
            <pc:docMk/>
            <pc:sldMk cId="1371105006" sldId="275"/>
            <ac:spMk id="4" creationId="{00000000-0000-0000-0000-000000000000}"/>
          </ac:spMkLst>
        </pc:spChg>
        <pc:spChg chg="del">
          <ac:chgData name="איה אמיתי" userId="05f380a9-2efc-4b0d-890a-34480815177f" providerId="ADAL" clId="{441A4BF1-7E0C-451F-BE8C-FB095B8250E1}" dt="2024-08-18T07:45:30.468" v="644" actId="478"/>
          <ac:spMkLst>
            <pc:docMk/>
            <pc:sldMk cId="1371105006" sldId="275"/>
            <ac:spMk id="16" creationId="{00000000-0000-0000-0000-000000000000}"/>
          </ac:spMkLst>
        </pc:spChg>
        <pc:spChg chg="del">
          <ac:chgData name="איה אמיתי" userId="05f380a9-2efc-4b0d-890a-34480815177f" providerId="ADAL" clId="{441A4BF1-7E0C-451F-BE8C-FB095B8250E1}" dt="2024-08-18T07:45:00.178" v="639" actId="478"/>
          <ac:spMkLst>
            <pc:docMk/>
            <pc:sldMk cId="1371105006" sldId="275"/>
            <ac:spMk id="17" creationId="{00000000-0000-0000-0000-000000000000}"/>
          </ac:spMkLst>
        </pc:spChg>
        <pc:spChg chg="del mod">
          <ac:chgData name="איה אמיתי" userId="05f380a9-2efc-4b0d-890a-34480815177f" providerId="ADAL" clId="{441A4BF1-7E0C-451F-BE8C-FB095B8250E1}" dt="2024-08-18T07:45:31.686" v="645" actId="478"/>
          <ac:spMkLst>
            <pc:docMk/>
            <pc:sldMk cId="1371105006" sldId="275"/>
            <ac:spMk id="18" creationId="{00000000-0000-0000-0000-000000000000}"/>
          </ac:spMkLst>
        </pc:spChg>
        <pc:spChg chg="mod">
          <ac:chgData name="איה אמיתי" userId="05f380a9-2efc-4b0d-890a-34480815177f" providerId="ADAL" clId="{441A4BF1-7E0C-451F-BE8C-FB095B8250E1}" dt="2024-08-18T07:46:22.733" v="676" actId="20577"/>
          <ac:spMkLst>
            <pc:docMk/>
            <pc:sldMk cId="1371105006" sldId="275"/>
            <ac:spMk id="19" creationId="{9D411080-6D25-1FBF-C9D1-09769FAF97C4}"/>
          </ac:spMkLst>
        </pc:spChg>
        <pc:spChg chg="add mod">
          <ac:chgData name="איה אמיתי" userId="05f380a9-2efc-4b0d-890a-34480815177f" providerId="ADAL" clId="{441A4BF1-7E0C-451F-BE8C-FB095B8250E1}" dt="2024-08-18T07:47:08.059" v="705" actId="1076"/>
          <ac:spMkLst>
            <pc:docMk/>
            <pc:sldMk cId="1371105006" sldId="275"/>
            <ac:spMk id="24" creationId="{FF4DB10E-09CE-0658-736E-4EB18D17289C}"/>
          </ac:spMkLst>
        </pc:spChg>
        <pc:grpChg chg="mod">
          <ac:chgData name="איה אמיתי" userId="05f380a9-2efc-4b0d-890a-34480815177f" providerId="ADAL" clId="{441A4BF1-7E0C-451F-BE8C-FB095B8250E1}" dt="2024-08-18T07:47:03.608" v="704" actId="1076"/>
          <ac:grpSpMkLst>
            <pc:docMk/>
            <pc:sldMk cId="1371105006" sldId="275"/>
            <ac:grpSpMk id="2" creationId="{00000000-0000-0000-0000-000000000000}"/>
          </ac:grpSpMkLst>
        </pc:grpChg>
        <pc:grpChg chg="del">
          <ac:chgData name="איה אמיתי" userId="05f380a9-2efc-4b0d-890a-34480815177f" providerId="ADAL" clId="{441A4BF1-7E0C-451F-BE8C-FB095B8250E1}" dt="2024-08-18T07:45:06.200" v="640" actId="478"/>
          <ac:grpSpMkLst>
            <pc:docMk/>
            <pc:sldMk cId="1371105006" sldId="275"/>
            <ac:grpSpMk id="5" creationId="{00000000-0000-0000-0000-000000000000}"/>
          </ac:grpSpMkLst>
        </pc:grpChg>
        <pc:picChg chg="del">
          <ac:chgData name="איה אמיתי" userId="05f380a9-2efc-4b0d-890a-34480815177f" providerId="ADAL" clId="{441A4BF1-7E0C-451F-BE8C-FB095B8250E1}" dt="2024-08-18T07:44:52.073" v="636" actId="478"/>
          <ac:picMkLst>
            <pc:docMk/>
            <pc:sldMk cId="1371105006" sldId="275"/>
            <ac:picMk id="20" creationId="{24D74641-DC80-BFD6-0467-D29E2D16220F}"/>
          </ac:picMkLst>
        </pc:picChg>
        <pc:cxnChg chg="add mod">
          <ac:chgData name="איה אמיתי" userId="05f380a9-2efc-4b0d-890a-34480815177f" providerId="ADAL" clId="{441A4BF1-7E0C-451F-BE8C-FB095B8250E1}" dt="2024-08-18T07:46:42.445" v="680" actId="1582"/>
          <ac:cxnSpMkLst>
            <pc:docMk/>
            <pc:sldMk cId="1371105006" sldId="275"/>
            <ac:cxnSpMk id="23" creationId="{8081A5EE-5A70-D0DF-CD84-6AAA1CF95931}"/>
          </ac:cxnSpMkLst>
        </pc:cxnChg>
      </pc:sldChg>
      <pc:sldChg chg="addSp delSp modSp add mod">
        <pc:chgData name="איה אמיתי" userId="05f380a9-2efc-4b0d-890a-34480815177f" providerId="ADAL" clId="{441A4BF1-7E0C-451F-BE8C-FB095B8250E1}" dt="2024-08-18T13:08:46.539" v="1934" actId="20577"/>
        <pc:sldMkLst>
          <pc:docMk/>
          <pc:sldMk cId="1862393975" sldId="276"/>
        </pc:sldMkLst>
        <pc:spChg chg="add del">
          <ac:chgData name="איה אמיתי" userId="05f380a9-2efc-4b0d-890a-34480815177f" providerId="ADAL" clId="{441A4BF1-7E0C-451F-BE8C-FB095B8250E1}" dt="2024-08-18T12:55:31.817" v="1017" actId="478"/>
          <ac:spMkLst>
            <pc:docMk/>
            <pc:sldMk cId="1862393975" sldId="276"/>
            <ac:spMk id="5" creationId="{00000000-0000-0000-0000-000000000000}"/>
          </ac:spMkLst>
        </pc:spChg>
        <pc:spChg chg="mod">
          <ac:chgData name="איה אמיתי" userId="05f380a9-2efc-4b0d-890a-34480815177f" providerId="ADAL" clId="{441A4BF1-7E0C-451F-BE8C-FB095B8250E1}" dt="2024-08-18T13:03:33.126" v="1377" actId="20577"/>
          <ac:spMkLst>
            <pc:docMk/>
            <pc:sldMk cId="1862393975" sldId="276"/>
            <ac:spMk id="11" creationId="{00000000-0000-0000-0000-000000000000}"/>
          </ac:spMkLst>
        </pc:spChg>
        <pc:spChg chg="del">
          <ac:chgData name="איה אמיתי" userId="05f380a9-2efc-4b0d-890a-34480815177f" providerId="ADAL" clId="{441A4BF1-7E0C-451F-BE8C-FB095B8250E1}" dt="2024-08-18T07:48:35.570" v="713" actId="478"/>
          <ac:spMkLst>
            <pc:docMk/>
            <pc:sldMk cId="1862393975" sldId="276"/>
            <ac:spMk id="13" creationId="{00000000-0000-0000-0000-000000000000}"/>
          </ac:spMkLst>
        </pc:spChg>
        <pc:spChg chg="del">
          <ac:chgData name="איה אמיתי" userId="05f380a9-2efc-4b0d-890a-34480815177f" providerId="ADAL" clId="{441A4BF1-7E0C-451F-BE8C-FB095B8250E1}" dt="2024-08-18T07:48:36.963" v="714" actId="478"/>
          <ac:spMkLst>
            <pc:docMk/>
            <pc:sldMk cId="1862393975" sldId="276"/>
            <ac:spMk id="14" creationId="{00000000-0000-0000-0000-000000000000}"/>
          </ac:spMkLst>
        </pc:spChg>
        <pc:spChg chg="del">
          <ac:chgData name="איה אמיתי" userId="05f380a9-2efc-4b0d-890a-34480815177f" providerId="ADAL" clId="{441A4BF1-7E0C-451F-BE8C-FB095B8250E1}" dt="2024-08-18T07:48:34.924" v="712" actId="478"/>
          <ac:spMkLst>
            <pc:docMk/>
            <pc:sldMk cId="1862393975" sldId="276"/>
            <ac:spMk id="15" creationId="{905BBEED-DE69-2F86-58C9-A5E94E9FEB92}"/>
          </ac:spMkLst>
        </pc:spChg>
        <pc:spChg chg="del mod">
          <ac:chgData name="איה אמיתי" userId="05f380a9-2efc-4b0d-890a-34480815177f" providerId="ADAL" clId="{441A4BF1-7E0C-451F-BE8C-FB095B8250E1}" dt="2024-08-18T13:02:42.170" v="1224" actId="478"/>
          <ac:spMkLst>
            <pc:docMk/>
            <pc:sldMk cId="1862393975" sldId="276"/>
            <ac:spMk id="16" creationId="{18560943-F5C5-997C-DD3A-A18B42CD1521}"/>
          </ac:spMkLst>
        </pc:spChg>
        <pc:spChg chg="del">
          <ac:chgData name="איה אמיתי" userId="05f380a9-2efc-4b0d-890a-34480815177f" providerId="ADAL" clId="{441A4BF1-7E0C-451F-BE8C-FB095B8250E1}" dt="2024-08-18T07:48:34.025" v="711" actId="478"/>
          <ac:spMkLst>
            <pc:docMk/>
            <pc:sldMk cId="1862393975" sldId="276"/>
            <ac:spMk id="17" creationId="{B48400BF-C5DC-2A9F-CA65-17BFB6CFCC50}"/>
          </ac:spMkLst>
        </pc:spChg>
        <pc:spChg chg="del mod">
          <ac:chgData name="איה אמיתי" userId="05f380a9-2efc-4b0d-890a-34480815177f" providerId="ADAL" clId="{441A4BF1-7E0C-451F-BE8C-FB095B8250E1}" dt="2024-08-18T13:02:42.171" v="1226"/>
          <ac:spMkLst>
            <pc:docMk/>
            <pc:sldMk cId="1862393975" sldId="276"/>
            <ac:spMk id="18" creationId="{4C257E61-B694-CF68-AFC4-E8F6AF3EE807}"/>
          </ac:spMkLst>
        </pc:spChg>
        <pc:spChg chg="add mod">
          <ac:chgData name="איה אמיתי" userId="05f380a9-2efc-4b0d-890a-34480815177f" providerId="ADAL" clId="{441A4BF1-7E0C-451F-BE8C-FB095B8250E1}" dt="2024-08-18T13:04:52.791" v="1441" actId="1076"/>
          <ac:spMkLst>
            <pc:docMk/>
            <pc:sldMk cId="1862393975" sldId="276"/>
            <ac:spMk id="19" creationId="{6C5DBFE5-3BE1-E11B-3035-29E8013623C1}"/>
          </ac:spMkLst>
        </pc:spChg>
        <pc:spChg chg="add mod">
          <ac:chgData name="איה אמיתי" userId="05f380a9-2efc-4b0d-890a-34480815177f" providerId="ADAL" clId="{441A4BF1-7E0C-451F-BE8C-FB095B8250E1}" dt="2024-08-18T13:08:46.539" v="1934" actId="20577"/>
          <ac:spMkLst>
            <pc:docMk/>
            <pc:sldMk cId="1862393975" sldId="276"/>
            <ac:spMk id="20" creationId="{2B61DDD4-80EB-F245-F019-1829A4E18081}"/>
          </ac:spMkLst>
        </pc:spChg>
        <pc:grpChg chg="mod">
          <ac:chgData name="איה אמיתי" userId="05f380a9-2efc-4b0d-890a-34480815177f" providerId="ADAL" clId="{441A4BF1-7E0C-451F-BE8C-FB095B8250E1}" dt="2024-08-18T07:48:42.355" v="716" actId="1076"/>
          <ac:grpSpMkLst>
            <pc:docMk/>
            <pc:sldMk cId="1862393975" sldId="276"/>
            <ac:grpSpMk id="9" creationId="{00000000-0000-0000-0000-000000000000}"/>
          </ac:grpSpMkLst>
        </pc:grpChg>
      </pc:sldChg>
      <pc:sldChg chg="modSp add mod ord">
        <pc:chgData name="איה אמיתי" userId="05f380a9-2efc-4b0d-890a-34480815177f" providerId="ADAL" clId="{441A4BF1-7E0C-451F-BE8C-FB095B8250E1}" dt="2024-08-18T12:54:01.703" v="991" actId="20577"/>
        <pc:sldMkLst>
          <pc:docMk/>
          <pc:sldMk cId="3368301574" sldId="277"/>
        </pc:sldMkLst>
        <pc:spChg chg="mod">
          <ac:chgData name="איה אמיתי" userId="05f380a9-2efc-4b0d-890a-34480815177f" providerId="ADAL" clId="{441A4BF1-7E0C-451F-BE8C-FB095B8250E1}" dt="2024-08-18T12:51:55.303" v="940" actId="20577"/>
          <ac:spMkLst>
            <pc:docMk/>
            <pc:sldMk cId="3368301574" sldId="277"/>
            <ac:spMk id="14" creationId="{2D7FD747-C6EF-FB21-C25D-8FD613BF2E8E}"/>
          </ac:spMkLst>
        </pc:spChg>
        <pc:spChg chg="mod">
          <ac:chgData name="איה אמיתי" userId="05f380a9-2efc-4b0d-890a-34480815177f" providerId="ADAL" clId="{441A4BF1-7E0C-451F-BE8C-FB095B8250E1}" dt="2024-08-18T12:54:01.703" v="991" actId="20577"/>
          <ac:spMkLst>
            <pc:docMk/>
            <pc:sldMk cId="3368301574" sldId="277"/>
            <ac:spMk id="15" creationId="{965E6AEE-03FF-2E98-B850-06A7FE383D97}"/>
          </ac:spMkLst>
        </pc:spChg>
      </pc:sldChg>
      <pc:sldChg chg="addSp delSp modSp add mod">
        <pc:chgData name="איה אמיתי" userId="05f380a9-2efc-4b0d-890a-34480815177f" providerId="ADAL" clId="{441A4BF1-7E0C-451F-BE8C-FB095B8250E1}" dt="2024-08-18T13:05:22.692" v="1446" actId="1076"/>
        <pc:sldMkLst>
          <pc:docMk/>
          <pc:sldMk cId="1606271216" sldId="278"/>
        </pc:sldMkLst>
        <pc:spChg chg="del mod">
          <ac:chgData name="איה אמיתי" userId="05f380a9-2efc-4b0d-890a-34480815177f" providerId="ADAL" clId="{441A4BF1-7E0C-451F-BE8C-FB095B8250E1}" dt="2024-08-18T12:56:48.169" v="1046"/>
          <ac:spMkLst>
            <pc:docMk/>
            <pc:sldMk cId="1606271216" sldId="278"/>
            <ac:spMk id="5" creationId="{3DBB248D-430D-3605-6A1E-23243BED8815}"/>
          </ac:spMkLst>
        </pc:spChg>
        <pc:spChg chg="del">
          <ac:chgData name="איה אמיתי" userId="05f380a9-2efc-4b0d-890a-34480815177f" providerId="ADAL" clId="{441A4BF1-7E0C-451F-BE8C-FB095B8250E1}" dt="2024-08-18T12:55:54.235" v="1019" actId="478"/>
          <ac:spMkLst>
            <pc:docMk/>
            <pc:sldMk cId="1606271216" sldId="278"/>
            <ac:spMk id="6" creationId="{09487AFE-4B2C-429B-9077-42848C09A9D7}"/>
          </ac:spMkLst>
        </pc:spChg>
        <pc:spChg chg="add mod">
          <ac:chgData name="איה אמיתי" userId="05f380a9-2efc-4b0d-890a-34480815177f" providerId="ADAL" clId="{441A4BF1-7E0C-451F-BE8C-FB095B8250E1}" dt="2024-08-18T13:05:22.692" v="1446" actId="1076"/>
          <ac:spMkLst>
            <pc:docMk/>
            <pc:sldMk cId="1606271216" sldId="278"/>
            <ac:spMk id="7" creationId="{CBDC88CA-8723-2B66-8548-BC5FE9F12B3C}"/>
          </ac:spMkLst>
        </pc:spChg>
        <pc:spChg chg="mod">
          <ac:chgData name="איה אמיתי" userId="05f380a9-2efc-4b0d-890a-34480815177f" providerId="ADAL" clId="{441A4BF1-7E0C-451F-BE8C-FB095B8250E1}" dt="2024-08-18T12:56:11.658" v="1033" actId="1076"/>
          <ac:spMkLst>
            <pc:docMk/>
            <pc:sldMk cId="1606271216" sldId="278"/>
            <ac:spMk id="10" creationId="{7172472C-E96D-EF9D-C8CA-3B468F060B7A}"/>
          </ac:spMkLst>
        </pc:spChg>
        <pc:grpChg chg="mod">
          <ac:chgData name="איה אמיתי" userId="05f380a9-2efc-4b0d-890a-34480815177f" providerId="ADAL" clId="{441A4BF1-7E0C-451F-BE8C-FB095B8250E1}" dt="2024-08-18T12:56:05.915" v="1032" actId="1076"/>
          <ac:grpSpMkLst>
            <pc:docMk/>
            <pc:sldMk cId="1606271216" sldId="278"/>
            <ac:grpSpMk id="3" creationId="{00000000-0000-0000-0000-000000000000}"/>
          </ac:grpSpMkLst>
        </pc:grpChg>
        <pc:picChg chg="add mod">
          <ac:chgData name="איה אמיתי" userId="05f380a9-2efc-4b0d-890a-34480815177f" providerId="ADAL" clId="{441A4BF1-7E0C-451F-BE8C-FB095B8250E1}" dt="2024-08-18T12:59:41.559" v="1168" actId="1076"/>
          <ac:picMkLst>
            <pc:docMk/>
            <pc:sldMk cId="1606271216" sldId="278"/>
            <ac:picMk id="1026" creationId="{B5797F9F-3BAB-F207-B458-CED73B80763E}"/>
          </ac:picMkLst>
        </pc:picChg>
      </pc:sldChg>
      <pc:sldChg chg="add del">
        <pc:chgData name="איה אמיתי" userId="05f380a9-2efc-4b0d-890a-34480815177f" providerId="ADAL" clId="{441A4BF1-7E0C-451F-BE8C-FB095B8250E1}" dt="2024-08-18T13:02:16.594" v="1217" actId="47"/>
        <pc:sldMkLst>
          <pc:docMk/>
          <pc:sldMk cId="683757565" sldId="279"/>
        </pc:sldMkLst>
      </pc:sldChg>
      <pc:sldChg chg="add del">
        <pc:chgData name="איה אמיתי" userId="05f380a9-2efc-4b0d-890a-34480815177f" providerId="ADAL" clId="{441A4BF1-7E0C-451F-BE8C-FB095B8250E1}" dt="2024-08-18T12:56:19.513" v="1037"/>
        <pc:sldMkLst>
          <pc:docMk/>
          <pc:sldMk cId="2489669231" sldId="279"/>
        </pc:sldMkLst>
      </pc:sldChg>
      <pc:sldChg chg="modSp add mod setBg">
        <pc:chgData name="איה אמיתי" userId="05f380a9-2efc-4b0d-890a-34480815177f" providerId="ADAL" clId="{441A4BF1-7E0C-451F-BE8C-FB095B8250E1}" dt="2024-08-18T13:03:21.576" v="1370" actId="20577"/>
        <pc:sldMkLst>
          <pc:docMk/>
          <pc:sldMk cId="3659176798" sldId="279"/>
        </pc:sldMkLst>
        <pc:spChg chg="mod">
          <ac:chgData name="איה אמיתי" userId="05f380a9-2efc-4b0d-890a-34480815177f" providerId="ADAL" clId="{441A4BF1-7E0C-451F-BE8C-FB095B8250E1}" dt="2024-08-18T13:03:21.576" v="1370" actId="20577"/>
          <ac:spMkLst>
            <pc:docMk/>
            <pc:sldMk cId="3659176798" sldId="279"/>
            <ac:spMk id="33" creationId="{DEE85DB1-A268-D0C0-A15F-88F2AD547AA4}"/>
          </ac:spMkLst>
        </pc:spChg>
      </pc:sldChg>
      <pc:sldChg chg="modSp add mod ord">
        <pc:chgData name="איה אמיתי" userId="05f380a9-2efc-4b0d-890a-34480815177f" providerId="ADAL" clId="{441A4BF1-7E0C-451F-BE8C-FB095B8250E1}" dt="2024-08-18T14:32:11.556" v="2489" actId="20577"/>
        <pc:sldMkLst>
          <pc:docMk/>
          <pc:sldMk cId="1204033216" sldId="280"/>
        </pc:sldMkLst>
        <pc:spChg chg="mod">
          <ac:chgData name="איה אמיתי" userId="05f380a9-2efc-4b0d-890a-34480815177f" providerId="ADAL" clId="{441A4BF1-7E0C-451F-BE8C-FB095B8250E1}" dt="2024-08-18T14:25:27.680" v="2131" actId="20577"/>
          <ac:spMkLst>
            <pc:docMk/>
            <pc:sldMk cId="1204033216" sldId="280"/>
            <ac:spMk id="19" creationId="{6C5DBFE5-3BE1-E11B-3035-29E8013623C1}"/>
          </ac:spMkLst>
        </pc:spChg>
        <pc:spChg chg="mod">
          <ac:chgData name="איה אמיתי" userId="05f380a9-2efc-4b0d-890a-34480815177f" providerId="ADAL" clId="{441A4BF1-7E0C-451F-BE8C-FB095B8250E1}" dt="2024-08-18T14:32:11.556" v="2489" actId="20577"/>
          <ac:spMkLst>
            <pc:docMk/>
            <pc:sldMk cId="1204033216" sldId="280"/>
            <ac:spMk id="20" creationId="{2B61DDD4-80EB-F245-F019-1829A4E18081}"/>
          </ac:spMkLst>
        </pc:spChg>
      </pc:sldChg>
      <pc:sldChg chg="addSp delSp modSp add mod setBg">
        <pc:chgData name="איה אמיתי" userId="05f380a9-2efc-4b0d-890a-34480815177f" providerId="ADAL" clId="{441A4BF1-7E0C-451F-BE8C-FB095B8250E1}" dt="2024-08-18T13:13:02.416" v="2114" actId="478"/>
        <pc:sldMkLst>
          <pc:docMk/>
          <pc:sldMk cId="2417128806" sldId="281"/>
        </pc:sldMkLst>
        <pc:spChg chg="add del mod">
          <ac:chgData name="איה אמיתי" userId="05f380a9-2efc-4b0d-890a-34480815177f" providerId="ADAL" clId="{441A4BF1-7E0C-451F-BE8C-FB095B8250E1}" dt="2024-08-18T13:12:59.771" v="2113" actId="20577"/>
          <ac:spMkLst>
            <pc:docMk/>
            <pc:sldMk cId="2417128806" sldId="281"/>
            <ac:spMk id="10" creationId="{75D61F4F-28FA-F30F-CC93-128FF0857AD3}"/>
          </ac:spMkLst>
        </pc:spChg>
        <pc:spChg chg="mod">
          <ac:chgData name="איה אמיתי" userId="05f380a9-2efc-4b0d-890a-34480815177f" providerId="ADAL" clId="{441A4BF1-7E0C-451F-BE8C-FB095B8250E1}" dt="2024-08-18T13:10:58.579" v="2062" actId="20577"/>
          <ac:spMkLst>
            <pc:docMk/>
            <pc:sldMk cId="2417128806" sldId="281"/>
            <ac:spMk id="11" creationId="{DADA4383-787E-C23A-CAC5-5B6BF98F5C43}"/>
          </ac:spMkLst>
        </pc:spChg>
        <pc:spChg chg="add del">
          <ac:chgData name="איה אמיתי" userId="05f380a9-2efc-4b0d-890a-34480815177f" providerId="ADAL" clId="{441A4BF1-7E0C-451F-BE8C-FB095B8250E1}" dt="2024-08-18T13:11:34.980" v="2072" actId="478"/>
          <ac:spMkLst>
            <pc:docMk/>
            <pc:sldMk cId="2417128806" sldId="281"/>
            <ac:spMk id="14" creationId="{B1198A5A-EBC7-91CB-46D6-8A26A243A2B7}"/>
          </ac:spMkLst>
        </pc:spChg>
        <pc:picChg chg="del">
          <ac:chgData name="איה אמיתי" userId="05f380a9-2efc-4b0d-890a-34480815177f" providerId="ADAL" clId="{441A4BF1-7E0C-451F-BE8C-FB095B8250E1}" dt="2024-08-18T13:13:02.416" v="2114" actId="478"/>
          <ac:picMkLst>
            <pc:docMk/>
            <pc:sldMk cId="2417128806" sldId="281"/>
            <ac:picMk id="12" creationId="{957CD103-3461-0E96-58A2-2E3EC2F6F7B9}"/>
          </ac:picMkLst>
        </pc:picChg>
      </pc:sldChg>
      <pc:sldChg chg="add del setBg">
        <pc:chgData name="איה אמיתי" userId="05f380a9-2efc-4b0d-890a-34480815177f" providerId="ADAL" clId="{441A4BF1-7E0C-451F-BE8C-FB095B8250E1}" dt="2024-08-18T13:11:12.838" v="2069"/>
        <pc:sldMkLst>
          <pc:docMk/>
          <pc:sldMk cId="391191053" sldId="282"/>
        </pc:sldMkLst>
      </pc:sldChg>
      <pc:sldChg chg="delSp modSp add mod">
        <pc:chgData name="איה אמיתי" userId="05f380a9-2efc-4b0d-890a-34480815177f" providerId="ADAL" clId="{441A4BF1-7E0C-451F-BE8C-FB095B8250E1}" dt="2024-08-18T13:13:41.967" v="2120" actId="1076"/>
        <pc:sldMkLst>
          <pc:docMk/>
          <pc:sldMk cId="3347648565" sldId="282"/>
        </pc:sldMkLst>
        <pc:spChg chg="mod">
          <ac:chgData name="איה אמיתי" userId="05f380a9-2efc-4b0d-890a-34480815177f" providerId="ADAL" clId="{441A4BF1-7E0C-451F-BE8C-FB095B8250E1}" dt="2024-08-18T13:13:41.967" v="2120" actId="1076"/>
          <ac:spMkLst>
            <pc:docMk/>
            <pc:sldMk cId="3347648565" sldId="282"/>
            <ac:spMk id="10" creationId="{75D61F4F-28FA-F30F-CC93-128FF0857AD3}"/>
          </ac:spMkLst>
        </pc:spChg>
        <pc:picChg chg="del">
          <ac:chgData name="איה אמיתי" userId="05f380a9-2efc-4b0d-890a-34480815177f" providerId="ADAL" clId="{441A4BF1-7E0C-451F-BE8C-FB095B8250E1}" dt="2024-08-18T13:13:03.909" v="2115" actId="478"/>
          <ac:picMkLst>
            <pc:docMk/>
            <pc:sldMk cId="3347648565" sldId="282"/>
            <ac:picMk id="12" creationId="{957CD103-3461-0E96-58A2-2E3EC2F6F7B9}"/>
          </ac:picMkLst>
        </pc:picChg>
      </pc:sldChg>
      <pc:sldChg chg="modSp add mod">
        <pc:chgData name="איה אמיתי" userId="05f380a9-2efc-4b0d-890a-34480815177f" providerId="ADAL" clId="{441A4BF1-7E0C-451F-BE8C-FB095B8250E1}" dt="2024-08-18T14:42:32.989" v="2922" actId="20577"/>
        <pc:sldMkLst>
          <pc:docMk/>
          <pc:sldMk cId="1654690186" sldId="283"/>
        </pc:sldMkLst>
        <pc:spChg chg="mod">
          <ac:chgData name="איה אמיתי" userId="05f380a9-2efc-4b0d-890a-34480815177f" providerId="ADAL" clId="{441A4BF1-7E0C-451F-BE8C-FB095B8250E1}" dt="2024-08-18T14:34:11.345" v="2709" actId="20577"/>
          <ac:spMkLst>
            <pc:docMk/>
            <pc:sldMk cId="1654690186" sldId="283"/>
            <ac:spMk id="19" creationId="{6C5DBFE5-3BE1-E11B-3035-29E8013623C1}"/>
          </ac:spMkLst>
        </pc:spChg>
        <pc:spChg chg="mod">
          <ac:chgData name="איה אמיתי" userId="05f380a9-2efc-4b0d-890a-34480815177f" providerId="ADAL" clId="{441A4BF1-7E0C-451F-BE8C-FB095B8250E1}" dt="2024-08-18T14:42:32.989" v="2922" actId="20577"/>
          <ac:spMkLst>
            <pc:docMk/>
            <pc:sldMk cId="1654690186" sldId="283"/>
            <ac:spMk id="20" creationId="{2B61DDD4-80EB-F245-F019-1829A4E1808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svg"/><Relationship Id="rId7"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7.sv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5.svg"/><Relationship Id="rId7"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7.sv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0.jpeg"/><Relationship Id="rId5" Type="http://schemas.microsoft.com/office/2007/relationships/hdphoto" Target="../media/hdphoto1.wdp"/><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svg"/><Relationship Id="rId7" Type="http://schemas.openxmlformats.org/officeDocument/2006/relationships/image" Target="../media/image5.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4.png"/><Relationship Id="rId11" Type="http://schemas.microsoft.com/office/2007/relationships/hdphoto" Target="../media/hdphoto1.wdp"/><Relationship Id="rId5" Type="http://schemas.openxmlformats.org/officeDocument/2006/relationships/image" Target="../media/image24.svg"/><Relationship Id="rId10" Type="http://schemas.openxmlformats.org/officeDocument/2006/relationships/image" Target="../media/image1.png"/><Relationship Id="rId4" Type="http://schemas.openxmlformats.org/officeDocument/2006/relationships/image" Target="../media/image23.png"/><Relationship Id="rId9" Type="http://schemas.openxmlformats.org/officeDocument/2006/relationships/image" Target="../media/image26.svg"/></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svg"/><Relationship Id="rId7" Type="http://schemas.openxmlformats.org/officeDocument/2006/relationships/image" Target="../media/image5.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4.png"/><Relationship Id="rId11" Type="http://schemas.microsoft.com/office/2007/relationships/hdphoto" Target="../media/hdphoto1.wdp"/><Relationship Id="rId5" Type="http://schemas.openxmlformats.org/officeDocument/2006/relationships/image" Target="../media/image24.svg"/><Relationship Id="rId10" Type="http://schemas.openxmlformats.org/officeDocument/2006/relationships/image" Target="../media/image1.png"/><Relationship Id="rId4" Type="http://schemas.openxmlformats.org/officeDocument/2006/relationships/image" Target="../media/image23.png"/><Relationship Id="rId9" Type="http://schemas.openxmlformats.org/officeDocument/2006/relationships/image" Target="../media/image26.svg"/></Relationships>
</file>

<file path=ppt/slides/_rels/slide16.xml.rels><?xml version="1.0" encoding="UTF-8" standalone="yes"?>
<Relationships xmlns="http://schemas.openxmlformats.org/package/2006/relationships"><Relationship Id="rId3" Type="http://schemas.openxmlformats.org/officeDocument/2006/relationships/image" Target="../media/image5.svg"/><Relationship Id="rId7"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7.sv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5.svg"/><Relationship Id="rId7"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7.sv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7.svg"/><Relationship Id="rId7" Type="http://schemas.openxmlformats.org/officeDocument/2006/relationships/image" Target="../media/image9.svg"/><Relationship Id="rId12" Type="http://schemas.openxmlformats.org/officeDocument/2006/relationships/image" Target="../media/image14.png"/><Relationship Id="rId17" Type="http://schemas.microsoft.com/office/2007/relationships/hdphoto" Target="../media/hdphoto1.wdp"/><Relationship Id="rId2" Type="http://schemas.openxmlformats.org/officeDocument/2006/relationships/image" Target="../media/image6.png"/><Relationship Id="rId16"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5.svg"/><Relationship Id="rId15" Type="http://schemas.openxmlformats.org/officeDocument/2006/relationships/image" Target="../media/image17.sv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11.svg"/><Relationship Id="rId14" Type="http://schemas.openxmlformats.org/officeDocument/2006/relationships/image" Target="../media/image16.png"/></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7.svg"/><Relationship Id="rId7" Type="http://schemas.openxmlformats.org/officeDocument/2006/relationships/image" Target="../media/image9.svg"/><Relationship Id="rId12" Type="http://schemas.openxmlformats.org/officeDocument/2006/relationships/image" Target="../media/image14.png"/><Relationship Id="rId17" Type="http://schemas.microsoft.com/office/2007/relationships/hdphoto" Target="../media/hdphoto1.wdp"/><Relationship Id="rId2" Type="http://schemas.openxmlformats.org/officeDocument/2006/relationships/image" Target="../media/image6.png"/><Relationship Id="rId16"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5.svg"/><Relationship Id="rId15" Type="http://schemas.openxmlformats.org/officeDocument/2006/relationships/image" Target="../media/image17.sv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11.svg"/><Relationship Id="rId1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7.svg"/><Relationship Id="rId7" Type="http://schemas.openxmlformats.org/officeDocument/2006/relationships/image" Target="../media/image9.svg"/><Relationship Id="rId12" Type="http://schemas.openxmlformats.org/officeDocument/2006/relationships/image" Target="../media/image14.png"/><Relationship Id="rId17" Type="http://schemas.microsoft.com/office/2007/relationships/hdphoto" Target="../media/hdphoto1.wdp"/><Relationship Id="rId2" Type="http://schemas.openxmlformats.org/officeDocument/2006/relationships/image" Target="../media/image6.png"/><Relationship Id="rId16"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5.svg"/><Relationship Id="rId15" Type="http://schemas.openxmlformats.org/officeDocument/2006/relationships/image" Target="../media/image17.sv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11.svg"/><Relationship Id="rId14" Type="http://schemas.openxmlformats.org/officeDocument/2006/relationships/image" Target="../media/image16.png"/></Relationships>
</file>

<file path=ppt/slides/_rels/slide2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11" Type="http://schemas.microsoft.com/office/2007/relationships/hdphoto" Target="../media/hdphoto1.wdp"/><Relationship Id="rId5" Type="http://schemas.openxmlformats.org/officeDocument/2006/relationships/image" Target="../media/image30.svg"/><Relationship Id="rId10" Type="http://schemas.openxmlformats.org/officeDocument/2006/relationships/image" Target="../media/image1.png"/><Relationship Id="rId4" Type="http://schemas.openxmlformats.org/officeDocument/2006/relationships/image" Target="../media/image29.png"/><Relationship Id="rId9" Type="http://schemas.openxmlformats.org/officeDocument/2006/relationships/image" Target="../media/image34.svg"/></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18" Type="http://schemas.openxmlformats.org/officeDocument/2006/relationships/image" Target="../media/image1.png"/><Relationship Id="rId3" Type="http://schemas.openxmlformats.org/officeDocument/2006/relationships/image" Target="../media/image7.svg"/><Relationship Id="rId7" Type="http://schemas.openxmlformats.org/officeDocument/2006/relationships/image" Target="../media/image9.svg"/><Relationship Id="rId12" Type="http://schemas.openxmlformats.org/officeDocument/2006/relationships/image" Target="../media/image14.png"/><Relationship Id="rId17" Type="http://schemas.openxmlformats.org/officeDocument/2006/relationships/image" Target="../media/image19.svg"/><Relationship Id="rId2" Type="http://schemas.openxmlformats.org/officeDocument/2006/relationships/image" Target="../media/image6.png"/><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5.svg"/><Relationship Id="rId15" Type="http://schemas.openxmlformats.org/officeDocument/2006/relationships/image" Target="../media/image17.svg"/><Relationship Id="rId10" Type="http://schemas.openxmlformats.org/officeDocument/2006/relationships/image" Target="../media/image12.png"/><Relationship Id="rId19"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11.svg"/><Relationship Id="rId1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18" Type="http://schemas.openxmlformats.org/officeDocument/2006/relationships/image" Target="../media/image1.png"/><Relationship Id="rId3" Type="http://schemas.openxmlformats.org/officeDocument/2006/relationships/image" Target="../media/image7.svg"/><Relationship Id="rId7" Type="http://schemas.openxmlformats.org/officeDocument/2006/relationships/image" Target="../media/image9.svg"/><Relationship Id="rId12" Type="http://schemas.openxmlformats.org/officeDocument/2006/relationships/image" Target="../media/image14.png"/><Relationship Id="rId17" Type="http://schemas.openxmlformats.org/officeDocument/2006/relationships/image" Target="../media/image19.svg"/><Relationship Id="rId2" Type="http://schemas.openxmlformats.org/officeDocument/2006/relationships/image" Target="../media/image6.png"/><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5.svg"/><Relationship Id="rId15" Type="http://schemas.openxmlformats.org/officeDocument/2006/relationships/image" Target="../media/image17.svg"/><Relationship Id="rId10" Type="http://schemas.openxmlformats.org/officeDocument/2006/relationships/image" Target="../media/image12.png"/><Relationship Id="rId19"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11.svg"/><Relationship Id="rId1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AFB9"/>
        </a:solidFill>
        <a:effectLst/>
      </p:bgPr>
    </p:bg>
    <p:spTree>
      <p:nvGrpSpPr>
        <p:cNvPr id="1" name=""/>
        <p:cNvGrpSpPr/>
        <p:nvPr/>
      </p:nvGrpSpPr>
      <p:grpSpPr>
        <a:xfrm>
          <a:off x="0" y="0"/>
          <a:ext cx="0" cy="0"/>
          <a:chOff x="0" y="0"/>
          <a:chExt cx="0" cy="0"/>
        </a:xfrm>
      </p:grpSpPr>
      <p:grpSp>
        <p:nvGrpSpPr>
          <p:cNvPr id="2" name="Group 2"/>
          <p:cNvGrpSpPr/>
          <p:nvPr/>
        </p:nvGrpSpPr>
        <p:grpSpPr>
          <a:xfrm>
            <a:off x="-2013857" y="-1790700"/>
            <a:ext cx="11125200" cy="13449300"/>
            <a:chOff x="0" y="0"/>
            <a:chExt cx="2587296" cy="3127792"/>
          </a:xfrm>
        </p:grpSpPr>
        <p:sp>
          <p:nvSpPr>
            <p:cNvPr id="3" name="Freeform 3"/>
            <p:cNvSpPr/>
            <p:nvPr/>
          </p:nvSpPr>
          <p:spPr>
            <a:xfrm>
              <a:off x="0" y="0"/>
              <a:ext cx="2587296" cy="3127792"/>
            </a:xfrm>
            <a:custGeom>
              <a:avLst/>
              <a:gdLst/>
              <a:ahLst/>
              <a:cxnLst/>
              <a:rect l="l" t="t" r="r" b="b"/>
              <a:pathLst>
                <a:path w="2587296" h="3127792">
                  <a:moveTo>
                    <a:pt x="0" y="0"/>
                  </a:moveTo>
                  <a:lnTo>
                    <a:pt x="2587296" y="0"/>
                  </a:lnTo>
                  <a:lnTo>
                    <a:pt x="2587296" y="3127792"/>
                  </a:lnTo>
                  <a:lnTo>
                    <a:pt x="0" y="3127792"/>
                  </a:lnTo>
                  <a:close/>
                </a:path>
              </a:pathLst>
            </a:custGeom>
            <a:solidFill>
              <a:srgbClr val="FADFE8"/>
            </a:solidFill>
          </p:spPr>
          <p:txBody>
            <a:bodyPr/>
            <a:lstStyle/>
            <a:p>
              <a:endParaRPr lang="he-IL" dirty="0"/>
            </a:p>
          </p:txBody>
        </p:sp>
      </p:grpSp>
      <p:grpSp>
        <p:nvGrpSpPr>
          <p:cNvPr id="4" name="Group 4"/>
          <p:cNvGrpSpPr/>
          <p:nvPr/>
        </p:nvGrpSpPr>
        <p:grpSpPr>
          <a:xfrm>
            <a:off x="-533400" y="8267699"/>
            <a:ext cx="19316699" cy="2590800"/>
            <a:chOff x="0" y="0"/>
            <a:chExt cx="4492325" cy="602521"/>
          </a:xfrm>
        </p:grpSpPr>
        <p:sp>
          <p:nvSpPr>
            <p:cNvPr id="5" name="Freeform 5"/>
            <p:cNvSpPr/>
            <p:nvPr/>
          </p:nvSpPr>
          <p:spPr>
            <a:xfrm>
              <a:off x="0" y="0"/>
              <a:ext cx="4492325" cy="602521"/>
            </a:xfrm>
            <a:custGeom>
              <a:avLst/>
              <a:gdLst/>
              <a:ahLst/>
              <a:cxnLst/>
              <a:rect l="l" t="t" r="r" b="b"/>
              <a:pathLst>
                <a:path w="4492325" h="602521">
                  <a:moveTo>
                    <a:pt x="0" y="0"/>
                  </a:moveTo>
                  <a:lnTo>
                    <a:pt x="4492325" y="0"/>
                  </a:lnTo>
                  <a:lnTo>
                    <a:pt x="4492325" y="602521"/>
                  </a:lnTo>
                  <a:lnTo>
                    <a:pt x="0" y="602521"/>
                  </a:lnTo>
                  <a:close/>
                </a:path>
              </a:pathLst>
            </a:custGeom>
            <a:solidFill>
              <a:srgbClr val="FFFFFF">
                <a:alpha val="83922"/>
              </a:srgbClr>
            </a:solidFill>
          </p:spPr>
          <p:txBody>
            <a:bodyPr/>
            <a:lstStyle/>
            <a:p>
              <a:endParaRPr lang="he-IL"/>
            </a:p>
          </p:txBody>
        </p:sp>
      </p:grpSp>
      <p:sp>
        <p:nvSpPr>
          <p:cNvPr id="7" name="תיבת טקסט 6">
            <a:extLst>
              <a:ext uri="{FF2B5EF4-FFF2-40B4-BE49-F238E27FC236}">
                <a16:creationId xmlns:a16="http://schemas.microsoft.com/office/drawing/2014/main" id="{617833B9-6B4A-BD38-A31C-49853BDBF3DB}"/>
              </a:ext>
            </a:extLst>
          </p:cNvPr>
          <p:cNvSpPr txBox="1"/>
          <p:nvPr/>
        </p:nvSpPr>
        <p:spPr>
          <a:xfrm>
            <a:off x="-971549" y="2080150"/>
            <a:ext cx="20231099" cy="1938992"/>
          </a:xfrm>
          <a:prstGeom prst="rect">
            <a:avLst/>
          </a:prstGeom>
          <a:noFill/>
        </p:spPr>
        <p:txBody>
          <a:bodyPr wrap="square">
            <a:spAutoFit/>
          </a:bodyPr>
          <a:lstStyle/>
          <a:p>
            <a:pPr algn="ctr"/>
            <a:r>
              <a:rPr lang="he-IL" sz="12000" b="0" cap="none" spc="0" dirty="0">
                <a:ln w="0"/>
                <a:solidFill>
                  <a:srgbClr val="010A4F"/>
                </a:solidFill>
                <a:effectLst>
                  <a:outerShdw blurRad="38100" dist="19050" dir="2700000" algn="tl" rotWithShape="0">
                    <a:schemeClr val="dk1">
                      <a:alpha val="40000"/>
                    </a:schemeClr>
                  </a:outerShdw>
                </a:effectLst>
                <a:latin typeface="Assistant ExtraBold" pitchFamily="2" charset="-79"/>
                <a:cs typeface="Assistant ExtraBold" pitchFamily="2" charset="-79"/>
              </a:rPr>
              <a:t>מזהות </a:t>
            </a:r>
            <a:r>
              <a:rPr lang="he-IL" sz="12000" dirty="0" err="1">
                <a:ln w="0"/>
                <a:solidFill>
                  <a:srgbClr val="010A4F"/>
                </a:solidFill>
                <a:effectLst>
                  <a:outerShdw blurRad="38100" dist="19050" dir="2700000" algn="tl" rotWithShape="0">
                    <a:schemeClr val="dk1">
                      <a:alpha val="40000"/>
                    </a:schemeClr>
                  </a:outerShdw>
                </a:effectLst>
                <a:latin typeface="Assistant ExtraBold" pitchFamily="2" charset="-79"/>
                <a:cs typeface="Assistant ExtraBold" pitchFamily="2" charset="-79"/>
              </a:rPr>
              <a:t>קורבנית</a:t>
            </a:r>
            <a:r>
              <a:rPr lang="he-IL" sz="12000" dirty="0">
                <a:ln w="0"/>
                <a:solidFill>
                  <a:srgbClr val="010A4F"/>
                </a:solidFill>
                <a:effectLst>
                  <a:outerShdw blurRad="38100" dist="19050" dir="2700000" algn="tl" rotWithShape="0">
                    <a:schemeClr val="dk1">
                      <a:alpha val="40000"/>
                    </a:schemeClr>
                  </a:outerShdw>
                </a:effectLst>
                <a:latin typeface="Assistant ExtraBold" pitchFamily="2" charset="-79"/>
                <a:cs typeface="Assistant ExtraBold" pitchFamily="2" charset="-79"/>
              </a:rPr>
              <a:t> לזהות ריבונית</a:t>
            </a:r>
            <a:endParaRPr lang="he-IL" sz="12000" b="0" cap="none" spc="0" dirty="0">
              <a:ln w="0"/>
              <a:solidFill>
                <a:srgbClr val="010A4F"/>
              </a:solidFill>
              <a:effectLst>
                <a:outerShdw blurRad="38100" dist="19050" dir="2700000" algn="tl" rotWithShape="0">
                  <a:schemeClr val="dk1">
                    <a:alpha val="40000"/>
                  </a:schemeClr>
                </a:outerShdw>
              </a:effectLst>
              <a:latin typeface="Assistant ExtraBold" pitchFamily="2" charset="-79"/>
              <a:cs typeface="Assistant ExtraBold" pitchFamily="2" charset="-79"/>
            </a:endParaRPr>
          </a:p>
        </p:txBody>
      </p:sp>
      <p:sp>
        <p:nvSpPr>
          <p:cNvPr id="8" name="תיבת טקסט 7">
            <a:extLst>
              <a:ext uri="{FF2B5EF4-FFF2-40B4-BE49-F238E27FC236}">
                <a16:creationId xmlns:a16="http://schemas.microsoft.com/office/drawing/2014/main" id="{8056B09C-69EE-1EF6-3FC7-052AAC61018C}"/>
              </a:ext>
            </a:extLst>
          </p:cNvPr>
          <p:cNvSpPr txBox="1"/>
          <p:nvPr/>
        </p:nvSpPr>
        <p:spPr>
          <a:xfrm>
            <a:off x="-876299" y="6151175"/>
            <a:ext cx="20231099" cy="707886"/>
          </a:xfrm>
          <a:prstGeom prst="rect">
            <a:avLst/>
          </a:prstGeom>
          <a:noFill/>
        </p:spPr>
        <p:txBody>
          <a:bodyPr wrap="square">
            <a:spAutoFit/>
          </a:bodyPr>
          <a:lstStyle/>
          <a:p>
            <a:pPr algn="ctr"/>
            <a:r>
              <a:rPr lang="he-IL" sz="4000" b="1" dirty="0">
                <a:ln w="0"/>
                <a:solidFill>
                  <a:srgbClr val="010A4F"/>
                </a:solidFill>
                <a:latin typeface="Assistant Light" pitchFamily="2" charset="-79"/>
                <a:cs typeface="Assistant Light" pitchFamily="2" charset="-79"/>
              </a:rPr>
              <a:t>יום הכשרה לצוותי הנהגות – 20/8/24</a:t>
            </a:r>
            <a:endParaRPr lang="he-IL" sz="4000" b="1" cap="none" spc="0" dirty="0">
              <a:ln w="0"/>
              <a:solidFill>
                <a:srgbClr val="010A4F"/>
              </a:solidFill>
              <a:latin typeface="Assistant Light" pitchFamily="2" charset="-79"/>
              <a:cs typeface="Assistant Light" pitchFamily="2" charset="-79"/>
            </a:endParaRPr>
          </a:p>
        </p:txBody>
      </p:sp>
      <p:pic>
        <p:nvPicPr>
          <p:cNvPr id="10" name="תמונה 9" descr="תמונה שמכילה אומנות קליפיפם, גרפיקה, לוגו, גופן&#10;&#10;התיאור נוצר באופן אוטומטי">
            <a:extLst>
              <a:ext uri="{FF2B5EF4-FFF2-40B4-BE49-F238E27FC236}">
                <a16:creationId xmlns:a16="http://schemas.microsoft.com/office/drawing/2014/main" id="{438A5089-A8AD-67DB-E36D-B78E80AD0F05}"/>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0000" b="90000" l="10000" r="92063">
                        <a14:foregroundMark x1="91750" y1="31875" x2="91750" y2="31875"/>
                        <a14:foregroundMark x1="91750" y1="31750" x2="91750" y2="31750"/>
                        <a14:foregroundMark x1="85563" y1="64625" x2="85563" y2="64625"/>
                        <a14:foregroundMark x1="61750" y1="60000" x2="61750" y2="60000"/>
                        <a14:foregroundMark x1="91875" y1="51438" x2="91875" y2="51438"/>
                        <a14:foregroundMark x1="92063" y1="51750" x2="92063" y2="51750"/>
                      </a14:backgroundRemoval>
                    </a14:imgEffect>
                  </a14:imgLayer>
                </a14:imgProps>
              </a:ext>
              <a:ext uri="{28A0092B-C50C-407E-A947-70E740481C1C}">
                <a14:useLocalDpi xmlns:a14="http://schemas.microsoft.com/office/drawing/2010/main" val="0"/>
              </a:ext>
            </a:extLst>
          </a:blip>
          <a:srcRect l="50000"/>
          <a:stretch/>
        </p:blipFill>
        <p:spPr>
          <a:xfrm>
            <a:off x="16909475" y="7874862"/>
            <a:ext cx="1356754" cy="271350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38200" y="-571500"/>
            <a:ext cx="9829800" cy="12306300"/>
            <a:chOff x="0" y="0"/>
            <a:chExt cx="1828828" cy="2289579"/>
          </a:xfrm>
        </p:grpSpPr>
        <p:sp>
          <p:nvSpPr>
            <p:cNvPr id="3" name="Freeform 3"/>
            <p:cNvSpPr/>
            <p:nvPr/>
          </p:nvSpPr>
          <p:spPr>
            <a:xfrm>
              <a:off x="0" y="0"/>
              <a:ext cx="1828828" cy="2289579"/>
            </a:xfrm>
            <a:custGeom>
              <a:avLst/>
              <a:gdLst/>
              <a:ahLst/>
              <a:cxnLst/>
              <a:rect l="l" t="t" r="r" b="b"/>
              <a:pathLst>
                <a:path w="1828828" h="2289579">
                  <a:moveTo>
                    <a:pt x="0" y="0"/>
                  </a:moveTo>
                  <a:lnTo>
                    <a:pt x="1828828" y="0"/>
                  </a:lnTo>
                  <a:lnTo>
                    <a:pt x="1828828" y="2289579"/>
                  </a:lnTo>
                  <a:lnTo>
                    <a:pt x="0" y="2289579"/>
                  </a:lnTo>
                  <a:close/>
                </a:path>
              </a:pathLst>
            </a:custGeom>
            <a:solidFill>
              <a:srgbClr val="E1EEFE">
                <a:alpha val="92941"/>
              </a:srgbClr>
            </a:solidFill>
          </p:spPr>
          <p:txBody>
            <a:bodyPr/>
            <a:lstStyle/>
            <a:p>
              <a:endParaRPr lang="he-IL" dirty="0"/>
            </a:p>
          </p:txBody>
        </p:sp>
      </p:grpSp>
      <p:sp>
        <p:nvSpPr>
          <p:cNvPr id="19" name="תיבת טקסט 18">
            <a:extLst>
              <a:ext uri="{FF2B5EF4-FFF2-40B4-BE49-F238E27FC236}">
                <a16:creationId xmlns:a16="http://schemas.microsoft.com/office/drawing/2014/main" id="{9D411080-6D25-1FBF-C9D1-09769FAF97C4}"/>
              </a:ext>
            </a:extLst>
          </p:cNvPr>
          <p:cNvSpPr txBox="1"/>
          <p:nvPr/>
        </p:nvSpPr>
        <p:spPr>
          <a:xfrm>
            <a:off x="9677400" y="1790700"/>
            <a:ext cx="8150051" cy="4524315"/>
          </a:xfrm>
          <a:prstGeom prst="rect">
            <a:avLst/>
          </a:prstGeom>
          <a:noFill/>
        </p:spPr>
        <p:txBody>
          <a:bodyPr wrap="square">
            <a:spAutoFit/>
          </a:bodyPr>
          <a:lstStyle/>
          <a:p>
            <a:pPr algn="ctr"/>
            <a:r>
              <a:rPr lang="he-IL" sz="9600" b="0" cap="none" spc="600" dirty="0">
                <a:ln w="0"/>
                <a:solidFill>
                  <a:srgbClr val="010A4F"/>
                </a:solidFill>
                <a:effectLst>
                  <a:outerShdw blurRad="38100" dist="19050" dir="2700000" algn="tl" rotWithShape="0">
                    <a:schemeClr val="dk1">
                      <a:alpha val="40000"/>
                    </a:schemeClr>
                  </a:outerShdw>
                </a:effectLst>
                <a:latin typeface="Assistant ExtraBold" pitchFamily="2" charset="-79"/>
                <a:cs typeface="Assistant ExtraBold" pitchFamily="2" charset="-79"/>
              </a:rPr>
              <a:t>מאמצעי להשגת המטרה</a:t>
            </a:r>
          </a:p>
        </p:txBody>
      </p:sp>
      <p:pic>
        <p:nvPicPr>
          <p:cNvPr id="21" name="תמונה 20" descr="תמונה שמכילה אומנות קליפיפם, גרפיקה, לוגו, גופן&#10;&#10;התיאור נוצר באופן אוטומטי">
            <a:extLst>
              <a:ext uri="{FF2B5EF4-FFF2-40B4-BE49-F238E27FC236}">
                <a16:creationId xmlns:a16="http://schemas.microsoft.com/office/drawing/2014/main" id="{E5BA3FDA-64B0-9A34-5AC1-B9853776B5DF}"/>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0000" b="90000" l="10000" r="92063">
                        <a14:foregroundMark x1="91750" y1="31875" x2="91750" y2="31875"/>
                        <a14:foregroundMark x1="91750" y1="31750" x2="91750" y2="31750"/>
                        <a14:foregroundMark x1="85563" y1="64625" x2="85563" y2="64625"/>
                        <a14:foregroundMark x1="61750" y1="60000" x2="61750" y2="60000"/>
                        <a14:foregroundMark x1="91875" y1="51438" x2="91875" y2="51438"/>
                        <a14:foregroundMark x1="92063" y1="51750" x2="92063" y2="51750"/>
                      </a14:backgroundRemoval>
                    </a14:imgEffect>
                  </a14:imgLayer>
                </a14:imgProps>
              </a:ext>
              <a:ext uri="{28A0092B-C50C-407E-A947-70E740481C1C}">
                <a14:useLocalDpi xmlns:a14="http://schemas.microsoft.com/office/drawing/2010/main" val="0"/>
              </a:ext>
            </a:extLst>
          </a:blip>
          <a:srcRect l="50000"/>
          <a:stretch/>
        </p:blipFill>
        <p:spPr>
          <a:xfrm>
            <a:off x="16909475" y="7874862"/>
            <a:ext cx="1356754" cy="2713508"/>
          </a:xfrm>
          <a:prstGeom prst="rect">
            <a:avLst/>
          </a:prstGeom>
        </p:spPr>
      </p:pic>
      <p:cxnSp>
        <p:nvCxnSpPr>
          <p:cNvPr id="23" name="מחבר חץ ישר 22">
            <a:extLst>
              <a:ext uri="{FF2B5EF4-FFF2-40B4-BE49-F238E27FC236}">
                <a16:creationId xmlns:a16="http://schemas.microsoft.com/office/drawing/2014/main" id="{8081A5EE-5A70-D0DF-CD84-6AAA1CF95931}"/>
              </a:ext>
            </a:extLst>
          </p:cNvPr>
          <p:cNvCxnSpPr/>
          <p:nvPr/>
        </p:nvCxnSpPr>
        <p:spPr>
          <a:xfrm flipH="1">
            <a:off x="7696200" y="3848100"/>
            <a:ext cx="3276600" cy="0"/>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4" name="תיבת טקסט 23">
            <a:extLst>
              <a:ext uri="{FF2B5EF4-FFF2-40B4-BE49-F238E27FC236}">
                <a16:creationId xmlns:a16="http://schemas.microsoft.com/office/drawing/2014/main" id="{FF4DB10E-09CE-0658-736E-4EB18D17289C}"/>
              </a:ext>
            </a:extLst>
          </p:cNvPr>
          <p:cNvSpPr txBox="1"/>
          <p:nvPr/>
        </p:nvSpPr>
        <p:spPr>
          <a:xfrm>
            <a:off x="1674" y="2324606"/>
            <a:ext cx="8150051" cy="3046988"/>
          </a:xfrm>
          <a:prstGeom prst="rect">
            <a:avLst/>
          </a:prstGeom>
          <a:noFill/>
        </p:spPr>
        <p:txBody>
          <a:bodyPr wrap="square">
            <a:spAutoFit/>
          </a:bodyPr>
          <a:lstStyle/>
          <a:p>
            <a:pPr algn="ctr"/>
            <a:r>
              <a:rPr lang="he-IL" sz="9600" spc="600" dirty="0">
                <a:ln w="0"/>
                <a:solidFill>
                  <a:srgbClr val="010A4F"/>
                </a:solidFill>
                <a:effectLst>
                  <a:outerShdw blurRad="38100" dist="19050" dir="2700000" algn="tl" rotWithShape="0">
                    <a:schemeClr val="dk1">
                      <a:alpha val="40000"/>
                    </a:schemeClr>
                  </a:outerShdw>
                </a:effectLst>
                <a:latin typeface="Assistant ExtraBold" pitchFamily="2" charset="-79"/>
                <a:cs typeface="Assistant ExtraBold" pitchFamily="2" charset="-79"/>
              </a:rPr>
              <a:t>למטרה </a:t>
            </a:r>
          </a:p>
          <a:p>
            <a:pPr algn="ctr"/>
            <a:r>
              <a:rPr lang="he-IL" sz="9600" spc="600" dirty="0">
                <a:ln w="0"/>
                <a:solidFill>
                  <a:srgbClr val="010A4F"/>
                </a:solidFill>
                <a:effectLst>
                  <a:outerShdw blurRad="38100" dist="19050" dir="2700000" algn="tl" rotWithShape="0">
                    <a:schemeClr val="dk1">
                      <a:alpha val="40000"/>
                    </a:schemeClr>
                  </a:outerShdw>
                </a:effectLst>
                <a:latin typeface="Assistant ExtraBold" pitchFamily="2" charset="-79"/>
                <a:cs typeface="Assistant ExtraBold" pitchFamily="2" charset="-79"/>
              </a:rPr>
              <a:t>עצמה</a:t>
            </a:r>
            <a:endParaRPr lang="he-IL" sz="9600" b="0" cap="none" spc="600" dirty="0">
              <a:ln w="0"/>
              <a:solidFill>
                <a:srgbClr val="010A4F"/>
              </a:solidFill>
              <a:effectLst>
                <a:outerShdw blurRad="38100" dist="19050" dir="2700000" algn="tl" rotWithShape="0">
                  <a:schemeClr val="dk1">
                    <a:alpha val="40000"/>
                  </a:schemeClr>
                </a:outerShdw>
              </a:effectLst>
              <a:latin typeface="Assistant ExtraBold" pitchFamily="2" charset="-79"/>
              <a:cs typeface="Assistant ExtraBold" pitchFamily="2" charset="-79"/>
            </a:endParaRPr>
          </a:p>
        </p:txBody>
      </p:sp>
    </p:spTree>
    <p:extLst>
      <p:ext uri="{BB962C8B-B14F-4D97-AF65-F5344CB8AC3E}">
        <p14:creationId xmlns:p14="http://schemas.microsoft.com/office/powerpoint/2010/main" val="1371105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10A4F"/>
        </a:solidFill>
        <a:effectLst/>
      </p:bgPr>
    </p:bg>
    <p:spTree>
      <p:nvGrpSpPr>
        <p:cNvPr id="1" name=""/>
        <p:cNvGrpSpPr/>
        <p:nvPr/>
      </p:nvGrpSpPr>
      <p:grpSpPr>
        <a:xfrm>
          <a:off x="0" y="0"/>
          <a:ext cx="0" cy="0"/>
          <a:chOff x="0" y="0"/>
          <a:chExt cx="0" cy="0"/>
        </a:xfrm>
      </p:grpSpPr>
      <p:grpSp>
        <p:nvGrpSpPr>
          <p:cNvPr id="2" name="Group 2"/>
          <p:cNvGrpSpPr/>
          <p:nvPr/>
        </p:nvGrpSpPr>
        <p:grpSpPr>
          <a:xfrm>
            <a:off x="-1190942" y="-1295400"/>
            <a:ext cx="10334942" cy="12938707"/>
            <a:chOff x="0" y="0"/>
            <a:chExt cx="1828828" cy="2289579"/>
          </a:xfrm>
        </p:grpSpPr>
        <p:sp>
          <p:nvSpPr>
            <p:cNvPr id="3" name="Freeform 3"/>
            <p:cNvSpPr/>
            <p:nvPr/>
          </p:nvSpPr>
          <p:spPr>
            <a:xfrm>
              <a:off x="0" y="0"/>
              <a:ext cx="1828828" cy="2289579"/>
            </a:xfrm>
            <a:custGeom>
              <a:avLst/>
              <a:gdLst/>
              <a:ahLst/>
              <a:cxnLst/>
              <a:rect l="l" t="t" r="r" b="b"/>
              <a:pathLst>
                <a:path w="1828828" h="2289579">
                  <a:moveTo>
                    <a:pt x="0" y="0"/>
                  </a:moveTo>
                  <a:lnTo>
                    <a:pt x="1828828" y="0"/>
                  </a:lnTo>
                  <a:lnTo>
                    <a:pt x="1828828" y="2289579"/>
                  </a:lnTo>
                  <a:lnTo>
                    <a:pt x="0" y="2289579"/>
                  </a:lnTo>
                  <a:close/>
                </a:path>
              </a:pathLst>
            </a:custGeom>
            <a:solidFill>
              <a:srgbClr val="FFF1F1"/>
            </a:solidFill>
          </p:spPr>
          <p:txBody>
            <a:bodyPr/>
            <a:lstStyle/>
            <a:p>
              <a:endParaRPr lang="he-IL"/>
            </a:p>
          </p:txBody>
        </p:sp>
      </p:grpSp>
      <p:grpSp>
        <p:nvGrpSpPr>
          <p:cNvPr id="4" name="Group 4"/>
          <p:cNvGrpSpPr/>
          <p:nvPr/>
        </p:nvGrpSpPr>
        <p:grpSpPr>
          <a:xfrm>
            <a:off x="674091" y="688990"/>
            <a:ext cx="7692960" cy="8969927"/>
            <a:chOff x="0" y="0"/>
            <a:chExt cx="1239160" cy="1444851"/>
          </a:xfrm>
        </p:grpSpPr>
        <p:sp>
          <p:nvSpPr>
            <p:cNvPr id="5" name="Freeform 5"/>
            <p:cNvSpPr/>
            <p:nvPr/>
          </p:nvSpPr>
          <p:spPr>
            <a:xfrm>
              <a:off x="0" y="0"/>
              <a:ext cx="1239160" cy="1444851"/>
            </a:xfrm>
            <a:custGeom>
              <a:avLst/>
              <a:gdLst/>
              <a:ahLst/>
              <a:cxnLst/>
              <a:rect l="l" t="t" r="r" b="b"/>
              <a:pathLst>
                <a:path w="1239160" h="1444851">
                  <a:moveTo>
                    <a:pt x="0" y="0"/>
                  </a:moveTo>
                  <a:lnTo>
                    <a:pt x="1239160" y="0"/>
                  </a:lnTo>
                  <a:lnTo>
                    <a:pt x="1239160" y="1444851"/>
                  </a:lnTo>
                  <a:lnTo>
                    <a:pt x="0" y="1444851"/>
                  </a:lnTo>
                  <a:close/>
                </a:path>
              </a:pathLst>
            </a:custGeom>
            <a:solidFill>
              <a:srgbClr val="FFFFFF"/>
            </a:solidFill>
          </p:spPr>
          <p:txBody>
            <a:bodyPr/>
            <a:lstStyle/>
            <a:p>
              <a:endParaRPr lang="he-IL"/>
            </a:p>
          </p:txBody>
        </p:sp>
      </p:grpSp>
      <p:sp>
        <p:nvSpPr>
          <p:cNvPr id="6" name="Freeform 6"/>
          <p:cNvSpPr/>
          <p:nvPr/>
        </p:nvSpPr>
        <p:spPr>
          <a:xfrm rot="-3042263">
            <a:off x="8842609" y="-3864250"/>
            <a:ext cx="7469107" cy="1381569"/>
          </a:xfrm>
          <a:custGeom>
            <a:avLst/>
            <a:gdLst/>
            <a:ahLst/>
            <a:cxnLst/>
            <a:rect l="l" t="t" r="r" b="b"/>
            <a:pathLst>
              <a:path w="7469107" h="1381569">
                <a:moveTo>
                  <a:pt x="0" y="0"/>
                </a:moveTo>
                <a:lnTo>
                  <a:pt x="7469107" y="0"/>
                </a:lnTo>
                <a:lnTo>
                  <a:pt x="7469107" y="1381569"/>
                </a:lnTo>
                <a:lnTo>
                  <a:pt x="0" y="1381569"/>
                </a:lnTo>
                <a:lnTo>
                  <a:pt x="0" y="0"/>
                </a:lnTo>
                <a:close/>
              </a:path>
            </a:pathLst>
          </a:custGeom>
          <a:blipFill>
            <a:blip r:embed="rId2">
              <a:alphaModFix amt="83000"/>
              <a:extLst>
                <a:ext uri="{96DAC541-7B7A-43D3-8B79-37D633B846F1}">
                  <asvg:svgBlip xmlns:asvg="http://schemas.microsoft.com/office/drawing/2016/SVG/main" r:embed="rId3"/>
                </a:ext>
              </a:extLst>
            </a:blip>
            <a:stretch>
              <a:fillRect/>
            </a:stretch>
          </a:blipFill>
        </p:spPr>
        <p:txBody>
          <a:bodyPr/>
          <a:lstStyle/>
          <a:p>
            <a:endParaRPr lang="he-IL"/>
          </a:p>
        </p:txBody>
      </p:sp>
      <p:grpSp>
        <p:nvGrpSpPr>
          <p:cNvPr id="7" name="Group 7"/>
          <p:cNvGrpSpPr/>
          <p:nvPr/>
        </p:nvGrpSpPr>
        <p:grpSpPr>
          <a:xfrm>
            <a:off x="9877425" y="658537"/>
            <a:ext cx="7692960" cy="8969927"/>
            <a:chOff x="0" y="0"/>
            <a:chExt cx="1239160" cy="1444851"/>
          </a:xfrm>
        </p:grpSpPr>
        <p:sp>
          <p:nvSpPr>
            <p:cNvPr id="8" name="Freeform 8"/>
            <p:cNvSpPr/>
            <p:nvPr/>
          </p:nvSpPr>
          <p:spPr>
            <a:xfrm>
              <a:off x="0" y="0"/>
              <a:ext cx="1239160" cy="1444851"/>
            </a:xfrm>
            <a:custGeom>
              <a:avLst/>
              <a:gdLst/>
              <a:ahLst/>
              <a:cxnLst/>
              <a:rect l="l" t="t" r="r" b="b"/>
              <a:pathLst>
                <a:path w="1239160" h="1444851">
                  <a:moveTo>
                    <a:pt x="0" y="0"/>
                  </a:moveTo>
                  <a:lnTo>
                    <a:pt x="1239160" y="0"/>
                  </a:lnTo>
                  <a:lnTo>
                    <a:pt x="1239160" y="1444851"/>
                  </a:lnTo>
                  <a:lnTo>
                    <a:pt x="0" y="1444851"/>
                  </a:lnTo>
                  <a:close/>
                </a:path>
              </a:pathLst>
            </a:custGeom>
            <a:solidFill>
              <a:srgbClr val="FFFFFF"/>
            </a:solidFill>
          </p:spPr>
          <p:txBody>
            <a:bodyPr/>
            <a:lstStyle/>
            <a:p>
              <a:endParaRPr lang="he-IL"/>
            </a:p>
          </p:txBody>
        </p:sp>
      </p:grpSp>
      <p:sp>
        <p:nvSpPr>
          <p:cNvPr id="11" name="Freeform 11"/>
          <p:cNvSpPr/>
          <p:nvPr/>
        </p:nvSpPr>
        <p:spPr>
          <a:xfrm>
            <a:off x="-382166" y="-1295400"/>
            <a:ext cx="4017559" cy="3404882"/>
          </a:xfrm>
          <a:custGeom>
            <a:avLst/>
            <a:gdLst/>
            <a:ahLst/>
            <a:cxnLst/>
            <a:rect l="l" t="t" r="r" b="b"/>
            <a:pathLst>
              <a:path w="4017559" h="3404882">
                <a:moveTo>
                  <a:pt x="0" y="0"/>
                </a:moveTo>
                <a:lnTo>
                  <a:pt x="4017559" y="0"/>
                </a:lnTo>
                <a:lnTo>
                  <a:pt x="4017559" y="3404882"/>
                </a:lnTo>
                <a:lnTo>
                  <a:pt x="0" y="34048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he-IL"/>
          </a:p>
        </p:txBody>
      </p:sp>
      <p:sp>
        <p:nvSpPr>
          <p:cNvPr id="12" name="Freeform 12"/>
          <p:cNvSpPr/>
          <p:nvPr/>
        </p:nvSpPr>
        <p:spPr>
          <a:xfrm>
            <a:off x="5859866" y="8584559"/>
            <a:ext cx="4017559" cy="3404882"/>
          </a:xfrm>
          <a:custGeom>
            <a:avLst/>
            <a:gdLst/>
            <a:ahLst/>
            <a:cxnLst/>
            <a:rect l="l" t="t" r="r" b="b"/>
            <a:pathLst>
              <a:path w="4017559" h="3404882">
                <a:moveTo>
                  <a:pt x="0" y="0"/>
                </a:moveTo>
                <a:lnTo>
                  <a:pt x="4017559" y="0"/>
                </a:lnTo>
                <a:lnTo>
                  <a:pt x="4017559" y="3404882"/>
                </a:lnTo>
                <a:lnTo>
                  <a:pt x="0" y="34048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he-IL"/>
          </a:p>
        </p:txBody>
      </p:sp>
      <p:sp>
        <p:nvSpPr>
          <p:cNvPr id="14" name="תיבת טקסט 13">
            <a:extLst>
              <a:ext uri="{FF2B5EF4-FFF2-40B4-BE49-F238E27FC236}">
                <a16:creationId xmlns:a16="http://schemas.microsoft.com/office/drawing/2014/main" id="{2D7FD747-C6EF-FB21-C25D-8FD613BF2E8E}"/>
              </a:ext>
            </a:extLst>
          </p:cNvPr>
          <p:cNvSpPr txBox="1"/>
          <p:nvPr/>
        </p:nvSpPr>
        <p:spPr>
          <a:xfrm>
            <a:off x="1005146" y="1912952"/>
            <a:ext cx="6878045" cy="5447645"/>
          </a:xfrm>
          <a:prstGeom prst="rect">
            <a:avLst/>
          </a:prstGeom>
          <a:noFill/>
        </p:spPr>
        <p:txBody>
          <a:bodyPr wrap="square">
            <a:spAutoFit/>
          </a:bodyPr>
          <a:lstStyle/>
          <a:p>
            <a:pPr algn="r"/>
            <a:r>
              <a:rPr lang="he-IL" sz="4000" b="1" i="0" u="none" strike="noStrike" baseline="0" dirty="0">
                <a:solidFill>
                  <a:srgbClr val="010A4F"/>
                </a:solidFill>
                <a:latin typeface="Assistant" pitchFamily="2" charset="-79"/>
                <a:cs typeface="Assistant" pitchFamily="2" charset="-79"/>
              </a:rPr>
              <a:t>מהן ההשלכות?</a:t>
            </a:r>
          </a:p>
          <a:p>
            <a:pPr marL="571500" indent="-571500" algn="r" rtl="1">
              <a:buFont typeface="Arial" panose="020B0604020202020204" pitchFamily="34" charset="0"/>
              <a:buChar char="•"/>
            </a:pPr>
            <a:r>
              <a:rPr lang="he-IL" sz="4400" dirty="0">
                <a:solidFill>
                  <a:srgbClr val="010A4F"/>
                </a:solidFill>
                <a:latin typeface="Assistant" pitchFamily="2" charset="-79"/>
                <a:cs typeface="Assistant" pitchFamily="2" charset="-79"/>
              </a:rPr>
              <a:t>פסיביות.</a:t>
            </a:r>
          </a:p>
          <a:p>
            <a:pPr marL="571500" indent="-571500" algn="r" rtl="1">
              <a:buFont typeface="Arial" panose="020B0604020202020204" pitchFamily="34" charset="0"/>
              <a:buChar char="•"/>
            </a:pPr>
            <a:r>
              <a:rPr lang="he-IL" sz="4400" b="0" i="0" u="none" strike="noStrike" baseline="0" dirty="0">
                <a:solidFill>
                  <a:srgbClr val="010A4F"/>
                </a:solidFill>
                <a:latin typeface="Assistant" pitchFamily="2" charset="-79"/>
                <a:cs typeface="Assistant" pitchFamily="2" charset="-79"/>
              </a:rPr>
              <a:t>הטלת מלוא האחריות לשינוי המצ</a:t>
            </a:r>
            <a:r>
              <a:rPr lang="he-IL" sz="4400" dirty="0">
                <a:solidFill>
                  <a:srgbClr val="010A4F"/>
                </a:solidFill>
                <a:latin typeface="Assistant" pitchFamily="2" charset="-79"/>
                <a:cs typeface="Assistant" pitchFamily="2" charset="-79"/>
              </a:rPr>
              <a:t>ב על קבוצות אחרות.</a:t>
            </a:r>
          </a:p>
          <a:p>
            <a:pPr marL="571500" indent="-571500" algn="r" rtl="1">
              <a:buFont typeface="Arial" panose="020B0604020202020204" pitchFamily="34" charset="0"/>
              <a:buChar char="•"/>
            </a:pPr>
            <a:r>
              <a:rPr lang="he-IL" sz="4400" dirty="0">
                <a:solidFill>
                  <a:srgbClr val="010A4F"/>
                </a:solidFill>
                <a:effectLst/>
                <a:latin typeface="Assistant" pitchFamily="2" charset="-79"/>
                <a:ea typeface="Calibri" panose="020F0502020204030204" pitchFamily="34" charset="0"/>
                <a:cs typeface="Assistant" pitchFamily="2" charset="-79"/>
              </a:rPr>
              <a:t>מאפשר לקבוצות המגדירות את עצמן קורבנות לנצל את </a:t>
            </a:r>
            <a:r>
              <a:rPr lang="he-IL" sz="4400" dirty="0" err="1">
                <a:solidFill>
                  <a:srgbClr val="010A4F"/>
                </a:solidFill>
                <a:effectLst/>
                <a:latin typeface="Assistant" pitchFamily="2" charset="-79"/>
                <a:ea typeface="Calibri" panose="020F0502020204030204" pitchFamily="34" charset="0"/>
                <a:cs typeface="Assistant" pitchFamily="2" charset="-79"/>
              </a:rPr>
              <a:t>קורבנותן</a:t>
            </a:r>
            <a:r>
              <a:rPr lang="he-IL" sz="4400" dirty="0">
                <a:solidFill>
                  <a:srgbClr val="010A4F"/>
                </a:solidFill>
                <a:effectLst/>
                <a:latin typeface="Assistant" pitchFamily="2" charset="-79"/>
                <a:ea typeface="Calibri" panose="020F0502020204030204" pitchFamily="34" charset="0"/>
                <a:cs typeface="Assistant" pitchFamily="2" charset="-79"/>
              </a:rPr>
              <a:t> לטובת אינטרסים שונים.</a:t>
            </a:r>
            <a:endParaRPr lang="he-IL" sz="4400" b="0" i="0" u="none" strike="noStrike" baseline="0" dirty="0">
              <a:solidFill>
                <a:srgbClr val="010A4F"/>
              </a:solidFill>
              <a:latin typeface="Assistant" pitchFamily="2" charset="-79"/>
              <a:cs typeface="Assistant" pitchFamily="2" charset="-79"/>
            </a:endParaRPr>
          </a:p>
        </p:txBody>
      </p:sp>
      <p:sp>
        <p:nvSpPr>
          <p:cNvPr id="15" name="תיבת טקסט 14">
            <a:extLst>
              <a:ext uri="{FF2B5EF4-FFF2-40B4-BE49-F238E27FC236}">
                <a16:creationId xmlns:a16="http://schemas.microsoft.com/office/drawing/2014/main" id="{965E6AEE-03FF-2E98-B850-06A7FE383D97}"/>
              </a:ext>
            </a:extLst>
          </p:cNvPr>
          <p:cNvSpPr txBox="1"/>
          <p:nvPr/>
        </p:nvSpPr>
        <p:spPr>
          <a:xfrm>
            <a:off x="10790205" y="1413365"/>
            <a:ext cx="5867400" cy="7171194"/>
          </a:xfrm>
          <a:prstGeom prst="rect">
            <a:avLst/>
          </a:prstGeom>
          <a:noFill/>
        </p:spPr>
        <p:txBody>
          <a:bodyPr wrap="square">
            <a:spAutoFit/>
          </a:bodyPr>
          <a:lstStyle/>
          <a:p>
            <a:pPr lvl="1" algn="ctr"/>
            <a:r>
              <a:rPr lang="he-IL" sz="11500" dirty="0">
                <a:ln w="0"/>
                <a:solidFill>
                  <a:srgbClr val="010A4F"/>
                </a:solidFill>
                <a:effectLst>
                  <a:outerShdw blurRad="38100" dist="19050" dir="2700000" algn="tl" rotWithShape="0">
                    <a:schemeClr val="dk1">
                      <a:alpha val="40000"/>
                    </a:schemeClr>
                  </a:outerShdw>
                </a:effectLst>
                <a:latin typeface="Assistant ExtraBold" pitchFamily="2" charset="-79"/>
                <a:cs typeface="Assistant ExtraBold" pitchFamily="2" charset="-79"/>
              </a:rPr>
              <a:t>קבוצות שייכות</a:t>
            </a:r>
          </a:p>
          <a:p>
            <a:pPr lvl="1" algn="ctr"/>
            <a:r>
              <a:rPr lang="he-IL" sz="11500" dirty="0">
                <a:ln w="0"/>
                <a:solidFill>
                  <a:srgbClr val="010A4F"/>
                </a:solidFill>
                <a:effectLst>
                  <a:outerShdw blurRad="38100" dist="19050" dir="2700000" algn="tl" rotWithShape="0">
                    <a:schemeClr val="dk1">
                      <a:alpha val="40000"/>
                    </a:schemeClr>
                  </a:outerShdw>
                </a:effectLst>
                <a:latin typeface="Assistant ExtraBold" pitchFamily="2" charset="-79"/>
                <a:cs typeface="Assistant ExtraBold" pitchFamily="2" charset="-79"/>
              </a:rPr>
              <a:t>עם זהות </a:t>
            </a:r>
            <a:r>
              <a:rPr lang="he-IL" sz="11500" dirty="0" err="1">
                <a:ln w="0"/>
                <a:solidFill>
                  <a:srgbClr val="010A4F"/>
                </a:solidFill>
                <a:effectLst>
                  <a:outerShdw blurRad="38100" dist="19050" dir="2700000" algn="tl" rotWithShape="0">
                    <a:schemeClr val="dk1">
                      <a:alpha val="40000"/>
                    </a:schemeClr>
                  </a:outerShdw>
                </a:effectLst>
                <a:latin typeface="Assistant ExtraBold" pitchFamily="2" charset="-79"/>
                <a:cs typeface="Assistant ExtraBold" pitchFamily="2" charset="-79"/>
              </a:rPr>
              <a:t>קורבנית</a:t>
            </a:r>
            <a:endParaRPr lang="he-IL" sz="2000" dirty="0"/>
          </a:p>
        </p:txBody>
      </p:sp>
      <p:pic>
        <p:nvPicPr>
          <p:cNvPr id="21" name="תמונה 20" descr="תמונה שמכילה אומנות קליפיפם, גרפיקה, לוגו, גופן&#10;&#10;התיאור נוצר באופן אוטומטי">
            <a:extLst>
              <a:ext uri="{FF2B5EF4-FFF2-40B4-BE49-F238E27FC236}">
                <a16:creationId xmlns:a16="http://schemas.microsoft.com/office/drawing/2014/main" id="{B40179E7-ADC7-FF5E-7DD9-AB88CE32A2AF}"/>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0000" l="10000" r="92063">
                        <a14:foregroundMark x1="91750" y1="31875" x2="91750" y2="31875"/>
                        <a14:foregroundMark x1="91750" y1="31750" x2="91750" y2="31750"/>
                        <a14:foregroundMark x1="85563" y1="64625" x2="85563" y2="64625"/>
                        <a14:foregroundMark x1="61750" y1="60000" x2="61750" y2="60000"/>
                        <a14:foregroundMark x1="91875" y1="51438" x2="91875" y2="51438"/>
                        <a14:foregroundMark x1="92063" y1="51750" x2="92063" y2="51750"/>
                      </a14:backgroundRemoval>
                    </a14:imgEffect>
                  </a14:imgLayer>
                </a14:imgProps>
              </a:ext>
              <a:ext uri="{28A0092B-C50C-407E-A947-70E740481C1C}">
                <a14:useLocalDpi xmlns:a14="http://schemas.microsoft.com/office/drawing/2010/main" val="0"/>
              </a:ext>
            </a:extLst>
          </a:blip>
          <a:srcRect l="50000"/>
          <a:stretch/>
        </p:blipFill>
        <p:spPr>
          <a:xfrm>
            <a:off x="16909475" y="7874862"/>
            <a:ext cx="1356754" cy="2713508"/>
          </a:xfrm>
          <a:prstGeom prst="rect">
            <a:avLst/>
          </a:prstGeom>
        </p:spPr>
      </p:pic>
    </p:spTree>
    <p:extLst>
      <p:ext uri="{BB962C8B-B14F-4D97-AF65-F5344CB8AC3E}">
        <p14:creationId xmlns:p14="http://schemas.microsoft.com/office/powerpoint/2010/main" val="3368301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10A4F"/>
        </a:solidFill>
        <a:effectLst/>
      </p:bgPr>
    </p:bg>
    <p:spTree>
      <p:nvGrpSpPr>
        <p:cNvPr id="1" name=""/>
        <p:cNvGrpSpPr/>
        <p:nvPr/>
      </p:nvGrpSpPr>
      <p:grpSpPr>
        <a:xfrm>
          <a:off x="0" y="0"/>
          <a:ext cx="0" cy="0"/>
          <a:chOff x="0" y="0"/>
          <a:chExt cx="0" cy="0"/>
        </a:xfrm>
      </p:grpSpPr>
      <p:grpSp>
        <p:nvGrpSpPr>
          <p:cNvPr id="2" name="Group 2"/>
          <p:cNvGrpSpPr/>
          <p:nvPr/>
        </p:nvGrpSpPr>
        <p:grpSpPr>
          <a:xfrm>
            <a:off x="-1190942" y="-1295400"/>
            <a:ext cx="10334942" cy="12938707"/>
            <a:chOff x="0" y="0"/>
            <a:chExt cx="1828828" cy="2289579"/>
          </a:xfrm>
        </p:grpSpPr>
        <p:sp>
          <p:nvSpPr>
            <p:cNvPr id="3" name="Freeform 3"/>
            <p:cNvSpPr/>
            <p:nvPr/>
          </p:nvSpPr>
          <p:spPr>
            <a:xfrm>
              <a:off x="0" y="0"/>
              <a:ext cx="1828828" cy="2289579"/>
            </a:xfrm>
            <a:custGeom>
              <a:avLst/>
              <a:gdLst/>
              <a:ahLst/>
              <a:cxnLst/>
              <a:rect l="l" t="t" r="r" b="b"/>
              <a:pathLst>
                <a:path w="1828828" h="2289579">
                  <a:moveTo>
                    <a:pt x="0" y="0"/>
                  </a:moveTo>
                  <a:lnTo>
                    <a:pt x="1828828" y="0"/>
                  </a:lnTo>
                  <a:lnTo>
                    <a:pt x="1828828" y="2289579"/>
                  </a:lnTo>
                  <a:lnTo>
                    <a:pt x="0" y="2289579"/>
                  </a:lnTo>
                  <a:close/>
                </a:path>
              </a:pathLst>
            </a:custGeom>
            <a:solidFill>
              <a:srgbClr val="FFF1F1"/>
            </a:solidFill>
          </p:spPr>
          <p:txBody>
            <a:bodyPr/>
            <a:lstStyle/>
            <a:p>
              <a:endParaRPr lang="he-IL"/>
            </a:p>
          </p:txBody>
        </p:sp>
      </p:grpSp>
      <p:grpSp>
        <p:nvGrpSpPr>
          <p:cNvPr id="4" name="Group 4"/>
          <p:cNvGrpSpPr/>
          <p:nvPr/>
        </p:nvGrpSpPr>
        <p:grpSpPr>
          <a:xfrm>
            <a:off x="674091" y="688990"/>
            <a:ext cx="7692960" cy="8969927"/>
            <a:chOff x="0" y="0"/>
            <a:chExt cx="1239160" cy="1444851"/>
          </a:xfrm>
        </p:grpSpPr>
        <p:sp>
          <p:nvSpPr>
            <p:cNvPr id="5" name="Freeform 5"/>
            <p:cNvSpPr/>
            <p:nvPr/>
          </p:nvSpPr>
          <p:spPr>
            <a:xfrm>
              <a:off x="0" y="0"/>
              <a:ext cx="1239160" cy="1444851"/>
            </a:xfrm>
            <a:custGeom>
              <a:avLst/>
              <a:gdLst/>
              <a:ahLst/>
              <a:cxnLst/>
              <a:rect l="l" t="t" r="r" b="b"/>
              <a:pathLst>
                <a:path w="1239160" h="1444851">
                  <a:moveTo>
                    <a:pt x="0" y="0"/>
                  </a:moveTo>
                  <a:lnTo>
                    <a:pt x="1239160" y="0"/>
                  </a:lnTo>
                  <a:lnTo>
                    <a:pt x="1239160" y="1444851"/>
                  </a:lnTo>
                  <a:lnTo>
                    <a:pt x="0" y="1444851"/>
                  </a:lnTo>
                  <a:close/>
                </a:path>
              </a:pathLst>
            </a:custGeom>
            <a:solidFill>
              <a:srgbClr val="FFFFFF"/>
            </a:solidFill>
          </p:spPr>
          <p:txBody>
            <a:bodyPr/>
            <a:lstStyle/>
            <a:p>
              <a:endParaRPr lang="he-IL"/>
            </a:p>
          </p:txBody>
        </p:sp>
      </p:grpSp>
      <p:sp>
        <p:nvSpPr>
          <p:cNvPr id="6" name="Freeform 6"/>
          <p:cNvSpPr/>
          <p:nvPr/>
        </p:nvSpPr>
        <p:spPr>
          <a:xfrm rot="-3042263">
            <a:off x="8842609" y="-3864250"/>
            <a:ext cx="7469107" cy="1381569"/>
          </a:xfrm>
          <a:custGeom>
            <a:avLst/>
            <a:gdLst/>
            <a:ahLst/>
            <a:cxnLst/>
            <a:rect l="l" t="t" r="r" b="b"/>
            <a:pathLst>
              <a:path w="7469107" h="1381569">
                <a:moveTo>
                  <a:pt x="0" y="0"/>
                </a:moveTo>
                <a:lnTo>
                  <a:pt x="7469107" y="0"/>
                </a:lnTo>
                <a:lnTo>
                  <a:pt x="7469107" y="1381569"/>
                </a:lnTo>
                <a:lnTo>
                  <a:pt x="0" y="1381569"/>
                </a:lnTo>
                <a:lnTo>
                  <a:pt x="0" y="0"/>
                </a:lnTo>
                <a:close/>
              </a:path>
            </a:pathLst>
          </a:custGeom>
          <a:blipFill>
            <a:blip r:embed="rId2">
              <a:alphaModFix amt="83000"/>
              <a:extLst>
                <a:ext uri="{96DAC541-7B7A-43D3-8B79-37D633B846F1}">
                  <asvg:svgBlip xmlns:asvg="http://schemas.microsoft.com/office/drawing/2016/SVG/main" r:embed="rId3"/>
                </a:ext>
              </a:extLst>
            </a:blip>
            <a:stretch>
              <a:fillRect/>
            </a:stretch>
          </a:blipFill>
        </p:spPr>
        <p:txBody>
          <a:bodyPr/>
          <a:lstStyle/>
          <a:p>
            <a:endParaRPr lang="he-IL"/>
          </a:p>
        </p:txBody>
      </p:sp>
      <p:grpSp>
        <p:nvGrpSpPr>
          <p:cNvPr id="7" name="Group 7"/>
          <p:cNvGrpSpPr/>
          <p:nvPr/>
        </p:nvGrpSpPr>
        <p:grpSpPr>
          <a:xfrm>
            <a:off x="9877425" y="658537"/>
            <a:ext cx="7692960" cy="8969927"/>
            <a:chOff x="0" y="0"/>
            <a:chExt cx="1239160" cy="1444851"/>
          </a:xfrm>
        </p:grpSpPr>
        <p:sp>
          <p:nvSpPr>
            <p:cNvPr id="8" name="Freeform 8"/>
            <p:cNvSpPr/>
            <p:nvPr/>
          </p:nvSpPr>
          <p:spPr>
            <a:xfrm>
              <a:off x="0" y="0"/>
              <a:ext cx="1239160" cy="1444851"/>
            </a:xfrm>
            <a:custGeom>
              <a:avLst/>
              <a:gdLst/>
              <a:ahLst/>
              <a:cxnLst/>
              <a:rect l="l" t="t" r="r" b="b"/>
              <a:pathLst>
                <a:path w="1239160" h="1444851">
                  <a:moveTo>
                    <a:pt x="0" y="0"/>
                  </a:moveTo>
                  <a:lnTo>
                    <a:pt x="1239160" y="0"/>
                  </a:lnTo>
                  <a:lnTo>
                    <a:pt x="1239160" y="1444851"/>
                  </a:lnTo>
                  <a:lnTo>
                    <a:pt x="0" y="1444851"/>
                  </a:lnTo>
                  <a:close/>
                </a:path>
              </a:pathLst>
            </a:custGeom>
            <a:solidFill>
              <a:srgbClr val="FFFFFF"/>
            </a:solidFill>
          </p:spPr>
          <p:txBody>
            <a:bodyPr/>
            <a:lstStyle/>
            <a:p>
              <a:endParaRPr lang="he-IL"/>
            </a:p>
          </p:txBody>
        </p:sp>
      </p:grpSp>
      <p:sp>
        <p:nvSpPr>
          <p:cNvPr id="11" name="Freeform 11"/>
          <p:cNvSpPr/>
          <p:nvPr/>
        </p:nvSpPr>
        <p:spPr>
          <a:xfrm>
            <a:off x="-382166" y="-1295400"/>
            <a:ext cx="4017559" cy="3404882"/>
          </a:xfrm>
          <a:custGeom>
            <a:avLst/>
            <a:gdLst/>
            <a:ahLst/>
            <a:cxnLst/>
            <a:rect l="l" t="t" r="r" b="b"/>
            <a:pathLst>
              <a:path w="4017559" h="3404882">
                <a:moveTo>
                  <a:pt x="0" y="0"/>
                </a:moveTo>
                <a:lnTo>
                  <a:pt x="4017559" y="0"/>
                </a:lnTo>
                <a:lnTo>
                  <a:pt x="4017559" y="3404882"/>
                </a:lnTo>
                <a:lnTo>
                  <a:pt x="0" y="34048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he-IL"/>
          </a:p>
        </p:txBody>
      </p:sp>
      <p:sp>
        <p:nvSpPr>
          <p:cNvPr id="12" name="Freeform 12"/>
          <p:cNvSpPr/>
          <p:nvPr/>
        </p:nvSpPr>
        <p:spPr>
          <a:xfrm>
            <a:off x="-1791078" y="8238425"/>
            <a:ext cx="4017559" cy="3404882"/>
          </a:xfrm>
          <a:custGeom>
            <a:avLst/>
            <a:gdLst/>
            <a:ahLst/>
            <a:cxnLst/>
            <a:rect l="l" t="t" r="r" b="b"/>
            <a:pathLst>
              <a:path w="4017559" h="3404882">
                <a:moveTo>
                  <a:pt x="0" y="0"/>
                </a:moveTo>
                <a:lnTo>
                  <a:pt x="4017559" y="0"/>
                </a:lnTo>
                <a:lnTo>
                  <a:pt x="4017559" y="3404882"/>
                </a:lnTo>
                <a:lnTo>
                  <a:pt x="0" y="34048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he-IL" dirty="0"/>
          </a:p>
        </p:txBody>
      </p:sp>
      <p:sp>
        <p:nvSpPr>
          <p:cNvPr id="14" name="תיבת טקסט 13">
            <a:extLst>
              <a:ext uri="{FF2B5EF4-FFF2-40B4-BE49-F238E27FC236}">
                <a16:creationId xmlns:a16="http://schemas.microsoft.com/office/drawing/2014/main" id="{2D7FD747-C6EF-FB21-C25D-8FD613BF2E8E}"/>
              </a:ext>
            </a:extLst>
          </p:cNvPr>
          <p:cNvSpPr txBox="1"/>
          <p:nvPr/>
        </p:nvSpPr>
        <p:spPr>
          <a:xfrm>
            <a:off x="1005146" y="1912952"/>
            <a:ext cx="6878045" cy="6801862"/>
          </a:xfrm>
          <a:prstGeom prst="rect">
            <a:avLst/>
          </a:prstGeom>
          <a:noFill/>
        </p:spPr>
        <p:txBody>
          <a:bodyPr wrap="square">
            <a:spAutoFit/>
          </a:bodyPr>
          <a:lstStyle/>
          <a:p>
            <a:pPr algn="r"/>
            <a:r>
              <a:rPr lang="he-IL" sz="4000" b="1" i="0" u="none" strike="noStrike" baseline="0" dirty="0">
                <a:solidFill>
                  <a:srgbClr val="010A4F"/>
                </a:solidFill>
                <a:latin typeface="Assistant" pitchFamily="2" charset="-79"/>
                <a:cs typeface="Assistant" pitchFamily="2" charset="-79"/>
              </a:rPr>
              <a:t>מהן ההשלכות?</a:t>
            </a:r>
          </a:p>
          <a:p>
            <a:pPr marL="571500" indent="-571500" algn="r" rtl="1">
              <a:buFont typeface="Arial" panose="020B0604020202020204" pitchFamily="34" charset="0"/>
              <a:buChar char="•"/>
            </a:pPr>
            <a:r>
              <a:rPr lang="he-IL" sz="3600" dirty="0" err="1">
                <a:solidFill>
                  <a:srgbClr val="010A4F"/>
                </a:solidFill>
                <a:effectLst/>
                <a:latin typeface="Assistant" pitchFamily="2" charset="-79"/>
                <a:ea typeface="Calibri" panose="020F0502020204030204" pitchFamily="34" charset="0"/>
                <a:cs typeface="Assistant" pitchFamily="2" charset="-79"/>
              </a:rPr>
              <a:t>קורבניות</a:t>
            </a:r>
            <a:r>
              <a:rPr lang="he-IL" sz="3600" dirty="0">
                <a:solidFill>
                  <a:srgbClr val="010A4F"/>
                </a:solidFill>
                <a:effectLst/>
                <a:latin typeface="Assistant" pitchFamily="2" charset="-79"/>
                <a:ea typeface="Calibri" panose="020F0502020204030204" pitchFamily="34" charset="0"/>
                <a:cs typeface="Assistant" pitchFamily="2" charset="-79"/>
              </a:rPr>
              <a:t> היא תכונת אישיות אשר מצדיקה התנהגות רעה מבלי שהדבר ייחשב כרוע.</a:t>
            </a:r>
          </a:p>
          <a:p>
            <a:pPr marL="571500" indent="-571500" algn="r" rtl="1">
              <a:buFont typeface="Arial" panose="020B0604020202020204" pitchFamily="34" charset="0"/>
              <a:buChar char="•"/>
            </a:pPr>
            <a:r>
              <a:rPr lang="he-IL" sz="3600" dirty="0">
                <a:solidFill>
                  <a:srgbClr val="010A4F"/>
                </a:solidFill>
                <a:effectLst/>
                <a:latin typeface="Assistant" pitchFamily="2" charset="-79"/>
                <a:ea typeface="Calibri" panose="020F0502020204030204" pitchFamily="34" charset="0"/>
                <a:cs typeface="Assistant" pitchFamily="2" charset="-79"/>
              </a:rPr>
              <a:t>מביאה איתה התגרות ותוקפנות כלפי הסביבה. </a:t>
            </a:r>
          </a:p>
          <a:p>
            <a:pPr marL="571500" indent="-571500" algn="r" rtl="1">
              <a:buFont typeface="Arial" panose="020B0604020202020204" pitchFamily="34" charset="0"/>
              <a:buChar char="•"/>
            </a:pPr>
            <a:r>
              <a:rPr lang="he-IL" sz="3600" dirty="0">
                <a:solidFill>
                  <a:srgbClr val="010A4F"/>
                </a:solidFill>
                <a:effectLst/>
                <a:latin typeface="Assistant" pitchFamily="2" charset="-79"/>
                <a:ea typeface="Calibri" panose="020F0502020204030204" pitchFamily="34" charset="0"/>
                <a:cs typeface="Assistant" pitchFamily="2" charset="-79"/>
              </a:rPr>
              <a:t>מאופיינת במוטיבציה להיחשב כקורבן, בניצול ובשימוש "מעמד" זה לתועלת אישית ובמוטיבציה לגרום לזולת להיחשב לתוקפן.</a:t>
            </a:r>
          </a:p>
          <a:p>
            <a:pPr marL="571500" indent="-571500" algn="r" rtl="1">
              <a:buFont typeface="Arial" panose="020B0604020202020204" pitchFamily="34" charset="0"/>
              <a:buChar char="•"/>
            </a:pPr>
            <a:r>
              <a:rPr lang="he-IL" sz="3600" dirty="0">
                <a:solidFill>
                  <a:srgbClr val="010A4F"/>
                </a:solidFill>
                <a:effectLst/>
                <a:latin typeface="Assistant" pitchFamily="2" charset="-79"/>
                <a:ea typeface="Calibri" panose="020F0502020204030204" pitchFamily="34" charset="0"/>
                <a:cs typeface="Assistant" pitchFamily="2" charset="-79"/>
              </a:rPr>
              <a:t>תחושת אליטיסטיות מוסרית.</a:t>
            </a:r>
          </a:p>
          <a:p>
            <a:pPr marL="571500" indent="-571500" algn="r" rtl="1">
              <a:buFont typeface="Arial" panose="020B0604020202020204" pitchFamily="34" charset="0"/>
              <a:buChar char="•"/>
            </a:pPr>
            <a:r>
              <a:rPr lang="he-IL" sz="3600" dirty="0">
                <a:solidFill>
                  <a:srgbClr val="010A4F"/>
                </a:solidFill>
                <a:effectLst/>
                <a:latin typeface="Assistant" pitchFamily="2" charset="-79"/>
                <a:ea typeface="Calibri" panose="020F0502020204030204" pitchFamily="34" charset="0"/>
                <a:cs typeface="Assistant" pitchFamily="2" charset="-79"/>
              </a:rPr>
              <a:t>התעלמות מניסיונות של הזולת לסייע.</a:t>
            </a:r>
            <a:endParaRPr lang="en-US" sz="3600" kern="100" dirty="0">
              <a:solidFill>
                <a:srgbClr val="010A4F"/>
              </a:solidFill>
              <a:effectLst/>
              <a:latin typeface="Assistant" pitchFamily="2" charset="-79"/>
              <a:ea typeface="Calibri" panose="020F0502020204030204" pitchFamily="34" charset="0"/>
              <a:cs typeface="Assistant" pitchFamily="2" charset="-79"/>
            </a:endParaRPr>
          </a:p>
        </p:txBody>
      </p:sp>
      <p:sp>
        <p:nvSpPr>
          <p:cNvPr id="15" name="תיבת טקסט 14">
            <a:extLst>
              <a:ext uri="{FF2B5EF4-FFF2-40B4-BE49-F238E27FC236}">
                <a16:creationId xmlns:a16="http://schemas.microsoft.com/office/drawing/2014/main" id="{965E6AEE-03FF-2E98-B850-06A7FE383D97}"/>
              </a:ext>
            </a:extLst>
          </p:cNvPr>
          <p:cNvSpPr txBox="1"/>
          <p:nvPr/>
        </p:nvSpPr>
        <p:spPr>
          <a:xfrm>
            <a:off x="10790205" y="1413365"/>
            <a:ext cx="5867400" cy="5401479"/>
          </a:xfrm>
          <a:prstGeom prst="rect">
            <a:avLst/>
          </a:prstGeom>
          <a:noFill/>
        </p:spPr>
        <p:txBody>
          <a:bodyPr wrap="square">
            <a:spAutoFit/>
          </a:bodyPr>
          <a:lstStyle/>
          <a:p>
            <a:pPr lvl="1" algn="ctr"/>
            <a:r>
              <a:rPr lang="he-IL" sz="11500" dirty="0" err="1">
                <a:ln w="0"/>
                <a:solidFill>
                  <a:srgbClr val="010A4F"/>
                </a:solidFill>
                <a:effectLst>
                  <a:outerShdw blurRad="38100" dist="19050" dir="2700000" algn="tl" rotWithShape="0">
                    <a:schemeClr val="dk1">
                      <a:alpha val="40000"/>
                    </a:schemeClr>
                  </a:outerShdw>
                </a:effectLst>
                <a:latin typeface="Assistant ExtraBold" pitchFamily="2" charset="-79"/>
                <a:cs typeface="Assistant ExtraBold" pitchFamily="2" charset="-79"/>
              </a:rPr>
              <a:t>קורבניות</a:t>
            </a:r>
            <a:r>
              <a:rPr lang="he-IL" sz="11500" dirty="0">
                <a:ln w="0"/>
                <a:solidFill>
                  <a:srgbClr val="010A4F"/>
                </a:solidFill>
                <a:effectLst>
                  <a:outerShdw blurRad="38100" dist="19050" dir="2700000" algn="tl" rotWithShape="0">
                    <a:schemeClr val="dk1">
                      <a:alpha val="40000"/>
                    </a:schemeClr>
                  </a:outerShdw>
                </a:effectLst>
                <a:latin typeface="Assistant ExtraBold" pitchFamily="2" charset="-79"/>
                <a:cs typeface="Assistant ExtraBold" pitchFamily="2" charset="-79"/>
              </a:rPr>
              <a:t> כמאפיין אישיותי</a:t>
            </a:r>
            <a:endParaRPr lang="he-IL" sz="2000" dirty="0"/>
          </a:p>
        </p:txBody>
      </p:sp>
      <p:pic>
        <p:nvPicPr>
          <p:cNvPr id="21" name="תמונה 20" descr="תמונה שמכילה אומנות קליפיפם, גרפיקה, לוגו, גופן&#10;&#10;התיאור נוצר באופן אוטומטי">
            <a:extLst>
              <a:ext uri="{FF2B5EF4-FFF2-40B4-BE49-F238E27FC236}">
                <a16:creationId xmlns:a16="http://schemas.microsoft.com/office/drawing/2014/main" id="{B40179E7-ADC7-FF5E-7DD9-AB88CE32A2AF}"/>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0000" l="10000" r="92063">
                        <a14:foregroundMark x1="91750" y1="31875" x2="91750" y2="31875"/>
                        <a14:foregroundMark x1="91750" y1="31750" x2="91750" y2="31750"/>
                        <a14:foregroundMark x1="85563" y1="64625" x2="85563" y2="64625"/>
                        <a14:foregroundMark x1="61750" y1="60000" x2="61750" y2="60000"/>
                        <a14:foregroundMark x1="91875" y1="51438" x2="91875" y2="51438"/>
                        <a14:foregroundMark x1="92063" y1="51750" x2="92063" y2="51750"/>
                      </a14:backgroundRemoval>
                    </a14:imgEffect>
                  </a14:imgLayer>
                </a14:imgProps>
              </a:ext>
              <a:ext uri="{28A0092B-C50C-407E-A947-70E740481C1C}">
                <a14:useLocalDpi xmlns:a14="http://schemas.microsoft.com/office/drawing/2010/main" val="0"/>
              </a:ext>
            </a:extLst>
          </a:blip>
          <a:srcRect l="50000"/>
          <a:stretch/>
        </p:blipFill>
        <p:spPr>
          <a:xfrm>
            <a:off x="16909475" y="7874862"/>
            <a:ext cx="1356754" cy="271350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03596" y="-426905"/>
            <a:ext cx="17868899" cy="15278099"/>
          </a:xfrm>
          <a:custGeom>
            <a:avLst/>
            <a:gdLst/>
            <a:ahLst/>
            <a:cxnLst/>
            <a:rect l="l" t="t" r="r" b="b"/>
            <a:pathLst>
              <a:path w="17868899" h="15278099">
                <a:moveTo>
                  <a:pt x="0" y="0"/>
                </a:moveTo>
                <a:lnTo>
                  <a:pt x="17868899" y="0"/>
                </a:lnTo>
                <a:lnTo>
                  <a:pt x="17868899" y="15278099"/>
                </a:lnTo>
                <a:lnTo>
                  <a:pt x="0" y="15278099"/>
                </a:lnTo>
                <a:lnTo>
                  <a:pt x="0" y="0"/>
                </a:lnTo>
                <a:close/>
              </a:path>
            </a:pathLst>
          </a:custGeom>
          <a:blipFill>
            <a:blip r:embed="rId2">
              <a:extLst>
                <a:ext uri="{96DAC541-7B7A-43D3-8B79-37D633B846F1}">
                  <asvg:svgBlip xmlns:asvg="http://schemas.microsoft.com/office/drawing/2016/SVG/main" r:embed="rId3"/>
                </a:ext>
              </a:extLst>
            </a:blip>
            <a:stretch>
              <a:fillRect l="-5513" t="-29162" r="-5278" b="-1726"/>
            </a:stretch>
          </a:blipFill>
        </p:spPr>
        <p:txBody>
          <a:bodyPr/>
          <a:lstStyle/>
          <a:p>
            <a:endParaRPr lang="he-IL"/>
          </a:p>
        </p:txBody>
      </p:sp>
      <p:grpSp>
        <p:nvGrpSpPr>
          <p:cNvPr id="3" name="Group 3"/>
          <p:cNvGrpSpPr/>
          <p:nvPr/>
        </p:nvGrpSpPr>
        <p:grpSpPr>
          <a:xfrm>
            <a:off x="696635" y="736030"/>
            <a:ext cx="16230600" cy="8747544"/>
            <a:chOff x="0" y="0"/>
            <a:chExt cx="2680843" cy="1444851"/>
          </a:xfrm>
        </p:grpSpPr>
        <p:sp>
          <p:nvSpPr>
            <p:cNvPr id="4" name="Freeform 4"/>
            <p:cNvSpPr/>
            <p:nvPr/>
          </p:nvSpPr>
          <p:spPr>
            <a:xfrm>
              <a:off x="0" y="0"/>
              <a:ext cx="2680843" cy="1444851"/>
            </a:xfrm>
            <a:custGeom>
              <a:avLst/>
              <a:gdLst/>
              <a:ahLst/>
              <a:cxnLst/>
              <a:rect l="l" t="t" r="r" b="b"/>
              <a:pathLst>
                <a:path w="2680843" h="1444851">
                  <a:moveTo>
                    <a:pt x="0" y="0"/>
                  </a:moveTo>
                  <a:lnTo>
                    <a:pt x="2680843" y="0"/>
                  </a:lnTo>
                  <a:lnTo>
                    <a:pt x="2680843" y="1444851"/>
                  </a:lnTo>
                  <a:lnTo>
                    <a:pt x="0" y="1444851"/>
                  </a:lnTo>
                  <a:close/>
                </a:path>
              </a:pathLst>
            </a:custGeom>
            <a:solidFill>
              <a:srgbClr val="FFFFFF"/>
            </a:solidFill>
          </p:spPr>
          <p:txBody>
            <a:bodyPr/>
            <a:lstStyle/>
            <a:p>
              <a:endParaRPr lang="he-IL"/>
            </a:p>
          </p:txBody>
        </p:sp>
      </p:grpSp>
      <p:sp>
        <p:nvSpPr>
          <p:cNvPr id="24" name="Google Shape;2014;p83">
            <a:extLst>
              <a:ext uri="{FF2B5EF4-FFF2-40B4-BE49-F238E27FC236}">
                <a16:creationId xmlns:a16="http://schemas.microsoft.com/office/drawing/2014/main" id="{19C0CE59-8909-ADAD-9A9D-71C082BCBDCA}"/>
              </a:ext>
            </a:extLst>
          </p:cNvPr>
          <p:cNvSpPr txBox="1">
            <a:spLocks/>
          </p:cNvSpPr>
          <p:nvPr/>
        </p:nvSpPr>
        <p:spPr>
          <a:xfrm>
            <a:off x="6118902" y="7424974"/>
            <a:ext cx="3847200" cy="2058600"/>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Manjari"/>
              <a:buNone/>
              <a:defRPr sz="1600" b="0" i="0" u="none" strike="noStrike" cap="none">
                <a:solidFill>
                  <a:srgbClr val="000000"/>
                </a:solidFill>
                <a:latin typeface="Manjari"/>
                <a:ea typeface="Manjari"/>
                <a:cs typeface="Manjari"/>
                <a:sym typeface="Manjari"/>
              </a:defRPr>
            </a:lvl1pPr>
            <a:lvl2pPr marL="914400" marR="0" lvl="1" indent="-317500" algn="ctr" rtl="0">
              <a:lnSpc>
                <a:spcPct val="100000"/>
              </a:lnSpc>
              <a:spcBef>
                <a:spcPts val="0"/>
              </a:spcBef>
              <a:spcAft>
                <a:spcPts val="0"/>
              </a:spcAft>
              <a:buClr>
                <a:schemeClr val="accent2"/>
              </a:buClr>
              <a:buSzPts val="1400"/>
              <a:buFont typeface="Manjari"/>
              <a:buNone/>
              <a:defRPr sz="1400" b="0" i="0" u="none" strike="noStrike" cap="none">
                <a:solidFill>
                  <a:schemeClr val="accent2"/>
                </a:solidFill>
                <a:latin typeface="Manjari"/>
                <a:ea typeface="Manjari"/>
                <a:cs typeface="Manjari"/>
                <a:sym typeface="Manjari"/>
              </a:defRPr>
            </a:lvl2pPr>
            <a:lvl3pPr marL="1371600" marR="0" lvl="2" indent="-317500" algn="ctr" rtl="0">
              <a:lnSpc>
                <a:spcPct val="100000"/>
              </a:lnSpc>
              <a:spcBef>
                <a:spcPts val="0"/>
              </a:spcBef>
              <a:spcAft>
                <a:spcPts val="0"/>
              </a:spcAft>
              <a:buClr>
                <a:schemeClr val="accent2"/>
              </a:buClr>
              <a:buSzPts val="1400"/>
              <a:buFont typeface="Manjari"/>
              <a:buNone/>
              <a:defRPr sz="1400" b="0" i="0" u="none" strike="noStrike" cap="none">
                <a:solidFill>
                  <a:schemeClr val="accent2"/>
                </a:solidFill>
                <a:latin typeface="Manjari"/>
                <a:ea typeface="Manjari"/>
                <a:cs typeface="Manjari"/>
                <a:sym typeface="Manjari"/>
              </a:defRPr>
            </a:lvl3pPr>
            <a:lvl4pPr marL="1828800" marR="0" lvl="3" indent="-317500" algn="ctr" rtl="0">
              <a:lnSpc>
                <a:spcPct val="100000"/>
              </a:lnSpc>
              <a:spcBef>
                <a:spcPts val="0"/>
              </a:spcBef>
              <a:spcAft>
                <a:spcPts val="0"/>
              </a:spcAft>
              <a:buClr>
                <a:schemeClr val="accent2"/>
              </a:buClr>
              <a:buSzPts val="1400"/>
              <a:buFont typeface="Manjari"/>
              <a:buNone/>
              <a:defRPr sz="1400" b="0" i="0" u="none" strike="noStrike" cap="none">
                <a:solidFill>
                  <a:schemeClr val="accent2"/>
                </a:solidFill>
                <a:latin typeface="Manjari"/>
                <a:ea typeface="Manjari"/>
                <a:cs typeface="Manjari"/>
                <a:sym typeface="Manjari"/>
              </a:defRPr>
            </a:lvl4pPr>
            <a:lvl5pPr marL="2286000" marR="0" lvl="4" indent="-317500" algn="ctr" rtl="0">
              <a:lnSpc>
                <a:spcPct val="100000"/>
              </a:lnSpc>
              <a:spcBef>
                <a:spcPts val="0"/>
              </a:spcBef>
              <a:spcAft>
                <a:spcPts val="0"/>
              </a:spcAft>
              <a:buClr>
                <a:schemeClr val="accent2"/>
              </a:buClr>
              <a:buSzPts val="1400"/>
              <a:buFont typeface="Manjari"/>
              <a:buNone/>
              <a:defRPr sz="1400" b="0" i="0" u="none" strike="noStrike" cap="none">
                <a:solidFill>
                  <a:schemeClr val="accent2"/>
                </a:solidFill>
                <a:latin typeface="Manjari"/>
                <a:ea typeface="Manjari"/>
                <a:cs typeface="Manjari"/>
                <a:sym typeface="Manjari"/>
              </a:defRPr>
            </a:lvl5pPr>
            <a:lvl6pPr marL="2743200" marR="0" lvl="5" indent="-317500" algn="ctr" rtl="0">
              <a:lnSpc>
                <a:spcPct val="100000"/>
              </a:lnSpc>
              <a:spcBef>
                <a:spcPts val="0"/>
              </a:spcBef>
              <a:spcAft>
                <a:spcPts val="0"/>
              </a:spcAft>
              <a:buClr>
                <a:schemeClr val="accent2"/>
              </a:buClr>
              <a:buSzPts val="1400"/>
              <a:buFont typeface="Manjari"/>
              <a:buNone/>
              <a:defRPr sz="1400" b="0" i="0" u="none" strike="noStrike" cap="none">
                <a:solidFill>
                  <a:schemeClr val="accent2"/>
                </a:solidFill>
                <a:latin typeface="Manjari"/>
                <a:ea typeface="Manjari"/>
                <a:cs typeface="Manjari"/>
                <a:sym typeface="Manjari"/>
              </a:defRPr>
            </a:lvl6pPr>
            <a:lvl7pPr marL="3200400" marR="0" lvl="6" indent="-317500" algn="ctr" rtl="0">
              <a:lnSpc>
                <a:spcPct val="100000"/>
              </a:lnSpc>
              <a:spcBef>
                <a:spcPts val="0"/>
              </a:spcBef>
              <a:spcAft>
                <a:spcPts val="0"/>
              </a:spcAft>
              <a:buClr>
                <a:schemeClr val="accent2"/>
              </a:buClr>
              <a:buSzPts val="1400"/>
              <a:buFont typeface="Manjari"/>
              <a:buNone/>
              <a:defRPr sz="1400" b="0" i="0" u="none" strike="noStrike" cap="none">
                <a:solidFill>
                  <a:schemeClr val="accent2"/>
                </a:solidFill>
                <a:latin typeface="Manjari"/>
                <a:ea typeface="Manjari"/>
                <a:cs typeface="Manjari"/>
                <a:sym typeface="Manjari"/>
              </a:defRPr>
            </a:lvl7pPr>
            <a:lvl8pPr marL="3657600" marR="0" lvl="7" indent="-317500" algn="ctr" rtl="0">
              <a:lnSpc>
                <a:spcPct val="100000"/>
              </a:lnSpc>
              <a:spcBef>
                <a:spcPts val="0"/>
              </a:spcBef>
              <a:spcAft>
                <a:spcPts val="0"/>
              </a:spcAft>
              <a:buClr>
                <a:schemeClr val="accent2"/>
              </a:buClr>
              <a:buSzPts val="1400"/>
              <a:buFont typeface="Manjari"/>
              <a:buNone/>
              <a:defRPr sz="1400" b="0" i="0" u="none" strike="noStrike" cap="none">
                <a:solidFill>
                  <a:schemeClr val="accent2"/>
                </a:solidFill>
                <a:latin typeface="Manjari"/>
                <a:ea typeface="Manjari"/>
                <a:cs typeface="Manjari"/>
                <a:sym typeface="Manjari"/>
              </a:defRPr>
            </a:lvl8pPr>
            <a:lvl9pPr marL="4114800" marR="0" lvl="8" indent="-317500" algn="ctr" rtl="0">
              <a:lnSpc>
                <a:spcPct val="100000"/>
              </a:lnSpc>
              <a:spcBef>
                <a:spcPts val="0"/>
              </a:spcBef>
              <a:spcAft>
                <a:spcPts val="0"/>
              </a:spcAft>
              <a:buClr>
                <a:schemeClr val="accent2"/>
              </a:buClr>
              <a:buSzPts val="1400"/>
              <a:buFont typeface="Manjari"/>
              <a:buNone/>
              <a:defRPr sz="1400" b="0" i="0" u="none" strike="noStrike" cap="none">
                <a:solidFill>
                  <a:schemeClr val="accent2"/>
                </a:solidFill>
                <a:latin typeface="Manjari"/>
                <a:ea typeface="Manjari"/>
                <a:cs typeface="Manjari"/>
                <a:sym typeface="Manjari"/>
              </a:defRPr>
            </a:lvl9pPr>
          </a:lstStyle>
          <a:p>
            <a:pPr marL="0" indent="0" algn="ctr"/>
            <a:endParaRPr lang="he-IL" sz="3200" dirty="0">
              <a:latin typeface="Assistant" pitchFamily="2" charset="-79"/>
              <a:cs typeface="Assistant" pitchFamily="2" charset="-79"/>
            </a:endParaRPr>
          </a:p>
        </p:txBody>
      </p:sp>
      <p:pic>
        <p:nvPicPr>
          <p:cNvPr id="27" name="תמונה 26" descr="תמונה שמכילה אומנות קליפיפם, גרפיקה, לוגו, גופן&#10;&#10;התיאור נוצר באופן אוטומטי">
            <a:extLst>
              <a:ext uri="{FF2B5EF4-FFF2-40B4-BE49-F238E27FC236}">
                <a16:creationId xmlns:a16="http://schemas.microsoft.com/office/drawing/2014/main" id="{6CCE3C54-012C-B080-58FA-05888D763B2A}"/>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0000" b="90000" l="10000" r="92063">
                        <a14:foregroundMark x1="91750" y1="31875" x2="91750" y2="31875"/>
                        <a14:foregroundMark x1="91750" y1="31750" x2="91750" y2="31750"/>
                        <a14:foregroundMark x1="85563" y1="64625" x2="85563" y2="64625"/>
                        <a14:foregroundMark x1="61750" y1="60000" x2="61750" y2="60000"/>
                        <a14:foregroundMark x1="91875" y1="51438" x2="91875" y2="51438"/>
                        <a14:foregroundMark x1="92063" y1="51750" x2="92063" y2="51750"/>
                      </a14:backgroundRemoval>
                    </a14:imgEffect>
                  </a14:imgLayer>
                </a14:imgProps>
              </a:ext>
              <a:ext uri="{28A0092B-C50C-407E-A947-70E740481C1C}">
                <a14:useLocalDpi xmlns:a14="http://schemas.microsoft.com/office/drawing/2010/main" val="0"/>
              </a:ext>
            </a:extLst>
          </a:blip>
          <a:srcRect l="50000"/>
          <a:stretch/>
        </p:blipFill>
        <p:spPr>
          <a:xfrm>
            <a:off x="16909475" y="7874862"/>
            <a:ext cx="1356754" cy="2713508"/>
          </a:xfrm>
          <a:prstGeom prst="rect">
            <a:avLst/>
          </a:prstGeom>
        </p:spPr>
      </p:pic>
      <p:sp>
        <p:nvSpPr>
          <p:cNvPr id="10" name="Google Shape;2015;p83">
            <a:extLst>
              <a:ext uri="{FF2B5EF4-FFF2-40B4-BE49-F238E27FC236}">
                <a16:creationId xmlns:a16="http://schemas.microsoft.com/office/drawing/2014/main" id="{7172472C-E96D-EF9D-C8CA-3B468F060B7A}"/>
              </a:ext>
            </a:extLst>
          </p:cNvPr>
          <p:cNvSpPr txBox="1">
            <a:spLocks/>
          </p:cNvSpPr>
          <p:nvPr/>
        </p:nvSpPr>
        <p:spPr>
          <a:xfrm>
            <a:off x="1094435" y="974354"/>
            <a:ext cx="15435000" cy="1083000"/>
          </a:xfrm>
          <a:prstGeom prst="rect">
            <a:avLst/>
          </a:prstGeom>
        </p:spPr>
        <p:txBody>
          <a:bodyPr spcFirstLastPara="1" vert="horz" wrap="square" lIns="182850" tIns="182850" rIns="182850" bIns="182850" rtlCol="0" anchor="b"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e-IL" sz="6600" dirty="0">
                <a:solidFill>
                  <a:srgbClr val="010A4F"/>
                </a:solidFill>
                <a:latin typeface="Assistant ExtraBold" pitchFamily="2" charset="-79"/>
                <a:cs typeface="Assistant ExtraBold" pitchFamily="2" charset="-79"/>
              </a:rPr>
              <a:t>ויקטור פרנקל</a:t>
            </a:r>
          </a:p>
        </p:txBody>
      </p:sp>
      <p:pic>
        <p:nvPicPr>
          <p:cNvPr id="1026" name="Picture 2" descr="פרנקל, 1965">
            <a:extLst>
              <a:ext uri="{FF2B5EF4-FFF2-40B4-BE49-F238E27FC236}">
                <a16:creationId xmlns:a16="http://schemas.microsoft.com/office/drawing/2014/main" id="{B5797F9F-3BAB-F207-B458-CED73B8076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51724" y="2552700"/>
            <a:ext cx="5067343" cy="5574077"/>
          </a:xfrm>
          <a:prstGeom prst="rect">
            <a:avLst/>
          </a:prstGeom>
          <a:noFill/>
          <a:extLst>
            <a:ext uri="{909E8E84-426E-40DD-AFC4-6F175D3DCCD1}">
              <a14:hiddenFill xmlns:a14="http://schemas.microsoft.com/office/drawing/2010/main">
                <a:solidFill>
                  <a:srgbClr val="FFFFFF"/>
                </a:solidFill>
              </a14:hiddenFill>
            </a:ext>
          </a:extLst>
        </p:spPr>
      </p:pic>
      <p:sp>
        <p:nvSpPr>
          <p:cNvPr id="7" name="תיבת טקסט 6">
            <a:extLst>
              <a:ext uri="{FF2B5EF4-FFF2-40B4-BE49-F238E27FC236}">
                <a16:creationId xmlns:a16="http://schemas.microsoft.com/office/drawing/2014/main" id="{CBDC88CA-8723-2B66-8548-BC5FE9F12B3C}"/>
              </a:ext>
            </a:extLst>
          </p:cNvPr>
          <p:cNvSpPr txBox="1"/>
          <p:nvPr/>
        </p:nvSpPr>
        <p:spPr>
          <a:xfrm>
            <a:off x="7467149" y="2408297"/>
            <a:ext cx="9062286" cy="5632311"/>
          </a:xfrm>
          <a:prstGeom prst="rect">
            <a:avLst/>
          </a:prstGeom>
          <a:noFill/>
        </p:spPr>
        <p:txBody>
          <a:bodyPr wrap="square">
            <a:spAutoFit/>
          </a:bodyPr>
          <a:lstStyle/>
          <a:p>
            <a:pPr marL="571500" indent="-571500" algn="r" rtl="1">
              <a:buFont typeface="Arial" panose="020B0604020202020204" pitchFamily="34" charset="0"/>
              <a:buChar char="•"/>
            </a:pPr>
            <a:r>
              <a:rPr lang="he-IL" sz="4000" dirty="0">
                <a:solidFill>
                  <a:srgbClr val="010A4F"/>
                </a:solidFill>
                <a:effectLst/>
                <a:latin typeface="Assistant" pitchFamily="2" charset="-79"/>
                <a:ea typeface="Calibri" panose="020F0502020204030204" pitchFamily="34" charset="0"/>
                <a:cs typeface="Assistant" pitchFamily="2" charset="-79"/>
              </a:rPr>
              <a:t>רופא, פסיכיאטר ונוירולוג יהודי- אוסטרי</a:t>
            </a:r>
          </a:p>
          <a:p>
            <a:pPr marL="571500" indent="-571500" algn="r" rtl="1">
              <a:buFont typeface="Arial" panose="020B0604020202020204" pitchFamily="34" charset="0"/>
              <a:buChar char="•"/>
            </a:pPr>
            <a:r>
              <a:rPr lang="he-IL" sz="4000" b="0" i="0" dirty="0">
                <a:solidFill>
                  <a:srgbClr val="010A4F"/>
                </a:solidFill>
                <a:effectLst/>
                <a:highlight>
                  <a:srgbClr val="FFFFFF"/>
                </a:highlight>
                <a:latin typeface="Assistant" pitchFamily="2" charset="-79"/>
                <a:cs typeface="Assistant" pitchFamily="2" charset="-79"/>
              </a:rPr>
              <a:t>מייסד ה</a:t>
            </a:r>
            <a:r>
              <a:rPr lang="he-IL" sz="4000" b="0" i="0" u="none" strike="noStrike" dirty="0">
                <a:solidFill>
                  <a:srgbClr val="010A4F"/>
                </a:solidFill>
                <a:effectLst/>
                <a:highlight>
                  <a:srgbClr val="FFFFFF"/>
                </a:highlight>
                <a:latin typeface="Assistant" pitchFamily="2" charset="-79"/>
                <a:cs typeface="Assistant" pitchFamily="2" charset="-79"/>
              </a:rPr>
              <a:t>לוגותרפיה</a:t>
            </a:r>
            <a:r>
              <a:rPr lang="he-IL" sz="4000" b="0" i="0" dirty="0">
                <a:solidFill>
                  <a:srgbClr val="010A4F"/>
                </a:solidFill>
                <a:effectLst/>
                <a:highlight>
                  <a:srgbClr val="FFFFFF"/>
                </a:highlight>
                <a:latin typeface="Assistant" pitchFamily="2" charset="-79"/>
                <a:cs typeface="Assistant" pitchFamily="2" charset="-79"/>
              </a:rPr>
              <a:t> ו</a:t>
            </a:r>
            <a:r>
              <a:rPr lang="he-IL" sz="4000" b="0" i="0" u="none" strike="noStrike" dirty="0">
                <a:solidFill>
                  <a:srgbClr val="010A4F"/>
                </a:solidFill>
                <a:effectLst/>
                <a:highlight>
                  <a:srgbClr val="FFFFFF"/>
                </a:highlight>
                <a:latin typeface="Assistant" pitchFamily="2" charset="-79"/>
                <a:cs typeface="Assistant" pitchFamily="2" charset="-79"/>
              </a:rPr>
              <a:t>שיטת הניתוח</a:t>
            </a:r>
            <a:r>
              <a:rPr lang="he-IL" sz="4000" b="0" i="0" dirty="0">
                <a:solidFill>
                  <a:srgbClr val="010A4F"/>
                </a:solidFill>
                <a:effectLst/>
                <a:highlight>
                  <a:srgbClr val="FFFFFF"/>
                </a:highlight>
                <a:latin typeface="Assistant" pitchFamily="2" charset="-79"/>
                <a:cs typeface="Assistant" pitchFamily="2" charset="-79"/>
              </a:rPr>
              <a:t> ה</a:t>
            </a:r>
            <a:r>
              <a:rPr lang="he-IL" sz="4000" b="0" i="0" u="none" strike="noStrike" dirty="0">
                <a:solidFill>
                  <a:srgbClr val="010A4F"/>
                </a:solidFill>
                <a:effectLst/>
                <a:highlight>
                  <a:srgbClr val="FFFFFF"/>
                </a:highlight>
                <a:latin typeface="Assistant" pitchFamily="2" charset="-79"/>
                <a:cs typeface="Assistant" pitchFamily="2" charset="-79"/>
              </a:rPr>
              <a:t>אקזיסטנציאליסטי</a:t>
            </a:r>
            <a:r>
              <a:rPr lang="he-IL" sz="4000" b="0" i="0" dirty="0">
                <a:solidFill>
                  <a:srgbClr val="010A4F"/>
                </a:solidFill>
                <a:effectLst/>
                <a:highlight>
                  <a:srgbClr val="FFFFFF"/>
                </a:highlight>
                <a:latin typeface="Assistant" pitchFamily="2" charset="-79"/>
                <a:cs typeface="Assistant" pitchFamily="2" charset="-79"/>
              </a:rPr>
              <a:t>, הנחשבת לאסכולה הווינאית השלישית ב</a:t>
            </a:r>
            <a:r>
              <a:rPr lang="he-IL" sz="4000" b="0" i="0" u="none" strike="noStrike" dirty="0">
                <a:solidFill>
                  <a:srgbClr val="010A4F"/>
                </a:solidFill>
                <a:effectLst/>
                <a:highlight>
                  <a:srgbClr val="FFFFFF"/>
                </a:highlight>
                <a:latin typeface="Assistant" pitchFamily="2" charset="-79"/>
                <a:cs typeface="Assistant" pitchFamily="2" charset="-79"/>
              </a:rPr>
              <a:t>פסיכותרפיה</a:t>
            </a:r>
            <a:r>
              <a:rPr lang="he-IL" sz="4000" b="0" i="0" dirty="0">
                <a:solidFill>
                  <a:srgbClr val="010A4F"/>
                </a:solidFill>
                <a:effectLst/>
                <a:highlight>
                  <a:srgbClr val="FFFFFF"/>
                </a:highlight>
                <a:latin typeface="Assistant" pitchFamily="2" charset="-79"/>
                <a:cs typeface="Assistant" pitchFamily="2" charset="-79"/>
              </a:rPr>
              <a:t>.</a:t>
            </a:r>
          </a:p>
          <a:p>
            <a:pPr marL="571500" indent="-571500" algn="r" rtl="1">
              <a:buFont typeface="Arial" panose="020B0604020202020204" pitchFamily="34" charset="0"/>
              <a:buChar char="•"/>
            </a:pPr>
            <a:r>
              <a:rPr lang="he-IL" sz="4000" kern="100" dirty="0">
                <a:solidFill>
                  <a:srgbClr val="010A4F"/>
                </a:solidFill>
                <a:highlight>
                  <a:srgbClr val="FFFFFF"/>
                </a:highlight>
                <a:latin typeface="Assistant" pitchFamily="2" charset="-79"/>
                <a:ea typeface="Calibri" panose="020F0502020204030204" pitchFamily="34" charset="0"/>
                <a:cs typeface="Assistant" pitchFamily="2" charset="-79"/>
              </a:rPr>
              <a:t>שורד שואה</a:t>
            </a:r>
          </a:p>
          <a:p>
            <a:pPr marL="571500" indent="-571500" algn="r" rtl="1">
              <a:buFont typeface="Arial" panose="020B0604020202020204" pitchFamily="34" charset="0"/>
              <a:buChar char="•"/>
            </a:pPr>
            <a:r>
              <a:rPr lang="he-IL" sz="4000" b="0" i="0" dirty="0">
                <a:solidFill>
                  <a:srgbClr val="010A4F"/>
                </a:solidFill>
                <a:effectLst/>
                <a:highlight>
                  <a:srgbClr val="FFFFFF"/>
                </a:highlight>
                <a:latin typeface="Assistant" pitchFamily="2" charset="-79"/>
                <a:cs typeface="Assistant" pitchFamily="2" charset="-79"/>
              </a:rPr>
              <a:t>בספרו: "</a:t>
            </a:r>
            <a:r>
              <a:rPr lang="he-IL" sz="4000" b="0" i="0" u="none" strike="noStrike" dirty="0">
                <a:solidFill>
                  <a:srgbClr val="010A4F"/>
                </a:solidFill>
                <a:effectLst/>
                <a:highlight>
                  <a:srgbClr val="FFFFFF"/>
                </a:highlight>
                <a:latin typeface="Assistant" pitchFamily="2" charset="-79"/>
                <a:cs typeface="Assistant" pitchFamily="2" charset="-79"/>
              </a:rPr>
              <a:t>האדם מחפש משמעות</a:t>
            </a:r>
            <a:r>
              <a:rPr lang="he-IL" sz="4000" b="0" i="0" dirty="0">
                <a:solidFill>
                  <a:srgbClr val="010A4F"/>
                </a:solidFill>
                <a:effectLst/>
                <a:highlight>
                  <a:srgbClr val="FFFFFF"/>
                </a:highlight>
                <a:latin typeface="Assistant" pitchFamily="2" charset="-79"/>
                <a:cs typeface="Assistant" pitchFamily="2" charset="-79"/>
              </a:rPr>
              <a:t>" תיעד </a:t>
            </a:r>
            <a:r>
              <a:rPr lang="he-IL" sz="4000" b="0" i="0" dirty="0" err="1">
                <a:solidFill>
                  <a:srgbClr val="010A4F"/>
                </a:solidFill>
                <a:effectLst/>
                <a:highlight>
                  <a:srgbClr val="FFFFFF"/>
                </a:highlight>
                <a:latin typeface="Assistant" pitchFamily="2" charset="-79"/>
                <a:cs typeface="Assistant" pitchFamily="2" charset="-79"/>
              </a:rPr>
              <a:t>פראנקל</a:t>
            </a:r>
            <a:r>
              <a:rPr lang="he-IL" sz="4000" b="0" i="0" dirty="0">
                <a:solidFill>
                  <a:srgbClr val="010A4F"/>
                </a:solidFill>
                <a:effectLst/>
                <a:highlight>
                  <a:srgbClr val="FFFFFF"/>
                </a:highlight>
                <a:latin typeface="Assistant" pitchFamily="2" charset="-79"/>
                <a:cs typeface="Assistant" pitchFamily="2" charset="-79"/>
              </a:rPr>
              <a:t> את חוויותיו כאסיר </a:t>
            </a:r>
            <a:r>
              <a:rPr lang="he-IL" sz="4000" b="0" i="0" dirty="0" err="1">
                <a:solidFill>
                  <a:srgbClr val="010A4F"/>
                </a:solidFill>
                <a:effectLst/>
                <a:highlight>
                  <a:srgbClr val="FFFFFF"/>
                </a:highlight>
                <a:latin typeface="Assistant" pitchFamily="2" charset="-79"/>
                <a:cs typeface="Assistant" pitchFamily="2" charset="-79"/>
              </a:rPr>
              <a:t>באוושויץ</a:t>
            </a:r>
            <a:r>
              <a:rPr lang="he-IL" sz="4000" b="0" i="0" dirty="0">
                <a:solidFill>
                  <a:srgbClr val="010A4F"/>
                </a:solidFill>
                <a:effectLst/>
                <a:highlight>
                  <a:srgbClr val="FFFFFF"/>
                </a:highlight>
                <a:latin typeface="Assistant" pitchFamily="2" charset="-79"/>
                <a:cs typeface="Assistant" pitchFamily="2" charset="-79"/>
              </a:rPr>
              <a:t>, ותיאר את גישתו הפסיכותרפית למציאת </a:t>
            </a:r>
            <a:r>
              <a:rPr lang="he-IL" sz="4000" b="0" i="0" u="none" strike="noStrike" dirty="0">
                <a:solidFill>
                  <a:srgbClr val="010A4F"/>
                </a:solidFill>
                <a:effectLst/>
                <a:highlight>
                  <a:srgbClr val="FFFFFF"/>
                </a:highlight>
                <a:latin typeface="Assistant" pitchFamily="2" charset="-79"/>
                <a:cs typeface="Assistant" pitchFamily="2" charset="-79"/>
              </a:rPr>
              <a:t>משמעות החיים</a:t>
            </a:r>
            <a:r>
              <a:rPr lang="he-IL" sz="4000" b="0" i="0" dirty="0">
                <a:solidFill>
                  <a:srgbClr val="010A4F"/>
                </a:solidFill>
                <a:effectLst/>
                <a:highlight>
                  <a:srgbClr val="FFFFFF"/>
                </a:highlight>
                <a:latin typeface="Assistant" pitchFamily="2" charset="-79"/>
                <a:cs typeface="Assistant" pitchFamily="2" charset="-79"/>
              </a:rPr>
              <a:t>.</a:t>
            </a:r>
            <a:endParaRPr lang="en-US" sz="4000" kern="100" dirty="0">
              <a:solidFill>
                <a:srgbClr val="010A4F"/>
              </a:solidFill>
              <a:effectLst/>
              <a:latin typeface="Assistant" pitchFamily="2" charset="-79"/>
              <a:ea typeface="Calibri" panose="020F0502020204030204" pitchFamily="34" charset="0"/>
              <a:cs typeface="Assistant" pitchFamily="2" charset="-79"/>
            </a:endParaRPr>
          </a:p>
        </p:txBody>
      </p:sp>
    </p:spTree>
    <p:extLst>
      <p:ext uri="{BB962C8B-B14F-4D97-AF65-F5344CB8AC3E}">
        <p14:creationId xmlns:p14="http://schemas.microsoft.com/office/powerpoint/2010/main" val="1606271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014723" y="-747118"/>
            <a:ext cx="8086847" cy="11034118"/>
          </a:xfrm>
          <a:custGeom>
            <a:avLst/>
            <a:gdLst/>
            <a:ahLst/>
            <a:cxnLst/>
            <a:rect l="l" t="t" r="r" b="b"/>
            <a:pathLst>
              <a:path w="8086847" h="11034118">
                <a:moveTo>
                  <a:pt x="0" y="0"/>
                </a:moveTo>
                <a:lnTo>
                  <a:pt x="8086846" y="0"/>
                </a:lnTo>
                <a:lnTo>
                  <a:pt x="8086846" y="11034118"/>
                </a:lnTo>
                <a:lnTo>
                  <a:pt x="0" y="110341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he-IL"/>
          </a:p>
        </p:txBody>
      </p:sp>
      <p:sp>
        <p:nvSpPr>
          <p:cNvPr id="3" name="Freeform 3"/>
          <p:cNvSpPr/>
          <p:nvPr/>
        </p:nvSpPr>
        <p:spPr>
          <a:xfrm rot="10496074">
            <a:off x="13751878" y="-781519"/>
            <a:ext cx="9758044" cy="13314387"/>
          </a:xfrm>
          <a:custGeom>
            <a:avLst/>
            <a:gdLst/>
            <a:ahLst/>
            <a:cxnLst/>
            <a:rect l="l" t="t" r="r" b="b"/>
            <a:pathLst>
              <a:path w="9758044" h="13314387">
                <a:moveTo>
                  <a:pt x="0" y="0"/>
                </a:moveTo>
                <a:lnTo>
                  <a:pt x="9758044" y="0"/>
                </a:lnTo>
                <a:lnTo>
                  <a:pt x="9758044" y="13314387"/>
                </a:lnTo>
                <a:lnTo>
                  <a:pt x="0" y="133143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he-IL"/>
          </a:p>
        </p:txBody>
      </p:sp>
      <p:grpSp>
        <p:nvGrpSpPr>
          <p:cNvPr id="4" name="Group 4"/>
          <p:cNvGrpSpPr/>
          <p:nvPr/>
        </p:nvGrpSpPr>
        <p:grpSpPr>
          <a:xfrm>
            <a:off x="1305879" y="769728"/>
            <a:ext cx="15750091" cy="8488572"/>
            <a:chOff x="0" y="0"/>
            <a:chExt cx="2680843" cy="1444851"/>
          </a:xfrm>
        </p:grpSpPr>
        <p:sp>
          <p:nvSpPr>
            <p:cNvPr id="5" name="Freeform 5"/>
            <p:cNvSpPr/>
            <p:nvPr/>
          </p:nvSpPr>
          <p:spPr>
            <a:xfrm>
              <a:off x="0" y="0"/>
              <a:ext cx="2680843" cy="1444851"/>
            </a:xfrm>
            <a:custGeom>
              <a:avLst/>
              <a:gdLst/>
              <a:ahLst/>
              <a:cxnLst/>
              <a:rect l="l" t="t" r="r" b="b"/>
              <a:pathLst>
                <a:path w="2680843" h="1444851">
                  <a:moveTo>
                    <a:pt x="0" y="0"/>
                  </a:moveTo>
                  <a:lnTo>
                    <a:pt x="2680843" y="0"/>
                  </a:lnTo>
                  <a:lnTo>
                    <a:pt x="2680843" y="1444851"/>
                  </a:lnTo>
                  <a:lnTo>
                    <a:pt x="0" y="1444851"/>
                  </a:lnTo>
                  <a:close/>
                </a:path>
              </a:pathLst>
            </a:custGeom>
            <a:solidFill>
              <a:srgbClr val="FFFFFF"/>
            </a:solidFill>
          </p:spPr>
          <p:txBody>
            <a:bodyPr/>
            <a:lstStyle/>
            <a:p>
              <a:endParaRPr lang="he-IL"/>
            </a:p>
          </p:txBody>
        </p:sp>
      </p:grpSp>
      <p:sp>
        <p:nvSpPr>
          <p:cNvPr id="6" name="AutoShape 6"/>
          <p:cNvSpPr/>
          <p:nvPr/>
        </p:nvSpPr>
        <p:spPr>
          <a:xfrm rot="-5400000">
            <a:off x="6253086" y="5365697"/>
            <a:ext cx="6292009" cy="0"/>
          </a:xfrm>
          <a:prstGeom prst="line">
            <a:avLst/>
          </a:prstGeom>
          <a:ln w="38100" cap="flat">
            <a:solidFill>
              <a:srgbClr val="010A4F"/>
            </a:solidFill>
            <a:prstDash val="solid"/>
            <a:headEnd type="none" w="sm" len="sm"/>
            <a:tailEnd type="none" w="sm" len="sm"/>
          </a:ln>
        </p:spPr>
        <p:txBody>
          <a:bodyPr/>
          <a:lstStyle/>
          <a:p>
            <a:endParaRPr lang="he-IL"/>
          </a:p>
        </p:txBody>
      </p:sp>
      <p:sp>
        <p:nvSpPr>
          <p:cNvPr id="7" name="Freeform 7"/>
          <p:cNvSpPr/>
          <p:nvPr/>
        </p:nvSpPr>
        <p:spPr>
          <a:xfrm rot="-10800000">
            <a:off x="10311853" y="2489724"/>
            <a:ext cx="6215843" cy="1149751"/>
          </a:xfrm>
          <a:custGeom>
            <a:avLst/>
            <a:gdLst/>
            <a:ahLst/>
            <a:cxnLst/>
            <a:rect l="l" t="t" r="r" b="b"/>
            <a:pathLst>
              <a:path w="6215843" h="1149751">
                <a:moveTo>
                  <a:pt x="0" y="0"/>
                </a:moveTo>
                <a:lnTo>
                  <a:pt x="6215843" y="0"/>
                </a:lnTo>
                <a:lnTo>
                  <a:pt x="6215843" y="1149752"/>
                </a:lnTo>
                <a:lnTo>
                  <a:pt x="0" y="114975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he-IL"/>
          </a:p>
        </p:txBody>
      </p:sp>
      <p:sp>
        <p:nvSpPr>
          <p:cNvPr id="8" name="Freeform 8"/>
          <p:cNvSpPr/>
          <p:nvPr/>
        </p:nvSpPr>
        <p:spPr>
          <a:xfrm rot="-10800000">
            <a:off x="10311853" y="5772724"/>
            <a:ext cx="6215843" cy="1149751"/>
          </a:xfrm>
          <a:custGeom>
            <a:avLst/>
            <a:gdLst/>
            <a:ahLst/>
            <a:cxnLst/>
            <a:rect l="l" t="t" r="r" b="b"/>
            <a:pathLst>
              <a:path w="6215843" h="1149751">
                <a:moveTo>
                  <a:pt x="0" y="0"/>
                </a:moveTo>
                <a:lnTo>
                  <a:pt x="6215843" y="0"/>
                </a:lnTo>
                <a:lnTo>
                  <a:pt x="6215843" y="1149752"/>
                </a:lnTo>
                <a:lnTo>
                  <a:pt x="0" y="114975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he-IL"/>
          </a:p>
        </p:txBody>
      </p:sp>
      <p:sp>
        <p:nvSpPr>
          <p:cNvPr id="10" name="תיבת טקסט 9">
            <a:extLst>
              <a:ext uri="{FF2B5EF4-FFF2-40B4-BE49-F238E27FC236}">
                <a16:creationId xmlns:a16="http://schemas.microsoft.com/office/drawing/2014/main" id="{75D61F4F-28FA-F30F-CC93-128FF0857AD3}"/>
              </a:ext>
            </a:extLst>
          </p:cNvPr>
          <p:cNvSpPr txBox="1"/>
          <p:nvPr/>
        </p:nvSpPr>
        <p:spPr>
          <a:xfrm>
            <a:off x="1903266" y="2635121"/>
            <a:ext cx="6680199" cy="6001643"/>
          </a:xfrm>
          <a:prstGeom prst="rect">
            <a:avLst/>
          </a:prstGeom>
          <a:noFill/>
        </p:spPr>
        <p:txBody>
          <a:bodyPr wrap="square">
            <a:spAutoFit/>
          </a:bodyPr>
          <a:lstStyle/>
          <a:p>
            <a:pPr algn="r" rtl="1"/>
            <a:r>
              <a:rPr lang="he-IL" sz="4800" dirty="0">
                <a:effectLst/>
                <a:latin typeface="Assistant" pitchFamily="2" charset="-79"/>
                <a:ea typeface="Calibri" panose="020F0502020204030204" pitchFamily="34" charset="0"/>
                <a:cs typeface="Assistant" pitchFamily="2" charset="-79"/>
              </a:rPr>
              <a:t>הגישה הריבונית טוענת כי לאדם אחריות על מעשי, והבחירה כיצד לנווט את חייו הינה שלו. </a:t>
            </a:r>
          </a:p>
          <a:p>
            <a:pPr algn="r" rtl="1"/>
            <a:r>
              <a:rPr lang="he-IL" sz="4800" dirty="0">
                <a:effectLst/>
                <a:latin typeface="Assistant" pitchFamily="2" charset="-79"/>
                <a:ea typeface="Calibri" panose="020F0502020204030204" pitchFamily="34" charset="0"/>
                <a:cs typeface="Assistant" pitchFamily="2" charset="-79"/>
              </a:rPr>
              <a:t>על פי גישה זו, האדם אינו רק תוצר של גנטיקה ונסיבות חיים, אלא גם הנווט של חייו ואף מייצר חלק מהנסיבות.</a:t>
            </a:r>
            <a:endParaRPr lang="en-US" sz="8800" kern="100" dirty="0">
              <a:effectLst/>
              <a:latin typeface="Assistant" pitchFamily="2" charset="-79"/>
              <a:ea typeface="Calibri" panose="020F0502020204030204" pitchFamily="34" charset="0"/>
              <a:cs typeface="Assistant" pitchFamily="2" charset="-79"/>
            </a:endParaRPr>
          </a:p>
        </p:txBody>
      </p:sp>
      <p:sp>
        <p:nvSpPr>
          <p:cNvPr id="11" name="תיבת טקסט 10">
            <a:extLst>
              <a:ext uri="{FF2B5EF4-FFF2-40B4-BE49-F238E27FC236}">
                <a16:creationId xmlns:a16="http://schemas.microsoft.com/office/drawing/2014/main" id="{DADA4383-787E-C23A-CAC5-5B6BF98F5C43}"/>
              </a:ext>
            </a:extLst>
          </p:cNvPr>
          <p:cNvSpPr txBox="1"/>
          <p:nvPr/>
        </p:nvSpPr>
        <p:spPr>
          <a:xfrm>
            <a:off x="8062552" y="3436900"/>
            <a:ext cx="9952264" cy="2308324"/>
          </a:xfrm>
          <a:prstGeom prst="rect">
            <a:avLst/>
          </a:prstGeom>
          <a:noFill/>
        </p:spPr>
        <p:txBody>
          <a:bodyPr wrap="square">
            <a:spAutoFit/>
          </a:bodyPr>
          <a:lstStyle/>
          <a:p>
            <a:pPr algn="ctr"/>
            <a:r>
              <a:rPr lang="he-IL" sz="7200" dirty="0">
                <a:ln w="0"/>
                <a:solidFill>
                  <a:srgbClr val="010A4F"/>
                </a:solidFill>
                <a:effectLst>
                  <a:outerShdw blurRad="38100" dist="19050" dir="2700000" algn="tl" rotWithShape="0">
                    <a:schemeClr val="dk1">
                      <a:alpha val="40000"/>
                    </a:schemeClr>
                  </a:outerShdw>
                </a:effectLst>
                <a:latin typeface="Assistant ExtraBold" pitchFamily="2" charset="-79"/>
                <a:cs typeface="Assistant ExtraBold" pitchFamily="2" charset="-79"/>
              </a:rPr>
              <a:t>זהות </a:t>
            </a:r>
          </a:p>
          <a:p>
            <a:pPr algn="ctr"/>
            <a:r>
              <a:rPr lang="he-IL" sz="7200" dirty="0">
                <a:ln w="0"/>
                <a:solidFill>
                  <a:srgbClr val="010A4F"/>
                </a:solidFill>
                <a:effectLst>
                  <a:outerShdw blurRad="38100" dist="19050" dir="2700000" algn="tl" rotWithShape="0">
                    <a:schemeClr val="dk1">
                      <a:alpha val="40000"/>
                    </a:schemeClr>
                  </a:outerShdw>
                </a:effectLst>
                <a:latin typeface="Assistant ExtraBold" pitchFamily="2" charset="-79"/>
                <a:cs typeface="Assistant ExtraBold" pitchFamily="2" charset="-79"/>
              </a:rPr>
              <a:t>ריבונית</a:t>
            </a:r>
          </a:p>
        </p:txBody>
      </p:sp>
      <p:pic>
        <p:nvPicPr>
          <p:cNvPr id="13" name="תמונה 12" descr="תמונה שמכילה אומנות קליפיפם, גרפיקה, לוגו, גופן&#10;&#10;התיאור נוצר באופן אוטומטי">
            <a:extLst>
              <a:ext uri="{FF2B5EF4-FFF2-40B4-BE49-F238E27FC236}">
                <a16:creationId xmlns:a16="http://schemas.microsoft.com/office/drawing/2014/main" id="{D865CBC2-F5AD-CAD2-E3CD-CF794B81DD08}"/>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2063">
                        <a14:foregroundMark x1="91750" y1="31875" x2="91750" y2="31875"/>
                        <a14:foregroundMark x1="91750" y1="31750" x2="91750" y2="31750"/>
                        <a14:foregroundMark x1="85563" y1="64625" x2="85563" y2="64625"/>
                        <a14:foregroundMark x1="61750" y1="60000" x2="61750" y2="60000"/>
                        <a14:foregroundMark x1="91875" y1="51438" x2="91875" y2="51438"/>
                        <a14:foregroundMark x1="92063" y1="51750" x2="92063" y2="51750"/>
                      </a14:backgroundRemoval>
                    </a14:imgEffect>
                  </a14:imgLayer>
                </a14:imgProps>
              </a:ext>
              <a:ext uri="{28A0092B-C50C-407E-A947-70E740481C1C}">
                <a14:useLocalDpi xmlns:a14="http://schemas.microsoft.com/office/drawing/2010/main" val="0"/>
              </a:ext>
            </a:extLst>
          </a:blip>
          <a:srcRect l="50000"/>
          <a:stretch/>
        </p:blipFill>
        <p:spPr>
          <a:xfrm>
            <a:off x="16909475" y="7874862"/>
            <a:ext cx="1356754" cy="2713508"/>
          </a:xfrm>
          <a:prstGeom prst="rect">
            <a:avLst/>
          </a:prstGeom>
        </p:spPr>
      </p:pic>
    </p:spTree>
    <p:extLst>
      <p:ext uri="{BB962C8B-B14F-4D97-AF65-F5344CB8AC3E}">
        <p14:creationId xmlns:p14="http://schemas.microsoft.com/office/powerpoint/2010/main" val="2417128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014723" y="-747118"/>
            <a:ext cx="8086847" cy="11034118"/>
          </a:xfrm>
          <a:custGeom>
            <a:avLst/>
            <a:gdLst/>
            <a:ahLst/>
            <a:cxnLst/>
            <a:rect l="l" t="t" r="r" b="b"/>
            <a:pathLst>
              <a:path w="8086847" h="11034118">
                <a:moveTo>
                  <a:pt x="0" y="0"/>
                </a:moveTo>
                <a:lnTo>
                  <a:pt x="8086846" y="0"/>
                </a:lnTo>
                <a:lnTo>
                  <a:pt x="8086846" y="11034118"/>
                </a:lnTo>
                <a:lnTo>
                  <a:pt x="0" y="110341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he-IL"/>
          </a:p>
        </p:txBody>
      </p:sp>
      <p:sp>
        <p:nvSpPr>
          <p:cNvPr id="3" name="Freeform 3"/>
          <p:cNvSpPr/>
          <p:nvPr/>
        </p:nvSpPr>
        <p:spPr>
          <a:xfrm rot="10496074">
            <a:off x="13751878" y="-781519"/>
            <a:ext cx="9758044" cy="13314387"/>
          </a:xfrm>
          <a:custGeom>
            <a:avLst/>
            <a:gdLst/>
            <a:ahLst/>
            <a:cxnLst/>
            <a:rect l="l" t="t" r="r" b="b"/>
            <a:pathLst>
              <a:path w="9758044" h="13314387">
                <a:moveTo>
                  <a:pt x="0" y="0"/>
                </a:moveTo>
                <a:lnTo>
                  <a:pt x="9758044" y="0"/>
                </a:lnTo>
                <a:lnTo>
                  <a:pt x="9758044" y="13314387"/>
                </a:lnTo>
                <a:lnTo>
                  <a:pt x="0" y="133143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he-IL"/>
          </a:p>
        </p:txBody>
      </p:sp>
      <p:grpSp>
        <p:nvGrpSpPr>
          <p:cNvPr id="4" name="Group 4"/>
          <p:cNvGrpSpPr/>
          <p:nvPr/>
        </p:nvGrpSpPr>
        <p:grpSpPr>
          <a:xfrm>
            <a:off x="1305879" y="769728"/>
            <a:ext cx="15750091" cy="8488572"/>
            <a:chOff x="0" y="0"/>
            <a:chExt cx="2680843" cy="1444851"/>
          </a:xfrm>
        </p:grpSpPr>
        <p:sp>
          <p:nvSpPr>
            <p:cNvPr id="5" name="Freeform 5"/>
            <p:cNvSpPr/>
            <p:nvPr/>
          </p:nvSpPr>
          <p:spPr>
            <a:xfrm>
              <a:off x="0" y="0"/>
              <a:ext cx="2680843" cy="1444851"/>
            </a:xfrm>
            <a:custGeom>
              <a:avLst/>
              <a:gdLst/>
              <a:ahLst/>
              <a:cxnLst/>
              <a:rect l="l" t="t" r="r" b="b"/>
              <a:pathLst>
                <a:path w="2680843" h="1444851">
                  <a:moveTo>
                    <a:pt x="0" y="0"/>
                  </a:moveTo>
                  <a:lnTo>
                    <a:pt x="2680843" y="0"/>
                  </a:lnTo>
                  <a:lnTo>
                    <a:pt x="2680843" y="1444851"/>
                  </a:lnTo>
                  <a:lnTo>
                    <a:pt x="0" y="1444851"/>
                  </a:lnTo>
                  <a:close/>
                </a:path>
              </a:pathLst>
            </a:custGeom>
            <a:solidFill>
              <a:srgbClr val="FFFFFF"/>
            </a:solidFill>
          </p:spPr>
          <p:txBody>
            <a:bodyPr/>
            <a:lstStyle/>
            <a:p>
              <a:endParaRPr lang="he-IL"/>
            </a:p>
          </p:txBody>
        </p:sp>
      </p:grpSp>
      <p:sp>
        <p:nvSpPr>
          <p:cNvPr id="6" name="AutoShape 6"/>
          <p:cNvSpPr/>
          <p:nvPr/>
        </p:nvSpPr>
        <p:spPr>
          <a:xfrm rot="-5400000">
            <a:off x="6253086" y="5365697"/>
            <a:ext cx="6292009" cy="0"/>
          </a:xfrm>
          <a:prstGeom prst="line">
            <a:avLst/>
          </a:prstGeom>
          <a:ln w="38100" cap="flat">
            <a:solidFill>
              <a:srgbClr val="010A4F"/>
            </a:solidFill>
            <a:prstDash val="solid"/>
            <a:headEnd type="none" w="sm" len="sm"/>
            <a:tailEnd type="none" w="sm" len="sm"/>
          </a:ln>
        </p:spPr>
        <p:txBody>
          <a:bodyPr/>
          <a:lstStyle/>
          <a:p>
            <a:endParaRPr lang="he-IL"/>
          </a:p>
        </p:txBody>
      </p:sp>
      <p:sp>
        <p:nvSpPr>
          <p:cNvPr id="7" name="Freeform 7"/>
          <p:cNvSpPr/>
          <p:nvPr/>
        </p:nvSpPr>
        <p:spPr>
          <a:xfrm rot="-10800000">
            <a:off x="10311853" y="2489724"/>
            <a:ext cx="6215843" cy="1149751"/>
          </a:xfrm>
          <a:custGeom>
            <a:avLst/>
            <a:gdLst/>
            <a:ahLst/>
            <a:cxnLst/>
            <a:rect l="l" t="t" r="r" b="b"/>
            <a:pathLst>
              <a:path w="6215843" h="1149751">
                <a:moveTo>
                  <a:pt x="0" y="0"/>
                </a:moveTo>
                <a:lnTo>
                  <a:pt x="6215843" y="0"/>
                </a:lnTo>
                <a:lnTo>
                  <a:pt x="6215843" y="1149752"/>
                </a:lnTo>
                <a:lnTo>
                  <a:pt x="0" y="114975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he-IL"/>
          </a:p>
        </p:txBody>
      </p:sp>
      <p:sp>
        <p:nvSpPr>
          <p:cNvPr id="8" name="Freeform 8"/>
          <p:cNvSpPr/>
          <p:nvPr/>
        </p:nvSpPr>
        <p:spPr>
          <a:xfrm rot="-10800000">
            <a:off x="10311853" y="5772724"/>
            <a:ext cx="6215843" cy="1149751"/>
          </a:xfrm>
          <a:custGeom>
            <a:avLst/>
            <a:gdLst/>
            <a:ahLst/>
            <a:cxnLst/>
            <a:rect l="l" t="t" r="r" b="b"/>
            <a:pathLst>
              <a:path w="6215843" h="1149751">
                <a:moveTo>
                  <a:pt x="0" y="0"/>
                </a:moveTo>
                <a:lnTo>
                  <a:pt x="6215843" y="0"/>
                </a:lnTo>
                <a:lnTo>
                  <a:pt x="6215843" y="1149752"/>
                </a:lnTo>
                <a:lnTo>
                  <a:pt x="0" y="114975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he-IL"/>
          </a:p>
        </p:txBody>
      </p:sp>
      <p:sp>
        <p:nvSpPr>
          <p:cNvPr id="10" name="תיבת טקסט 9">
            <a:extLst>
              <a:ext uri="{FF2B5EF4-FFF2-40B4-BE49-F238E27FC236}">
                <a16:creationId xmlns:a16="http://schemas.microsoft.com/office/drawing/2014/main" id="{75D61F4F-28FA-F30F-CC93-128FF0857AD3}"/>
              </a:ext>
            </a:extLst>
          </p:cNvPr>
          <p:cNvSpPr txBox="1"/>
          <p:nvPr/>
        </p:nvSpPr>
        <p:spPr>
          <a:xfrm>
            <a:off x="1836794" y="1933988"/>
            <a:ext cx="6680199" cy="6863417"/>
          </a:xfrm>
          <a:prstGeom prst="rect">
            <a:avLst/>
          </a:prstGeom>
          <a:noFill/>
        </p:spPr>
        <p:txBody>
          <a:bodyPr wrap="square">
            <a:spAutoFit/>
          </a:bodyPr>
          <a:lstStyle/>
          <a:p>
            <a:pPr algn="r" rtl="1"/>
            <a:r>
              <a:rPr lang="he-IL" sz="4400" dirty="0">
                <a:effectLst/>
                <a:latin typeface="Assistant" pitchFamily="2" charset="-79"/>
                <a:ea typeface="Calibri" panose="020F0502020204030204" pitchFamily="34" charset="0"/>
                <a:cs typeface="Assistant" pitchFamily="2" charset="-79"/>
              </a:rPr>
              <a:t>הגישה מודעת לכך שקיימים מצבים של סבל, נסיבות מורכבות ומגבלות. אף על פי כן, היא מציעה לאדם לבחור להאמין ביכולתו להשפיע על חייו. לפיכך, </a:t>
            </a:r>
            <a:r>
              <a:rPr lang="he-IL" sz="4400" b="1" dirty="0">
                <a:effectLst/>
                <a:latin typeface="Assistant" pitchFamily="2" charset="-79"/>
                <a:ea typeface="Calibri" panose="020F0502020204030204" pitchFamily="34" charset="0"/>
                <a:cs typeface="Assistant" pitchFamily="2" charset="-79"/>
              </a:rPr>
              <a:t>גם אם אדם או קבוצה מסוימת הם קורבן, אין זה אומר שהם בהכרח "</a:t>
            </a:r>
            <a:r>
              <a:rPr lang="he-IL" sz="4400" b="1" dirty="0" err="1">
                <a:effectLst/>
                <a:latin typeface="Assistant" pitchFamily="2" charset="-79"/>
                <a:ea typeface="Calibri" panose="020F0502020204030204" pitchFamily="34" charset="0"/>
                <a:cs typeface="Assistant" pitchFamily="2" charset="-79"/>
              </a:rPr>
              <a:t>קורבניים</a:t>
            </a:r>
            <a:r>
              <a:rPr lang="he-IL" sz="4400" b="1" dirty="0">
                <a:effectLst/>
                <a:latin typeface="Assistant" pitchFamily="2" charset="-79"/>
                <a:ea typeface="Calibri" panose="020F0502020204030204" pitchFamily="34" charset="0"/>
                <a:cs typeface="Assistant" pitchFamily="2" charset="-79"/>
              </a:rPr>
              <a:t>", והקורבנות לא צריכה להגדיר אותם.</a:t>
            </a:r>
            <a:endParaRPr lang="en-US" sz="4400" b="1" kern="100" dirty="0">
              <a:effectLst/>
              <a:latin typeface="Assistant" pitchFamily="2" charset="-79"/>
              <a:ea typeface="Calibri" panose="020F0502020204030204" pitchFamily="34" charset="0"/>
              <a:cs typeface="Assistant" pitchFamily="2" charset="-79"/>
            </a:endParaRPr>
          </a:p>
        </p:txBody>
      </p:sp>
      <p:sp>
        <p:nvSpPr>
          <p:cNvPr id="11" name="תיבת טקסט 10">
            <a:extLst>
              <a:ext uri="{FF2B5EF4-FFF2-40B4-BE49-F238E27FC236}">
                <a16:creationId xmlns:a16="http://schemas.microsoft.com/office/drawing/2014/main" id="{DADA4383-787E-C23A-CAC5-5B6BF98F5C43}"/>
              </a:ext>
            </a:extLst>
          </p:cNvPr>
          <p:cNvSpPr txBox="1"/>
          <p:nvPr/>
        </p:nvSpPr>
        <p:spPr>
          <a:xfrm>
            <a:off x="8062552" y="3436900"/>
            <a:ext cx="9952264" cy="2308324"/>
          </a:xfrm>
          <a:prstGeom prst="rect">
            <a:avLst/>
          </a:prstGeom>
          <a:noFill/>
        </p:spPr>
        <p:txBody>
          <a:bodyPr wrap="square">
            <a:spAutoFit/>
          </a:bodyPr>
          <a:lstStyle/>
          <a:p>
            <a:pPr algn="ctr"/>
            <a:r>
              <a:rPr lang="he-IL" sz="7200" dirty="0">
                <a:ln w="0"/>
                <a:solidFill>
                  <a:srgbClr val="010A4F"/>
                </a:solidFill>
                <a:effectLst>
                  <a:outerShdw blurRad="38100" dist="19050" dir="2700000" algn="tl" rotWithShape="0">
                    <a:schemeClr val="dk1">
                      <a:alpha val="40000"/>
                    </a:schemeClr>
                  </a:outerShdw>
                </a:effectLst>
                <a:latin typeface="Assistant ExtraBold" pitchFamily="2" charset="-79"/>
                <a:cs typeface="Assistant ExtraBold" pitchFamily="2" charset="-79"/>
              </a:rPr>
              <a:t>זהות </a:t>
            </a:r>
          </a:p>
          <a:p>
            <a:pPr algn="ctr"/>
            <a:r>
              <a:rPr lang="he-IL" sz="7200" dirty="0">
                <a:ln w="0"/>
                <a:solidFill>
                  <a:srgbClr val="010A4F"/>
                </a:solidFill>
                <a:effectLst>
                  <a:outerShdw blurRad="38100" dist="19050" dir="2700000" algn="tl" rotWithShape="0">
                    <a:schemeClr val="dk1">
                      <a:alpha val="40000"/>
                    </a:schemeClr>
                  </a:outerShdw>
                </a:effectLst>
                <a:latin typeface="Assistant ExtraBold" pitchFamily="2" charset="-79"/>
                <a:cs typeface="Assistant ExtraBold" pitchFamily="2" charset="-79"/>
              </a:rPr>
              <a:t>ריבונית</a:t>
            </a:r>
          </a:p>
        </p:txBody>
      </p:sp>
      <p:pic>
        <p:nvPicPr>
          <p:cNvPr id="13" name="תמונה 12" descr="תמונה שמכילה אומנות קליפיפם, גרפיקה, לוגו, גופן&#10;&#10;התיאור נוצר באופן אוטומטי">
            <a:extLst>
              <a:ext uri="{FF2B5EF4-FFF2-40B4-BE49-F238E27FC236}">
                <a16:creationId xmlns:a16="http://schemas.microsoft.com/office/drawing/2014/main" id="{D865CBC2-F5AD-CAD2-E3CD-CF794B81DD08}"/>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2063">
                        <a14:foregroundMark x1="91750" y1="31875" x2="91750" y2="31875"/>
                        <a14:foregroundMark x1="91750" y1="31750" x2="91750" y2="31750"/>
                        <a14:foregroundMark x1="85563" y1="64625" x2="85563" y2="64625"/>
                        <a14:foregroundMark x1="61750" y1="60000" x2="61750" y2="60000"/>
                        <a14:foregroundMark x1="91875" y1="51438" x2="91875" y2="51438"/>
                        <a14:foregroundMark x1="92063" y1="51750" x2="92063" y2="51750"/>
                      </a14:backgroundRemoval>
                    </a14:imgEffect>
                  </a14:imgLayer>
                </a14:imgProps>
              </a:ext>
              <a:ext uri="{28A0092B-C50C-407E-A947-70E740481C1C}">
                <a14:useLocalDpi xmlns:a14="http://schemas.microsoft.com/office/drawing/2010/main" val="0"/>
              </a:ext>
            </a:extLst>
          </a:blip>
          <a:srcRect l="50000"/>
          <a:stretch/>
        </p:blipFill>
        <p:spPr>
          <a:xfrm>
            <a:off x="16909475" y="7874862"/>
            <a:ext cx="1356754" cy="2713508"/>
          </a:xfrm>
          <a:prstGeom prst="rect">
            <a:avLst/>
          </a:prstGeom>
        </p:spPr>
      </p:pic>
    </p:spTree>
    <p:extLst>
      <p:ext uri="{BB962C8B-B14F-4D97-AF65-F5344CB8AC3E}">
        <p14:creationId xmlns:p14="http://schemas.microsoft.com/office/powerpoint/2010/main" val="3347648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10A4F"/>
        </a:solidFill>
        <a:effectLst/>
      </p:bgPr>
    </p:bg>
    <p:spTree>
      <p:nvGrpSpPr>
        <p:cNvPr id="1" name=""/>
        <p:cNvGrpSpPr/>
        <p:nvPr/>
      </p:nvGrpSpPr>
      <p:grpSpPr>
        <a:xfrm>
          <a:off x="0" y="0"/>
          <a:ext cx="0" cy="0"/>
          <a:chOff x="0" y="0"/>
          <a:chExt cx="0" cy="0"/>
        </a:xfrm>
      </p:grpSpPr>
      <p:grpSp>
        <p:nvGrpSpPr>
          <p:cNvPr id="2" name="Group 2"/>
          <p:cNvGrpSpPr/>
          <p:nvPr/>
        </p:nvGrpSpPr>
        <p:grpSpPr>
          <a:xfrm>
            <a:off x="-1190942" y="-1295400"/>
            <a:ext cx="10334942" cy="12938707"/>
            <a:chOff x="0" y="0"/>
            <a:chExt cx="1828828" cy="2289579"/>
          </a:xfrm>
        </p:grpSpPr>
        <p:sp>
          <p:nvSpPr>
            <p:cNvPr id="3" name="Freeform 3"/>
            <p:cNvSpPr/>
            <p:nvPr/>
          </p:nvSpPr>
          <p:spPr>
            <a:xfrm>
              <a:off x="0" y="0"/>
              <a:ext cx="1828828" cy="2289579"/>
            </a:xfrm>
            <a:custGeom>
              <a:avLst/>
              <a:gdLst/>
              <a:ahLst/>
              <a:cxnLst/>
              <a:rect l="l" t="t" r="r" b="b"/>
              <a:pathLst>
                <a:path w="1828828" h="2289579">
                  <a:moveTo>
                    <a:pt x="0" y="0"/>
                  </a:moveTo>
                  <a:lnTo>
                    <a:pt x="1828828" y="0"/>
                  </a:lnTo>
                  <a:lnTo>
                    <a:pt x="1828828" y="2289579"/>
                  </a:lnTo>
                  <a:lnTo>
                    <a:pt x="0" y="2289579"/>
                  </a:lnTo>
                  <a:close/>
                </a:path>
              </a:pathLst>
            </a:custGeom>
            <a:solidFill>
              <a:srgbClr val="FFF1F1"/>
            </a:solidFill>
          </p:spPr>
          <p:txBody>
            <a:bodyPr/>
            <a:lstStyle/>
            <a:p>
              <a:endParaRPr lang="he-IL"/>
            </a:p>
          </p:txBody>
        </p:sp>
      </p:grpSp>
      <p:grpSp>
        <p:nvGrpSpPr>
          <p:cNvPr id="4" name="Group 4"/>
          <p:cNvGrpSpPr/>
          <p:nvPr/>
        </p:nvGrpSpPr>
        <p:grpSpPr>
          <a:xfrm>
            <a:off x="-47005" y="658536"/>
            <a:ext cx="17602200" cy="8969927"/>
            <a:chOff x="0" y="0"/>
            <a:chExt cx="1239160" cy="1444851"/>
          </a:xfrm>
        </p:grpSpPr>
        <p:sp>
          <p:nvSpPr>
            <p:cNvPr id="5" name="Freeform 5"/>
            <p:cNvSpPr/>
            <p:nvPr/>
          </p:nvSpPr>
          <p:spPr>
            <a:xfrm>
              <a:off x="0" y="0"/>
              <a:ext cx="1239160" cy="1444851"/>
            </a:xfrm>
            <a:custGeom>
              <a:avLst/>
              <a:gdLst/>
              <a:ahLst/>
              <a:cxnLst/>
              <a:rect l="l" t="t" r="r" b="b"/>
              <a:pathLst>
                <a:path w="1239160" h="1444851">
                  <a:moveTo>
                    <a:pt x="0" y="0"/>
                  </a:moveTo>
                  <a:lnTo>
                    <a:pt x="1239160" y="0"/>
                  </a:lnTo>
                  <a:lnTo>
                    <a:pt x="1239160" y="1444851"/>
                  </a:lnTo>
                  <a:lnTo>
                    <a:pt x="0" y="1444851"/>
                  </a:lnTo>
                  <a:close/>
                </a:path>
              </a:pathLst>
            </a:custGeom>
            <a:solidFill>
              <a:srgbClr val="FFFFFF"/>
            </a:solidFill>
          </p:spPr>
          <p:txBody>
            <a:bodyPr/>
            <a:lstStyle/>
            <a:p>
              <a:endParaRPr lang="he-IL"/>
            </a:p>
          </p:txBody>
        </p:sp>
      </p:grpSp>
      <p:sp>
        <p:nvSpPr>
          <p:cNvPr id="6" name="Freeform 6"/>
          <p:cNvSpPr/>
          <p:nvPr/>
        </p:nvSpPr>
        <p:spPr>
          <a:xfrm rot="-3042263">
            <a:off x="8842609" y="-3864250"/>
            <a:ext cx="7469107" cy="1381569"/>
          </a:xfrm>
          <a:custGeom>
            <a:avLst/>
            <a:gdLst/>
            <a:ahLst/>
            <a:cxnLst/>
            <a:rect l="l" t="t" r="r" b="b"/>
            <a:pathLst>
              <a:path w="7469107" h="1381569">
                <a:moveTo>
                  <a:pt x="0" y="0"/>
                </a:moveTo>
                <a:lnTo>
                  <a:pt x="7469107" y="0"/>
                </a:lnTo>
                <a:lnTo>
                  <a:pt x="7469107" y="1381569"/>
                </a:lnTo>
                <a:lnTo>
                  <a:pt x="0" y="1381569"/>
                </a:lnTo>
                <a:lnTo>
                  <a:pt x="0" y="0"/>
                </a:lnTo>
                <a:close/>
              </a:path>
            </a:pathLst>
          </a:custGeom>
          <a:blipFill>
            <a:blip r:embed="rId2">
              <a:alphaModFix amt="83000"/>
              <a:extLst>
                <a:ext uri="{96DAC541-7B7A-43D3-8B79-37D633B846F1}">
                  <asvg:svgBlip xmlns:asvg="http://schemas.microsoft.com/office/drawing/2016/SVG/main" r:embed="rId3"/>
                </a:ext>
              </a:extLst>
            </a:blip>
            <a:stretch>
              <a:fillRect/>
            </a:stretch>
          </a:blipFill>
        </p:spPr>
        <p:txBody>
          <a:bodyPr/>
          <a:lstStyle/>
          <a:p>
            <a:endParaRPr lang="he-IL"/>
          </a:p>
        </p:txBody>
      </p:sp>
      <p:sp>
        <p:nvSpPr>
          <p:cNvPr id="11" name="Freeform 11"/>
          <p:cNvSpPr/>
          <p:nvPr/>
        </p:nvSpPr>
        <p:spPr>
          <a:xfrm>
            <a:off x="-382166" y="-1295400"/>
            <a:ext cx="4017559" cy="3404882"/>
          </a:xfrm>
          <a:custGeom>
            <a:avLst/>
            <a:gdLst/>
            <a:ahLst/>
            <a:cxnLst/>
            <a:rect l="l" t="t" r="r" b="b"/>
            <a:pathLst>
              <a:path w="4017559" h="3404882">
                <a:moveTo>
                  <a:pt x="0" y="0"/>
                </a:moveTo>
                <a:lnTo>
                  <a:pt x="4017559" y="0"/>
                </a:lnTo>
                <a:lnTo>
                  <a:pt x="4017559" y="3404882"/>
                </a:lnTo>
                <a:lnTo>
                  <a:pt x="0" y="34048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he-IL"/>
          </a:p>
        </p:txBody>
      </p:sp>
      <p:sp>
        <p:nvSpPr>
          <p:cNvPr id="12" name="Freeform 12"/>
          <p:cNvSpPr/>
          <p:nvPr/>
        </p:nvSpPr>
        <p:spPr>
          <a:xfrm>
            <a:off x="5859866" y="8584559"/>
            <a:ext cx="4017559" cy="3404882"/>
          </a:xfrm>
          <a:custGeom>
            <a:avLst/>
            <a:gdLst/>
            <a:ahLst/>
            <a:cxnLst/>
            <a:rect l="l" t="t" r="r" b="b"/>
            <a:pathLst>
              <a:path w="4017559" h="3404882">
                <a:moveTo>
                  <a:pt x="0" y="0"/>
                </a:moveTo>
                <a:lnTo>
                  <a:pt x="4017559" y="0"/>
                </a:lnTo>
                <a:lnTo>
                  <a:pt x="4017559" y="3404882"/>
                </a:lnTo>
                <a:lnTo>
                  <a:pt x="0" y="34048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he-IL"/>
          </a:p>
        </p:txBody>
      </p:sp>
      <p:sp>
        <p:nvSpPr>
          <p:cNvPr id="33" name="Google Shape;2015;p83">
            <a:extLst>
              <a:ext uri="{FF2B5EF4-FFF2-40B4-BE49-F238E27FC236}">
                <a16:creationId xmlns:a16="http://schemas.microsoft.com/office/drawing/2014/main" id="{DEE85DB1-A268-D0C0-A15F-88F2AD547AA4}"/>
              </a:ext>
            </a:extLst>
          </p:cNvPr>
          <p:cNvSpPr txBox="1">
            <a:spLocks/>
          </p:cNvSpPr>
          <p:nvPr/>
        </p:nvSpPr>
        <p:spPr>
          <a:xfrm>
            <a:off x="1426500" y="4601999"/>
            <a:ext cx="15435000" cy="1083000"/>
          </a:xfrm>
          <a:prstGeom prst="rect">
            <a:avLst/>
          </a:prstGeom>
        </p:spPr>
        <p:txBody>
          <a:bodyPr spcFirstLastPara="1" vert="horz" wrap="square" lIns="182850" tIns="182850" rIns="182850" bIns="182850" rtlCol="0" anchor="b"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e-IL" sz="8000" dirty="0">
                <a:solidFill>
                  <a:srgbClr val="010A4F"/>
                </a:solidFill>
                <a:latin typeface="Assistant ExtraBold" pitchFamily="2" charset="-79"/>
                <a:cs typeface="Assistant ExtraBold" pitchFamily="2" charset="-79"/>
              </a:rPr>
              <a:t>מה הקשר בין קורבנות, ריבונות וחינוך?</a:t>
            </a:r>
          </a:p>
        </p:txBody>
      </p:sp>
      <p:pic>
        <p:nvPicPr>
          <p:cNvPr id="43" name="תמונה 42" descr="תמונה שמכילה אומנות קליפיפם, גרפיקה, לוגו, גופן&#10;&#10;התיאור נוצר באופן אוטומטי">
            <a:extLst>
              <a:ext uri="{FF2B5EF4-FFF2-40B4-BE49-F238E27FC236}">
                <a16:creationId xmlns:a16="http://schemas.microsoft.com/office/drawing/2014/main" id="{C1B3F925-053B-2382-BA5D-532C1DA88665}"/>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0000" l="10000" r="92063">
                        <a14:foregroundMark x1="91750" y1="31875" x2="91750" y2="31875"/>
                        <a14:foregroundMark x1="91750" y1="31750" x2="91750" y2="31750"/>
                        <a14:foregroundMark x1="85563" y1="64625" x2="85563" y2="64625"/>
                        <a14:foregroundMark x1="61750" y1="60000" x2="61750" y2="60000"/>
                        <a14:foregroundMark x1="91875" y1="51438" x2="91875" y2="51438"/>
                        <a14:foregroundMark x1="92063" y1="51750" x2="92063" y2="51750"/>
                      </a14:backgroundRemoval>
                    </a14:imgEffect>
                  </a14:imgLayer>
                </a14:imgProps>
              </a:ext>
              <a:ext uri="{28A0092B-C50C-407E-A947-70E740481C1C}">
                <a14:useLocalDpi xmlns:a14="http://schemas.microsoft.com/office/drawing/2010/main" val="0"/>
              </a:ext>
            </a:extLst>
          </a:blip>
          <a:srcRect l="50000"/>
          <a:stretch/>
        </p:blipFill>
        <p:spPr>
          <a:xfrm>
            <a:off x="16909475" y="7874862"/>
            <a:ext cx="1356754" cy="2713508"/>
          </a:xfrm>
          <a:prstGeom prst="rect">
            <a:avLst/>
          </a:prstGeom>
        </p:spPr>
      </p:pic>
    </p:spTree>
    <p:extLst>
      <p:ext uri="{BB962C8B-B14F-4D97-AF65-F5344CB8AC3E}">
        <p14:creationId xmlns:p14="http://schemas.microsoft.com/office/powerpoint/2010/main" val="483797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90942" y="-1295400"/>
            <a:ext cx="10334942" cy="12938707"/>
            <a:chOff x="0" y="0"/>
            <a:chExt cx="1828828" cy="2289579"/>
          </a:xfrm>
        </p:grpSpPr>
        <p:sp>
          <p:nvSpPr>
            <p:cNvPr id="3" name="Freeform 3"/>
            <p:cNvSpPr/>
            <p:nvPr/>
          </p:nvSpPr>
          <p:spPr>
            <a:xfrm>
              <a:off x="0" y="0"/>
              <a:ext cx="1828828" cy="2289579"/>
            </a:xfrm>
            <a:custGeom>
              <a:avLst/>
              <a:gdLst/>
              <a:ahLst/>
              <a:cxnLst/>
              <a:rect l="l" t="t" r="r" b="b"/>
              <a:pathLst>
                <a:path w="1828828" h="2289579">
                  <a:moveTo>
                    <a:pt x="0" y="0"/>
                  </a:moveTo>
                  <a:lnTo>
                    <a:pt x="1828828" y="0"/>
                  </a:lnTo>
                  <a:lnTo>
                    <a:pt x="1828828" y="2289579"/>
                  </a:lnTo>
                  <a:lnTo>
                    <a:pt x="0" y="2289579"/>
                  </a:lnTo>
                  <a:close/>
                </a:path>
              </a:pathLst>
            </a:custGeom>
            <a:solidFill>
              <a:srgbClr val="FFF1F1"/>
            </a:solidFill>
          </p:spPr>
          <p:txBody>
            <a:bodyPr/>
            <a:lstStyle/>
            <a:p>
              <a:endParaRPr lang="he-IL"/>
            </a:p>
          </p:txBody>
        </p:sp>
      </p:grpSp>
      <p:grpSp>
        <p:nvGrpSpPr>
          <p:cNvPr id="4" name="Group 4"/>
          <p:cNvGrpSpPr/>
          <p:nvPr/>
        </p:nvGrpSpPr>
        <p:grpSpPr>
          <a:xfrm>
            <a:off x="-47005" y="658536"/>
            <a:ext cx="17602200" cy="8969927"/>
            <a:chOff x="0" y="0"/>
            <a:chExt cx="1239160" cy="1444851"/>
          </a:xfrm>
        </p:grpSpPr>
        <p:sp>
          <p:nvSpPr>
            <p:cNvPr id="5" name="Freeform 5"/>
            <p:cNvSpPr/>
            <p:nvPr/>
          </p:nvSpPr>
          <p:spPr>
            <a:xfrm>
              <a:off x="0" y="0"/>
              <a:ext cx="1239160" cy="1444851"/>
            </a:xfrm>
            <a:custGeom>
              <a:avLst/>
              <a:gdLst/>
              <a:ahLst/>
              <a:cxnLst/>
              <a:rect l="l" t="t" r="r" b="b"/>
              <a:pathLst>
                <a:path w="1239160" h="1444851">
                  <a:moveTo>
                    <a:pt x="0" y="0"/>
                  </a:moveTo>
                  <a:lnTo>
                    <a:pt x="1239160" y="0"/>
                  </a:lnTo>
                  <a:lnTo>
                    <a:pt x="1239160" y="1444851"/>
                  </a:lnTo>
                  <a:lnTo>
                    <a:pt x="0" y="1444851"/>
                  </a:lnTo>
                  <a:close/>
                </a:path>
              </a:pathLst>
            </a:custGeom>
            <a:solidFill>
              <a:srgbClr val="FFFFFF"/>
            </a:solidFill>
          </p:spPr>
          <p:txBody>
            <a:bodyPr/>
            <a:lstStyle/>
            <a:p>
              <a:endParaRPr lang="he-IL"/>
            </a:p>
          </p:txBody>
        </p:sp>
      </p:grpSp>
      <p:sp>
        <p:nvSpPr>
          <p:cNvPr id="6" name="Freeform 6"/>
          <p:cNvSpPr/>
          <p:nvPr/>
        </p:nvSpPr>
        <p:spPr>
          <a:xfrm rot="-3042263">
            <a:off x="8842609" y="-3864250"/>
            <a:ext cx="7469107" cy="1381569"/>
          </a:xfrm>
          <a:custGeom>
            <a:avLst/>
            <a:gdLst/>
            <a:ahLst/>
            <a:cxnLst/>
            <a:rect l="l" t="t" r="r" b="b"/>
            <a:pathLst>
              <a:path w="7469107" h="1381569">
                <a:moveTo>
                  <a:pt x="0" y="0"/>
                </a:moveTo>
                <a:lnTo>
                  <a:pt x="7469107" y="0"/>
                </a:lnTo>
                <a:lnTo>
                  <a:pt x="7469107" y="1381569"/>
                </a:lnTo>
                <a:lnTo>
                  <a:pt x="0" y="1381569"/>
                </a:lnTo>
                <a:lnTo>
                  <a:pt x="0" y="0"/>
                </a:lnTo>
                <a:close/>
              </a:path>
            </a:pathLst>
          </a:custGeom>
          <a:blipFill>
            <a:blip r:embed="rId2">
              <a:alphaModFix amt="83000"/>
              <a:extLst>
                <a:ext uri="{96DAC541-7B7A-43D3-8B79-37D633B846F1}">
                  <asvg:svgBlip xmlns:asvg="http://schemas.microsoft.com/office/drawing/2016/SVG/main" r:embed="rId3"/>
                </a:ext>
              </a:extLst>
            </a:blip>
            <a:stretch>
              <a:fillRect/>
            </a:stretch>
          </a:blipFill>
        </p:spPr>
        <p:txBody>
          <a:bodyPr/>
          <a:lstStyle/>
          <a:p>
            <a:endParaRPr lang="he-IL"/>
          </a:p>
        </p:txBody>
      </p:sp>
      <p:sp>
        <p:nvSpPr>
          <p:cNvPr id="11" name="Freeform 11"/>
          <p:cNvSpPr/>
          <p:nvPr/>
        </p:nvSpPr>
        <p:spPr>
          <a:xfrm>
            <a:off x="-382166" y="-1295400"/>
            <a:ext cx="4017559" cy="3404882"/>
          </a:xfrm>
          <a:custGeom>
            <a:avLst/>
            <a:gdLst/>
            <a:ahLst/>
            <a:cxnLst/>
            <a:rect l="l" t="t" r="r" b="b"/>
            <a:pathLst>
              <a:path w="4017559" h="3404882">
                <a:moveTo>
                  <a:pt x="0" y="0"/>
                </a:moveTo>
                <a:lnTo>
                  <a:pt x="4017559" y="0"/>
                </a:lnTo>
                <a:lnTo>
                  <a:pt x="4017559" y="3404882"/>
                </a:lnTo>
                <a:lnTo>
                  <a:pt x="0" y="34048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he-IL"/>
          </a:p>
        </p:txBody>
      </p:sp>
      <p:sp>
        <p:nvSpPr>
          <p:cNvPr id="12" name="Freeform 12"/>
          <p:cNvSpPr/>
          <p:nvPr/>
        </p:nvSpPr>
        <p:spPr>
          <a:xfrm>
            <a:off x="5859866" y="8584559"/>
            <a:ext cx="4017559" cy="3404882"/>
          </a:xfrm>
          <a:custGeom>
            <a:avLst/>
            <a:gdLst/>
            <a:ahLst/>
            <a:cxnLst/>
            <a:rect l="l" t="t" r="r" b="b"/>
            <a:pathLst>
              <a:path w="4017559" h="3404882">
                <a:moveTo>
                  <a:pt x="0" y="0"/>
                </a:moveTo>
                <a:lnTo>
                  <a:pt x="4017559" y="0"/>
                </a:lnTo>
                <a:lnTo>
                  <a:pt x="4017559" y="3404882"/>
                </a:lnTo>
                <a:lnTo>
                  <a:pt x="0" y="34048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he-IL"/>
          </a:p>
        </p:txBody>
      </p:sp>
      <p:sp>
        <p:nvSpPr>
          <p:cNvPr id="33" name="Google Shape;2015;p83">
            <a:extLst>
              <a:ext uri="{FF2B5EF4-FFF2-40B4-BE49-F238E27FC236}">
                <a16:creationId xmlns:a16="http://schemas.microsoft.com/office/drawing/2014/main" id="{DEE85DB1-A268-D0C0-A15F-88F2AD547AA4}"/>
              </a:ext>
            </a:extLst>
          </p:cNvPr>
          <p:cNvSpPr txBox="1">
            <a:spLocks/>
          </p:cNvSpPr>
          <p:nvPr/>
        </p:nvSpPr>
        <p:spPr>
          <a:xfrm>
            <a:off x="1426500" y="4601999"/>
            <a:ext cx="15435000" cy="1083000"/>
          </a:xfrm>
          <a:prstGeom prst="rect">
            <a:avLst/>
          </a:prstGeom>
        </p:spPr>
        <p:txBody>
          <a:bodyPr spcFirstLastPara="1" vert="horz" wrap="square" lIns="182850" tIns="182850" rIns="182850" bIns="182850" rtlCol="0" anchor="b"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e-IL" sz="8000" dirty="0">
                <a:solidFill>
                  <a:srgbClr val="010A4F"/>
                </a:solidFill>
                <a:latin typeface="Assistant ExtraBold" pitchFamily="2" charset="-79"/>
                <a:cs typeface="Assistant ExtraBold" pitchFamily="2" charset="-79"/>
              </a:rPr>
              <a:t>איך מעודדים על ידי חינוך גיבוש זהות ריבונית?</a:t>
            </a:r>
          </a:p>
        </p:txBody>
      </p:sp>
      <p:pic>
        <p:nvPicPr>
          <p:cNvPr id="43" name="תמונה 42" descr="תמונה שמכילה אומנות קליפיפם, גרפיקה, לוגו, גופן&#10;&#10;התיאור נוצר באופן אוטומטי">
            <a:extLst>
              <a:ext uri="{FF2B5EF4-FFF2-40B4-BE49-F238E27FC236}">
                <a16:creationId xmlns:a16="http://schemas.microsoft.com/office/drawing/2014/main" id="{C1B3F925-053B-2382-BA5D-532C1DA88665}"/>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0000" l="10000" r="92063">
                        <a14:foregroundMark x1="91750" y1="31875" x2="91750" y2="31875"/>
                        <a14:foregroundMark x1="91750" y1="31750" x2="91750" y2="31750"/>
                        <a14:foregroundMark x1="85563" y1="64625" x2="85563" y2="64625"/>
                        <a14:foregroundMark x1="61750" y1="60000" x2="61750" y2="60000"/>
                        <a14:foregroundMark x1="91875" y1="51438" x2="91875" y2="51438"/>
                        <a14:foregroundMark x1="92063" y1="51750" x2="92063" y2="51750"/>
                      </a14:backgroundRemoval>
                    </a14:imgEffect>
                  </a14:imgLayer>
                </a14:imgProps>
              </a:ext>
              <a:ext uri="{28A0092B-C50C-407E-A947-70E740481C1C}">
                <a14:useLocalDpi xmlns:a14="http://schemas.microsoft.com/office/drawing/2010/main" val="0"/>
              </a:ext>
            </a:extLst>
          </a:blip>
          <a:srcRect l="50000"/>
          <a:stretch/>
        </p:blipFill>
        <p:spPr>
          <a:xfrm>
            <a:off x="16909475" y="7874862"/>
            <a:ext cx="1356754" cy="2713508"/>
          </a:xfrm>
          <a:prstGeom prst="rect">
            <a:avLst/>
          </a:prstGeom>
        </p:spPr>
      </p:pic>
    </p:spTree>
    <p:extLst>
      <p:ext uri="{BB962C8B-B14F-4D97-AF65-F5344CB8AC3E}">
        <p14:creationId xmlns:p14="http://schemas.microsoft.com/office/powerpoint/2010/main" val="3659176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700000">
            <a:off x="2231369" y="7801631"/>
            <a:ext cx="18582162" cy="3878520"/>
          </a:xfrm>
          <a:custGeom>
            <a:avLst/>
            <a:gdLst/>
            <a:ahLst/>
            <a:cxnLst/>
            <a:rect l="l" t="t" r="r" b="b"/>
            <a:pathLst>
              <a:path w="18582162" h="3878520">
                <a:moveTo>
                  <a:pt x="0" y="0"/>
                </a:moveTo>
                <a:lnTo>
                  <a:pt x="18582162" y="0"/>
                </a:lnTo>
                <a:lnTo>
                  <a:pt x="18582162" y="3878520"/>
                </a:lnTo>
                <a:lnTo>
                  <a:pt x="0" y="38785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he-IL"/>
          </a:p>
        </p:txBody>
      </p:sp>
      <p:sp>
        <p:nvSpPr>
          <p:cNvPr id="3" name="Freeform 3"/>
          <p:cNvSpPr/>
          <p:nvPr/>
        </p:nvSpPr>
        <p:spPr>
          <a:xfrm rot="5400000">
            <a:off x="-4298254" y="5317241"/>
            <a:ext cx="14235737" cy="2633200"/>
          </a:xfrm>
          <a:custGeom>
            <a:avLst/>
            <a:gdLst/>
            <a:ahLst/>
            <a:cxnLst/>
            <a:rect l="l" t="t" r="r" b="b"/>
            <a:pathLst>
              <a:path w="14235737" h="2633200">
                <a:moveTo>
                  <a:pt x="0" y="0"/>
                </a:moveTo>
                <a:lnTo>
                  <a:pt x="14235738" y="0"/>
                </a:lnTo>
                <a:lnTo>
                  <a:pt x="14235738" y="2633200"/>
                </a:lnTo>
                <a:lnTo>
                  <a:pt x="0" y="26332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he-IL"/>
          </a:p>
        </p:txBody>
      </p:sp>
      <p:sp>
        <p:nvSpPr>
          <p:cNvPr id="4" name="Freeform 4"/>
          <p:cNvSpPr/>
          <p:nvPr/>
        </p:nvSpPr>
        <p:spPr>
          <a:xfrm rot="-3456110">
            <a:off x="1525240" y="-926719"/>
            <a:ext cx="15471555" cy="10382228"/>
          </a:xfrm>
          <a:custGeom>
            <a:avLst/>
            <a:gdLst/>
            <a:ahLst/>
            <a:cxnLst/>
            <a:rect l="l" t="t" r="r" b="b"/>
            <a:pathLst>
              <a:path w="15471555" h="10382228">
                <a:moveTo>
                  <a:pt x="0" y="0"/>
                </a:moveTo>
                <a:lnTo>
                  <a:pt x="15471556" y="0"/>
                </a:lnTo>
                <a:lnTo>
                  <a:pt x="15471556" y="10382228"/>
                </a:lnTo>
                <a:lnTo>
                  <a:pt x="0" y="1038222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he-IL"/>
          </a:p>
        </p:txBody>
      </p:sp>
      <p:sp>
        <p:nvSpPr>
          <p:cNvPr id="5" name="Freeform 5"/>
          <p:cNvSpPr/>
          <p:nvPr/>
        </p:nvSpPr>
        <p:spPr>
          <a:xfrm>
            <a:off x="-3366904" y="3617987"/>
            <a:ext cx="11167443" cy="11280626"/>
          </a:xfrm>
          <a:custGeom>
            <a:avLst/>
            <a:gdLst/>
            <a:ahLst/>
            <a:cxnLst/>
            <a:rect l="l" t="t" r="r" b="b"/>
            <a:pathLst>
              <a:path w="11167443" h="11280626">
                <a:moveTo>
                  <a:pt x="0" y="0"/>
                </a:moveTo>
                <a:lnTo>
                  <a:pt x="11167443" y="0"/>
                </a:lnTo>
                <a:lnTo>
                  <a:pt x="11167443" y="11280626"/>
                </a:lnTo>
                <a:lnTo>
                  <a:pt x="0" y="1128062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he-IL"/>
          </a:p>
        </p:txBody>
      </p:sp>
      <p:sp>
        <p:nvSpPr>
          <p:cNvPr id="6" name="Freeform 6"/>
          <p:cNvSpPr/>
          <p:nvPr/>
        </p:nvSpPr>
        <p:spPr>
          <a:xfrm>
            <a:off x="4865377" y="-134346"/>
            <a:ext cx="15059344" cy="3402111"/>
          </a:xfrm>
          <a:custGeom>
            <a:avLst/>
            <a:gdLst/>
            <a:ahLst/>
            <a:cxnLst/>
            <a:rect l="l" t="t" r="r" b="b"/>
            <a:pathLst>
              <a:path w="15059344" h="3402111">
                <a:moveTo>
                  <a:pt x="0" y="0"/>
                </a:moveTo>
                <a:lnTo>
                  <a:pt x="15059344" y="0"/>
                </a:lnTo>
                <a:lnTo>
                  <a:pt x="15059344" y="3402111"/>
                </a:lnTo>
                <a:lnTo>
                  <a:pt x="0" y="340211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he-IL"/>
          </a:p>
        </p:txBody>
      </p:sp>
      <p:sp>
        <p:nvSpPr>
          <p:cNvPr id="7" name="Freeform 7"/>
          <p:cNvSpPr/>
          <p:nvPr/>
        </p:nvSpPr>
        <p:spPr>
          <a:xfrm>
            <a:off x="11680894" y="4807651"/>
            <a:ext cx="6862215" cy="9363166"/>
          </a:xfrm>
          <a:custGeom>
            <a:avLst/>
            <a:gdLst/>
            <a:ahLst/>
            <a:cxnLst/>
            <a:rect l="l" t="t" r="r" b="b"/>
            <a:pathLst>
              <a:path w="6862215" h="9363166">
                <a:moveTo>
                  <a:pt x="0" y="0"/>
                </a:moveTo>
                <a:lnTo>
                  <a:pt x="6862215" y="0"/>
                </a:lnTo>
                <a:lnTo>
                  <a:pt x="6862215" y="9363166"/>
                </a:lnTo>
                <a:lnTo>
                  <a:pt x="0" y="936316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he-IL"/>
          </a:p>
        </p:txBody>
      </p:sp>
      <p:sp>
        <p:nvSpPr>
          <p:cNvPr id="8" name="Freeform 8"/>
          <p:cNvSpPr/>
          <p:nvPr/>
        </p:nvSpPr>
        <p:spPr>
          <a:xfrm>
            <a:off x="-686966" y="-134346"/>
            <a:ext cx="4017559" cy="3404882"/>
          </a:xfrm>
          <a:custGeom>
            <a:avLst/>
            <a:gdLst/>
            <a:ahLst/>
            <a:cxnLst/>
            <a:rect l="l" t="t" r="r" b="b"/>
            <a:pathLst>
              <a:path w="4017559" h="3404882">
                <a:moveTo>
                  <a:pt x="0" y="0"/>
                </a:moveTo>
                <a:lnTo>
                  <a:pt x="4017559" y="0"/>
                </a:lnTo>
                <a:lnTo>
                  <a:pt x="4017559" y="3404881"/>
                </a:lnTo>
                <a:lnTo>
                  <a:pt x="0" y="340488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he-IL"/>
          </a:p>
        </p:txBody>
      </p:sp>
      <p:grpSp>
        <p:nvGrpSpPr>
          <p:cNvPr id="9" name="Group 9"/>
          <p:cNvGrpSpPr/>
          <p:nvPr/>
        </p:nvGrpSpPr>
        <p:grpSpPr>
          <a:xfrm>
            <a:off x="951556" y="592789"/>
            <a:ext cx="16384887" cy="8830698"/>
            <a:chOff x="0" y="0"/>
            <a:chExt cx="2680843" cy="1444851"/>
          </a:xfrm>
        </p:grpSpPr>
        <p:sp>
          <p:nvSpPr>
            <p:cNvPr id="10" name="Freeform 10"/>
            <p:cNvSpPr/>
            <p:nvPr/>
          </p:nvSpPr>
          <p:spPr>
            <a:xfrm>
              <a:off x="0" y="0"/>
              <a:ext cx="2680843" cy="1444851"/>
            </a:xfrm>
            <a:custGeom>
              <a:avLst/>
              <a:gdLst/>
              <a:ahLst/>
              <a:cxnLst/>
              <a:rect l="l" t="t" r="r" b="b"/>
              <a:pathLst>
                <a:path w="2680843" h="1444851">
                  <a:moveTo>
                    <a:pt x="0" y="0"/>
                  </a:moveTo>
                  <a:lnTo>
                    <a:pt x="2680843" y="0"/>
                  </a:lnTo>
                  <a:lnTo>
                    <a:pt x="2680843" y="1444851"/>
                  </a:lnTo>
                  <a:lnTo>
                    <a:pt x="0" y="1444851"/>
                  </a:lnTo>
                  <a:close/>
                </a:path>
              </a:pathLst>
            </a:custGeom>
            <a:solidFill>
              <a:srgbClr val="FFFFFF"/>
            </a:solidFill>
          </p:spPr>
          <p:txBody>
            <a:bodyPr/>
            <a:lstStyle/>
            <a:p>
              <a:endParaRPr lang="he-IL"/>
            </a:p>
          </p:txBody>
        </p:sp>
      </p:grpSp>
      <p:sp>
        <p:nvSpPr>
          <p:cNvPr id="11" name="Freeform 11"/>
          <p:cNvSpPr/>
          <p:nvPr/>
        </p:nvSpPr>
        <p:spPr>
          <a:xfrm rot="-10800000">
            <a:off x="4100509" y="1566709"/>
            <a:ext cx="9269700" cy="1007420"/>
          </a:xfrm>
          <a:custGeom>
            <a:avLst/>
            <a:gdLst/>
            <a:ahLst/>
            <a:cxnLst/>
            <a:rect l="l" t="t" r="r" b="b"/>
            <a:pathLst>
              <a:path w="5446366" h="1007420">
                <a:moveTo>
                  <a:pt x="0" y="0"/>
                </a:moveTo>
                <a:lnTo>
                  <a:pt x="5446366" y="0"/>
                </a:lnTo>
                <a:lnTo>
                  <a:pt x="5446366" y="1007420"/>
                </a:lnTo>
                <a:lnTo>
                  <a:pt x="0" y="10074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he-IL" dirty="0"/>
          </a:p>
        </p:txBody>
      </p:sp>
      <p:pic>
        <p:nvPicPr>
          <p:cNvPr id="22" name="תמונה 21" descr="תמונה שמכילה אומנות קליפיפם, גרפיקה, לוגו, גופן&#10;&#10;התיאור נוצר באופן אוטומטי">
            <a:extLst>
              <a:ext uri="{FF2B5EF4-FFF2-40B4-BE49-F238E27FC236}">
                <a16:creationId xmlns:a16="http://schemas.microsoft.com/office/drawing/2014/main" id="{3112616B-6FA3-8BEA-51DE-AE681F89529B}"/>
              </a:ext>
            </a:extLst>
          </p:cNvPr>
          <p:cNvPicPr>
            <a:picLocks noChangeAspect="1"/>
          </p:cNvPicPr>
          <p:nvPr/>
        </p:nvPicPr>
        <p:blipFill rotWithShape="1">
          <a:blip r:embed="rId16" cstate="print">
            <a:extLst>
              <a:ext uri="{BEBA8EAE-BF5A-486C-A8C5-ECC9F3942E4B}">
                <a14:imgProps xmlns:a14="http://schemas.microsoft.com/office/drawing/2010/main">
                  <a14:imgLayer r:embed="rId17">
                    <a14:imgEffect>
                      <a14:backgroundRemoval t="10000" b="90000" l="10000" r="92063">
                        <a14:foregroundMark x1="91750" y1="31875" x2="91750" y2="31875"/>
                        <a14:foregroundMark x1="91750" y1="31750" x2="91750" y2="31750"/>
                        <a14:foregroundMark x1="85563" y1="64625" x2="85563" y2="64625"/>
                        <a14:foregroundMark x1="61750" y1="60000" x2="61750" y2="60000"/>
                        <a14:foregroundMark x1="91875" y1="51438" x2="91875" y2="51438"/>
                        <a14:foregroundMark x1="92063" y1="51750" x2="92063" y2="51750"/>
                      </a14:backgroundRemoval>
                    </a14:imgEffect>
                  </a14:imgLayer>
                </a14:imgProps>
              </a:ext>
              <a:ext uri="{28A0092B-C50C-407E-A947-70E740481C1C}">
                <a14:useLocalDpi xmlns:a14="http://schemas.microsoft.com/office/drawing/2010/main" val="0"/>
              </a:ext>
            </a:extLst>
          </a:blip>
          <a:srcRect l="50000"/>
          <a:stretch/>
        </p:blipFill>
        <p:spPr>
          <a:xfrm>
            <a:off x="16909475" y="7874862"/>
            <a:ext cx="1356754" cy="2713508"/>
          </a:xfrm>
          <a:prstGeom prst="rect">
            <a:avLst/>
          </a:prstGeom>
        </p:spPr>
      </p:pic>
      <p:sp>
        <p:nvSpPr>
          <p:cNvPr id="19" name="תיבת טקסט 18">
            <a:extLst>
              <a:ext uri="{FF2B5EF4-FFF2-40B4-BE49-F238E27FC236}">
                <a16:creationId xmlns:a16="http://schemas.microsoft.com/office/drawing/2014/main" id="{6C5DBFE5-3BE1-E11B-3035-29E8013623C1}"/>
              </a:ext>
            </a:extLst>
          </p:cNvPr>
          <p:cNvSpPr txBox="1"/>
          <p:nvPr/>
        </p:nvSpPr>
        <p:spPr>
          <a:xfrm>
            <a:off x="4583425" y="1594985"/>
            <a:ext cx="8008028" cy="830997"/>
          </a:xfrm>
          <a:prstGeom prst="rect">
            <a:avLst/>
          </a:prstGeom>
          <a:noFill/>
        </p:spPr>
        <p:txBody>
          <a:bodyPr wrap="square">
            <a:spAutoFit/>
          </a:bodyPr>
          <a:lstStyle/>
          <a:p>
            <a:pPr algn="ctr"/>
            <a:r>
              <a:rPr lang="he-IL" sz="4800" dirty="0">
                <a:solidFill>
                  <a:srgbClr val="010A4F"/>
                </a:solidFill>
                <a:latin typeface="Assistant ExtraBold" pitchFamily="2" charset="-79"/>
                <a:cs typeface="Assistant ExtraBold" pitchFamily="2" charset="-79"/>
              </a:rPr>
              <a:t>מודעות</a:t>
            </a:r>
            <a:endParaRPr lang="he-IL" sz="4800" dirty="0"/>
          </a:p>
        </p:txBody>
      </p:sp>
      <p:sp>
        <p:nvSpPr>
          <p:cNvPr id="20" name="תיבת טקסט 19">
            <a:extLst>
              <a:ext uri="{FF2B5EF4-FFF2-40B4-BE49-F238E27FC236}">
                <a16:creationId xmlns:a16="http://schemas.microsoft.com/office/drawing/2014/main" id="{2B61DDD4-80EB-F245-F019-1829A4E18081}"/>
              </a:ext>
            </a:extLst>
          </p:cNvPr>
          <p:cNvSpPr txBox="1"/>
          <p:nvPr/>
        </p:nvSpPr>
        <p:spPr>
          <a:xfrm>
            <a:off x="1433137" y="3168497"/>
            <a:ext cx="14935903" cy="3046988"/>
          </a:xfrm>
          <a:prstGeom prst="rect">
            <a:avLst/>
          </a:prstGeom>
          <a:noFill/>
        </p:spPr>
        <p:txBody>
          <a:bodyPr wrap="square">
            <a:spAutoFit/>
          </a:bodyPr>
          <a:lstStyle/>
          <a:p>
            <a:pPr marL="571500" indent="-571500" algn="r" rtl="1">
              <a:buFont typeface="Arial" panose="020B0604020202020204" pitchFamily="34" charset="0"/>
              <a:buChar char="•"/>
            </a:pPr>
            <a:r>
              <a:rPr lang="he-IL" sz="4800" dirty="0">
                <a:solidFill>
                  <a:srgbClr val="010A4F"/>
                </a:solidFill>
                <a:latin typeface="Assistant" pitchFamily="2" charset="-79"/>
                <a:ea typeface="Calibri" panose="020F0502020204030204" pitchFamily="34" charset="0"/>
                <a:cs typeface="Assistant" pitchFamily="2" charset="-79"/>
              </a:rPr>
              <a:t>מודעות לשימוש בשפה </a:t>
            </a:r>
            <a:r>
              <a:rPr lang="he-IL" sz="4800" dirty="0" err="1">
                <a:solidFill>
                  <a:srgbClr val="010A4F"/>
                </a:solidFill>
                <a:latin typeface="Assistant" pitchFamily="2" charset="-79"/>
                <a:ea typeface="Calibri" panose="020F0502020204030204" pitchFamily="34" charset="0"/>
                <a:cs typeface="Assistant" pitchFamily="2" charset="-79"/>
              </a:rPr>
              <a:t>קורבנית</a:t>
            </a:r>
            <a:r>
              <a:rPr lang="he-IL" sz="4800" dirty="0">
                <a:solidFill>
                  <a:srgbClr val="010A4F"/>
                </a:solidFill>
                <a:latin typeface="Assistant" pitchFamily="2" charset="-79"/>
                <a:ea typeface="Calibri" panose="020F0502020204030204" pitchFamily="34" charset="0"/>
                <a:cs typeface="Assistant" pitchFamily="2" charset="-79"/>
              </a:rPr>
              <a:t> – תיאור קורבנות תמיד כפסיביים </a:t>
            </a:r>
            <a:r>
              <a:rPr lang="he-IL" sz="4800" dirty="0" err="1">
                <a:solidFill>
                  <a:srgbClr val="010A4F"/>
                </a:solidFill>
                <a:latin typeface="Assistant" pitchFamily="2" charset="-79"/>
                <a:ea typeface="Calibri" panose="020F0502020204030204" pitchFamily="34" charset="0"/>
                <a:cs typeface="Assistant" pitchFamily="2" charset="-79"/>
              </a:rPr>
              <a:t>ומקרבנים</a:t>
            </a:r>
            <a:r>
              <a:rPr lang="he-IL" sz="4800" dirty="0">
                <a:solidFill>
                  <a:srgbClr val="010A4F"/>
                </a:solidFill>
                <a:latin typeface="Assistant" pitchFamily="2" charset="-79"/>
                <a:ea typeface="Calibri" panose="020F0502020204030204" pitchFamily="34" charset="0"/>
                <a:cs typeface="Assistant" pitchFamily="2" charset="-79"/>
              </a:rPr>
              <a:t> תמיד כאקטיביים</a:t>
            </a:r>
          </a:p>
          <a:p>
            <a:pPr marL="571500" indent="-571500" algn="r" rtl="1">
              <a:buFont typeface="Arial" panose="020B0604020202020204" pitchFamily="34" charset="0"/>
              <a:buChar char="•"/>
            </a:pPr>
            <a:r>
              <a:rPr lang="he-IL" sz="4800" dirty="0">
                <a:solidFill>
                  <a:srgbClr val="010A4F"/>
                </a:solidFill>
                <a:latin typeface="Assistant" pitchFamily="2" charset="-79"/>
                <a:ea typeface="Calibri" panose="020F0502020204030204" pitchFamily="34" charset="0"/>
                <a:cs typeface="Assistant" pitchFamily="2" charset="-79"/>
              </a:rPr>
              <a:t>נשים לב לאופן שבו אנחנו מדברים קבוצות מיעוט בחברה או אוכלוסיות מודרות</a:t>
            </a:r>
          </a:p>
        </p:txBody>
      </p:sp>
    </p:spTree>
    <p:extLst>
      <p:ext uri="{BB962C8B-B14F-4D97-AF65-F5344CB8AC3E}">
        <p14:creationId xmlns:p14="http://schemas.microsoft.com/office/powerpoint/2010/main" val="1204033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700000">
            <a:off x="2231369" y="7801631"/>
            <a:ext cx="18582162" cy="3878520"/>
          </a:xfrm>
          <a:custGeom>
            <a:avLst/>
            <a:gdLst/>
            <a:ahLst/>
            <a:cxnLst/>
            <a:rect l="l" t="t" r="r" b="b"/>
            <a:pathLst>
              <a:path w="18582162" h="3878520">
                <a:moveTo>
                  <a:pt x="0" y="0"/>
                </a:moveTo>
                <a:lnTo>
                  <a:pt x="18582162" y="0"/>
                </a:lnTo>
                <a:lnTo>
                  <a:pt x="18582162" y="3878520"/>
                </a:lnTo>
                <a:lnTo>
                  <a:pt x="0" y="38785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he-IL"/>
          </a:p>
        </p:txBody>
      </p:sp>
      <p:sp>
        <p:nvSpPr>
          <p:cNvPr id="3" name="Freeform 3"/>
          <p:cNvSpPr/>
          <p:nvPr/>
        </p:nvSpPr>
        <p:spPr>
          <a:xfrm rot="5400000">
            <a:off x="-4298254" y="5317241"/>
            <a:ext cx="14235737" cy="2633200"/>
          </a:xfrm>
          <a:custGeom>
            <a:avLst/>
            <a:gdLst/>
            <a:ahLst/>
            <a:cxnLst/>
            <a:rect l="l" t="t" r="r" b="b"/>
            <a:pathLst>
              <a:path w="14235737" h="2633200">
                <a:moveTo>
                  <a:pt x="0" y="0"/>
                </a:moveTo>
                <a:lnTo>
                  <a:pt x="14235738" y="0"/>
                </a:lnTo>
                <a:lnTo>
                  <a:pt x="14235738" y="2633200"/>
                </a:lnTo>
                <a:lnTo>
                  <a:pt x="0" y="26332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he-IL"/>
          </a:p>
        </p:txBody>
      </p:sp>
      <p:sp>
        <p:nvSpPr>
          <p:cNvPr id="4" name="Freeform 4"/>
          <p:cNvSpPr/>
          <p:nvPr/>
        </p:nvSpPr>
        <p:spPr>
          <a:xfrm rot="-3456110">
            <a:off x="1525240" y="-926719"/>
            <a:ext cx="15471555" cy="10382228"/>
          </a:xfrm>
          <a:custGeom>
            <a:avLst/>
            <a:gdLst/>
            <a:ahLst/>
            <a:cxnLst/>
            <a:rect l="l" t="t" r="r" b="b"/>
            <a:pathLst>
              <a:path w="15471555" h="10382228">
                <a:moveTo>
                  <a:pt x="0" y="0"/>
                </a:moveTo>
                <a:lnTo>
                  <a:pt x="15471556" y="0"/>
                </a:lnTo>
                <a:lnTo>
                  <a:pt x="15471556" y="10382228"/>
                </a:lnTo>
                <a:lnTo>
                  <a:pt x="0" y="1038222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he-IL"/>
          </a:p>
        </p:txBody>
      </p:sp>
      <p:sp>
        <p:nvSpPr>
          <p:cNvPr id="5" name="Freeform 5"/>
          <p:cNvSpPr/>
          <p:nvPr/>
        </p:nvSpPr>
        <p:spPr>
          <a:xfrm>
            <a:off x="-3366904" y="3617987"/>
            <a:ext cx="11167443" cy="11280626"/>
          </a:xfrm>
          <a:custGeom>
            <a:avLst/>
            <a:gdLst/>
            <a:ahLst/>
            <a:cxnLst/>
            <a:rect l="l" t="t" r="r" b="b"/>
            <a:pathLst>
              <a:path w="11167443" h="11280626">
                <a:moveTo>
                  <a:pt x="0" y="0"/>
                </a:moveTo>
                <a:lnTo>
                  <a:pt x="11167443" y="0"/>
                </a:lnTo>
                <a:lnTo>
                  <a:pt x="11167443" y="11280626"/>
                </a:lnTo>
                <a:lnTo>
                  <a:pt x="0" y="1128062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he-IL"/>
          </a:p>
        </p:txBody>
      </p:sp>
      <p:sp>
        <p:nvSpPr>
          <p:cNvPr id="6" name="Freeform 6"/>
          <p:cNvSpPr/>
          <p:nvPr/>
        </p:nvSpPr>
        <p:spPr>
          <a:xfrm>
            <a:off x="4865377" y="-134346"/>
            <a:ext cx="15059344" cy="3402111"/>
          </a:xfrm>
          <a:custGeom>
            <a:avLst/>
            <a:gdLst/>
            <a:ahLst/>
            <a:cxnLst/>
            <a:rect l="l" t="t" r="r" b="b"/>
            <a:pathLst>
              <a:path w="15059344" h="3402111">
                <a:moveTo>
                  <a:pt x="0" y="0"/>
                </a:moveTo>
                <a:lnTo>
                  <a:pt x="15059344" y="0"/>
                </a:lnTo>
                <a:lnTo>
                  <a:pt x="15059344" y="3402111"/>
                </a:lnTo>
                <a:lnTo>
                  <a:pt x="0" y="340211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he-IL"/>
          </a:p>
        </p:txBody>
      </p:sp>
      <p:sp>
        <p:nvSpPr>
          <p:cNvPr id="7" name="Freeform 7"/>
          <p:cNvSpPr/>
          <p:nvPr/>
        </p:nvSpPr>
        <p:spPr>
          <a:xfrm>
            <a:off x="11680894" y="4807651"/>
            <a:ext cx="6862215" cy="9363166"/>
          </a:xfrm>
          <a:custGeom>
            <a:avLst/>
            <a:gdLst/>
            <a:ahLst/>
            <a:cxnLst/>
            <a:rect l="l" t="t" r="r" b="b"/>
            <a:pathLst>
              <a:path w="6862215" h="9363166">
                <a:moveTo>
                  <a:pt x="0" y="0"/>
                </a:moveTo>
                <a:lnTo>
                  <a:pt x="6862215" y="0"/>
                </a:lnTo>
                <a:lnTo>
                  <a:pt x="6862215" y="9363166"/>
                </a:lnTo>
                <a:lnTo>
                  <a:pt x="0" y="936316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he-IL"/>
          </a:p>
        </p:txBody>
      </p:sp>
      <p:sp>
        <p:nvSpPr>
          <p:cNvPr id="8" name="Freeform 8"/>
          <p:cNvSpPr/>
          <p:nvPr/>
        </p:nvSpPr>
        <p:spPr>
          <a:xfrm>
            <a:off x="-686966" y="-134346"/>
            <a:ext cx="4017559" cy="3404882"/>
          </a:xfrm>
          <a:custGeom>
            <a:avLst/>
            <a:gdLst/>
            <a:ahLst/>
            <a:cxnLst/>
            <a:rect l="l" t="t" r="r" b="b"/>
            <a:pathLst>
              <a:path w="4017559" h="3404882">
                <a:moveTo>
                  <a:pt x="0" y="0"/>
                </a:moveTo>
                <a:lnTo>
                  <a:pt x="4017559" y="0"/>
                </a:lnTo>
                <a:lnTo>
                  <a:pt x="4017559" y="3404881"/>
                </a:lnTo>
                <a:lnTo>
                  <a:pt x="0" y="340488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he-IL"/>
          </a:p>
        </p:txBody>
      </p:sp>
      <p:grpSp>
        <p:nvGrpSpPr>
          <p:cNvPr id="9" name="Group 9"/>
          <p:cNvGrpSpPr/>
          <p:nvPr/>
        </p:nvGrpSpPr>
        <p:grpSpPr>
          <a:xfrm>
            <a:off x="951556" y="592789"/>
            <a:ext cx="16384887" cy="8830698"/>
            <a:chOff x="0" y="0"/>
            <a:chExt cx="2680843" cy="1444851"/>
          </a:xfrm>
        </p:grpSpPr>
        <p:sp>
          <p:nvSpPr>
            <p:cNvPr id="10" name="Freeform 10"/>
            <p:cNvSpPr/>
            <p:nvPr/>
          </p:nvSpPr>
          <p:spPr>
            <a:xfrm>
              <a:off x="0" y="0"/>
              <a:ext cx="2680843" cy="1444851"/>
            </a:xfrm>
            <a:custGeom>
              <a:avLst/>
              <a:gdLst/>
              <a:ahLst/>
              <a:cxnLst/>
              <a:rect l="l" t="t" r="r" b="b"/>
              <a:pathLst>
                <a:path w="2680843" h="1444851">
                  <a:moveTo>
                    <a:pt x="0" y="0"/>
                  </a:moveTo>
                  <a:lnTo>
                    <a:pt x="2680843" y="0"/>
                  </a:lnTo>
                  <a:lnTo>
                    <a:pt x="2680843" y="1444851"/>
                  </a:lnTo>
                  <a:lnTo>
                    <a:pt x="0" y="1444851"/>
                  </a:lnTo>
                  <a:close/>
                </a:path>
              </a:pathLst>
            </a:custGeom>
            <a:solidFill>
              <a:srgbClr val="FFFFFF"/>
            </a:solidFill>
          </p:spPr>
          <p:txBody>
            <a:bodyPr/>
            <a:lstStyle/>
            <a:p>
              <a:endParaRPr lang="he-IL"/>
            </a:p>
          </p:txBody>
        </p:sp>
      </p:grpSp>
      <p:sp>
        <p:nvSpPr>
          <p:cNvPr id="11" name="Freeform 11"/>
          <p:cNvSpPr/>
          <p:nvPr/>
        </p:nvSpPr>
        <p:spPr>
          <a:xfrm rot="-10800000">
            <a:off x="4100509" y="1566709"/>
            <a:ext cx="9269700" cy="1007420"/>
          </a:xfrm>
          <a:custGeom>
            <a:avLst/>
            <a:gdLst/>
            <a:ahLst/>
            <a:cxnLst/>
            <a:rect l="l" t="t" r="r" b="b"/>
            <a:pathLst>
              <a:path w="5446366" h="1007420">
                <a:moveTo>
                  <a:pt x="0" y="0"/>
                </a:moveTo>
                <a:lnTo>
                  <a:pt x="5446366" y="0"/>
                </a:lnTo>
                <a:lnTo>
                  <a:pt x="5446366" y="1007420"/>
                </a:lnTo>
                <a:lnTo>
                  <a:pt x="0" y="10074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he-IL" dirty="0"/>
          </a:p>
        </p:txBody>
      </p:sp>
      <p:pic>
        <p:nvPicPr>
          <p:cNvPr id="22" name="תמונה 21" descr="תמונה שמכילה אומנות קליפיפם, גרפיקה, לוגו, גופן&#10;&#10;התיאור נוצר באופן אוטומטי">
            <a:extLst>
              <a:ext uri="{FF2B5EF4-FFF2-40B4-BE49-F238E27FC236}">
                <a16:creationId xmlns:a16="http://schemas.microsoft.com/office/drawing/2014/main" id="{3112616B-6FA3-8BEA-51DE-AE681F89529B}"/>
              </a:ext>
            </a:extLst>
          </p:cNvPr>
          <p:cNvPicPr>
            <a:picLocks noChangeAspect="1"/>
          </p:cNvPicPr>
          <p:nvPr/>
        </p:nvPicPr>
        <p:blipFill rotWithShape="1">
          <a:blip r:embed="rId16" cstate="print">
            <a:extLst>
              <a:ext uri="{BEBA8EAE-BF5A-486C-A8C5-ECC9F3942E4B}">
                <a14:imgProps xmlns:a14="http://schemas.microsoft.com/office/drawing/2010/main">
                  <a14:imgLayer r:embed="rId17">
                    <a14:imgEffect>
                      <a14:backgroundRemoval t="10000" b="90000" l="10000" r="92063">
                        <a14:foregroundMark x1="91750" y1="31875" x2="91750" y2="31875"/>
                        <a14:foregroundMark x1="91750" y1="31750" x2="91750" y2="31750"/>
                        <a14:foregroundMark x1="85563" y1="64625" x2="85563" y2="64625"/>
                        <a14:foregroundMark x1="61750" y1="60000" x2="61750" y2="60000"/>
                        <a14:foregroundMark x1="91875" y1="51438" x2="91875" y2="51438"/>
                        <a14:foregroundMark x1="92063" y1="51750" x2="92063" y2="51750"/>
                      </a14:backgroundRemoval>
                    </a14:imgEffect>
                  </a14:imgLayer>
                </a14:imgProps>
              </a:ext>
              <a:ext uri="{28A0092B-C50C-407E-A947-70E740481C1C}">
                <a14:useLocalDpi xmlns:a14="http://schemas.microsoft.com/office/drawing/2010/main" val="0"/>
              </a:ext>
            </a:extLst>
          </a:blip>
          <a:srcRect l="50000"/>
          <a:stretch/>
        </p:blipFill>
        <p:spPr>
          <a:xfrm>
            <a:off x="16909475" y="7874862"/>
            <a:ext cx="1356754" cy="2713508"/>
          </a:xfrm>
          <a:prstGeom prst="rect">
            <a:avLst/>
          </a:prstGeom>
        </p:spPr>
      </p:pic>
      <p:sp>
        <p:nvSpPr>
          <p:cNvPr id="19" name="תיבת טקסט 18">
            <a:extLst>
              <a:ext uri="{FF2B5EF4-FFF2-40B4-BE49-F238E27FC236}">
                <a16:creationId xmlns:a16="http://schemas.microsoft.com/office/drawing/2014/main" id="{6C5DBFE5-3BE1-E11B-3035-29E8013623C1}"/>
              </a:ext>
            </a:extLst>
          </p:cNvPr>
          <p:cNvSpPr txBox="1"/>
          <p:nvPr/>
        </p:nvSpPr>
        <p:spPr>
          <a:xfrm>
            <a:off x="4583425" y="1594985"/>
            <a:ext cx="8008028" cy="830997"/>
          </a:xfrm>
          <a:prstGeom prst="rect">
            <a:avLst/>
          </a:prstGeom>
          <a:noFill/>
        </p:spPr>
        <p:txBody>
          <a:bodyPr wrap="square">
            <a:spAutoFit/>
          </a:bodyPr>
          <a:lstStyle/>
          <a:p>
            <a:pPr algn="ctr"/>
            <a:r>
              <a:rPr lang="he-IL" sz="4800" dirty="0">
                <a:solidFill>
                  <a:srgbClr val="010A4F"/>
                </a:solidFill>
                <a:latin typeface="Assistant ExtraBold" pitchFamily="2" charset="-79"/>
                <a:cs typeface="Assistant ExtraBold" pitchFamily="2" charset="-79"/>
              </a:rPr>
              <a:t>חינוך</a:t>
            </a:r>
            <a:endParaRPr lang="he-IL" sz="4800" dirty="0"/>
          </a:p>
        </p:txBody>
      </p:sp>
      <p:sp>
        <p:nvSpPr>
          <p:cNvPr id="20" name="תיבת טקסט 19">
            <a:extLst>
              <a:ext uri="{FF2B5EF4-FFF2-40B4-BE49-F238E27FC236}">
                <a16:creationId xmlns:a16="http://schemas.microsoft.com/office/drawing/2014/main" id="{2B61DDD4-80EB-F245-F019-1829A4E18081}"/>
              </a:ext>
            </a:extLst>
          </p:cNvPr>
          <p:cNvSpPr txBox="1"/>
          <p:nvPr/>
        </p:nvSpPr>
        <p:spPr>
          <a:xfrm>
            <a:off x="1433137" y="3168497"/>
            <a:ext cx="14935903" cy="3785652"/>
          </a:xfrm>
          <a:prstGeom prst="rect">
            <a:avLst/>
          </a:prstGeom>
          <a:noFill/>
        </p:spPr>
        <p:txBody>
          <a:bodyPr wrap="square">
            <a:spAutoFit/>
          </a:bodyPr>
          <a:lstStyle/>
          <a:p>
            <a:pPr marL="571500" indent="-571500" algn="r" rtl="1">
              <a:buFont typeface="Arial" panose="020B0604020202020204" pitchFamily="34" charset="0"/>
              <a:buChar char="•"/>
            </a:pPr>
            <a:r>
              <a:rPr lang="he-IL" sz="4800" dirty="0">
                <a:solidFill>
                  <a:srgbClr val="010A4F"/>
                </a:solidFill>
                <a:latin typeface="Assistant" pitchFamily="2" charset="-79"/>
                <a:ea typeface="Calibri" panose="020F0502020204030204" pitchFamily="34" charset="0"/>
                <a:cs typeface="Assistant" pitchFamily="2" charset="-79"/>
              </a:rPr>
              <a:t>שימוש במקרי בוחן של קורבנות שאימצו זהות ריבונית</a:t>
            </a:r>
          </a:p>
          <a:p>
            <a:pPr marL="571500" indent="-571500" algn="r" rtl="1">
              <a:buFont typeface="Arial" panose="020B0604020202020204" pitchFamily="34" charset="0"/>
              <a:buChar char="•"/>
            </a:pPr>
            <a:r>
              <a:rPr lang="he-IL" sz="4800" dirty="0">
                <a:solidFill>
                  <a:srgbClr val="010A4F"/>
                </a:solidFill>
                <a:latin typeface="Assistant" pitchFamily="2" charset="-79"/>
                <a:ea typeface="Calibri" panose="020F0502020204030204" pitchFamily="34" charset="0"/>
                <a:cs typeface="Assistant" pitchFamily="2" charset="-79"/>
              </a:rPr>
              <a:t>העלאת מודעות לעוולות ומקרים של אי צדק בחברה, לצד עידוד מעשים אקטיביסטיים על מנת להיות חלק מהתיקון</a:t>
            </a:r>
          </a:p>
          <a:p>
            <a:pPr marL="571500" indent="-571500" algn="r" rtl="1">
              <a:buFont typeface="Arial" panose="020B0604020202020204" pitchFamily="34" charset="0"/>
              <a:buChar char="•"/>
            </a:pPr>
            <a:r>
              <a:rPr lang="he-IL" sz="4800" dirty="0">
                <a:solidFill>
                  <a:srgbClr val="010A4F"/>
                </a:solidFill>
                <a:latin typeface="Assistant" pitchFamily="2" charset="-79"/>
                <a:ea typeface="Calibri" panose="020F0502020204030204" pitchFamily="34" charset="0"/>
                <a:cs typeface="Assistant" pitchFamily="2" charset="-79"/>
              </a:rPr>
              <a:t>חינוך לאקטיביזם</a:t>
            </a:r>
          </a:p>
          <a:p>
            <a:pPr marL="571500" indent="-571500" algn="r" rtl="1">
              <a:buFont typeface="Arial" panose="020B0604020202020204" pitchFamily="34" charset="0"/>
              <a:buChar char="•"/>
            </a:pPr>
            <a:r>
              <a:rPr lang="he-IL" sz="4800" dirty="0">
                <a:solidFill>
                  <a:srgbClr val="010A4F"/>
                </a:solidFill>
                <a:latin typeface="Assistant" pitchFamily="2" charset="-79"/>
                <a:ea typeface="Calibri" panose="020F0502020204030204" pitchFamily="34" charset="0"/>
                <a:cs typeface="Assistant" pitchFamily="2" charset="-79"/>
              </a:rPr>
              <a:t>דוגמא אישית</a:t>
            </a:r>
          </a:p>
        </p:txBody>
      </p:sp>
    </p:spTree>
    <p:extLst>
      <p:ext uri="{BB962C8B-B14F-4D97-AF65-F5344CB8AC3E}">
        <p14:creationId xmlns:p14="http://schemas.microsoft.com/office/powerpoint/2010/main" val="1654690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03596" y="-426905"/>
            <a:ext cx="17868899" cy="15278099"/>
          </a:xfrm>
          <a:custGeom>
            <a:avLst/>
            <a:gdLst/>
            <a:ahLst/>
            <a:cxnLst/>
            <a:rect l="l" t="t" r="r" b="b"/>
            <a:pathLst>
              <a:path w="17868899" h="15278099">
                <a:moveTo>
                  <a:pt x="0" y="0"/>
                </a:moveTo>
                <a:lnTo>
                  <a:pt x="17868899" y="0"/>
                </a:lnTo>
                <a:lnTo>
                  <a:pt x="17868899" y="15278099"/>
                </a:lnTo>
                <a:lnTo>
                  <a:pt x="0" y="15278099"/>
                </a:lnTo>
                <a:lnTo>
                  <a:pt x="0" y="0"/>
                </a:lnTo>
                <a:close/>
              </a:path>
            </a:pathLst>
          </a:custGeom>
          <a:blipFill>
            <a:blip r:embed="rId2">
              <a:extLst>
                <a:ext uri="{96DAC541-7B7A-43D3-8B79-37D633B846F1}">
                  <asvg:svgBlip xmlns:asvg="http://schemas.microsoft.com/office/drawing/2016/SVG/main" r:embed="rId3"/>
                </a:ext>
              </a:extLst>
            </a:blip>
            <a:stretch>
              <a:fillRect l="-5513" t="-29162" r="-5278" b="-1726"/>
            </a:stretch>
          </a:blipFill>
        </p:spPr>
        <p:txBody>
          <a:bodyPr/>
          <a:lstStyle/>
          <a:p>
            <a:endParaRPr lang="he-IL"/>
          </a:p>
        </p:txBody>
      </p:sp>
      <p:grpSp>
        <p:nvGrpSpPr>
          <p:cNvPr id="3" name="Group 3"/>
          <p:cNvGrpSpPr/>
          <p:nvPr/>
        </p:nvGrpSpPr>
        <p:grpSpPr>
          <a:xfrm>
            <a:off x="1022745" y="769728"/>
            <a:ext cx="16230600" cy="8747544"/>
            <a:chOff x="0" y="0"/>
            <a:chExt cx="2680843" cy="1444851"/>
          </a:xfrm>
        </p:grpSpPr>
        <p:sp>
          <p:nvSpPr>
            <p:cNvPr id="4" name="Freeform 4"/>
            <p:cNvSpPr/>
            <p:nvPr/>
          </p:nvSpPr>
          <p:spPr>
            <a:xfrm>
              <a:off x="0" y="0"/>
              <a:ext cx="2680843" cy="1444851"/>
            </a:xfrm>
            <a:custGeom>
              <a:avLst/>
              <a:gdLst/>
              <a:ahLst/>
              <a:cxnLst/>
              <a:rect l="l" t="t" r="r" b="b"/>
              <a:pathLst>
                <a:path w="2680843" h="1444851">
                  <a:moveTo>
                    <a:pt x="0" y="0"/>
                  </a:moveTo>
                  <a:lnTo>
                    <a:pt x="2680843" y="0"/>
                  </a:lnTo>
                  <a:lnTo>
                    <a:pt x="2680843" y="1444851"/>
                  </a:lnTo>
                  <a:lnTo>
                    <a:pt x="0" y="1444851"/>
                  </a:lnTo>
                  <a:close/>
                </a:path>
              </a:pathLst>
            </a:custGeom>
            <a:solidFill>
              <a:srgbClr val="FFFFFF"/>
            </a:solidFill>
          </p:spPr>
          <p:txBody>
            <a:bodyPr/>
            <a:lstStyle/>
            <a:p>
              <a:endParaRPr lang="he-IL"/>
            </a:p>
          </p:txBody>
        </p:sp>
      </p:grpSp>
      <p:sp>
        <p:nvSpPr>
          <p:cNvPr id="24" name="Google Shape;2014;p83">
            <a:extLst>
              <a:ext uri="{FF2B5EF4-FFF2-40B4-BE49-F238E27FC236}">
                <a16:creationId xmlns:a16="http://schemas.microsoft.com/office/drawing/2014/main" id="{19C0CE59-8909-ADAD-9A9D-71C082BCBDCA}"/>
              </a:ext>
            </a:extLst>
          </p:cNvPr>
          <p:cNvSpPr txBox="1">
            <a:spLocks/>
          </p:cNvSpPr>
          <p:nvPr/>
        </p:nvSpPr>
        <p:spPr>
          <a:xfrm>
            <a:off x="6118902" y="7424974"/>
            <a:ext cx="3847200" cy="2058600"/>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Manjari"/>
              <a:buNone/>
              <a:defRPr sz="1600" b="0" i="0" u="none" strike="noStrike" cap="none">
                <a:solidFill>
                  <a:srgbClr val="000000"/>
                </a:solidFill>
                <a:latin typeface="Manjari"/>
                <a:ea typeface="Manjari"/>
                <a:cs typeface="Manjari"/>
                <a:sym typeface="Manjari"/>
              </a:defRPr>
            </a:lvl1pPr>
            <a:lvl2pPr marL="914400" marR="0" lvl="1" indent="-317500" algn="ctr" rtl="0">
              <a:lnSpc>
                <a:spcPct val="100000"/>
              </a:lnSpc>
              <a:spcBef>
                <a:spcPts val="0"/>
              </a:spcBef>
              <a:spcAft>
                <a:spcPts val="0"/>
              </a:spcAft>
              <a:buClr>
                <a:schemeClr val="accent2"/>
              </a:buClr>
              <a:buSzPts val="1400"/>
              <a:buFont typeface="Manjari"/>
              <a:buNone/>
              <a:defRPr sz="1400" b="0" i="0" u="none" strike="noStrike" cap="none">
                <a:solidFill>
                  <a:schemeClr val="accent2"/>
                </a:solidFill>
                <a:latin typeface="Manjari"/>
                <a:ea typeface="Manjari"/>
                <a:cs typeface="Manjari"/>
                <a:sym typeface="Manjari"/>
              </a:defRPr>
            </a:lvl2pPr>
            <a:lvl3pPr marL="1371600" marR="0" lvl="2" indent="-317500" algn="ctr" rtl="0">
              <a:lnSpc>
                <a:spcPct val="100000"/>
              </a:lnSpc>
              <a:spcBef>
                <a:spcPts val="0"/>
              </a:spcBef>
              <a:spcAft>
                <a:spcPts val="0"/>
              </a:spcAft>
              <a:buClr>
                <a:schemeClr val="accent2"/>
              </a:buClr>
              <a:buSzPts val="1400"/>
              <a:buFont typeface="Manjari"/>
              <a:buNone/>
              <a:defRPr sz="1400" b="0" i="0" u="none" strike="noStrike" cap="none">
                <a:solidFill>
                  <a:schemeClr val="accent2"/>
                </a:solidFill>
                <a:latin typeface="Manjari"/>
                <a:ea typeface="Manjari"/>
                <a:cs typeface="Manjari"/>
                <a:sym typeface="Manjari"/>
              </a:defRPr>
            </a:lvl3pPr>
            <a:lvl4pPr marL="1828800" marR="0" lvl="3" indent="-317500" algn="ctr" rtl="0">
              <a:lnSpc>
                <a:spcPct val="100000"/>
              </a:lnSpc>
              <a:spcBef>
                <a:spcPts val="0"/>
              </a:spcBef>
              <a:spcAft>
                <a:spcPts val="0"/>
              </a:spcAft>
              <a:buClr>
                <a:schemeClr val="accent2"/>
              </a:buClr>
              <a:buSzPts val="1400"/>
              <a:buFont typeface="Manjari"/>
              <a:buNone/>
              <a:defRPr sz="1400" b="0" i="0" u="none" strike="noStrike" cap="none">
                <a:solidFill>
                  <a:schemeClr val="accent2"/>
                </a:solidFill>
                <a:latin typeface="Manjari"/>
                <a:ea typeface="Manjari"/>
                <a:cs typeface="Manjari"/>
                <a:sym typeface="Manjari"/>
              </a:defRPr>
            </a:lvl4pPr>
            <a:lvl5pPr marL="2286000" marR="0" lvl="4" indent="-317500" algn="ctr" rtl="0">
              <a:lnSpc>
                <a:spcPct val="100000"/>
              </a:lnSpc>
              <a:spcBef>
                <a:spcPts val="0"/>
              </a:spcBef>
              <a:spcAft>
                <a:spcPts val="0"/>
              </a:spcAft>
              <a:buClr>
                <a:schemeClr val="accent2"/>
              </a:buClr>
              <a:buSzPts val="1400"/>
              <a:buFont typeface="Manjari"/>
              <a:buNone/>
              <a:defRPr sz="1400" b="0" i="0" u="none" strike="noStrike" cap="none">
                <a:solidFill>
                  <a:schemeClr val="accent2"/>
                </a:solidFill>
                <a:latin typeface="Manjari"/>
                <a:ea typeface="Manjari"/>
                <a:cs typeface="Manjari"/>
                <a:sym typeface="Manjari"/>
              </a:defRPr>
            </a:lvl5pPr>
            <a:lvl6pPr marL="2743200" marR="0" lvl="5" indent="-317500" algn="ctr" rtl="0">
              <a:lnSpc>
                <a:spcPct val="100000"/>
              </a:lnSpc>
              <a:spcBef>
                <a:spcPts val="0"/>
              </a:spcBef>
              <a:spcAft>
                <a:spcPts val="0"/>
              </a:spcAft>
              <a:buClr>
                <a:schemeClr val="accent2"/>
              </a:buClr>
              <a:buSzPts val="1400"/>
              <a:buFont typeface="Manjari"/>
              <a:buNone/>
              <a:defRPr sz="1400" b="0" i="0" u="none" strike="noStrike" cap="none">
                <a:solidFill>
                  <a:schemeClr val="accent2"/>
                </a:solidFill>
                <a:latin typeface="Manjari"/>
                <a:ea typeface="Manjari"/>
                <a:cs typeface="Manjari"/>
                <a:sym typeface="Manjari"/>
              </a:defRPr>
            </a:lvl6pPr>
            <a:lvl7pPr marL="3200400" marR="0" lvl="6" indent="-317500" algn="ctr" rtl="0">
              <a:lnSpc>
                <a:spcPct val="100000"/>
              </a:lnSpc>
              <a:spcBef>
                <a:spcPts val="0"/>
              </a:spcBef>
              <a:spcAft>
                <a:spcPts val="0"/>
              </a:spcAft>
              <a:buClr>
                <a:schemeClr val="accent2"/>
              </a:buClr>
              <a:buSzPts val="1400"/>
              <a:buFont typeface="Manjari"/>
              <a:buNone/>
              <a:defRPr sz="1400" b="0" i="0" u="none" strike="noStrike" cap="none">
                <a:solidFill>
                  <a:schemeClr val="accent2"/>
                </a:solidFill>
                <a:latin typeface="Manjari"/>
                <a:ea typeface="Manjari"/>
                <a:cs typeface="Manjari"/>
                <a:sym typeface="Manjari"/>
              </a:defRPr>
            </a:lvl7pPr>
            <a:lvl8pPr marL="3657600" marR="0" lvl="7" indent="-317500" algn="ctr" rtl="0">
              <a:lnSpc>
                <a:spcPct val="100000"/>
              </a:lnSpc>
              <a:spcBef>
                <a:spcPts val="0"/>
              </a:spcBef>
              <a:spcAft>
                <a:spcPts val="0"/>
              </a:spcAft>
              <a:buClr>
                <a:schemeClr val="accent2"/>
              </a:buClr>
              <a:buSzPts val="1400"/>
              <a:buFont typeface="Manjari"/>
              <a:buNone/>
              <a:defRPr sz="1400" b="0" i="0" u="none" strike="noStrike" cap="none">
                <a:solidFill>
                  <a:schemeClr val="accent2"/>
                </a:solidFill>
                <a:latin typeface="Manjari"/>
                <a:ea typeface="Manjari"/>
                <a:cs typeface="Manjari"/>
                <a:sym typeface="Manjari"/>
              </a:defRPr>
            </a:lvl8pPr>
            <a:lvl9pPr marL="4114800" marR="0" lvl="8" indent="-317500" algn="ctr" rtl="0">
              <a:lnSpc>
                <a:spcPct val="100000"/>
              </a:lnSpc>
              <a:spcBef>
                <a:spcPts val="0"/>
              </a:spcBef>
              <a:spcAft>
                <a:spcPts val="0"/>
              </a:spcAft>
              <a:buClr>
                <a:schemeClr val="accent2"/>
              </a:buClr>
              <a:buSzPts val="1400"/>
              <a:buFont typeface="Manjari"/>
              <a:buNone/>
              <a:defRPr sz="1400" b="0" i="0" u="none" strike="noStrike" cap="none">
                <a:solidFill>
                  <a:schemeClr val="accent2"/>
                </a:solidFill>
                <a:latin typeface="Manjari"/>
                <a:ea typeface="Manjari"/>
                <a:cs typeface="Manjari"/>
                <a:sym typeface="Manjari"/>
              </a:defRPr>
            </a:lvl9pPr>
          </a:lstStyle>
          <a:p>
            <a:pPr marL="0" indent="0" algn="ctr"/>
            <a:endParaRPr lang="he-IL" sz="3200" dirty="0">
              <a:latin typeface="Assistant" pitchFamily="2" charset="-79"/>
              <a:cs typeface="Assistant" pitchFamily="2" charset="-79"/>
            </a:endParaRPr>
          </a:p>
        </p:txBody>
      </p:sp>
      <p:pic>
        <p:nvPicPr>
          <p:cNvPr id="27" name="תמונה 26" descr="תמונה שמכילה אומנות קליפיפם, גרפיקה, לוגו, גופן&#10;&#10;התיאור נוצר באופן אוטומטי">
            <a:extLst>
              <a:ext uri="{FF2B5EF4-FFF2-40B4-BE49-F238E27FC236}">
                <a16:creationId xmlns:a16="http://schemas.microsoft.com/office/drawing/2014/main" id="{6CCE3C54-012C-B080-58FA-05888D763B2A}"/>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0000" b="90000" l="10000" r="92063">
                        <a14:foregroundMark x1="91750" y1="31875" x2="91750" y2="31875"/>
                        <a14:foregroundMark x1="91750" y1="31750" x2="91750" y2="31750"/>
                        <a14:foregroundMark x1="85563" y1="64625" x2="85563" y2="64625"/>
                        <a14:foregroundMark x1="61750" y1="60000" x2="61750" y2="60000"/>
                        <a14:foregroundMark x1="91875" y1="51438" x2="91875" y2="51438"/>
                        <a14:foregroundMark x1="92063" y1="51750" x2="92063" y2="51750"/>
                      </a14:backgroundRemoval>
                    </a14:imgEffect>
                  </a14:imgLayer>
                </a14:imgProps>
              </a:ext>
              <a:ext uri="{28A0092B-C50C-407E-A947-70E740481C1C}">
                <a14:useLocalDpi xmlns:a14="http://schemas.microsoft.com/office/drawing/2010/main" val="0"/>
              </a:ext>
            </a:extLst>
          </a:blip>
          <a:srcRect l="50000"/>
          <a:stretch/>
        </p:blipFill>
        <p:spPr>
          <a:xfrm>
            <a:off x="16909475" y="7874862"/>
            <a:ext cx="1356754" cy="2713508"/>
          </a:xfrm>
          <a:prstGeom prst="rect">
            <a:avLst/>
          </a:prstGeom>
        </p:spPr>
      </p:pic>
      <p:sp>
        <p:nvSpPr>
          <p:cNvPr id="5" name="תיבת טקסט 4">
            <a:extLst>
              <a:ext uri="{FF2B5EF4-FFF2-40B4-BE49-F238E27FC236}">
                <a16:creationId xmlns:a16="http://schemas.microsoft.com/office/drawing/2014/main" id="{3DBB248D-430D-3605-6A1E-23243BED8815}"/>
              </a:ext>
            </a:extLst>
          </p:cNvPr>
          <p:cNvSpPr txBox="1"/>
          <p:nvPr/>
        </p:nvSpPr>
        <p:spPr>
          <a:xfrm>
            <a:off x="2533847" y="1272248"/>
            <a:ext cx="13208395" cy="8201219"/>
          </a:xfrm>
          <a:prstGeom prst="rect">
            <a:avLst/>
          </a:prstGeom>
          <a:noFill/>
        </p:spPr>
        <p:txBody>
          <a:bodyPr wrap="square">
            <a:spAutoFit/>
          </a:bodyPr>
          <a:lstStyle/>
          <a:p>
            <a:pPr marL="285750" indent="-285750" algn="r" rtl="1">
              <a:lnSpc>
                <a:spcPct val="115000"/>
              </a:lnSpc>
              <a:spcAft>
                <a:spcPts val="800"/>
              </a:spcAft>
              <a:buFont typeface="Arial" panose="020B0604020202020204" pitchFamily="34" charset="0"/>
              <a:buChar char="•"/>
            </a:pPr>
            <a:r>
              <a:rPr lang="he-IL" sz="3200" kern="100" dirty="0">
                <a:effectLst/>
                <a:latin typeface="Aptos" panose="020B0004020202020204" pitchFamily="34" charset="0"/>
                <a:ea typeface="Aptos" panose="020B0004020202020204" pitchFamily="34" charset="0"/>
                <a:cs typeface="David" panose="020E0502060401010101" pitchFamily="34" charset="-79"/>
              </a:rPr>
              <a:t>אני כנראה תוצר של מכבש חינוכי, אינטלקטואלי , פוליטי, כלכלי שגרס ושחק ולא הותיר מרחב להתפתחותי מחוץ לסדר שהוכתב על ידי הגמוניה בעלת אוריינטציה פטריארכלית, אשכנזית, ציונית, אירופאית, שהגדירה עבורי מהי ישראליות."  (</a:t>
            </a:r>
            <a:r>
              <a:rPr lang="he-IL" sz="3200" kern="100" dirty="0" err="1">
                <a:effectLst/>
                <a:latin typeface="Aptos" panose="020B0004020202020204" pitchFamily="34" charset="0"/>
                <a:ea typeface="Aptos" panose="020B0004020202020204" pitchFamily="34" charset="0"/>
                <a:cs typeface="David" panose="020E0502060401010101" pitchFamily="34" charset="-79"/>
              </a:rPr>
              <a:t>הנרייט</a:t>
            </a:r>
            <a:r>
              <a:rPr lang="he-IL" sz="3200" kern="100" dirty="0">
                <a:effectLst/>
                <a:latin typeface="Aptos" panose="020B0004020202020204" pitchFamily="34" charset="0"/>
                <a:ea typeface="Aptos" panose="020B0004020202020204" pitchFamily="34" charset="0"/>
                <a:cs typeface="David" panose="020E0502060401010101" pitchFamily="34" charset="-79"/>
              </a:rPr>
              <a:t> דהאן-כלב)</a:t>
            </a:r>
            <a:endParaRPr lang="en-US" sz="3200" kern="100" dirty="0">
              <a:effectLst/>
              <a:latin typeface="Aptos" panose="020B0004020202020204" pitchFamily="34" charset="0"/>
              <a:ea typeface="Aptos" panose="020B0004020202020204" pitchFamily="34" charset="0"/>
              <a:cs typeface="Arial" panose="020B0604020202020204" pitchFamily="34" charset="0"/>
            </a:endParaRPr>
          </a:p>
          <a:p>
            <a:pPr marL="285750" indent="-285750" algn="r" rtl="1">
              <a:lnSpc>
                <a:spcPct val="115000"/>
              </a:lnSpc>
              <a:spcAft>
                <a:spcPts val="800"/>
              </a:spcAft>
              <a:buFont typeface="Arial" panose="020B0604020202020204" pitchFamily="34" charset="0"/>
              <a:buChar char="•"/>
            </a:pPr>
            <a:r>
              <a:rPr lang="en-US" sz="3200" kern="100" dirty="0">
                <a:effectLst/>
                <a:latin typeface="David" panose="020E0502060401010101" pitchFamily="34" charset="-79"/>
                <a:ea typeface="Aptos" panose="020B0004020202020204" pitchFamily="34" charset="0"/>
                <a:cs typeface="Arial" panose="020B0604020202020204" pitchFamily="34" charset="0"/>
              </a:rPr>
              <a:t>“</a:t>
            </a:r>
            <a:r>
              <a:rPr lang="he-IL" sz="3200" kern="100" dirty="0">
                <a:effectLst/>
                <a:latin typeface="Aptos" panose="020B0004020202020204" pitchFamily="34" charset="0"/>
                <a:ea typeface="Aptos" panose="020B0004020202020204" pitchFamily="34" charset="0"/>
                <a:cs typeface="David" panose="020E0502060401010101" pitchFamily="34" charset="-79"/>
              </a:rPr>
              <a:t>בפנים, אני נכה. ... עשו עלי ניסוי ועיוותו אותי מן היסוד ... מידה של אטימות נדרשה כדי לבצע בנו את הניסוי הזה.  ... הסבל שנגרם לנו נגרם בצורה ממסדית, מאורגנת, יזומה. הניסוי נערך בחסות הממסד, על אדמות שהוקצו לכך באישור וברשות.... כולנו קורבנות הניסוי הזה." (נחשון </a:t>
            </a:r>
            <a:r>
              <a:rPr lang="he-IL" sz="3200" kern="100" dirty="0" err="1">
                <a:effectLst/>
                <a:latin typeface="Aptos" panose="020B0004020202020204" pitchFamily="34" charset="0"/>
                <a:ea typeface="Aptos" panose="020B0004020202020204" pitchFamily="34" charset="0"/>
                <a:cs typeface="David" panose="020E0502060401010101" pitchFamily="34" charset="-79"/>
              </a:rPr>
              <a:t>גולץ</a:t>
            </a:r>
            <a:r>
              <a:rPr lang="he-IL" sz="3200" kern="100" dirty="0">
                <a:effectLst/>
                <a:latin typeface="Aptos" panose="020B0004020202020204" pitchFamily="34" charset="0"/>
                <a:ea typeface="Aptos" panose="020B0004020202020204" pitchFamily="34" charset="0"/>
                <a:cs typeface="David" panose="020E0502060401010101" pitchFamily="34" charset="-79"/>
              </a:rPr>
              <a:t>)</a:t>
            </a:r>
            <a:endParaRPr lang="en-US" sz="3200" kern="100" dirty="0">
              <a:effectLst/>
              <a:latin typeface="Aptos" panose="020B0004020202020204" pitchFamily="34" charset="0"/>
              <a:ea typeface="Aptos" panose="020B0004020202020204" pitchFamily="34" charset="0"/>
              <a:cs typeface="Arial" panose="020B0604020202020204" pitchFamily="34" charset="0"/>
            </a:endParaRPr>
          </a:p>
          <a:p>
            <a:pPr marL="285750" indent="-285750" algn="r" rtl="1">
              <a:lnSpc>
                <a:spcPct val="115000"/>
              </a:lnSpc>
              <a:spcAft>
                <a:spcPts val="800"/>
              </a:spcAft>
              <a:buFont typeface="Arial" panose="020B0604020202020204" pitchFamily="34" charset="0"/>
              <a:buChar char="•"/>
            </a:pPr>
            <a:r>
              <a:rPr lang="en-US" sz="3200" kern="100" dirty="0">
                <a:effectLst/>
                <a:latin typeface="David" panose="020E0502060401010101" pitchFamily="34" charset="-79"/>
                <a:ea typeface="Aptos" panose="020B0004020202020204" pitchFamily="34" charset="0"/>
                <a:cs typeface="Arial" panose="020B0604020202020204" pitchFamily="34" charset="0"/>
              </a:rPr>
              <a:t>"</a:t>
            </a:r>
            <a:r>
              <a:rPr lang="he-IL" sz="3200" kern="100" dirty="0">
                <a:effectLst/>
                <a:latin typeface="Aptos" panose="020B0004020202020204" pitchFamily="34" charset="0"/>
                <a:ea typeface="Aptos" panose="020B0004020202020204" pitchFamily="34" charset="0"/>
                <a:cs typeface="David" panose="020E0502060401010101" pitchFamily="34" charset="-79"/>
              </a:rPr>
              <a:t>כל היושבים על האדמה הזו הם קורבנות של תפיסת העולם הציונית הפולשת. ...  המחשבה הציונית באה למחוק אותי כיהודי וכמזרחי". (סמי שלום שטרית)</a:t>
            </a:r>
            <a:endParaRPr lang="en-US" sz="3200" kern="100" dirty="0">
              <a:effectLst/>
              <a:latin typeface="Aptos" panose="020B0004020202020204" pitchFamily="34" charset="0"/>
              <a:ea typeface="Aptos" panose="020B0004020202020204" pitchFamily="34" charset="0"/>
              <a:cs typeface="Arial" panose="020B0604020202020204" pitchFamily="34" charset="0"/>
            </a:endParaRPr>
          </a:p>
          <a:p>
            <a:pPr marL="285750" indent="-285750" algn="r" rtl="1">
              <a:lnSpc>
                <a:spcPct val="115000"/>
              </a:lnSpc>
              <a:spcAft>
                <a:spcPts val="800"/>
              </a:spcAft>
              <a:buFont typeface="Arial" panose="020B0604020202020204" pitchFamily="34" charset="0"/>
              <a:buChar char="•"/>
            </a:pPr>
            <a:r>
              <a:rPr lang="en-US" sz="3200" kern="100" dirty="0">
                <a:effectLst/>
                <a:latin typeface="David" panose="020E0502060401010101" pitchFamily="34" charset="-79"/>
                <a:ea typeface="Aptos" panose="020B0004020202020204" pitchFamily="34" charset="0"/>
                <a:cs typeface="Arial" panose="020B0604020202020204" pitchFamily="34" charset="0"/>
              </a:rPr>
              <a:t>"</a:t>
            </a:r>
            <a:r>
              <a:rPr lang="he-IL" sz="3200" kern="100" dirty="0">
                <a:effectLst/>
                <a:latin typeface="Aptos" panose="020B0004020202020204" pitchFamily="34" charset="0"/>
                <a:ea typeface="Aptos" panose="020B0004020202020204" pitchFamily="34" charset="0"/>
                <a:cs typeface="David" panose="020E0502060401010101" pitchFamily="34" charset="-79"/>
              </a:rPr>
              <a:t>אני, כמו רבים מבני גילי, פליט של דור אידיאולוגי, דור שהחיים האישיים היו זרים לו. הם היו הקורבנות של המהפכה הציונית, אנחנו היינו הקורבנות של הקורבנות". (יהונתן גפן)</a:t>
            </a:r>
          </a:p>
          <a:p>
            <a:pPr rtl="1">
              <a:lnSpc>
                <a:spcPct val="115000"/>
              </a:lnSpc>
              <a:spcAft>
                <a:spcPts val="800"/>
              </a:spcAft>
            </a:pPr>
            <a:endParaRPr lang="en-US" sz="200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7" name="תיבת טקסט 6">
            <a:extLst>
              <a:ext uri="{FF2B5EF4-FFF2-40B4-BE49-F238E27FC236}">
                <a16:creationId xmlns:a16="http://schemas.microsoft.com/office/drawing/2014/main" id="{8B2C5101-324C-EAA4-EE02-C8096F773FAC}"/>
              </a:ext>
            </a:extLst>
          </p:cNvPr>
          <p:cNvSpPr txBox="1"/>
          <p:nvPr/>
        </p:nvSpPr>
        <p:spPr>
          <a:xfrm>
            <a:off x="2340113" y="8724561"/>
            <a:ext cx="9144000" cy="595741"/>
          </a:xfrm>
          <a:prstGeom prst="rect">
            <a:avLst/>
          </a:prstGeom>
          <a:noFill/>
        </p:spPr>
        <p:txBody>
          <a:bodyPr wrap="square">
            <a:spAutoFit/>
          </a:bodyPr>
          <a:lstStyle/>
          <a:p>
            <a:pPr rtl="1">
              <a:lnSpc>
                <a:spcPct val="150000"/>
              </a:lnSpc>
            </a:pPr>
            <a:r>
              <a:rPr lang="he-IL" sz="2400" dirty="0">
                <a:latin typeface="David" panose="020E0502060401010101" pitchFamily="34" charset="-79"/>
                <a:ea typeface="MS Mincho" panose="02020609040205080304" pitchFamily="49" charset="-128"/>
                <a:cs typeface="David" panose="020E0502060401010101" pitchFamily="34" charset="-79"/>
              </a:rPr>
              <a:t>מתוך הספר: </a:t>
            </a:r>
            <a:r>
              <a:rPr lang="he-IL" sz="2400" dirty="0" err="1">
                <a:latin typeface="David" panose="020E0502060401010101" pitchFamily="34" charset="-79"/>
                <a:ea typeface="MS Mincho" panose="02020609040205080304" pitchFamily="49" charset="-128"/>
                <a:cs typeface="David" panose="020E0502060401010101" pitchFamily="34" charset="-79"/>
              </a:rPr>
              <a:t>קורבנותם</a:t>
            </a:r>
            <a:r>
              <a:rPr lang="he-IL" sz="2400" dirty="0">
                <a:latin typeface="David" panose="020E0502060401010101" pitchFamily="34" charset="-79"/>
                <a:ea typeface="MS Mincho" panose="02020609040205080304" pitchFamily="49" charset="-128"/>
                <a:cs typeface="David" panose="020E0502060401010101" pitchFamily="34" charset="-79"/>
              </a:rPr>
              <a:t> – אומנותם / ד"ר אלון גן</a:t>
            </a:r>
            <a:endParaRPr lang="en-US" sz="2400" dirty="0">
              <a:effectLst/>
              <a:latin typeface="Cambria" panose="02040503050406030204" pitchFamily="18" charset="0"/>
              <a:ea typeface="MS Mincho" panose="02020609040205080304" pitchFamily="49" charset="-128"/>
              <a:cs typeface="David" panose="020E0502060401010101" pitchFamily="34" charset="-79"/>
            </a:endParaRPr>
          </a:p>
        </p:txBody>
      </p:sp>
    </p:spTree>
    <p:extLst>
      <p:ext uri="{BB962C8B-B14F-4D97-AF65-F5344CB8AC3E}">
        <p14:creationId xmlns:p14="http://schemas.microsoft.com/office/powerpoint/2010/main" val="988990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700000">
            <a:off x="2231369" y="7801631"/>
            <a:ext cx="18582162" cy="3878520"/>
          </a:xfrm>
          <a:custGeom>
            <a:avLst/>
            <a:gdLst/>
            <a:ahLst/>
            <a:cxnLst/>
            <a:rect l="l" t="t" r="r" b="b"/>
            <a:pathLst>
              <a:path w="18582162" h="3878520">
                <a:moveTo>
                  <a:pt x="0" y="0"/>
                </a:moveTo>
                <a:lnTo>
                  <a:pt x="18582162" y="0"/>
                </a:lnTo>
                <a:lnTo>
                  <a:pt x="18582162" y="3878520"/>
                </a:lnTo>
                <a:lnTo>
                  <a:pt x="0" y="38785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he-IL"/>
          </a:p>
        </p:txBody>
      </p:sp>
      <p:sp>
        <p:nvSpPr>
          <p:cNvPr id="3" name="Freeform 3"/>
          <p:cNvSpPr/>
          <p:nvPr/>
        </p:nvSpPr>
        <p:spPr>
          <a:xfrm rot="5400000">
            <a:off x="-4298254" y="5317241"/>
            <a:ext cx="14235737" cy="2633200"/>
          </a:xfrm>
          <a:custGeom>
            <a:avLst/>
            <a:gdLst/>
            <a:ahLst/>
            <a:cxnLst/>
            <a:rect l="l" t="t" r="r" b="b"/>
            <a:pathLst>
              <a:path w="14235737" h="2633200">
                <a:moveTo>
                  <a:pt x="0" y="0"/>
                </a:moveTo>
                <a:lnTo>
                  <a:pt x="14235738" y="0"/>
                </a:lnTo>
                <a:lnTo>
                  <a:pt x="14235738" y="2633200"/>
                </a:lnTo>
                <a:lnTo>
                  <a:pt x="0" y="26332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he-IL"/>
          </a:p>
        </p:txBody>
      </p:sp>
      <p:sp>
        <p:nvSpPr>
          <p:cNvPr id="4" name="Freeform 4"/>
          <p:cNvSpPr/>
          <p:nvPr/>
        </p:nvSpPr>
        <p:spPr>
          <a:xfrm rot="-3456110">
            <a:off x="1525240" y="-926719"/>
            <a:ext cx="15471555" cy="10382228"/>
          </a:xfrm>
          <a:custGeom>
            <a:avLst/>
            <a:gdLst/>
            <a:ahLst/>
            <a:cxnLst/>
            <a:rect l="l" t="t" r="r" b="b"/>
            <a:pathLst>
              <a:path w="15471555" h="10382228">
                <a:moveTo>
                  <a:pt x="0" y="0"/>
                </a:moveTo>
                <a:lnTo>
                  <a:pt x="15471556" y="0"/>
                </a:lnTo>
                <a:lnTo>
                  <a:pt x="15471556" y="10382228"/>
                </a:lnTo>
                <a:lnTo>
                  <a:pt x="0" y="1038222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he-IL"/>
          </a:p>
        </p:txBody>
      </p:sp>
      <p:sp>
        <p:nvSpPr>
          <p:cNvPr id="5" name="Freeform 5"/>
          <p:cNvSpPr/>
          <p:nvPr/>
        </p:nvSpPr>
        <p:spPr>
          <a:xfrm>
            <a:off x="-3366904" y="3617987"/>
            <a:ext cx="11167443" cy="11280626"/>
          </a:xfrm>
          <a:custGeom>
            <a:avLst/>
            <a:gdLst/>
            <a:ahLst/>
            <a:cxnLst/>
            <a:rect l="l" t="t" r="r" b="b"/>
            <a:pathLst>
              <a:path w="11167443" h="11280626">
                <a:moveTo>
                  <a:pt x="0" y="0"/>
                </a:moveTo>
                <a:lnTo>
                  <a:pt x="11167443" y="0"/>
                </a:lnTo>
                <a:lnTo>
                  <a:pt x="11167443" y="11280626"/>
                </a:lnTo>
                <a:lnTo>
                  <a:pt x="0" y="1128062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he-IL"/>
          </a:p>
        </p:txBody>
      </p:sp>
      <p:sp>
        <p:nvSpPr>
          <p:cNvPr id="6" name="Freeform 6"/>
          <p:cNvSpPr/>
          <p:nvPr/>
        </p:nvSpPr>
        <p:spPr>
          <a:xfrm>
            <a:off x="4865377" y="-134346"/>
            <a:ext cx="15059344" cy="3402111"/>
          </a:xfrm>
          <a:custGeom>
            <a:avLst/>
            <a:gdLst/>
            <a:ahLst/>
            <a:cxnLst/>
            <a:rect l="l" t="t" r="r" b="b"/>
            <a:pathLst>
              <a:path w="15059344" h="3402111">
                <a:moveTo>
                  <a:pt x="0" y="0"/>
                </a:moveTo>
                <a:lnTo>
                  <a:pt x="15059344" y="0"/>
                </a:lnTo>
                <a:lnTo>
                  <a:pt x="15059344" y="3402111"/>
                </a:lnTo>
                <a:lnTo>
                  <a:pt x="0" y="340211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he-IL"/>
          </a:p>
        </p:txBody>
      </p:sp>
      <p:sp>
        <p:nvSpPr>
          <p:cNvPr id="7" name="Freeform 7"/>
          <p:cNvSpPr/>
          <p:nvPr/>
        </p:nvSpPr>
        <p:spPr>
          <a:xfrm>
            <a:off x="11680894" y="4807651"/>
            <a:ext cx="6862215" cy="9363166"/>
          </a:xfrm>
          <a:custGeom>
            <a:avLst/>
            <a:gdLst/>
            <a:ahLst/>
            <a:cxnLst/>
            <a:rect l="l" t="t" r="r" b="b"/>
            <a:pathLst>
              <a:path w="6862215" h="9363166">
                <a:moveTo>
                  <a:pt x="0" y="0"/>
                </a:moveTo>
                <a:lnTo>
                  <a:pt x="6862215" y="0"/>
                </a:lnTo>
                <a:lnTo>
                  <a:pt x="6862215" y="9363166"/>
                </a:lnTo>
                <a:lnTo>
                  <a:pt x="0" y="936316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he-IL"/>
          </a:p>
        </p:txBody>
      </p:sp>
      <p:sp>
        <p:nvSpPr>
          <p:cNvPr id="8" name="Freeform 8"/>
          <p:cNvSpPr/>
          <p:nvPr/>
        </p:nvSpPr>
        <p:spPr>
          <a:xfrm>
            <a:off x="-686966" y="-134346"/>
            <a:ext cx="4017559" cy="3404882"/>
          </a:xfrm>
          <a:custGeom>
            <a:avLst/>
            <a:gdLst/>
            <a:ahLst/>
            <a:cxnLst/>
            <a:rect l="l" t="t" r="r" b="b"/>
            <a:pathLst>
              <a:path w="4017559" h="3404882">
                <a:moveTo>
                  <a:pt x="0" y="0"/>
                </a:moveTo>
                <a:lnTo>
                  <a:pt x="4017559" y="0"/>
                </a:lnTo>
                <a:lnTo>
                  <a:pt x="4017559" y="3404881"/>
                </a:lnTo>
                <a:lnTo>
                  <a:pt x="0" y="340488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he-IL"/>
          </a:p>
        </p:txBody>
      </p:sp>
      <p:grpSp>
        <p:nvGrpSpPr>
          <p:cNvPr id="9" name="Group 9"/>
          <p:cNvGrpSpPr/>
          <p:nvPr/>
        </p:nvGrpSpPr>
        <p:grpSpPr>
          <a:xfrm>
            <a:off x="951556" y="592789"/>
            <a:ext cx="16384887" cy="8830698"/>
            <a:chOff x="0" y="0"/>
            <a:chExt cx="2680843" cy="1444851"/>
          </a:xfrm>
        </p:grpSpPr>
        <p:sp>
          <p:nvSpPr>
            <p:cNvPr id="10" name="Freeform 10"/>
            <p:cNvSpPr/>
            <p:nvPr/>
          </p:nvSpPr>
          <p:spPr>
            <a:xfrm>
              <a:off x="0" y="0"/>
              <a:ext cx="2680843" cy="1444851"/>
            </a:xfrm>
            <a:custGeom>
              <a:avLst/>
              <a:gdLst/>
              <a:ahLst/>
              <a:cxnLst/>
              <a:rect l="l" t="t" r="r" b="b"/>
              <a:pathLst>
                <a:path w="2680843" h="1444851">
                  <a:moveTo>
                    <a:pt x="0" y="0"/>
                  </a:moveTo>
                  <a:lnTo>
                    <a:pt x="2680843" y="0"/>
                  </a:lnTo>
                  <a:lnTo>
                    <a:pt x="2680843" y="1444851"/>
                  </a:lnTo>
                  <a:lnTo>
                    <a:pt x="0" y="1444851"/>
                  </a:lnTo>
                  <a:close/>
                </a:path>
              </a:pathLst>
            </a:custGeom>
            <a:solidFill>
              <a:srgbClr val="FFFFFF"/>
            </a:solidFill>
          </p:spPr>
          <p:txBody>
            <a:bodyPr/>
            <a:lstStyle/>
            <a:p>
              <a:endParaRPr lang="he-IL"/>
            </a:p>
          </p:txBody>
        </p:sp>
      </p:grpSp>
      <p:sp>
        <p:nvSpPr>
          <p:cNvPr id="11" name="Freeform 11"/>
          <p:cNvSpPr/>
          <p:nvPr/>
        </p:nvSpPr>
        <p:spPr>
          <a:xfrm rot="-10800000">
            <a:off x="4100509" y="1566709"/>
            <a:ext cx="9269700" cy="1007420"/>
          </a:xfrm>
          <a:custGeom>
            <a:avLst/>
            <a:gdLst/>
            <a:ahLst/>
            <a:cxnLst/>
            <a:rect l="l" t="t" r="r" b="b"/>
            <a:pathLst>
              <a:path w="5446366" h="1007420">
                <a:moveTo>
                  <a:pt x="0" y="0"/>
                </a:moveTo>
                <a:lnTo>
                  <a:pt x="5446366" y="0"/>
                </a:lnTo>
                <a:lnTo>
                  <a:pt x="5446366" y="1007420"/>
                </a:lnTo>
                <a:lnTo>
                  <a:pt x="0" y="10074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he-IL" dirty="0"/>
          </a:p>
        </p:txBody>
      </p:sp>
      <p:pic>
        <p:nvPicPr>
          <p:cNvPr id="22" name="תמונה 21" descr="תמונה שמכילה אומנות קליפיפם, גרפיקה, לוגו, גופן&#10;&#10;התיאור נוצר באופן אוטומטי">
            <a:extLst>
              <a:ext uri="{FF2B5EF4-FFF2-40B4-BE49-F238E27FC236}">
                <a16:creationId xmlns:a16="http://schemas.microsoft.com/office/drawing/2014/main" id="{3112616B-6FA3-8BEA-51DE-AE681F89529B}"/>
              </a:ext>
            </a:extLst>
          </p:cNvPr>
          <p:cNvPicPr>
            <a:picLocks noChangeAspect="1"/>
          </p:cNvPicPr>
          <p:nvPr/>
        </p:nvPicPr>
        <p:blipFill rotWithShape="1">
          <a:blip r:embed="rId16" cstate="print">
            <a:extLst>
              <a:ext uri="{BEBA8EAE-BF5A-486C-A8C5-ECC9F3942E4B}">
                <a14:imgProps xmlns:a14="http://schemas.microsoft.com/office/drawing/2010/main">
                  <a14:imgLayer r:embed="rId17">
                    <a14:imgEffect>
                      <a14:backgroundRemoval t="10000" b="90000" l="10000" r="92063">
                        <a14:foregroundMark x1="91750" y1="31875" x2="91750" y2="31875"/>
                        <a14:foregroundMark x1="91750" y1="31750" x2="91750" y2="31750"/>
                        <a14:foregroundMark x1="85563" y1="64625" x2="85563" y2="64625"/>
                        <a14:foregroundMark x1="61750" y1="60000" x2="61750" y2="60000"/>
                        <a14:foregroundMark x1="91875" y1="51438" x2="91875" y2="51438"/>
                        <a14:foregroundMark x1="92063" y1="51750" x2="92063" y2="51750"/>
                      </a14:backgroundRemoval>
                    </a14:imgEffect>
                  </a14:imgLayer>
                </a14:imgProps>
              </a:ext>
              <a:ext uri="{28A0092B-C50C-407E-A947-70E740481C1C}">
                <a14:useLocalDpi xmlns:a14="http://schemas.microsoft.com/office/drawing/2010/main" val="0"/>
              </a:ext>
            </a:extLst>
          </a:blip>
          <a:srcRect l="50000"/>
          <a:stretch/>
        </p:blipFill>
        <p:spPr>
          <a:xfrm>
            <a:off x="16909475" y="7874862"/>
            <a:ext cx="1356754" cy="2713508"/>
          </a:xfrm>
          <a:prstGeom prst="rect">
            <a:avLst/>
          </a:prstGeom>
        </p:spPr>
      </p:pic>
      <p:sp>
        <p:nvSpPr>
          <p:cNvPr id="19" name="תיבת טקסט 18">
            <a:extLst>
              <a:ext uri="{FF2B5EF4-FFF2-40B4-BE49-F238E27FC236}">
                <a16:creationId xmlns:a16="http://schemas.microsoft.com/office/drawing/2014/main" id="{6C5DBFE5-3BE1-E11B-3035-29E8013623C1}"/>
              </a:ext>
            </a:extLst>
          </p:cNvPr>
          <p:cNvSpPr txBox="1"/>
          <p:nvPr/>
        </p:nvSpPr>
        <p:spPr>
          <a:xfrm>
            <a:off x="4583425" y="1594985"/>
            <a:ext cx="8008028" cy="830997"/>
          </a:xfrm>
          <a:prstGeom prst="rect">
            <a:avLst/>
          </a:prstGeom>
          <a:noFill/>
        </p:spPr>
        <p:txBody>
          <a:bodyPr wrap="square">
            <a:spAutoFit/>
          </a:bodyPr>
          <a:lstStyle/>
          <a:p>
            <a:pPr algn="r"/>
            <a:r>
              <a:rPr lang="he-IL" sz="4800" dirty="0">
                <a:solidFill>
                  <a:srgbClr val="010A4F"/>
                </a:solidFill>
                <a:latin typeface="Assistant ExtraBold" pitchFamily="2" charset="-79"/>
                <a:cs typeface="Assistant ExtraBold" pitchFamily="2" charset="-79"/>
              </a:rPr>
              <a:t>לתת מקום אמיתי לכאב ולקושי</a:t>
            </a:r>
            <a:endParaRPr lang="he-IL" sz="4800" dirty="0"/>
          </a:p>
        </p:txBody>
      </p:sp>
      <p:sp>
        <p:nvSpPr>
          <p:cNvPr id="20" name="תיבת טקסט 19">
            <a:extLst>
              <a:ext uri="{FF2B5EF4-FFF2-40B4-BE49-F238E27FC236}">
                <a16:creationId xmlns:a16="http://schemas.microsoft.com/office/drawing/2014/main" id="{2B61DDD4-80EB-F245-F019-1829A4E18081}"/>
              </a:ext>
            </a:extLst>
          </p:cNvPr>
          <p:cNvSpPr txBox="1"/>
          <p:nvPr/>
        </p:nvSpPr>
        <p:spPr>
          <a:xfrm>
            <a:off x="1433137" y="3168497"/>
            <a:ext cx="14935903" cy="3785652"/>
          </a:xfrm>
          <a:prstGeom prst="rect">
            <a:avLst/>
          </a:prstGeom>
          <a:noFill/>
        </p:spPr>
        <p:txBody>
          <a:bodyPr wrap="square">
            <a:spAutoFit/>
          </a:bodyPr>
          <a:lstStyle/>
          <a:p>
            <a:pPr marL="571500" indent="-571500" algn="r" rtl="1">
              <a:buFont typeface="Arial" panose="020B0604020202020204" pitchFamily="34" charset="0"/>
              <a:buChar char="•"/>
            </a:pPr>
            <a:r>
              <a:rPr lang="he-IL" sz="4800" dirty="0">
                <a:solidFill>
                  <a:srgbClr val="010A4F"/>
                </a:solidFill>
                <a:effectLst/>
                <a:latin typeface="Assistant" pitchFamily="2" charset="-79"/>
                <a:ea typeface="Calibri" panose="020F0502020204030204" pitchFamily="34" charset="0"/>
                <a:cs typeface="Assistant" pitchFamily="2" charset="-79"/>
              </a:rPr>
              <a:t>של קבוצות בחברה ושל פרטים</a:t>
            </a:r>
          </a:p>
          <a:p>
            <a:pPr marL="571500" indent="-571500" algn="r" rtl="1">
              <a:buFont typeface="Arial" panose="020B0604020202020204" pitchFamily="34" charset="0"/>
              <a:buChar char="•"/>
            </a:pPr>
            <a:r>
              <a:rPr lang="he-IL" sz="4800" dirty="0">
                <a:solidFill>
                  <a:srgbClr val="010A4F"/>
                </a:solidFill>
                <a:latin typeface="Assistant" pitchFamily="2" charset="-79"/>
                <a:ea typeface="Calibri" panose="020F0502020204030204" pitchFamily="34" charset="0"/>
                <a:cs typeface="Assistant" pitchFamily="2" charset="-79"/>
              </a:rPr>
              <a:t>נזכור כי אמפתיה תאפשר לנו לקיים שיח כנה ומקדם</a:t>
            </a:r>
          </a:p>
          <a:p>
            <a:pPr marL="571500" indent="-571500" algn="r" rtl="1">
              <a:buFont typeface="Arial" panose="020B0604020202020204" pitchFamily="34" charset="0"/>
              <a:buChar char="•"/>
            </a:pPr>
            <a:r>
              <a:rPr lang="he-IL" sz="4800" dirty="0">
                <a:solidFill>
                  <a:srgbClr val="010A4F"/>
                </a:solidFill>
                <a:latin typeface="Assistant" pitchFamily="2" charset="-79"/>
                <a:ea typeface="Calibri" panose="020F0502020204030204" pitchFamily="34" charset="0"/>
                <a:cs typeface="Assistant" pitchFamily="2" charset="-79"/>
              </a:rPr>
              <a:t>חשוב לדבר גם על פתרונות ואקטיביות בתוך מצבים של פרטים, אבל נבחן מתי הזמן המתאים לכך (כנראה שלא תמיד בשיחה הראשונית)</a:t>
            </a:r>
          </a:p>
        </p:txBody>
      </p:sp>
    </p:spTree>
    <p:extLst>
      <p:ext uri="{BB962C8B-B14F-4D97-AF65-F5344CB8AC3E}">
        <p14:creationId xmlns:p14="http://schemas.microsoft.com/office/powerpoint/2010/main" val="1862393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10A4F"/>
        </a:solidFill>
        <a:effectLst/>
      </p:bgPr>
    </p:bg>
    <p:spTree>
      <p:nvGrpSpPr>
        <p:cNvPr id="1" name=""/>
        <p:cNvGrpSpPr/>
        <p:nvPr/>
      </p:nvGrpSpPr>
      <p:grpSpPr>
        <a:xfrm>
          <a:off x="0" y="0"/>
          <a:ext cx="0" cy="0"/>
          <a:chOff x="0" y="0"/>
          <a:chExt cx="0" cy="0"/>
        </a:xfrm>
      </p:grpSpPr>
      <p:grpSp>
        <p:nvGrpSpPr>
          <p:cNvPr id="2" name="Group 2"/>
          <p:cNvGrpSpPr/>
          <p:nvPr/>
        </p:nvGrpSpPr>
        <p:grpSpPr>
          <a:xfrm>
            <a:off x="-685800" y="-1295400"/>
            <a:ext cx="9829800" cy="12306300"/>
            <a:chOff x="0" y="0"/>
            <a:chExt cx="1828828" cy="2289579"/>
          </a:xfrm>
        </p:grpSpPr>
        <p:sp>
          <p:nvSpPr>
            <p:cNvPr id="3" name="Freeform 3"/>
            <p:cNvSpPr/>
            <p:nvPr/>
          </p:nvSpPr>
          <p:spPr>
            <a:xfrm>
              <a:off x="0" y="0"/>
              <a:ext cx="1828828" cy="2289579"/>
            </a:xfrm>
            <a:custGeom>
              <a:avLst/>
              <a:gdLst/>
              <a:ahLst/>
              <a:cxnLst/>
              <a:rect l="l" t="t" r="r" b="b"/>
              <a:pathLst>
                <a:path w="1828828" h="2289579">
                  <a:moveTo>
                    <a:pt x="0" y="0"/>
                  </a:moveTo>
                  <a:lnTo>
                    <a:pt x="1828828" y="0"/>
                  </a:lnTo>
                  <a:lnTo>
                    <a:pt x="1828828" y="2289579"/>
                  </a:lnTo>
                  <a:lnTo>
                    <a:pt x="0" y="2289579"/>
                  </a:lnTo>
                  <a:close/>
                </a:path>
              </a:pathLst>
            </a:custGeom>
            <a:solidFill>
              <a:srgbClr val="E1EEFE">
                <a:alpha val="92941"/>
              </a:srgbClr>
            </a:solidFill>
          </p:spPr>
          <p:txBody>
            <a:bodyPr/>
            <a:lstStyle/>
            <a:p>
              <a:endParaRPr lang="he-IL"/>
            </a:p>
          </p:txBody>
        </p:sp>
      </p:grpSp>
      <p:sp>
        <p:nvSpPr>
          <p:cNvPr id="4" name="Freeform 4"/>
          <p:cNvSpPr/>
          <p:nvPr/>
        </p:nvSpPr>
        <p:spPr>
          <a:xfrm>
            <a:off x="3187961" y="2773272"/>
            <a:ext cx="15805162" cy="3570601"/>
          </a:xfrm>
          <a:custGeom>
            <a:avLst/>
            <a:gdLst/>
            <a:ahLst/>
            <a:cxnLst/>
            <a:rect l="l" t="t" r="r" b="b"/>
            <a:pathLst>
              <a:path w="15805162" h="3570601">
                <a:moveTo>
                  <a:pt x="0" y="0"/>
                </a:moveTo>
                <a:lnTo>
                  <a:pt x="15805162" y="0"/>
                </a:lnTo>
                <a:lnTo>
                  <a:pt x="15805162" y="3570602"/>
                </a:lnTo>
                <a:lnTo>
                  <a:pt x="0" y="35706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he-IL"/>
          </a:p>
        </p:txBody>
      </p:sp>
      <p:grpSp>
        <p:nvGrpSpPr>
          <p:cNvPr id="5" name="Group 5"/>
          <p:cNvGrpSpPr/>
          <p:nvPr/>
        </p:nvGrpSpPr>
        <p:grpSpPr>
          <a:xfrm rot="-482310">
            <a:off x="2005841" y="2361091"/>
            <a:ext cx="3295385" cy="1002470"/>
            <a:chOff x="0" y="0"/>
            <a:chExt cx="4393847" cy="1336627"/>
          </a:xfrm>
        </p:grpSpPr>
        <p:grpSp>
          <p:nvGrpSpPr>
            <p:cNvPr id="6" name="Group 6"/>
            <p:cNvGrpSpPr/>
            <p:nvPr/>
          </p:nvGrpSpPr>
          <p:grpSpPr>
            <a:xfrm>
              <a:off x="4048113" y="990893"/>
              <a:ext cx="345734" cy="345734"/>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A89CE3"/>
              </a:solidFill>
            </p:spPr>
            <p:txBody>
              <a:bodyPr/>
              <a:lstStyle/>
              <a:p>
                <a:endParaRPr lang="he-IL"/>
              </a:p>
            </p:txBody>
          </p:sp>
        </p:grpSp>
        <p:grpSp>
          <p:nvGrpSpPr>
            <p:cNvPr id="8" name="Group 8"/>
            <p:cNvGrpSpPr/>
            <p:nvPr/>
          </p:nvGrpSpPr>
          <p:grpSpPr>
            <a:xfrm>
              <a:off x="2235901" y="172867"/>
              <a:ext cx="345734" cy="345734"/>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10A4F"/>
              </a:solidFill>
            </p:spPr>
            <p:txBody>
              <a:bodyPr/>
              <a:lstStyle/>
              <a:p>
                <a:endParaRPr lang="he-IL"/>
              </a:p>
            </p:txBody>
          </p:sp>
        </p:grpSp>
        <p:grpSp>
          <p:nvGrpSpPr>
            <p:cNvPr id="10" name="Group 10"/>
            <p:cNvGrpSpPr/>
            <p:nvPr/>
          </p:nvGrpSpPr>
          <p:grpSpPr>
            <a:xfrm>
              <a:off x="2327002" y="818026"/>
              <a:ext cx="345734" cy="345734"/>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ADFE8"/>
              </a:solidFill>
            </p:spPr>
            <p:txBody>
              <a:bodyPr/>
              <a:lstStyle/>
              <a:p>
                <a:endParaRPr lang="he-IL"/>
              </a:p>
            </p:txBody>
          </p:sp>
        </p:grpSp>
        <p:grpSp>
          <p:nvGrpSpPr>
            <p:cNvPr id="12" name="Group 12"/>
            <p:cNvGrpSpPr/>
            <p:nvPr/>
          </p:nvGrpSpPr>
          <p:grpSpPr>
            <a:xfrm>
              <a:off x="1334093" y="518601"/>
              <a:ext cx="345734" cy="345734"/>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10A4F"/>
              </a:solidFill>
            </p:spPr>
            <p:txBody>
              <a:bodyPr/>
              <a:lstStyle/>
              <a:p>
                <a:endParaRPr lang="he-IL"/>
              </a:p>
            </p:txBody>
          </p:sp>
        </p:grpSp>
        <p:grpSp>
          <p:nvGrpSpPr>
            <p:cNvPr id="14" name="Group 14"/>
            <p:cNvGrpSpPr/>
            <p:nvPr/>
          </p:nvGrpSpPr>
          <p:grpSpPr>
            <a:xfrm>
              <a:off x="0" y="0"/>
              <a:ext cx="345734" cy="345734"/>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A89CE3"/>
              </a:solidFill>
            </p:spPr>
            <p:txBody>
              <a:bodyPr/>
              <a:lstStyle/>
              <a:p>
                <a:endParaRPr lang="he-IL"/>
              </a:p>
            </p:txBody>
          </p:sp>
        </p:grpSp>
      </p:grpSp>
      <p:sp>
        <p:nvSpPr>
          <p:cNvPr id="16" name="Freeform 16"/>
          <p:cNvSpPr/>
          <p:nvPr/>
        </p:nvSpPr>
        <p:spPr>
          <a:xfrm>
            <a:off x="10705427" y="742950"/>
            <a:ext cx="5600924" cy="5600924"/>
          </a:xfrm>
          <a:custGeom>
            <a:avLst/>
            <a:gdLst/>
            <a:ahLst/>
            <a:cxnLst/>
            <a:rect l="l" t="t" r="r" b="b"/>
            <a:pathLst>
              <a:path w="5600924" h="5600924">
                <a:moveTo>
                  <a:pt x="0" y="0"/>
                </a:moveTo>
                <a:lnTo>
                  <a:pt x="5600924" y="0"/>
                </a:lnTo>
                <a:lnTo>
                  <a:pt x="5600924" y="5600924"/>
                </a:lnTo>
                <a:lnTo>
                  <a:pt x="0" y="56009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he-IL"/>
          </a:p>
        </p:txBody>
      </p:sp>
      <p:sp>
        <p:nvSpPr>
          <p:cNvPr id="17" name="Freeform 17"/>
          <p:cNvSpPr/>
          <p:nvPr/>
        </p:nvSpPr>
        <p:spPr>
          <a:xfrm flipH="1">
            <a:off x="13824275" y="4382275"/>
            <a:ext cx="3923198" cy="3923198"/>
          </a:xfrm>
          <a:custGeom>
            <a:avLst/>
            <a:gdLst/>
            <a:ahLst/>
            <a:cxnLst/>
            <a:rect l="l" t="t" r="r" b="b"/>
            <a:pathLst>
              <a:path w="3923198" h="3923198">
                <a:moveTo>
                  <a:pt x="3923198" y="0"/>
                </a:moveTo>
                <a:lnTo>
                  <a:pt x="0" y="0"/>
                </a:lnTo>
                <a:lnTo>
                  <a:pt x="0" y="3923198"/>
                </a:lnTo>
                <a:lnTo>
                  <a:pt x="3923198" y="3923198"/>
                </a:lnTo>
                <a:lnTo>
                  <a:pt x="3923198"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he-IL"/>
          </a:p>
        </p:txBody>
      </p:sp>
      <p:sp>
        <p:nvSpPr>
          <p:cNvPr id="18" name="Freeform 18"/>
          <p:cNvSpPr/>
          <p:nvPr/>
        </p:nvSpPr>
        <p:spPr>
          <a:xfrm>
            <a:off x="11090542" y="5652396"/>
            <a:ext cx="3320154" cy="3320154"/>
          </a:xfrm>
          <a:custGeom>
            <a:avLst/>
            <a:gdLst/>
            <a:ahLst/>
            <a:cxnLst/>
            <a:rect l="l" t="t" r="r" b="b"/>
            <a:pathLst>
              <a:path w="3320154" h="3320154">
                <a:moveTo>
                  <a:pt x="0" y="0"/>
                </a:moveTo>
                <a:lnTo>
                  <a:pt x="3320154" y="0"/>
                </a:lnTo>
                <a:lnTo>
                  <a:pt x="3320154" y="3320154"/>
                </a:lnTo>
                <a:lnTo>
                  <a:pt x="0" y="332015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he-IL"/>
          </a:p>
        </p:txBody>
      </p:sp>
      <p:sp>
        <p:nvSpPr>
          <p:cNvPr id="19" name="תיבת טקסט 18">
            <a:extLst>
              <a:ext uri="{FF2B5EF4-FFF2-40B4-BE49-F238E27FC236}">
                <a16:creationId xmlns:a16="http://schemas.microsoft.com/office/drawing/2014/main" id="{9D411080-6D25-1FBF-C9D1-09769FAF97C4}"/>
              </a:ext>
            </a:extLst>
          </p:cNvPr>
          <p:cNvSpPr txBox="1"/>
          <p:nvPr/>
        </p:nvSpPr>
        <p:spPr>
          <a:xfrm>
            <a:off x="1181494" y="5043130"/>
            <a:ext cx="16306800" cy="3154710"/>
          </a:xfrm>
          <a:prstGeom prst="rect">
            <a:avLst/>
          </a:prstGeom>
          <a:noFill/>
        </p:spPr>
        <p:txBody>
          <a:bodyPr wrap="square">
            <a:spAutoFit/>
          </a:bodyPr>
          <a:lstStyle/>
          <a:p>
            <a:pPr algn="ctr"/>
            <a:r>
              <a:rPr lang="he-IL" sz="19900" b="0" cap="none" spc="600" dirty="0">
                <a:ln w="0"/>
                <a:solidFill>
                  <a:srgbClr val="FFFFFF"/>
                </a:solidFill>
                <a:effectLst>
                  <a:outerShdw blurRad="38100" dist="19050" dir="2700000" algn="tl" rotWithShape="0">
                    <a:schemeClr val="dk1">
                      <a:alpha val="40000"/>
                    </a:schemeClr>
                  </a:outerShdw>
                </a:effectLst>
                <a:latin typeface="Assistant ExtraBold" pitchFamily="2" charset="-79"/>
                <a:cs typeface="Assistant ExtraBold" pitchFamily="2" charset="-79"/>
              </a:rPr>
              <a:t>תודה!</a:t>
            </a:r>
          </a:p>
        </p:txBody>
      </p:sp>
      <p:pic>
        <p:nvPicPr>
          <p:cNvPr id="21" name="תמונה 20" descr="תמונה שמכילה אומנות קליפיפם, גרפיקה, לוגו, גופן&#10;&#10;התיאור נוצר באופן אוטומטי">
            <a:extLst>
              <a:ext uri="{FF2B5EF4-FFF2-40B4-BE49-F238E27FC236}">
                <a16:creationId xmlns:a16="http://schemas.microsoft.com/office/drawing/2014/main" id="{E5BA3FDA-64B0-9A34-5AC1-B9853776B5DF}"/>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2063">
                        <a14:foregroundMark x1="91750" y1="31875" x2="91750" y2="31875"/>
                        <a14:foregroundMark x1="91750" y1="31750" x2="91750" y2="31750"/>
                        <a14:foregroundMark x1="85563" y1="64625" x2="85563" y2="64625"/>
                        <a14:foregroundMark x1="61750" y1="60000" x2="61750" y2="60000"/>
                        <a14:foregroundMark x1="91875" y1="51438" x2="91875" y2="51438"/>
                        <a14:foregroundMark x1="92063" y1="51750" x2="92063" y2="51750"/>
                      </a14:backgroundRemoval>
                    </a14:imgEffect>
                  </a14:imgLayer>
                </a14:imgProps>
              </a:ext>
              <a:ext uri="{28A0092B-C50C-407E-A947-70E740481C1C}">
                <a14:useLocalDpi xmlns:a14="http://schemas.microsoft.com/office/drawing/2010/main" val="0"/>
              </a:ext>
            </a:extLst>
          </a:blip>
          <a:srcRect l="50000"/>
          <a:stretch/>
        </p:blipFill>
        <p:spPr>
          <a:xfrm>
            <a:off x="8516510" y="7921438"/>
            <a:ext cx="1356754" cy="271350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03596" y="-426905"/>
            <a:ext cx="17868899" cy="15278099"/>
          </a:xfrm>
          <a:custGeom>
            <a:avLst/>
            <a:gdLst/>
            <a:ahLst/>
            <a:cxnLst/>
            <a:rect l="l" t="t" r="r" b="b"/>
            <a:pathLst>
              <a:path w="17868899" h="15278099">
                <a:moveTo>
                  <a:pt x="0" y="0"/>
                </a:moveTo>
                <a:lnTo>
                  <a:pt x="17868899" y="0"/>
                </a:lnTo>
                <a:lnTo>
                  <a:pt x="17868899" y="15278099"/>
                </a:lnTo>
                <a:lnTo>
                  <a:pt x="0" y="15278099"/>
                </a:lnTo>
                <a:lnTo>
                  <a:pt x="0" y="0"/>
                </a:lnTo>
                <a:close/>
              </a:path>
            </a:pathLst>
          </a:custGeom>
          <a:blipFill>
            <a:blip r:embed="rId2">
              <a:extLst>
                <a:ext uri="{96DAC541-7B7A-43D3-8B79-37D633B846F1}">
                  <asvg:svgBlip xmlns:asvg="http://schemas.microsoft.com/office/drawing/2016/SVG/main" r:embed="rId3"/>
                </a:ext>
              </a:extLst>
            </a:blip>
            <a:stretch>
              <a:fillRect l="-5513" t="-29162" r="-5278" b="-1726"/>
            </a:stretch>
          </a:blipFill>
        </p:spPr>
        <p:txBody>
          <a:bodyPr/>
          <a:lstStyle/>
          <a:p>
            <a:endParaRPr lang="he-IL"/>
          </a:p>
        </p:txBody>
      </p:sp>
      <p:grpSp>
        <p:nvGrpSpPr>
          <p:cNvPr id="3" name="Group 3"/>
          <p:cNvGrpSpPr/>
          <p:nvPr/>
        </p:nvGrpSpPr>
        <p:grpSpPr>
          <a:xfrm>
            <a:off x="1022745" y="769728"/>
            <a:ext cx="16230600" cy="8747544"/>
            <a:chOff x="0" y="0"/>
            <a:chExt cx="2680843" cy="1444851"/>
          </a:xfrm>
        </p:grpSpPr>
        <p:sp>
          <p:nvSpPr>
            <p:cNvPr id="4" name="Freeform 4"/>
            <p:cNvSpPr/>
            <p:nvPr/>
          </p:nvSpPr>
          <p:spPr>
            <a:xfrm>
              <a:off x="0" y="0"/>
              <a:ext cx="2680843" cy="1444851"/>
            </a:xfrm>
            <a:custGeom>
              <a:avLst/>
              <a:gdLst/>
              <a:ahLst/>
              <a:cxnLst/>
              <a:rect l="l" t="t" r="r" b="b"/>
              <a:pathLst>
                <a:path w="2680843" h="1444851">
                  <a:moveTo>
                    <a:pt x="0" y="0"/>
                  </a:moveTo>
                  <a:lnTo>
                    <a:pt x="2680843" y="0"/>
                  </a:lnTo>
                  <a:lnTo>
                    <a:pt x="2680843" y="1444851"/>
                  </a:lnTo>
                  <a:lnTo>
                    <a:pt x="0" y="1444851"/>
                  </a:lnTo>
                  <a:close/>
                </a:path>
              </a:pathLst>
            </a:custGeom>
            <a:solidFill>
              <a:srgbClr val="FFFFFF"/>
            </a:solidFill>
          </p:spPr>
          <p:txBody>
            <a:bodyPr/>
            <a:lstStyle/>
            <a:p>
              <a:endParaRPr lang="he-IL"/>
            </a:p>
          </p:txBody>
        </p:sp>
      </p:grpSp>
      <p:sp>
        <p:nvSpPr>
          <p:cNvPr id="24" name="Google Shape;2014;p83">
            <a:extLst>
              <a:ext uri="{FF2B5EF4-FFF2-40B4-BE49-F238E27FC236}">
                <a16:creationId xmlns:a16="http://schemas.microsoft.com/office/drawing/2014/main" id="{19C0CE59-8909-ADAD-9A9D-71C082BCBDCA}"/>
              </a:ext>
            </a:extLst>
          </p:cNvPr>
          <p:cNvSpPr txBox="1">
            <a:spLocks/>
          </p:cNvSpPr>
          <p:nvPr/>
        </p:nvSpPr>
        <p:spPr>
          <a:xfrm>
            <a:off x="6118902" y="7424974"/>
            <a:ext cx="3847200" cy="2058600"/>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Manjari"/>
              <a:buNone/>
              <a:defRPr sz="1600" b="0" i="0" u="none" strike="noStrike" cap="none">
                <a:solidFill>
                  <a:srgbClr val="000000"/>
                </a:solidFill>
                <a:latin typeface="Manjari"/>
                <a:ea typeface="Manjari"/>
                <a:cs typeface="Manjari"/>
                <a:sym typeface="Manjari"/>
              </a:defRPr>
            </a:lvl1pPr>
            <a:lvl2pPr marL="914400" marR="0" lvl="1" indent="-317500" algn="ctr" rtl="0">
              <a:lnSpc>
                <a:spcPct val="100000"/>
              </a:lnSpc>
              <a:spcBef>
                <a:spcPts val="0"/>
              </a:spcBef>
              <a:spcAft>
                <a:spcPts val="0"/>
              </a:spcAft>
              <a:buClr>
                <a:schemeClr val="accent2"/>
              </a:buClr>
              <a:buSzPts val="1400"/>
              <a:buFont typeface="Manjari"/>
              <a:buNone/>
              <a:defRPr sz="1400" b="0" i="0" u="none" strike="noStrike" cap="none">
                <a:solidFill>
                  <a:schemeClr val="accent2"/>
                </a:solidFill>
                <a:latin typeface="Manjari"/>
                <a:ea typeface="Manjari"/>
                <a:cs typeface="Manjari"/>
                <a:sym typeface="Manjari"/>
              </a:defRPr>
            </a:lvl2pPr>
            <a:lvl3pPr marL="1371600" marR="0" lvl="2" indent="-317500" algn="ctr" rtl="0">
              <a:lnSpc>
                <a:spcPct val="100000"/>
              </a:lnSpc>
              <a:spcBef>
                <a:spcPts val="0"/>
              </a:spcBef>
              <a:spcAft>
                <a:spcPts val="0"/>
              </a:spcAft>
              <a:buClr>
                <a:schemeClr val="accent2"/>
              </a:buClr>
              <a:buSzPts val="1400"/>
              <a:buFont typeface="Manjari"/>
              <a:buNone/>
              <a:defRPr sz="1400" b="0" i="0" u="none" strike="noStrike" cap="none">
                <a:solidFill>
                  <a:schemeClr val="accent2"/>
                </a:solidFill>
                <a:latin typeface="Manjari"/>
                <a:ea typeface="Manjari"/>
                <a:cs typeface="Manjari"/>
                <a:sym typeface="Manjari"/>
              </a:defRPr>
            </a:lvl3pPr>
            <a:lvl4pPr marL="1828800" marR="0" lvl="3" indent="-317500" algn="ctr" rtl="0">
              <a:lnSpc>
                <a:spcPct val="100000"/>
              </a:lnSpc>
              <a:spcBef>
                <a:spcPts val="0"/>
              </a:spcBef>
              <a:spcAft>
                <a:spcPts val="0"/>
              </a:spcAft>
              <a:buClr>
                <a:schemeClr val="accent2"/>
              </a:buClr>
              <a:buSzPts val="1400"/>
              <a:buFont typeface="Manjari"/>
              <a:buNone/>
              <a:defRPr sz="1400" b="0" i="0" u="none" strike="noStrike" cap="none">
                <a:solidFill>
                  <a:schemeClr val="accent2"/>
                </a:solidFill>
                <a:latin typeface="Manjari"/>
                <a:ea typeface="Manjari"/>
                <a:cs typeface="Manjari"/>
                <a:sym typeface="Manjari"/>
              </a:defRPr>
            </a:lvl4pPr>
            <a:lvl5pPr marL="2286000" marR="0" lvl="4" indent="-317500" algn="ctr" rtl="0">
              <a:lnSpc>
                <a:spcPct val="100000"/>
              </a:lnSpc>
              <a:spcBef>
                <a:spcPts val="0"/>
              </a:spcBef>
              <a:spcAft>
                <a:spcPts val="0"/>
              </a:spcAft>
              <a:buClr>
                <a:schemeClr val="accent2"/>
              </a:buClr>
              <a:buSzPts val="1400"/>
              <a:buFont typeface="Manjari"/>
              <a:buNone/>
              <a:defRPr sz="1400" b="0" i="0" u="none" strike="noStrike" cap="none">
                <a:solidFill>
                  <a:schemeClr val="accent2"/>
                </a:solidFill>
                <a:latin typeface="Manjari"/>
                <a:ea typeface="Manjari"/>
                <a:cs typeface="Manjari"/>
                <a:sym typeface="Manjari"/>
              </a:defRPr>
            </a:lvl5pPr>
            <a:lvl6pPr marL="2743200" marR="0" lvl="5" indent="-317500" algn="ctr" rtl="0">
              <a:lnSpc>
                <a:spcPct val="100000"/>
              </a:lnSpc>
              <a:spcBef>
                <a:spcPts val="0"/>
              </a:spcBef>
              <a:spcAft>
                <a:spcPts val="0"/>
              </a:spcAft>
              <a:buClr>
                <a:schemeClr val="accent2"/>
              </a:buClr>
              <a:buSzPts val="1400"/>
              <a:buFont typeface="Manjari"/>
              <a:buNone/>
              <a:defRPr sz="1400" b="0" i="0" u="none" strike="noStrike" cap="none">
                <a:solidFill>
                  <a:schemeClr val="accent2"/>
                </a:solidFill>
                <a:latin typeface="Manjari"/>
                <a:ea typeface="Manjari"/>
                <a:cs typeface="Manjari"/>
                <a:sym typeface="Manjari"/>
              </a:defRPr>
            </a:lvl6pPr>
            <a:lvl7pPr marL="3200400" marR="0" lvl="6" indent="-317500" algn="ctr" rtl="0">
              <a:lnSpc>
                <a:spcPct val="100000"/>
              </a:lnSpc>
              <a:spcBef>
                <a:spcPts val="0"/>
              </a:spcBef>
              <a:spcAft>
                <a:spcPts val="0"/>
              </a:spcAft>
              <a:buClr>
                <a:schemeClr val="accent2"/>
              </a:buClr>
              <a:buSzPts val="1400"/>
              <a:buFont typeface="Manjari"/>
              <a:buNone/>
              <a:defRPr sz="1400" b="0" i="0" u="none" strike="noStrike" cap="none">
                <a:solidFill>
                  <a:schemeClr val="accent2"/>
                </a:solidFill>
                <a:latin typeface="Manjari"/>
                <a:ea typeface="Manjari"/>
                <a:cs typeface="Manjari"/>
                <a:sym typeface="Manjari"/>
              </a:defRPr>
            </a:lvl7pPr>
            <a:lvl8pPr marL="3657600" marR="0" lvl="7" indent="-317500" algn="ctr" rtl="0">
              <a:lnSpc>
                <a:spcPct val="100000"/>
              </a:lnSpc>
              <a:spcBef>
                <a:spcPts val="0"/>
              </a:spcBef>
              <a:spcAft>
                <a:spcPts val="0"/>
              </a:spcAft>
              <a:buClr>
                <a:schemeClr val="accent2"/>
              </a:buClr>
              <a:buSzPts val="1400"/>
              <a:buFont typeface="Manjari"/>
              <a:buNone/>
              <a:defRPr sz="1400" b="0" i="0" u="none" strike="noStrike" cap="none">
                <a:solidFill>
                  <a:schemeClr val="accent2"/>
                </a:solidFill>
                <a:latin typeface="Manjari"/>
                <a:ea typeface="Manjari"/>
                <a:cs typeface="Manjari"/>
                <a:sym typeface="Manjari"/>
              </a:defRPr>
            </a:lvl8pPr>
            <a:lvl9pPr marL="4114800" marR="0" lvl="8" indent="-317500" algn="ctr" rtl="0">
              <a:lnSpc>
                <a:spcPct val="100000"/>
              </a:lnSpc>
              <a:spcBef>
                <a:spcPts val="0"/>
              </a:spcBef>
              <a:spcAft>
                <a:spcPts val="0"/>
              </a:spcAft>
              <a:buClr>
                <a:schemeClr val="accent2"/>
              </a:buClr>
              <a:buSzPts val="1400"/>
              <a:buFont typeface="Manjari"/>
              <a:buNone/>
              <a:defRPr sz="1400" b="0" i="0" u="none" strike="noStrike" cap="none">
                <a:solidFill>
                  <a:schemeClr val="accent2"/>
                </a:solidFill>
                <a:latin typeface="Manjari"/>
                <a:ea typeface="Manjari"/>
                <a:cs typeface="Manjari"/>
                <a:sym typeface="Manjari"/>
              </a:defRPr>
            </a:lvl9pPr>
          </a:lstStyle>
          <a:p>
            <a:pPr marL="0" indent="0" algn="ctr"/>
            <a:endParaRPr lang="he-IL" sz="3200" dirty="0">
              <a:latin typeface="Assistant" pitchFamily="2" charset="-79"/>
              <a:cs typeface="Assistant" pitchFamily="2" charset="-79"/>
            </a:endParaRPr>
          </a:p>
        </p:txBody>
      </p:sp>
      <p:pic>
        <p:nvPicPr>
          <p:cNvPr id="27" name="תמונה 26" descr="תמונה שמכילה אומנות קליפיפם, גרפיקה, לוגו, גופן&#10;&#10;התיאור נוצר באופן אוטומטי">
            <a:extLst>
              <a:ext uri="{FF2B5EF4-FFF2-40B4-BE49-F238E27FC236}">
                <a16:creationId xmlns:a16="http://schemas.microsoft.com/office/drawing/2014/main" id="{6CCE3C54-012C-B080-58FA-05888D763B2A}"/>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0000" b="90000" l="10000" r="92063">
                        <a14:foregroundMark x1="91750" y1="31875" x2="91750" y2="31875"/>
                        <a14:foregroundMark x1="91750" y1="31750" x2="91750" y2="31750"/>
                        <a14:foregroundMark x1="85563" y1="64625" x2="85563" y2="64625"/>
                        <a14:foregroundMark x1="61750" y1="60000" x2="61750" y2="60000"/>
                        <a14:foregroundMark x1="91875" y1="51438" x2="91875" y2="51438"/>
                        <a14:foregroundMark x1="92063" y1="51750" x2="92063" y2="51750"/>
                      </a14:backgroundRemoval>
                    </a14:imgEffect>
                  </a14:imgLayer>
                </a14:imgProps>
              </a:ext>
              <a:ext uri="{28A0092B-C50C-407E-A947-70E740481C1C}">
                <a14:useLocalDpi xmlns:a14="http://schemas.microsoft.com/office/drawing/2010/main" val="0"/>
              </a:ext>
            </a:extLst>
          </a:blip>
          <a:srcRect l="50000"/>
          <a:stretch/>
        </p:blipFill>
        <p:spPr>
          <a:xfrm>
            <a:off x="16909475" y="7874862"/>
            <a:ext cx="1356754" cy="2713508"/>
          </a:xfrm>
          <a:prstGeom prst="rect">
            <a:avLst/>
          </a:prstGeom>
        </p:spPr>
      </p:pic>
      <p:sp>
        <p:nvSpPr>
          <p:cNvPr id="5" name="תיבת טקסט 4">
            <a:extLst>
              <a:ext uri="{FF2B5EF4-FFF2-40B4-BE49-F238E27FC236}">
                <a16:creationId xmlns:a16="http://schemas.microsoft.com/office/drawing/2014/main" id="{3DBB248D-430D-3605-6A1E-23243BED8815}"/>
              </a:ext>
            </a:extLst>
          </p:cNvPr>
          <p:cNvSpPr txBox="1"/>
          <p:nvPr/>
        </p:nvSpPr>
        <p:spPr>
          <a:xfrm>
            <a:off x="2533847" y="1272248"/>
            <a:ext cx="13208395" cy="7742504"/>
          </a:xfrm>
          <a:prstGeom prst="rect">
            <a:avLst/>
          </a:prstGeom>
          <a:noFill/>
        </p:spPr>
        <p:txBody>
          <a:bodyPr wrap="square">
            <a:spAutoFit/>
          </a:bodyPr>
          <a:lstStyle/>
          <a:p>
            <a:pPr marL="285750" indent="-285750" algn="r" rtl="1">
              <a:lnSpc>
                <a:spcPct val="115000"/>
              </a:lnSpc>
              <a:spcAft>
                <a:spcPts val="800"/>
              </a:spcAft>
              <a:buFont typeface="Arial" panose="020B0604020202020204" pitchFamily="34" charset="0"/>
              <a:buChar char="•"/>
            </a:pPr>
            <a:r>
              <a:rPr lang="he-IL" sz="3200" kern="100" dirty="0">
                <a:effectLst/>
                <a:latin typeface="Aptos" panose="020B0004020202020204" pitchFamily="34" charset="0"/>
                <a:ea typeface="Aptos" panose="020B0004020202020204" pitchFamily="34" charset="0"/>
                <a:cs typeface="David" panose="020E0502060401010101" pitchFamily="34" charset="-79"/>
              </a:rPr>
              <a:t>אני כנראה תוצר של מכבש חינוכי, אינטלקטואלי , פוליטי, כלכלי שגרס ושחק ולא הותיר מרחב להתפתחותי מחוץ לסדר שהוכתב על ידי הגמוניה בעלת אוריינטציה פטריארכלית, אשכנזית, ציונית, אירופאית, שהגדירה עבורי מהי ישראליות."  (</a:t>
            </a:r>
            <a:r>
              <a:rPr lang="he-IL" sz="3200" kern="100" dirty="0" err="1">
                <a:effectLst/>
                <a:latin typeface="Aptos" panose="020B0004020202020204" pitchFamily="34" charset="0"/>
                <a:ea typeface="Aptos" panose="020B0004020202020204" pitchFamily="34" charset="0"/>
                <a:cs typeface="David" panose="020E0502060401010101" pitchFamily="34" charset="-79"/>
              </a:rPr>
              <a:t>הנרייט</a:t>
            </a:r>
            <a:r>
              <a:rPr lang="he-IL" sz="3200" kern="100" dirty="0">
                <a:effectLst/>
                <a:latin typeface="Aptos" panose="020B0004020202020204" pitchFamily="34" charset="0"/>
                <a:ea typeface="Aptos" panose="020B0004020202020204" pitchFamily="34" charset="0"/>
                <a:cs typeface="David" panose="020E0502060401010101" pitchFamily="34" charset="-79"/>
              </a:rPr>
              <a:t> דהאן-כלב)</a:t>
            </a:r>
            <a:endParaRPr lang="en-US" sz="3200" kern="100" dirty="0">
              <a:effectLst/>
              <a:latin typeface="Aptos" panose="020B0004020202020204" pitchFamily="34" charset="0"/>
              <a:ea typeface="Aptos" panose="020B0004020202020204" pitchFamily="34" charset="0"/>
              <a:cs typeface="Arial" panose="020B0604020202020204" pitchFamily="34" charset="0"/>
            </a:endParaRPr>
          </a:p>
          <a:p>
            <a:pPr marL="285750" indent="-285750" algn="r" rtl="1">
              <a:lnSpc>
                <a:spcPct val="115000"/>
              </a:lnSpc>
              <a:spcAft>
                <a:spcPts val="800"/>
              </a:spcAft>
              <a:buFont typeface="Arial" panose="020B0604020202020204" pitchFamily="34" charset="0"/>
              <a:buChar char="•"/>
            </a:pPr>
            <a:r>
              <a:rPr lang="en-US" sz="3200" kern="100" dirty="0">
                <a:effectLst/>
                <a:latin typeface="David" panose="020E0502060401010101" pitchFamily="34" charset="-79"/>
                <a:ea typeface="Aptos" panose="020B0004020202020204" pitchFamily="34" charset="0"/>
                <a:cs typeface="Arial" panose="020B0604020202020204" pitchFamily="34" charset="0"/>
              </a:rPr>
              <a:t>“</a:t>
            </a:r>
            <a:r>
              <a:rPr lang="he-IL" sz="3200" kern="100" dirty="0">
                <a:effectLst/>
                <a:latin typeface="Aptos" panose="020B0004020202020204" pitchFamily="34" charset="0"/>
                <a:ea typeface="Aptos" panose="020B0004020202020204" pitchFamily="34" charset="0"/>
                <a:cs typeface="David" panose="020E0502060401010101" pitchFamily="34" charset="-79"/>
              </a:rPr>
              <a:t>בפנים, אני נכה. ... עשו עלי ניסוי ועיוותו אותי מן היסוד ... מידה של אטימות נדרשה כדי לבצע בנו את הניסוי הזה.  ... הסבל שנגרם לנו נגרם בצורה ממסדית, מאורגנת, יזומה. הניסוי נערך בחסות הממסד, על אדמות שהוקצו לכך באישור וברשות.... כולנו קורבנות הניסוי הזה." (נחשון </a:t>
            </a:r>
            <a:r>
              <a:rPr lang="he-IL" sz="3200" kern="100" dirty="0" err="1">
                <a:effectLst/>
                <a:latin typeface="Aptos" panose="020B0004020202020204" pitchFamily="34" charset="0"/>
                <a:ea typeface="Aptos" panose="020B0004020202020204" pitchFamily="34" charset="0"/>
                <a:cs typeface="David" panose="020E0502060401010101" pitchFamily="34" charset="-79"/>
              </a:rPr>
              <a:t>גולץ</a:t>
            </a:r>
            <a:r>
              <a:rPr lang="he-IL" sz="3200" kern="100" dirty="0">
                <a:effectLst/>
                <a:latin typeface="Aptos" panose="020B0004020202020204" pitchFamily="34" charset="0"/>
                <a:ea typeface="Aptos" panose="020B0004020202020204" pitchFamily="34" charset="0"/>
                <a:cs typeface="David" panose="020E0502060401010101" pitchFamily="34" charset="-79"/>
              </a:rPr>
              <a:t>)</a:t>
            </a:r>
            <a:endParaRPr lang="en-US" sz="3200" kern="100" dirty="0">
              <a:effectLst/>
              <a:latin typeface="Aptos" panose="020B0004020202020204" pitchFamily="34" charset="0"/>
              <a:ea typeface="Aptos" panose="020B0004020202020204" pitchFamily="34" charset="0"/>
              <a:cs typeface="Arial" panose="020B0604020202020204" pitchFamily="34" charset="0"/>
            </a:endParaRPr>
          </a:p>
          <a:p>
            <a:pPr marL="285750" indent="-285750" algn="r" rtl="1">
              <a:lnSpc>
                <a:spcPct val="115000"/>
              </a:lnSpc>
              <a:spcAft>
                <a:spcPts val="800"/>
              </a:spcAft>
              <a:buFont typeface="Arial" panose="020B0604020202020204" pitchFamily="34" charset="0"/>
              <a:buChar char="•"/>
            </a:pPr>
            <a:r>
              <a:rPr lang="en-US" sz="3200" kern="100" dirty="0">
                <a:effectLst/>
                <a:latin typeface="David" panose="020E0502060401010101" pitchFamily="34" charset="-79"/>
                <a:ea typeface="Aptos" panose="020B0004020202020204" pitchFamily="34" charset="0"/>
                <a:cs typeface="Arial" panose="020B0604020202020204" pitchFamily="34" charset="0"/>
              </a:rPr>
              <a:t>"</a:t>
            </a:r>
            <a:r>
              <a:rPr lang="he-IL" sz="3200" kern="100" dirty="0">
                <a:effectLst/>
                <a:latin typeface="Aptos" panose="020B0004020202020204" pitchFamily="34" charset="0"/>
                <a:ea typeface="Aptos" panose="020B0004020202020204" pitchFamily="34" charset="0"/>
                <a:cs typeface="David" panose="020E0502060401010101" pitchFamily="34" charset="-79"/>
              </a:rPr>
              <a:t>כל היושבים על האדמה הזו הם קורבנות של תפיסת העולם הציונית הפולשת. ...  המחשבה הציונית באה למחוק אותי כיהודי וכמזרחי". (סמי שלום שטרית)</a:t>
            </a:r>
            <a:endParaRPr lang="en-US" sz="3200" kern="100" dirty="0">
              <a:effectLst/>
              <a:latin typeface="Aptos" panose="020B0004020202020204" pitchFamily="34" charset="0"/>
              <a:ea typeface="Aptos" panose="020B0004020202020204" pitchFamily="34" charset="0"/>
              <a:cs typeface="Arial" panose="020B0604020202020204" pitchFamily="34" charset="0"/>
            </a:endParaRPr>
          </a:p>
          <a:p>
            <a:pPr marL="285750" indent="-285750" algn="r" rtl="1">
              <a:lnSpc>
                <a:spcPct val="115000"/>
              </a:lnSpc>
              <a:spcAft>
                <a:spcPts val="800"/>
              </a:spcAft>
              <a:buFont typeface="Arial" panose="020B0604020202020204" pitchFamily="34" charset="0"/>
              <a:buChar char="•"/>
            </a:pPr>
            <a:r>
              <a:rPr lang="en-US" sz="3200" kern="100" dirty="0">
                <a:effectLst/>
                <a:latin typeface="David" panose="020E0502060401010101" pitchFamily="34" charset="-79"/>
                <a:ea typeface="Aptos" panose="020B0004020202020204" pitchFamily="34" charset="0"/>
                <a:cs typeface="Arial" panose="020B0604020202020204" pitchFamily="34" charset="0"/>
              </a:rPr>
              <a:t>"</a:t>
            </a:r>
            <a:r>
              <a:rPr lang="he-IL" sz="3200" kern="100" dirty="0">
                <a:effectLst/>
                <a:latin typeface="Aptos" panose="020B0004020202020204" pitchFamily="34" charset="0"/>
                <a:ea typeface="Aptos" panose="020B0004020202020204" pitchFamily="34" charset="0"/>
                <a:cs typeface="David" panose="020E0502060401010101" pitchFamily="34" charset="-79"/>
              </a:rPr>
              <a:t>אני, כמו רבים מבני גילי, פליט של דור אידיאולוגי, דור שהחיים האישיים היו זרים לו. הם היו הקורבנות של המהפכה הציונית, אנחנו היינו הקורבנות של הקורבנות". (יהונתן גפן)</a:t>
            </a:r>
            <a:endParaRPr lang="en-US" sz="200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6" name="Freeform 9">
            <a:extLst>
              <a:ext uri="{FF2B5EF4-FFF2-40B4-BE49-F238E27FC236}">
                <a16:creationId xmlns:a16="http://schemas.microsoft.com/office/drawing/2014/main" id="{09487AFE-4B2C-429B-9077-42848C09A9D7}"/>
              </a:ext>
            </a:extLst>
          </p:cNvPr>
          <p:cNvSpPr/>
          <p:nvPr/>
        </p:nvSpPr>
        <p:spPr>
          <a:xfrm rot="-10800000">
            <a:off x="2819400" y="8529904"/>
            <a:ext cx="10515600" cy="1083000"/>
          </a:xfrm>
          <a:custGeom>
            <a:avLst/>
            <a:gdLst/>
            <a:ahLst/>
            <a:cxnLst/>
            <a:rect l="l" t="t" r="r" b="b"/>
            <a:pathLst>
              <a:path w="6215843" h="1149751">
                <a:moveTo>
                  <a:pt x="0" y="0"/>
                </a:moveTo>
                <a:lnTo>
                  <a:pt x="6215843" y="0"/>
                </a:lnTo>
                <a:lnTo>
                  <a:pt x="6215843" y="1149751"/>
                </a:lnTo>
                <a:lnTo>
                  <a:pt x="0" y="114975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he-IL" sz="1400" dirty="0"/>
          </a:p>
        </p:txBody>
      </p:sp>
      <p:sp>
        <p:nvSpPr>
          <p:cNvPr id="10" name="Google Shape;2015;p83">
            <a:extLst>
              <a:ext uri="{FF2B5EF4-FFF2-40B4-BE49-F238E27FC236}">
                <a16:creationId xmlns:a16="http://schemas.microsoft.com/office/drawing/2014/main" id="{7172472C-E96D-EF9D-C8CA-3B468F060B7A}"/>
              </a:ext>
            </a:extLst>
          </p:cNvPr>
          <p:cNvSpPr txBox="1">
            <a:spLocks/>
          </p:cNvSpPr>
          <p:nvPr/>
        </p:nvSpPr>
        <p:spPr>
          <a:xfrm>
            <a:off x="325002" y="8529904"/>
            <a:ext cx="15435000" cy="1083000"/>
          </a:xfrm>
          <a:prstGeom prst="rect">
            <a:avLst/>
          </a:prstGeom>
        </p:spPr>
        <p:txBody>
          <a:bodyPr spcFirstLastPara="1" vert="horz" wrap="square" lIns="182850" tIns="182850" rIns="182850" bIns="182850" rtlCol="0" anchor="b"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e-IL" sz="6600" dirty="0">
                <a:solidFill>
                  <a:srgbClr val="010A4F"/>
                </a:solidFill>
                <a:latin typeface="Assistant ExtraBold" pitchFamily="2" charset="-79"/>
                <a:cs typeface="Assistant ExtraBold" pitchFamily="2" charset="-79"/>
              </a:rPr>
              <a:t>מה משותף לכל הציטוטים?</a:t>
            </a:r>
          </a:p>
        </p:txBody>
      </p:sp>
    </p:spTree>
    <p:extLst>
      <p:ext uri="{BB962C8B-B14F-4D97-AF65-F5344CB8AC3E}">
        <p14:creationId xmlns:p14="http://schemas.microsoft.com/office/powerpoint/2010/main" val="3146860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03596" y="-426905"/>
            <a:ext cx="17868899" cy="15278099"/>
          </a:xfrm>
          <a:custGeom>
            <a:avLst/>
            <a:gdLst/>
            <a:ahLst/>
            <a:cxnLst/>
            <a:rect l="l" t="t" r="r" b="b"/>
            <a:pathLst>
              <a:path w="17868899" h="15278099">
                <a:moveTo>
                  <a:pt x="0" y="0"/>
                </a:moveTo>
                <a:lnTo>
                  <a:pt x="17868899" y="0"/>
                </a:lnTo>
                <a:lnTo>
                  <a:pt x="17868899" y="15278099"/>
                </a:lnTo>
                <a:lnTo>
                  <a:pt x="0" y="15278099"/>
                </a:lnTo>
                <a:lnTo>
                  <a:pt x="0" y="0"/>
                </a:lnTo>
                <a:close/>
              </a:path>
            </a:pathLst>
          </a:custGeom>
          <a:blipFill>
            <a:blip r:embed="rId2">
              <a:extLst>
                <a:ext uri="{96DAC541-7B7A-43D3-8B79-37D633B846F1}">
                  <asvg:svgBlip xmlns:asvg="http://schemas.microsoft.com/office/drawing/2016/SVG/main" r:embed="rId3"/>
                </a:ext>
              </a:extLst>
            </a:blip>
            <a:stretch>
              <a:fillRect l="-5513" t="-29162" r="-5278" b="-1726"/>
            </a:stretch>
          </a:blipFill>
        </p:spPr>
        <p:txBody>
          <a:bodyPr/>
          <a:lstStyle/>
          <a:p>
            <a:endParaRPr lang="he-IL"/>
          </a:p>
        </p:txBody>
      </p:sp>
      <p:grpSp>
        <p:nvGrpSpPr>
          <p:cNvPr id="3" name="Group 3"/>
          <p:cNvGrpSpPr/>
          <p:nvPr/>
        </p:nvGrpSpPr>
        <p:grpSpPr>
          <a:xfrm>
            <a:off x="408579" y="772149"/>
            <a:ext cx="16230600" cy="8747544"/>
            <a:chOff x="0" y="0"/>
            <a:chExt cx="2680843" cy="1444851"/>
          </a:xfrm>
        </p:grpSpPr>
        <p:sp>
          <p:nvSpPr>
            <p:cNvPr id="4" name="Freeform 4"/>
            <p:cNvSpPr/>
            <p:nvPr/>
          </p:nvSpPr>
          <p:spPr>
            <a:xfrm>
              <a:off x="0" y="0"/>
              <a:ext cx="2680843" cy="1444851"/>
            </a:xfrm>
            <a:custGeom>
              <a:avLst/>
              <a:gdLst/>
              <a:ahLst/>
              <a:cxnLst/>
              <a:rect l="l" t="t" r="r" b="b"/>
              <a:pathLst>
                <a:path w="2680843" h="1444851">
                  <a:moveTo>
                    <a:pt x="0" y="0"/>
                  </a:moveTo>
                  <a:lnTo>
                    <a:pt x="2680843" y="0"/>
                  </a:lnTo>
                  <a:lnTo>
                    <a:pt x="2680843" y="1444851"/>
                  </a:lnTo>
                  <a:lnTo>
                    <a:pt x="0" y="1444851"/>
                  </a:lnTo>
                  <a:close/>
                </a:path>
              </a:pathLst>
            </a:custGeom>
            <a:solidFill>
              <a:srgbClr val="FFFFFF"/>
            </a:solidFill>
          </p:spPr>
          <p:txBody>
            <a:bodyPr/>
            <a:lstStyle/>
            <a:p>
              <a:endParaRPr lang="he-IL"/>
            </a:p>
          </p:txBody>
        </p:sp>
      </p:grpSp>
      <p:sp>
        <p:nvSpPr>
          <p:cNvPr id="24" name="Google Shape;2014;p83">
            <a:extLst>
              <a:ext uri="{FF2B5EF4-FFF2-40B4-BE49-F238E27FC236}">
                <a16:creationId xmlns:a16="http://schemas.microsoft.com/office/drawing/2014/main" id="{19C0CE59-8909-ADAD-9A9D-71C082BCBDCA}"/>
              </a:ext>
            </a:extLst>
          </p:cNvPr>
          <p:cNvSpPr txBox="1">
            <a:spLocks/>
          </p:cNvSpPr>
          <p:nvPr/>
        </p:nvSpPr>
        <p:spPr>
          <a:xfrm>
            <a:off x="6118902" y="7424974"/>
            <a:ext cx="3847200" cy="2058600"/>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Manjari"/>
              <a:buNone/>
              <a:defRPr sz="1600" b="0" i="0" u="none" strike="noStrike" cap="none">
                <a:solidFill>
                  <a:srgbClr val="000000"/>
                </a:solidFill>
                <a:latin typeface="Manjari"/>
                <a:ea typeface="Manjari"/>
                <a:cs typeface="Manjari"/>
                <a:sym typeface="Manjari"/>
              </a:defRPr>
            </a:lvl1pPr>
            <a:lvl2pPr marL="914400" marR="0" lvl="1" indent="-317500" algn="ctr" rtl="0">
              <a:lnSpc>
                <a:spcPct val="100000"/>
              </a:lnSpc>
              <a:spcBef>
                <a:spcPts val="0"/>
              </a:spcBef>
              <a:spcAft>
                <a:spcPts val="0"/>
              </a:spcAft>
              <a:buClr>
                <a:schemeClr val="accent2"/>
              </a:buClr>
              <a:buSzPts val="1400"/>
              <a:buFont typeface="Manjari"/>
              <a:buNone/>
              <a:defRPr sz="1400" b="0" i="0" u="none" strike="noStrike" cap="none">
                <a:solidFill>
                  <a:schemeClr val="accent2"/>
                </a:solidFill>
                <a:latin typeface="Manjari"/>
                <a:ea typeface="Manjari"/>
                <a:cs typeface="Manjari"/>
                <a:sym typeface="Manjari"/>
              </a:defRPr>
            </a:lvl2pPr>
            <a:lvl3pPr marL="1371600" marR="0" lvl="2" indent="-317500" algn="ctr" rtl="0">
              <a:lnSpc>
                <a:spcPct val="100000"/>
              </a:lnSpc>
              <a:spcBef>
                <a:spcPts val="0"/>
              </a:spcBef>
              <a:spcAft>
                <a:spcPts val="0"/>
              </a:spcAft>
              <a:buClr>
                <a:schemeClr val="accent2"/>
              </a:buClr>
              <a:buSzPts val="1400"/>
              <a:buFont typeface="Manjari"/>
              <a:buNone/>
              <a:defRPr sz="1400" b="0" i="0" u="none" strike="noStrike" cap="none">
                <a:solidFill>
                  <a:schemeClr val="accent2"/>
                </a:solidFill>
                <a:latin typeface="Manjari"/>
                <a:ea typeface="Manjari"/>
                <a:cs typeface="Manjari"/>
                <a:sym typeface="Manjari"/>
              </a:defRPr>
            </a:lvl3pPr>
            <a:lvl4pPr marL="1828800" marR="0" lvl="3" indent="-317500" algn="ctr" rtl="0">
              <a:lnSpc>
                <a:spcPct val="100000"/>
              </a:lnSpc>
              <a:spcBef>
                <a:spcPts val="0"/>
              </a:spcBef>
              <a:spcAft>
                <a:spcPts val="0"/>
              </a:spcAft>
              <a:buClr>
                <a:schemeClr val="accent2"/>
              </a:buClr>
              <a:buSzPts val="1400"/>
              <a:buFont typeface="Manjari"/>
              <a:buNone/>
              <a:defRPr sz="1400" b="0" i="0" u="none" strike="noStrike" cap="none">
                <a:solidFill>
                  <a:schemeClr val="accent2"/>
                </a:solidFill>
                <a:latin typeface="Manjari"/>
                <a:ea typeface="Manjari"/>
                <a:cs typeface="Manjari"/>
                <a:sym typeface="Manjari"/>
              </a:defRPr>
            </a:lvl4pPr>
            <a:lvl5pPr marL="2286000" marR="0" lvl="4" indent="-317500" algn="ctr" rtl="0">
              <a:lnSpc>
                <a:spcPct val="100000"/>
              </a:lnSpc>
              <a:spcBef>
                <a:spcPts val="0"/>
              </a:spcBef>
              <a:spcAft>
                <a:spcPts val="0"/>
              </a:spcAft>
              <a:buClr>
                <a:schemeClr val="accent2"/>
              </a:buClr>
              <a:buSzPts val="1400"/>
              <a:buFont typeface="Manjari"/>
              <a:buNone/>
              <a:defRPr sz="1400" b="0" i="0" u="none" strike="noStrike" cap="none">
                <a:solidFill>
                  <a:schemeClr val="accent2"/>
                </a:solidFill>
                <a:latin typeface="Manjari"/>
                <a:ea typeface="Manjari"/>
                <a:cs typeface="Manjari"/>
                <a:sym typeface="Manjari"/>
              </a:defRPr>
            </a:lvl5pPr>
            <a:lvl6pPr marL="2743200" marR="0" lvl="5" indent="-317500" algn="ctr" rtl="0">
              <a:lnSpc>
                <a:spcPct val="100000"/>
              </a:lnSpc>
              <a:spcBef>
                <a:spcPts val="0"/>
              </a:spcBef>
              <a:spcAft>
                <a:spcPts val="0"/>
              </a:spcAft>
              <a:buClr>
                <a:schemeClr val="accent2"/>
              </a:buClr>
              <a:buSzPts val="1400"/>
              <a:buFont typeface="Manjari"/>
              <a:buNone/>
              <a:defRPr sz="1400" b="0" i="0" u="none" strike="noStrike" cap="none">
                <a:solidFill>
                  <a:schemeClr val="accent2"/>
                </a:solidFill>
                <a:latin typeface="Manjari"/>
                <a:ea typeface="Manjari"/>
                <a:cs typeface="Manjari"/>
                <a:sym typeface="Manjari"/>
              </a:defRPr>
            </a:lvl6pPr>
            <a:lvl7pPr marL="3200400" marR="0" lvl="6" indent="-317500" algn="ctr" rtl="0">
              <a:lnSpc>
                <a:spcPct val="100000"/>
              </a:lnSpc>
              <a:spcBef>
                <a:spcPts val="0"/>
              </a:spcBef>
              <a:spcAft>
                <a:spcPts val="0"/>
              </a:spcAft>
              <a:buClr>
                <a:schemeClr val="accent2"/>
              </a:buClr>
              <a:buSzPts val="1400"/>
              <a:buFont typeface="Manjari"/>
              <a:buNone/>
              <a:defRPr sz="1400" b="0" i="0" u="none" strike="noStrike" cap="none">
                <a:solidFill>
                  <a:schemeClr val="accent2"/>
                </a:solidFill>
                <a:latin typeface="Manjari"/>
                <a:ea typeface="Manjari"/>
                <a:cs typeface="Manjari"/>
                <a:sym typeface="Manjari"/>
              </a:defRPr>
            </a:lvl7pPr>
            <a:lvl8pPr marL="3657600" marR="0" lvl="7" indent="-317500" algn="ctr" rtl="0">
              <a:lnSpc>
                <a:spcPct val="100000"/>
              </a:lnSpc>
              <a:spcBef>
                <a:spcPts val="0"/>
              </a:spcBef>
              <a:spcAft>
                <a:spcPts val="0"/>
              </a:spcAft>
              <a:buClr>
                <a:schemeClr val="accent2"/>
              </a:buClr>
              <a:buSzPts val="1400"/>
              <a:buFont typeface="Manjari"/>
              <a:buNone/>
              <a:defRPr sz="1400" b="0" i="0" u="none" strike="noStrike" cap="none">
                <a:solidFill>
                  <a:schemeClr val="accent2"/>
                </a:solidFill>
                <a:latin typeface="Manjari"/>
                <a:ea typeface="Manjari"/>
                <a:cs typeface="Manjari"/>
                <a:sym typeface="Manjari"/>
              </a:defRPr>
            </a:lvl8pPr>
            <a:lvl9pPr marL="4114800" marR="0" lvl="8" indent="-317500" algn="ctr" rtl="0">
              <a:lnSpc>
                <a:spcPct val="100000"/>
              </a:lnSpc>
              <a:spcBef>
                <a:spcPts val="0"/>
              </a:spcBef>
              <a:spcAft>
                <a:spcPts val="0"/>
              </a:spcAft>
              <a:buClr>
                <a:schemeClr val="accent2"/>
              </a:buClr>
              <a:buSzPts val="1400"/>
              <a:buFont typeface="Manjari"/>
              <a:buNone/>
              <a:defRPr sz="1400" b="0" i="0" u="none" strike="noStrike" cap="none">
                <a:solidFill>
                  <a:schemeClr val="accent2"/>
                </a:solidFill>
                <a:latin typeface="Manjari"/>
                <a:ea typeface="Manjari"/>
                <a:cs typeface="Manjari"/>
                <a:sym typeface="Manjari"/>
              </a:defRPr>
            </a:lvl9pPr>
          </a:lstStyle>
          <a:p>
            <a:pPr marL="0" indent="0" algn="ctr"/>
            <a:endParaRPr lang="he-IL" sz="3200" dirty="0">
              <a:latin typeface="Assistant" pitchFamily="2" charset="-79"/>
              <a:cs typeface="Assistant" pitchFamily="2" charset="-79"/>
            </a:endParaRPr>
          </a:p>
        </p:txBody>
      </p:sp>
      <p:pic>
        <p:nvPicPr>
          <p:cNvPr id="27" name="תמונה 26" descr="תמונה שמכילה אומנות קליפיפם, גרפיקה, לוגו, גופן&#10;&#10;התיאור נוצר באופן אוטומטי">
            <a:extLst>
              <a:ext uri="{FF2B5EF4-FFF2-40B4-BE49-F238E27FC236}">
                <a16:creationId xmlns:a16="http://schemas.microsoft.com/office/drawing/2014/main" id="{6CCE3C54-012C-B080-58FA-05888D763B2A}"/>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0000" b="90000" l="10000" r="92063">
                        <a14:foregroundMark x1="91750" y1="31875" x2="91750" y2="31875"/>
                        <a14:foregroundMark x1="91750" y1="31750" x2="91750" y2="31750"/>
                        <a14:foregroundMark x1="85563" y1="64625" x2="85563" y2="64625"/>
                        <a14:foregroundMark x1="61750" y1="60000" x2="61750" y2="60000"/>
                        <a14:foregroundMark x1="91875" y1="51438" x2="91875" y2="51438"/>
                        <a14:foregroundMark x1="92063" y1="51750" x2="92063" y2="51750"/>
                      </a14:backgroundRemoval>
                    </a14:imgEffect>
                  </a14:imgLayer>
                </a14:imgProps>
              </a:ext>
              <a:ext uri="{28A0092B-C50C-407E-A947-70E740481C1C}">
                <a14:useLocalDpi xmlns:a14="http://schemas.microsoft.com/office/drawing/2010/main" val="0"/>
              </a:ext>
            </a:extLst>
          </a:blip>
          <a:srcRect l="50000"/>
          <a:stretch/>
        </p:blipFill>
        <p:spPr>
          <a:xfrm>
            <a:off x="16909475" y="7874862"/>
            <a:ext cx="1356754" cy="2713508"/>
          </a:xfrm>
          <a:prstGeom prst="rect">
            <a:avLst/>
          </a:prstGeom>
        </p:spPr>
      </p:pic>
      <p:sp>
        <p:nvSpPr>
          <p:cNvPr id="5" name="תיבת טקסט 4">
            <a:extLst>
              <a:ext uri="{FF2B5EF4-FFF2-40B4-BE49-F238E27FC236}">
                <a16:creationId xmlns:a16="http://schemas.microsoft.com/office/drawing/2014/main" id="{3DBB248D-430D-3605-6A1E-23243BED8815}"/>
              </a:ext>
            </a:extLst>
          </p:cNvPr>
          <p:cNvSpPr txBox="1"/>
          <p:nvPr/>
        </p:nvSpPr>
        <p:spPr>
          <a:xfrm>
            <a:off x="2533847" y="1272248"/>
            <a:ext cx="13208395" cy="7742504"/>
          </a:xfrm>
          <a:prstGeom prst="rect">
            <a:avLst/>
          </a:prstGeom>
          <a:noFill/>
        </p:spPr>
        <p:txBody>
          <a:bodyPr wrap="square">
            <a:spAutoFit/>
          </a:bodyPr>
          <a:lstStyle/>
          <a:p>
            <a:pPr marL="285750" indent="-285750" algn="r" rtl="1">
              <a:lnSpc>
                <a:spcPct val="115000"/>
              </a:lnSpc>
              <a:spcAft>
                <a:spcPts val="800"/>
              </a:spcAft>
              <a:buFont typeface="Arial" panose="020B0604020202020204" pitchFamily="34" charset="0"/>
              <a:buChar char="•"/>
            </a:pPr>
            <a:r>
              <a:rPr lang="he-IL" sz="3200" b="1" kern="100" dirty="0">
                <a:effectLst/>
                <a:latin typeface="Aptos" panose="020B0004020202020204" pitchFamily="34" charset="0"/>
                <a:ea typeface="Aptos" panose="020B0004020202020204" pitchFamily="34" charset="0"/>
                <a:cs typeface="David" panose="020E0502060401010101" pitchFamily="34" charset="-79"/>
              </a:rPr>
              <a:t>אני כנראה תוצר </a:t>
            </a:r>
            <a:r>
              <a:rPr lang="he-IL" sz="3200" kern="100" dirty="0">
                <a:effectLst/>
                <a:latin typeface="Aptos" panose="020B0004020202020204" pitchFamily="34" charset="0"/>
                <a:ea typeface="Aptos" panose="020B0004020202020204" pitchFamily="34" charset="0"/>
                <a:cs typeface="David" panose="020E0502060401010101" pitchFamily="34" charset="-79"/>
              </a:rPr>
              <a:t>של מכבש חינוכי, אינטלקטואלי , פוליטי, כלכלי שגרס ושחק ולא הותיר מרחב להתפתחותי מחוץ לסדר </a:t>
            </a:r>
            <a:r>
              <a:rPr lang="he-IL" sz="3200" b="1" kern="100" dirty="0">
                <a:effectLst/>
                <a:latin typeface="Aptos" panose="020B0004020202020204" pitchFamily="34" charset="0"/>
                <a:ea typeface="Aptos" panose="020B0004020202020204" pitchFamily="34" charset="0"/>
                <a:cs typeface="David" panose="020E0502060401010101" pitchFamily="34" charset="-79"/>
              </a:rPr>
              <a:t>שהוכתב על ידי הגמוניה </a:t>
            </a:r>
            <a:r>
              <a:rPr lang="he-IL" sz="3200" kern="100" dirty="0">
                <a:effectLst/>
                <a:latin typeface="Aptos" panose="020B0004020202020204" pitchFamily="34" charset="0"/>
                <a:ea typeface="Aptos" panose="020B0004020202020204" pitchFamily="34" charset="0"/>
                <a:cs typeface="David" panose="020E0502060401010101" pitchFamily="34" charset="-79"/>
              </a:rPr>
              <a:t>בעלת אוריינטציה פטריארכלית, אשכנזית, ציונית, אירופאית, שהגדירה עבורי מהי ישראליות."  (</a:t>
            </a:r>
            <a:r>
              <a:rPr lang="he-IL" sz="3200" kern="100" dirty="0" err="1">
                <a:effectLst/>
                <a:latin typeface="Aptos" panose="020B0004020202020204" pitchFamily="34" charset="0"/>
                <a:ea typeface="Aptos" panose="020B0004020202020204" pitchFamily="34" charset="0"/>
                <a:cs typeface="David" panose="020E0502060401010101" pitchFamily="34" charset="-79"/>
              </a:rPr>
              <a:t>הנרייט</a:t>
            </a:r>
            <a:r>
              <a:rPr lang="he-IL" sz="3200" kern="100" dirty="0">
                <a:effectLst/>
                <a:latin typeface="Aptos" panose="020B0004020202020204" pitchFamily="34" charset="0"/>
                <a:ea typeface="Aptos" panose="020B0004020202020204" pitchFamily="34" charset="0"/>
                <a:cs typeface="David" panose="020E0502060401010101" pitchFamily="34" charset="-79"/>
              </a:rPr>
              <a:t> דהאן-כלב)</a:t>
            </a:r>
            <a:endParaRPr lang="en-US" sz="3200" kern="100" dirty="0">
              <a:effectLst/>
              <a:latin typeface="Aptos" panose="020B0004020202020204" pitchFamily="34" charset="0"/>
              <a:ea typeface="Aptos" panose="020B0004020202020204" pitchFamily="34" charset="0"/>
              <a:cs typeface="Arial" panose="020B0604020202020204" pitchFamily="34" charset="0"/>
            </a:endParaRPr>
          </a:p>
          <a:p>
            <a:pPr marL="285750" indent="-285750" algn="r" rtl="1">
              <a:lnSpc>
                <a:spcPct val="115000"/>
              </a:lnSpc>
              <a:spcAft>
                <a:spcPts val="800"/>
              </a:spcAft>
              <a:buFont typeface="Arial" panose="020B0604020202020204" pitchFamily="34" charset="0"/>
              <a:buChar char="•"/>
            </a:pPr>
            <a:r>
              <a:rPr lang="en-US" sz="3200" kern="100" dirty="0">
                <a:effectLst/>
                <a:latin typeface="David" panose="020E0502060401010101" pitchFamily="34" charset="-79"/>
                <a:ea typeface="Aptos" panose="020B0004020202020204" pitchFamily="34" charset="0"/>
                <a:cs typeface="Arial" panose="020B0604020202020204" pitchFamily="34" charset="0"/>
              </a:rPr>
              <a:t>“</a:t>
            </a:r>
            <a:r>
              <a:rPr lang="he-IL" sz="3200" kern="100" dirty="0">
                <a:effectLst/>
                <a:latin typeface="Aptos" panose="020B0004020202020204" pitchFamily="34" charset="0"/>
                <a:ea typeface="Aptos" panose="020B0004020202020204" pitchFamily="34" charset="0"/>
                <a:cs typeface="David" panose="020E0502060401010101" pitchFamily="34" charset="-79"/>
              </a:rPr>
              <a:t>בפנים, אני נכה. ... </a:t>
            </a:r>
            <a:r>
              <a:rPr lang="he-IL" sz="3200" b="1" kern="100" dirty="0">
                <a:effectLst/>
                <a:latin typeface="Aptos" panose="020B0004020202020204" pitchFamily="34" charset="0"/>
                <a:ea typeface="Aptos" panose="020B0004020202020204" pitchFamily="34" charset="0"/>
                <a:cs typeface="David" panose="020E0502060401010101" pitchFamily="34" charset="-79"/>
              </a:rPr>
              <a:t>עשו עלי ניסוי ועיוותו אותי</a:t>
            </a:r>
            <a:r>
              <a:rPr lang="he-IL" sz="3200" kern="100" dirty="0">
                <a:effectLst/>
                <a:latin typeface="Aptos" panose="020B0004020202020204" pitchFamily="34" charset="0"/>
                <a:ea typeface="Aptos" panose="020B0004020202020204" pitchFamily="34" charset="0"/>
                <a:cs typeface="David" panose="020E0502060401010101" pitchFamily="34" charset="-79"/>
              </a:rPr>
              <a:t> מן היסוד ... מידה של אטימות נדרשה כדי לבצע בנו את הניסוי הזה.  ... </a:t>
            </a:r>
            <a:r>
              <a:rPr lang="he-IL" sz="3200" b="1" kern="100" dirty="0">
                <a:effectLst/>
                <a:latin typeface="Aptos" panose="020B0004020202020204" pitchFamily="34" charset="0"/>
                <a:ea typeface="Aptos" panose="020B0004020202020204" pitchFamily="34" charset="0"/>
                <a:cs typeface="David" panose="020E0502060401010101" pitchFamily="34" charset="-79"/>
              </a:rPr>
              <a:t>הסבל שנגרם לנו </a:t>
            </a:r>
            <a:r>
              <a:rPr lang="he-IL" sz="3200" kern="100" dirty="0">
                <a:effectLst/>
                <a:latin typeface="Aptos" panose="020B0004020202020204" pitchFamily="34" charset="0"/>
                <a:ea typeface="Aptos" panose="020B0004020202020204" pitchFamily="34" charset="0"/>
                <a:cs typeface="David" panose="020E0502060401010101" pitchFamily="34" charset="-79"/>
              </a:rPr>
              <a:t>נגרם בצורה ממסדית, מאורגנת, יזומה. הניסוי נערך </a:t>
            </a:r>
            <a:r>
              <a:rPr lang="he-IL" sz="3200" b="1" kern="100" dirty="0">
                <a:effectLst/>
                <a:latin typeface="Aptos" panose="020B0004020202020204" pitchFamily="34" charset="0"/>
                <a:ea typeface="Aptos" panose="020B0004020202020204" pitchFamily="34" charset="0"/>
                <a:cs typeface="David" panose="020E0502060401010101" pitchFamily="34" charset="-79"/>
              </a:rPr>
              <a:t>בחסות הממסד</a:t>
            </a:r>
            <a:r>
              <a:rPr lang="he-IL" sz="3200" kern="100" dirty="0">
                <a:effectLst/>
                <a:latin typeface="Aptos" panose="020B0004020202020204" pitchFamily="34" charset="0"/>
                <a:ea typeface="Aptos" panose="020B0004020202020204" pitchFamily="34" charset="0"/>
                <a:cs typeface="David" panose="020E0502060401010101" pitchFamily="34" charset="-79"/>
              </a:rPr>
              <a:t>, על אדמות שהוקצו לכך באישור וברשות.... </a:t>
            </a:r>
            <a:r>
              <a:rPr lang="he-IL" sz="3200" b="1" kern="100" dirty="0">
                <a:effectLst/>
                <a:latin typeface="Aptos" panose="020B0004020202020204" pitchFamily="34" charset="0"/>
                <a:ea typeface="Aptos" panose="020B0004020202020204" pitchFamily="34" charset="0"/>
                <a:cs typeface="David" panose="020E0502060401010101" pitchFamily="34" charset="-79"/>
              </a:rPr>
              <a:t>כולנו קורבנות הניסוי הזה</a:t>
            </a:r>
            <a:r>
              <a:rPr lang="he-IL" sz="3200" kern="100" dirty="0">
                <a:effectLst/>
                <a:latin typeface="Aptos" panose="020B0004020202020204" pitchFamily="34" charset="0"/>
                <a:ea typeface="Aptos" panose="020B0004020202020204" pitchFamily="34" charset="0"/>
                <a:cs typeface="David" panose="020E0502060401010101" pitchFamily="34" charset="-79"/>
              </a:rPr>
              <a:t>." (נחשון </a:t>
            </a:r>
            <a:r>
              <a:rPr lang="he-IL" sz="3200" kern="100" dirty="0" err="1">
                <a:effectLst/>
                <a:latin typeface="Aptos" panose="020B0004020202020204" pitchFamily="34" charset="0"/>
                <a:ea typeface="Aptos" panose="020B0004020202020204" pitchFamily="34" charset="0"/>
                <a:cs typeface="David" panose="020E0502060401010101" pitchFamily="34" charset="-79"/>
              </a:rPr>
              <a:t>גולץ</a:t>
            </a:r>
            <a:r>
              <a:rPr lang="he-IL" sz="3200" kern="100" dirty="0">
                <a:effectLst/>
                <a:latin typeface="Aptos" panose="020B0004020202020204" pitchFamily="34" charset="0"/>
                <a:ea typeface="Aptos" panose="020B0004020202020204" pitchFamily="34" charset="0"/>
                <a:cs typeface="David" panose="020E0502060401010101" pitchFamily="34" charset="-79"/>
              </a:rPr>
              <a:t>)</a:t>
            </a:r>
            <a:endParaRPr lang="en-US" sz="3200" kern="100" dirty="0">
              <a:effectLst/>
              <a:latin typeface="Aptos" panose="020B0004020202020204" pitchFamily="34" charset="0"/>
              <a:ea typeface="Aptos" panose="020B0004020202020204" pitchFamily="34" charset="0"/>
              <a:cs typeface="Arial" panose="020B0604020202020204" pitchFamily="34" charset="0"/>
            </a:endParaRPr>
          </a:p>
          <a:p>
            <a:pPr marL="285750" indent="-285750" algn="r" rtl="1">
              <a:lnSpc>
                <a:spcPct val="115000"/>
              </a:lnSpc>
              <a:spcAft>
                <a:spcPts val="800"/>
              </a:spcAft>
              <a:buFont typeface="Arial" panose="020B0604020202020204" pitchFamily="34" charset="0"/>
              <a:buChar char="•"/>
            </a:pPr>
            <a:r>
              <a:rPr lang="en-US" sz="3200" kern="100" dirty="0">
                <a:effectLst/>
                <a:latin typeface="David" panose="020E0502060401010101" pitchFamily="34" charset="-79"/>
                <a:ea typeface="Aptos" panose="020B0004020202020204" pitchFamily="34" charset="0"/>
                <a:cs typeface="Arial" panose="020B0604020202020204" pitchFamily="34" charset="0"/>
              </a:rPr>
              <a:t>"</a:t>
            </a:r>
            <a:r>
              <a:rPr lang="he-IL" sz="3200" kern="100" dirty="0">
                <a:effectLst/>
                <a:latin typeface="Aptos" panose="020B0004020202020204" pitchFamily="34" charset="0"/>
                <a:ea typeface="Aptos" panose="020B0004020202020204" pitchFamily="34" charset="0"/>
                <a:cs typeface="David" panose="020E0502060401010101" pitchFamily="34" charset="-79"/>
              </a:rPr>
              <a:t>כל היושבים על האדמה הזו </a:t>
            </a:r>
            <a:r>
              <a:rPr lang="he-IL" sz="3200" b="1" kern="100" dirty="0">
                <a:effectLst/>
                <a:latin typeface="Aptos" panose="020B0004020202020204" pitchFamily="34" charset="0"/>
                <a:ea typeface="Aptos" panose="020B0004020202020204" pitchFamily="34" charset="0"/>
                <a:cs typeface="David" panose="020E0502060401010101" pitchFamily="34" charset="-79"/>
              </a:rPr>
              <a:t>הם קורבנות של תפיסת העולם </a:t>
            </a:r>
            <a:r>
              <a:rPr lang="he-IL" sz="3200" kern="100" dirty="0">
                <a:effectLst/>
                <a:latin typeface="Aptos" panose="020B0004020202020204" pitchFamily="34" charset="0"/>
                <a:ea typeface="Aptos" panose="020B0004020202020204" pitchFamily="34" charset="0"/>
                <a:cs typeface="David" panose="020E0502060401010101" pitchFamily="34" charset="-79"/>
              </a:rPr>
              <a:t>הציונית הפולשת. ...  המחשבה הציונית </a:t>
            </a:r>
            <a:r>
              <a:rPr lang="he-IL" sz="3200" b="1" kern="100" dirty="0">
                <a:effectLst/>
                <a:latin typeface="Aptos" panose="020B0004020202020204" pitchFamily="34" charset="0"/>
                <a:ea typeface="Aptos" panose="020B0004020202020204" pitchFamily="34" charset="0"/>
                <a:cs typeface="David" panose="020E0502060401010101" pitchFamily="34" charset="-79"/>
              </a:rPr>
              <a:t>באה למחוק אותי </a:t>
            </a:r>
            <a:r>
              <a:rPr lang="he-IL" sz="3200" kern="100" dirty="0">
                <a:effectLst/>
                <a:latin typeface="Aptos" panose="020B0004020202020204" pitchFamily="34" charset="0"/>
                <a:ea typeface="Aptos" panose="020B0004020202020204" pitchFamily="34" charset="0"/>
                <a:cs typeface="David" panose="020E0502060401010101" pitchFamily="34" charset="-79"/>
              </a:rPr>
              <a:t>כיהודי וכמזרחי". (סמי שלום שטרית)</a:t>
            </a:r>
            <a:endParaRPr lang="en-US" sz="3200" kern="100" dirty="0">
              <a:effectLst/>
              <a:latin typeface="Aptos" panose="020B0004020202020204" pitchFamily="34" charset="0"/>
              <a:ea typeface="Aptos" panose="020B0004020202020204" pitchFamily="34" charset="0"/>
              <a:cs typeface="Arial" panose="020B0604020202020204" pitchFamily="34" charset="0"/>
            </a:endParaRPr>
          </a:p>
          <a:p>
            <a:pPr marL="285750" indent="-285750" algn="r" rtl="1">
              <a:lnSpc>
                <a:spcPct val="115000"/>
              </a:lnSpc>
              <a:spcAft>
                <a:spcPts val="800"/>
              </a:spcAft>
              <a:buFont typeface="Arial" panose="020B0604020202020204" pitchFamily="34" charset="0"/>
              <a:buChar char="•"/>
            </a:pPr>
            <a:r>
              <a:rPr lang="en-US" sz="3200" kern="100" dirty="0">
                <a:effectLst/>
                <a:latin typeface="David" panose="020E0502060401010101" pitchFamily="34" charset="-79"/>
                <a:ea typeface="Aptos" panose="020B0004020202020204" pitchFamily="34" charset="0"/>
                <a:cs typeface="Arial" panose="020B0604020202020204" pitchFamily="34" charset="0"/>
              </a:rPr>
              <a:t>"</a:t>
            </a:r>
            <a:r>
              <a:rPr lang="he-IL" sz="3200" kern="100" dirty="0">
                <a:effectLst/>
                <a:latin typeface="Aptos" panose="020B0004020202020204" pitchFamily="34" charset="0"/>
                <a:ea typeface="Aptos" panose="020B0004020202020204" pitchFamily="34" charset="0"/>
                <a:cs typeface="David" panose="020E0502060401010101" pitchFamily="34" charset="-79"/>
              </a:rPr>
              <a:t>אני, כמו רבים מבני גילי, פליט של דור אידיאולוגי, דור שהחיים האישיים היו זרים לו. </a:t>
            </a:r>
            <a:r>
              <a:rPr lang="he-IL" sz="3200" b="1" kern="100" dirty="0">
                <a:effectLst/>
                <a:latin typeface="Aptos" panose="020B0004020202020204" pitchFamily="34" charset="0"/>
                <a:ea typeface="Aptos" panose="020B0004020202020204" pitchFamily="34" charset="0"/>
                <a:cs typeface="David" panose="020E0502060401010101" pitchFamily="34" charset="-79"/>
              </a:rPr>
              <a:t>הם היו הקורבנות של המהפכה הציונית, אנחנו היינו הקורבנות של הקורבנות</a:t>
            </a:r>
            <a:r>
              <a:rPr lang="he-IL" sz="3200" kern="100" dirty="0">
                <a:effectLst/>
                <a:latin typeface="Aptos" panose="020B0004020202020204" pitchFamily="34" charset="0"/>
                <a:ea typeface="Aptos" panose="020B0004020202020204" pitchFamily="34" charset="0"/>
                <a:cs typeface="David" panose="020E0502060401010101" pitchFamily="34" charset="-79"/>
              </a:rPr>
              <a:t>". (יהונתן גפן)</a:t>
            </a:r>
            <a:endParaRPr lang="en-US" sz="200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6" name="Freeform 9">
            <a:extLst>
              <a:ext uri="{FF2B5EF4-FFF2-40B4-BE49-F238E27FC236}">
                <a16:creationId xmlns:a16="http://schemas.microsoft.com/office/drawing/2014/main" id="{09487AFE-4B2C-429B-9077-42848C09A9D7}"/>
              </a:ext>
            </a:extLst>
          </p:cNvPr>
          <p:cNvSpPr/>
          <p:nvPr/>
        </p:nvSpPr>
        <p:spPr>
          <a:xfrm rot="-10800000">
            <a:off x="2895600" y="8450298"/>
            <a:ext cx="10210800" cy="1162606"/>
          </a:xfrm>
          <a:custGeom>
            <a:avLst/>
            <a:gdLst/>
            <a:ahLst/>
            <a:cxnLst/>
            <a:rect l="l" t="t" r="r" b="b"/>
            <a:pathLst>
              <a:path w="6215843" h="1149751">
                <a:moveTo>
                  <a:pt x="0" y="0"/>
                </a:moveTo>
                <a:lnTo>
                  <a:pt x="6215843" y="0"/>
                </a:lnTo>
                <a:lnTo>
                  <a:pt x="6215843" y="1149751"/>
                </a:lnTo>
                <a:lnTo>
                  <a:pt x="0" y="114975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he-IL" dirty="0"/>
          </a:p>
        </p:txBody>
      </p:sp>
      <p:sp>
        <p:nvSpPr>
          <p:cNvPr id="10" name="Google Shape;2015;p83">
            <a:extLst>
              <a:ext uri="{FF2B5EF4-FFF2-40B4-BE49-F238E27FC236}">
                <a16:creationId xmlns:a16="http://schemas.microsoft.com/office/drawing/2014/main" id="{7172472C-E96D-EF9D-C8CA-3B468F060B7A}"/>
              </a:ext>
            </a:extLst>
          </p:cNvPr>
          <p:cNvSpPr txBox="1">
            <a:spLocks/>
          </p:cNvSpPr>
          <p:nvPr/>
        </p:nvSpPr>
        <p:spPr>
          <a:xfrm>
            <a:off x="325002" y="8529904"/>
            <a:ext cx="15435000" cy="1083000"/>
          </a:xfrm>
          <a:prstGeom prst="rect">
            <a:avLst/>
          </a:prstGeom>
        </p:spPr>
        <p:txBody>
          <a:bodyPr spcFirstLastPara="1" vert="horz" wrap="square" lIns="182850" tIns="182850" rIns="182850" bIns="182850" rtlCol="0" anchor="b"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e-IL" sz="6600" dirty="0">
                <a:solidFill>
                  <a:srgbClr val="010A4F"/>
                </a:solidFill>
                <a:latin typeface="Assistant ExtraBold" pitchFamily="2" charset="-79"/>
                <a:cs typeface="Assistant ExtraBold" pitchFamily="2" charset="-79"/>
              </a:rPr>
              <a:t>מה משותף לכל הציטוטים?</a:t>
            </a:r>
          </a:p>
        </p:txBody>
      </p:sp>
    </p:spTree>
    <p:extLst>
      <p:ext uri="{BB962C8B-B14F-4D97-AF65-F5344CB8AC3E}">
        <p14:creationId xmlns:p14="http://schemas.microsoft.com/office/powerpoint/2010/main" val="4028396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1F1"/>
        </a:solidFill>
        <a:effectLst/>
      </p:bgPr>
    </p:bg>
    <p:spTree>
      <p:nvGrpSpPr>
        <p:cNvPr id="1" name=""/>
        <p:cNvGrpSpPr/>
        <p:nvPr/>
      </p:nvGrpSpPr>
      <p:grpSpPr>
        <a:xfrm>
          <a:off x="0" y="0"/>
          <a:ext cx="0" cy="0"/>
          <a:chOff x="0" y="0"/>
          <a:chExt cx="0" cy="0"/>
        </a:xfrm>
      </p:grpSpPr>
      <p:sp>
        <p:nvSpPr>
          <p:cNvPr id="2" name="Freeform 2"/>
          <p:cNvSpPr/>
          <p:nvPr/>
        </p:nvSpPr>
        <p:spPr>
          <a:xfrm rot="-2700000">
            <a:off x="2231369" y="7801631"/>
            <a:ext cx="18582162" cy="3878520"/>
          </a:xfrm>
          <a:custGeom>
            <a:avLst/>
            <a:gdLst/>
            <a:ahLst/>
            <a:cxnLst/>
            <a:rect l="l" t="t" r="r" b="b"/>
            <a:pathLst>
              <a:path w="18582162" h="3878520">
                <a:moveTo>
                  <a:pt x="0" y="0"/>
                </a:moveTo>
                <a:lnTo>
                  <a:pt x="18582162" y="0"/>
                </a:lnTo>
                <a:lnTo>
                  <a:pt x="18582162" y="3878520"/>
                </a:lnTo>
                <a:lnTo>
                  <a:pt x="0" y="38785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he-IL"/>
          </a:p>
        </p:txBody>
      </p:sp>
      <p:sp>
        <p:nvSpPr>
          <p:cNvPr id="3" name="Freeform 3"/>
          <p:cNvSpPr/>
          <p:nvPr/>
        </p:nvSpPr>
        <p:spPr>
          <a:xfrm rot="5400000">
            <a:off x="-4298254" y="5317241"/>
            <a:ext cx="14235737" cy="2633200"/>
          </a:xfrm>
          <a:custGeom>
            <a:avLst/>
            <a:gdLst/>
            <a:ahLst/>
            <a:cxnLst/>
            <a:rect l="l" t="t" r="r" b="b"/>
            <a:pathLst>
              <a:path w="14235737" h="2633200">
                <a:moveTo>
                  <a:pt x="0" y="0"/>
                </a:moveTo>
                <a:lnTo>
                  <a:pt x="14235738" y="0"/>
                </a:lnTo>
                <a:lnTo>
                  <a:pt x="14235738" y="2633200"/>
                </a:lnTo>
                <a:lnTo>
                  <a:pt x="0" y="26332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he-IL"/>
          </a:p>
        </p:txBody>
      </p:sp>
      <p:sp>
        <p:nvSpPr>
          <p:cNvPr id="4" name="Freeform 4"/>
          <p:cNvSpPr/>
          <p:nvPr/>
        </p:nvSpPr>
        <p:spPr>
          <a:xfrm rot="-3456110">
            <a:off x="1525240" y="-926719"/>
            <a:ext cx="15471555" cy="10382228"/>
          </a:xfrm>
          <a:custGeom>
            <a:avLst/>
            <a:gdLst/>
            <a:ahLst/>
            <a:cxnLst/>
            <a:rect l="l" t="t" r="r" b="b"/>
            <a:pathLst>
              <a:path w="15471555" h="10382228">
                <a:moveTo>
                  <a:pt x="0" y="0"/>
                </a:moveTo>
                <a:lnTo>
                  <a:pt x="15471556" y="0"/>
                </a:lnTo>
                <a:lnTo>
                  <a:pt x="15471556" y="10382228"/>
                </a:lnTo>
                <a:lnTo>
                  <a:pt x="0" y="1038222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he-IL"/>
          </a:p>
        </p:txBody>
      </p:sp>
      <p:sp>
        <p:nvSpPr>
          <p:cNvPr id="5" name="Freeform 5"/>
          <p:cNvSpPr/>
          <p:nvPr/>
        </p:nvSpPr>
        <p:spPr>
          <a:xfrm>
            <a:off x="-3366904" y="3617987"/>
            <a:ext cx="11167443" cy="11280626"/>
          </a:xfrm>
          <a:custGeom>
            <a:avLst/>
            <a:gdLst/>
            <a:ahLst/>
            <a:cxnLst/>
            <a:rect l="l" t="t" r="r" b="b"/>
            <a:pathLst>
              <a:path w="11167443" h="11280626">
                <a:moveTo>
                  <a:pt x="0" y="0"/>
                </a:moveTo>
                <a:lnTo>
                  <a:pt x="11167443" y="0"/>
                </a:lnTo>
                <a:lnTo>
                  <a:pt x="11167443" y="11280626"/>
                </a:lnTo>
                <a:lnTo>
                  <a:pt x="0" y="1128062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he-IL"/>
          </a:p>
        </p:txBody>
      </p:sp>
      <p:sp>
        <p:nvSpPr>
          <p:cNvPr id="6" name="Freeform 6"/>
          <p:cNvSpPr/>
          <p:nvPr/>
        </p:nvSpPr>
        <p:spPr>
          <a:xfrm>
            <a:off x="4865377" y="-134346"/>
            <a:ext cx="15059344" cy="3402111"/>
          </a:xfrm>
          <a:custGeom>
            <a:avLst/>
            <a:gdLst/>
            <a:ahLst/>
            <a:cxnLst/>
            <a:rect l="l" t="t" r="r" b="b"/>
            <a:pathLst>
              <a:path w="15059344" h="3402111">
                <a:moveTo>
                  <a:pt x="0" y="0"/>
                </a:moveTo>
                <a:lnTo>
                  <a:pt x="15059344" y="0"/>
                </a:lnTo>
                <a:lnTo>
                  <a:pt x="15059344" y="3402111"/>
                </a:lnTo>
                <a:lnTo>
                  <a:pt x="0" y="340211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he-IL"/>
          </a:p>
        </p:txBody>
      </p:sp>
      <p:sp>
        <p:nvSpPr>
          <p:cNvPr id="7" name="Freeform 7"/>
          <p:cNvSpPr/>
          <p:nvPr/>
        </p:nvSpPr>
        <p:spPr>
          <a:xfrm>
            <a:off x="11680894" y="4807651"/>
            <a:ext cx="6862215" cy="9363166"/>
          </a:xfrm>
          <a:custGeom>
            <a:avLst/>
            <a:gdLst/>
            <a:ahLst/>
            <a:cxnLst/>
            <a:rect l="l" t="t" r="r" b="b"/>
            <a:pathLst>
              <a:path w="6862215" h="9363166">
                <a:moveTo>
                  <a:pt x="0" y="0"/>
                </a:moveTo>
                <a:lnTo>
                  <a:pt x="6862215" y="0"/>
                </a:lnTo>
                <a:lnTo>
                  <a:pt x="6862215" y="9363166"/>
                </a:lnTo>
                <a:lnTo>
                  <a:pt x="0" y="936316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he-IL"/>
          </a:p>
        </p:txBody>
      </p:sp>
      <p:sp>
        <p:nvSpPr>
          <p:cNvPr id="8" name="Freeform 8"/>
          <p:cNvSpPr/>
          <p:nvPr/>
        </p:nvSpPr>
        <p:spPr>
          <a:xfrm>
            <a:off x="-686966" y="-134346"/>
            <a:ext cx="4017559" cy="3404882"/>
          </a:xfrm>
          <a:custGeom>
            <a:avLst/>
            <a:gdLst/>
            <a:ahLst/>
            <a:cxnLst/>
            <a:rect l="l" t="t" r="r" b="b"/>
            <a:pathLst>
              <a:path w="4017559" h="3404882">
                <a:moveTo>
                  <a:pt x="0" y="0"/>
                </a:moveTo>
                <a:lnTo>
                  <a:pt x="4017559" y="0"/>
                </a:lnTo>
                <a:lnTo>
                  <a:pt x="4017559" y="3404881"/>
                </a:lnTo>
                <a:lnTo>
                  <a:pt x="0" y="340488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he-IL"/>
          </a:p>
        </p:txBody>
      </p:sp>
      <p:grpSp>
        <p:nvGrpSpPr>
          <p:cNvPr id="9" name="Group 9"/>
          <p:cNvGrpSpPr/>
          <p:nvPr/>
        </p:nvGrpSpPr>
        <p:grpSpPr>
          <a:xfrm>
            <a:off x="951556" y="728151"/>
            <a:ext cx="16384887" cy="8830698"/>
            <a:chOff x="0" y="0"/>
            <a:chExt cx="2680843" cy="1444851"/>
          </a:xfrm>
        </p:grpSpPr>
        <p:sp>
          <p:nvSpPr>
            <p:cNvPr id="10" name="Freeform 10"/>
            <p:cNvSpPr/>
            <p:nvPr/>
          </p:nvSpPr>
          <p:spPr>
            <a:xfrm>
              <a:off x="0" y="0"/>
              <a:ext cx="2680843" cy="1444851"/>
            </a:xfrm>
            <a:custGeom>
              <a:avLst/>
              <a:gdLst/>
              <a:ahLst/>
              <a:cxnLst/>
              <a:rect l="l" t="t" r="r" b="b"/>
              <a:pathLst>
                <a:path w="2680843" h="1444851">
                  <a:moveTo>
                    <a:pt x="0" y="0"/>
                  </a:moveTo>
                  <a:lnTo>
                    <a:pt x="2680843" y="0"/>
                  </a:lnTo>
                  <a:lnTo>
                    <a:pt x="2680843" y="1444851"/>
                  </a:lnTo>
                  <a:lnTo>
                    <a:pt x="0" y="1444851"/>
                  </a:lnTo>
                  <a:close/>
                </a:path>
              </a:pathLst>
            </a:custGeom>
            <a:solidFill>
              <a:srgbClr val="FFFFFF"/>
            </a:solidFill>
          </p:spPr>
          <p:txBody>
            <a:bodyPr/>
            <a:lstStyle/>
            <a:p>
              <a:endParaRPr lang="he-IL"/>
            </a:p>
          </p:txBody>
        </p:sp>
      </p:grpSp>
      <p:sp>
        <p:nvSpPr>
          <p:cNvPr id="11" name="Freeform 11"/>
          <p:cNvSpPr/>
          <p:nvPr/>
        </p:nvSpPr>
        <p:spPr>
          <a:xfrm rot="-10800000">
            <a:off x="10816862" y="1915822"/>
            <a:ext cx="5446366" cy="1007420"/>
          </a:xfrm>
          <a:custGeom>
            <a:avLst/>
            <a:gdLst/>
            <a:ahLst/>
            <a:cxnLst/>
            <a:rect l="l" t="t" r="r" b="b"/>
            <a:pathLst>
              <a:path w="5446366" h="1007420">
                <a:moveTo>
                  <a:pt x="0" y="0"/>
                </a:moveTo>
                <a:lnTo>
                  <a:pt x="5446366" y="0"/>
                </a:lnTo>
                <a:lnTo>
                  <a:pt x="5446366" y="1007420"/>
                </a:lnTo>
                <a:lnTo>
                  <a:pt x="0" y="10074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he-IL"/>
          </a:p>
        </p:txBody>
      </p:sp>
      <p:sp>
        <p:nvSpPr>
          <p:cNvPr id="13" name="Freeform 13"/>
          <p:cNvSpPr/>
          <p:nvPr/>
        </p:nvSpPr>
        <p:spPr>
          <a:xfrm rot="-10800000">
            <a:off x="2216817" y="1954588"/>
            <a:ext cx="5446366" cy="1007420"/>
          </a:xfrm>
          <a:custGeom>
            <a:avLst/>
            <a:gdLst/>
            <a:ahLst/>
            <a:cxnLst/>
            <a:rect l="l" t="t" r="r" b="b"/>
            <a:pathLst>
              <a:path w="5446366" h="1007420">
                <a:moveTo>
                  <a:pt x="0" y="0"/>
                </a:moveTo>
                <a:lnTo>
                  <a:pt x="5446366" y="0"/>
                </a:lnTo>
                <a:lnTo>
                  <a:pt x="5446366" y="1007420"/>
                </a:lnTo>
                <a:lnTo>
                  <a:pt x="0" y="100742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he-IL"/>
          </a:p>
        </p:txBody>
      </p:sp>
      <p:sp>
        <p:nvSpPr>
          <p:cNvPr id="14" name="AutoShape 14"/>
          <p:cNvSpPr/>
          <p:nvPr/>
        </p:nvSpPr>
        <p:spPr>
          <a:xfrm rot="-5400000">
            <a:off x="5674273" y="5036083"/>
            <a:ext cx="6292009" cy="0"/>
          </a:xfrm>
          <a:prstGeom prst="line">
            <a:avLst/>
          </a:prstGeom>
          <a:ln w="38100" cap="flat">
            <a:solidFill>
              <a:srgbClr val="010A4F"/>
            </a:solidFill>
            <a:prstDash val="solid"/>
            <a:headEnd type="none" w="sm" len="sm"/>
            <a:tailEnd type="none" w="sm" len="sm"/>
          </a:ln>
        </p:spPr>
        <p:txBody>
          <a:bodyPr/>
          <a:lstStyle/>
          <a:p>
            <a:endParaRPr lang="he-IL"/>
          </a:p>
        </p:txBody>
      </p:sp>
      <p:sp>
        <p:nvSpPr>
          <p:cNvPr id="18" name="תיבת טקסט 17">
            <a:extLst>
              <a:ext uri="{FF2B5EF4-FFF2-40B4-BE49-F238E27FC236}">
                <a16:creationId xmlns:a16="http://schemas.microsoft.com/office/drawing/2014/main" id="{4C257E61-B694-CF68-AFC4-E8F6AF3EE807}"/>
              </a:ext>
            </a:extLst>
          </p:cNvPr>
          <p:cNvSpPr txBox="1"/>
          <p:nvPr/>
        </p:nvSpPr>
        <p:spPr>
          <a:xfrm>
            <a:off x="11680894" y="1757812"/>
            <a:ext cx="3725505" cy="1323439"/>
          </a:xfrm>
          <a:prstGeom prst="rect">
            <a:avLst/>
          </a:prstGeom>
          <a:noFill/>
        </p:spPr>
        <p:txBody>
          <a:bodyPr wrap="square">
            <a:spAutoFit/>
          </a:bodyPr>
          <a:lstStyle/>
          <a:p>
            <a:r>
              <a:rPr lang="he-IL" sz="8000" b="0" cap="none" spc="0" dirty="0">
                <a:ln w="0"/>
                <a:solidFill>
                  <a:srgbClr val="010A4F"/>
                </a:solidFill>
                <a:effectLst>
                  <a:outerShdw blurRad="38100" dist="19050" dir="2700000" algn="tl" rotWithShape="0">
                    <a:schemeClr val="dk1">
                      <a:alpha val="40000"/>
                    </a:schemeClr>
                  </a:outerShdw>
                </a:effectLst>
                <a:latin typeface="Assistant ExtraBold" pitchFamily="2" charset="-79"/>
                <a:cs typeface="Assistant ExtraBold" pitchFamily="2" charset="-79"/>
              </a:rPr>
              <a:t>קורבנות</a:t>
            </a:r>
            <a:endParaRPr lang="he-IL" sz="1400" dirty="0"/>
          </a:p>
        </p:txBody>
      </p:sp>
      <p:pic>
        <p:nvPicPr>
          <p:cNvPr id="22" name="תמונה 21" descr="תמונה שמכילה אומנות קליפיפם, גרפיקה, לוגו, גופן&#10;&#10;התיאור נוצר באופן אוטומטי">
            <a:extLst>
              <a:ext uri="{FF2B5EF4-FFF2-40B4-BE49-F238E27FC236}">
                <a16:creationId xmlns:a16="http://schemas.microsoft.com/office/drawing/2014/main" id="{3112616B-6FA3-8BEA-51DE-AE681F89529B}"/>
              </a:ext>
            </a:extLst>
          </p:cNvPr>
          <p:cNvPicPr>
            <a:picLocks noChangeAspect="1"/>
          </p:cNvPicPr>
          <p:nvPr/>
        </p:nvPicPr>
        <p:blipFill rotWithShape="1">
          <a:blip r:embed="rId18" cstate="print">
            <a:extLst>
              <a:ext uri="{BEBA8EAE-BF5A-486C-A8C5-ECC9F3942E4B}">
                <a14:imgProps xmlns:a14="http://schemas.microsoft.com/office/drawing/2010/main">
                  <a14:imgLayer r:embed="rId19">
                    <a14:imgEffect>
                      <a14:backgroundRemoval t="10000" b="90000" l="10000" r="92063">
                        <a14:foregroundMark x1="91750" y1="31875" x2="91750" y2="31875"/>
                        <a14:foregroundMark x1="91750" y1="31750" x2="91750" y2="31750"/>
                        <a14:foregroundMark x1="85563" y1="64625" x2="85563" y2="64625"/>
                        <a14:foregroundMark x1="61750" y1="60000" x2="61750" y2="60000"/>
                        <a14:foregroundMark x1="91875" y1="51438" x2="91875" y2="51438"/>
                        <a14:foregroundMark x1="92063" y1="51750" x2="92063" y2="51750"/>
                      </a14:backgroundRemoval>
                    </a14:imgEffect>
                  </a14:imgLayer>
                </a14:imgProps>
              </a:ext>
              <a:ext uri="{28A0092B-C50C-407E-A947-70E740481C1C}">
                <a14:useLocalDpi xmlns:a14="http://schemas.microsoft.com/office/drawing/2010/main" val="0"/>
              </a:ext>
            </a:extLst>
          </a:blip>
          <a:srcRect l="50000"/>
          <a:stretch/>
        </p:blipFill>
        <p:spPr>
          <a:xfrm>
            <a:off x="16909475" y="7874862"/>
            <a:ext cx="1356754" cy="2713508"/>
          </a:xfrm>
          <a:prstGeom prst="rect">
            <a:avLst/>
          </a:prstGeom>
        </p:spPr>
      </p:pic>
      <p:sp>
        <p:nvSpPr>
          <p:cNvPr id="15" name="תיבת טקסט 14">
            <a:extLst>
              <a:ext uri="{FF2B5EF4-FFF2-40B4-BE49-F238E27FC236}">
                <a16:creationId xmlns:a16="http://schemas.microsoft.com/office/drawing/2014/main" id="{905BBEED-DE69-2F86-58C9-A5E94E9FEB92}"/>
              </a:ext>
            </a:extLst>
          </p:cNvPr>
          <p:cNvSpPr txBox="1"/>
          <p:nvPr/>
        </p:nvSpPr>
        <p:spPr>
          <a:xfrm>
            <a:off x="2135049" y="1729745"/>
            <a:ext cx="5686936" cy="1323439"/>
          </a:xfrm>
          <a:prstGeom prst="rect">
            <a:avLst/>
          </a:prstGeom>
          <a:noFill/>
        </p:spPr>
        <p:txBody>
          <a:bodyPr wrap="square">
            <a:spAutoFit/>
          </a:bodyPr>
          <a:lstStyle/>
          <a:p>
            <a:pPr algn="ctr"/>
            <a:r>
              <a:rPr lang="he-IL" sz="8000" b="0" cap="none" spc="0" dirty="0" err="1">
                <a:ln w="0"/>
                <a:solidFill>
                  <a:srgbClr val="010A4F"/>
                </a:solidFill>
                <a:effectLst>
                  <a:outerShdw blurRad="38100" dist="19050" dir="2700000" algn="tl" rotWithShape="0">
                    <a:schemeClr val="dk1">
                      <a:alpha val="40000"/>
                    </a:schemeClr>
                  </a:outerShdw>
                </a:effectLst>
                <a:latin typeface="Assistant ExtraBold" pitchFamily="2" charset="-79"/>
                <a:cs typeface="Assistant ExtraBold" pitchFamily="2" charset="-79"/>
              </a:rPr>
              <a:t>מקרבנים</a:t>
            </a:r>
            <a:endParaRPr lang="he-IL" sz="8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700000">
            <a:off x="2231369" y="7801631"/>
            <a:ext cx="18582162" cy="3878520"/>
          </a:xfrm>
          <a:custGeom>
            <a:avLst/>
            <a:gdLst/>
            <a:ahLst/>
            <a:cxnLst/>
            <a:rect l="l" t="t" r="r" b="b"/>
            <a:pathLst>
              <a:path w="18582162" h="3878520">
                <a:moveTo>
                  <a:pt x="0" y="0"/>
                </a:moveTo>
                <a:lnTo>
                  <a:pt x="18582162" y="0"/>
                </a:lnTo>
                <a:lnTo>
                  <a:pt x="18582162" y="3878520"/>
                </a:lnTo>
                <a:lnTo>
                  <a:pt x="0" y="38785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he-IL"/>
          </a:p>
        </p:txBody>
      </p:sp>
      <p:sp>
        <p:nvSpPr>
          <p:cNvPr id="3" name="Freeform 3"/>
          <p:cNvSpPr/>
          <p:nvPr/>
        </p:nvSpPr>
        <p:spPr>
          <a:xfrm rot="5400000">
            <a:off x="-4298254" y="5317241"/>
            <a:ext cx="14235737" cy="2633200"/>
          </a:xfrm>
          <a:custGeom>
            <a:avLst/>
            <a:gdLst/>
            <a:ahLst/>
            <a:cxnLst/>
            <a:rect l="l" t="t" r="r" b="b"/>
            <a:pathLst>
              <a:path w="14235737" h="2633200">
                <a:moveTo>
                  <a:pt x="0" y="0"/>
                </a:moveTo>
                <a:lnTo>
                  <a:pt x="14235738" y="0"/>
                </a:lnTo>
                <a:lnTo>
                  <a:pt x="14235738" y="2633200"/>
                </a:lnTo>
                <a:lnTo>
                  <a:pt x="0" y="26332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he-IL"/>
          </a:p>
        </p:txBody>
      </p:sp>
      <p:sp>
        <p:nvSpPr>
          <p:cNvPr id="4" name="Freeform 4"/>
          <p:cNvSpPr/>
          <p:nvPr/>
        </p:nvSpPr>
        <p:spPr>
          <a:xfrm rot="-3456110">
            <a:off x="1525240" y="-926719"/>
            <a:ext cx="15471555" cy="10382228"/>
          </a:xfrm>
          <a:custGeom>
            <a:avLst/>
            <a:gdLst/>
            <a:ahLst/>
            <a:cxnLst/>
            <a:rect l="l" t="t" r="r" b="b"/>
            <a:pathLst>
              <a:path w="15471555" h="10382228">
                <a:moveTo>
                  <a:pt x="0" y="0"/>
                </a:moveTo>
                <a:lnTo>
                  <a:pt x="15471556" y="0"/>
                </a:lnTo>
                <a:lnTo>
                  <a:pt x="15471556" y="10382228"/>
                </a:lnTo>
                <a:lnTo>
                  <a:pt x="0" y="1038222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he-IL"/>
          </a:p>
        </p:txBody>
      </p:sp>
      <p:sp>
        <p:nvSpPr>
          <p:cNvPr id="5" name="Freeform 5"/>
          <p:cNvSpPr/>
          <p:nvPr/>
        </p:nvSpPr>
        <p:spPr>
          <a:xfrm>
            <a:off x="-3366904" y="3617987"/>
            <a:ext cx="11167443" cy="11280626"/>
          </a:xfrm>
          <a:custGeom>
            <a:avLst/>
            <a:gdLst/>
            <a:ahLst/>
            <a:cxnLst/>
            <a:rect l="l" t="t" r="r" b="b"/>
            <a:pathLst>
              <a:path w="11167443" h="11280626">
                <a:moveTo>
                  <a:pt x="0" y="0"/>
                </a:moveTo>
                <a:lnTo>
                  <a:pt x="11167443" y="0"/>
                </a:lnTo>
                <a:lnTo>
                  <a:pt x="11167443" y="11280626"/>
                </a:lnTo>
                <a:lnTo>
                  <a:pt x="0" y="1128062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he-IL"/>
          </a:p>
        </p:txBody>
      </p:sp>
      <p:sp>
        <p:nvSpPr>
          <p:cNvPr id="6" name="Freeform 6"/>
          <p:cNvSpPr/>
          <p:nvPr/>
        </p:nvSpPr>
        <p:spPr>
          <a:xfrm>
            <a:off x="4865377" y="-134346"/>
            <a:ext cx="15059344" cy="3402111"/>
          </a:xfrm>
          <a:custGeom>
            <a:avLst/>
            <a:gdLst/>
            <a:ahLst/>
            <a:cxnLst/>
            <a:rect l="l" t="t" r="r" b="b"/>
            <a:pathLst>
              <a:path w="15059344" h="3402111">
                <a:moveTo>
                  <a:pt x="0" y="0"/>
                </a:moveTo>
                <a:lnTo>
                  <a:pt x="15059344" y="0"/>
                </a:lnTo>
                <a:lnTo>
                  <a:pt x="15059344" y="3402111"/>
                </a:lnTo>
                <a:lnTo>
                  <a:pt x="0" y="340211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he-IL"/>
          </a:p>
        </p:txBody>
      </p:sp>
      <p:sp>
        <p:nvSpPr>
          <p:cNvPr id="7" name="Freeform 7"/>
          <p:cNvSpPr/>
          <p:nvPr/>
        </p:nvSpPr>
        <p:spPr>
          <a:xfrm>
            <a:off x="11680894" y="4807651"/>
            <a:ext cx="6862215" cy="9363166"/>
          </a:xfrm>
          <a:custGeom>
            <a:avLst/>
            <a:gdLst/>
            <a:ahLst/>
            <a:cxnLst/>
            <a:rect l="l" t="t" r="r" b="b"/>
            <a:pathLst>
              <a:path w="6862215" h="9363166">
                <a:moveTo>
                  <a:pt x="0" y="0"/>
                </a:moveTo>
                <a:lnTo>
                  <a:pt x="6862215" y="0"/>
                </a:lnTo>
                <a:lnTo>
                  <a:pt x="6862215" y="9363166"/>
                </a:lnTo>
                <a:lnTo>
                  <a:pt x="0" y="936316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he-IL"/>
          </a:p>
        </p:txBody>
      </p:sp>
      <p:sp>
        <p:nvSpPr>
          <p:cNvPr id="8" name="Freeform 8"/>
          <p:cNvSpPr/>
          <p:nvPr/>
        </p:nvSpPr>
        <p:spPr>
          <a:xfrm>
            <a:off x="-686966" y="-134346"/>
            <a:ext cx="4017559" cy="3404882"/>
          </a:xfrm>
          <a:custGeom>
            <a:avLst/>
            <a:gdLst/>
            <a:ahLst/>
            <a:cxnLst/>
            <a:rect l="l" t="t" r="r" b="b"/>
            <a:pathLst>
              <a:path w="4017559" h="3404882">
                <a:moveTo>
                  <a:pt x="0" y="0"/>
                </a:moveTo>
                <a:lnTo>
                  <a:pt x="4017559" y="0"/>
                </a:lnTo>
                <a:lnTo>
                  <a:pt x="4017559" y="3404881"/>
                </a:lnTo>
                <a:lnTo>
                  <a:pt x="0" y="340488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he-IL"/>
          </a:p>
        </p:txBody>
      </p:sp>
      <p:grpSp>
        <p:nvGrpSpPr>
          <p:cNvPr id="9" name="Group 9"/>
          <p:cNvGrpSpPr/>
          <p:nvPr/>
        </p:nvGrpSpPr>
        <p:grpSpPr>
          <a:xfrm>
            <a:off x="951556" y="592789"/>
            <a:ext cx="16384887" cy="8830698"/>
            <a:chOff x="0" y="0"/>
            <a:chExt cx="2680843" cy="1444851"/>
          </a:xfrm>
        </p:grpSpPr>
        <p:sp>
          <p:nvSpPr>
            <p:cNvPr id="10" name="Freeform 10"/>
            <p:cNvSpPr/>
            <p:nvPr/>
          </p:nvSpPr>
          <p:spPr>
            <a:xfrm>
              <a:off x="0" y="0"/>
              <a:ext cx="2680843" cy="1444851"/>
            </a:xfrm>
            <a:custGeom>
              <a:avLst/>
              <a:gdLst/>
              <a:ahLst/>
              <a:cxnLst/>
              <a:rect l="l" t="t" r="r" b="b"/>
              <a:pathLst>
                <a:path w="2680843" h="1444851">
                  <a:moveTo>
                    <a:pt x="0" y="0"/>
                  </a:moveTo>
                  <a:lnTo>
                    <a:pt x="2680843" y="0"/>
                  </a:lnTo>
                  <a:lnTo>
                    <a:pt x="2680843" y="1444851"/>
                  </a:lnTo>
                  <a:lnTo>
                    <a:pt x="0" y="1444851"/>
                  </a:lnTo>
                  <a:close/>
                </a:path>
              </a:pathLst>
            </a:custGeom>
            <a:solidFill>
              <a:srgbClr val="FFFFFF"/>
            </a:solidFill>
          </p:spPr>
          <p:txBody>
            <a:bodyPr/>
            <a:lstStyle/>
            <a:p>
              <a:endParaRPr lang="he-IL"/>
            </a:p>
          </p:txBody>
        </p:sp>
      </p:grpSp>
      <p:sp>
        <p:nvSpPr>
          <p:cNvPr id="11" name="Freeform 11"/>
          <p:cNvSpPr/>
          <p:nvPr/>
        </p:nvSpPr>
        <p:spPr>
          <a:xfrm rot="-10800000">
            <a:off x="10816862" y="1915822"/>
            <a:ext cx="5446366" cy="1007420"/>
          </a:xfrm>
          <a:custGeom>
            <a:avLst/>
            <a:gdLst/>
            <a:ahLst/>
            <a:cxnLst/>
            <a:rect l="l" t="t" r="r" b="b"/>
            <a:pathLst>
              <a:path w="5446366" h="1007420">
                <a:moveTo>
                  <a:pt x="0" y="0"/>
                </a:moveTo>
                <a:lnTo>
                  <a:pt x="5446366" y="0"/>
                </a:lnTo>
                <a:lnTo>
                  <a:pt x="5446366" y="1007420"/>
                </a:lnTo>
                <a:lnTo>
                  <a:pt x="0" y="10074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he-IL"/>
          </a:p>
        </p:txBody>
      </p:sp>
      <p:sp>
        <p:nvSpPr>
          <p:cNvPr id="13" name="Freeform 13"/>
          <p:cNvSpPr/>
          <p:nvPr/>
        </p:nvSpPr>
        <p:spPr>
          <a:xfrm rot="-10800000">
            <a:off x="2216817" y="1954588"/>
            <a:ext cx="5446366" cy="1007420"/>
          </a:xfrm>
          <a:custGeom>
            <a:avLst/>
            <a:gdLst/>
            <a:ahLst/>
            <a:cxnLst/>
            <a:rect l="l" t="t" r="r" b="b"/>
            <a:pathLst>
              <a:path w="5446366" h="1007420">
                <a:moveTo>
                  <a:pt x="0" y="0"/>
                </a:moveTo>
                <a:lnTo>
                  <a:pt x="5446366" y="0"/>
                </a:lnTo>
                <a:lnTo>
                  <a:pt x="5446366" y="1007420"/>
                </a:lnTo>
                <a:lnTo>
                  <a:pt x="0" y="100742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he-IL"/>
          </a:p>
        </p:txBody>
      </p:sp>
      <p:sp>
        <p:nvSpPr>
          <p:cNvPr id="14" name="AutoShape 14"/>
          <p:cNvSpPr/>
          <p:nvPr/>
        </p:nvSpPr>
        <p:spPr>
          <a:xfrm rot="-5400000">
            <a:off x="5674273" y="5036083"/>
            <a:ext cx="6292009" cy="0"/>
          </a:xfrm>
          <a:prstGeom prst="line">
            <a:avLst/>
          </a:prstGeom>
          <a:ln w="38100" cap="flat">
            <a:solidFill>
              <a:srgbClr val="010A4F"/>
            </a:solidFill>
            <a:prstDash val="solid"/>
            <a:headEnd type="none" w="sm" len="sm"/>
            <a:tailEnd type="none" w="sm" len="sm"/>
          </a:ln>
        </p:spPr>
        <p:txBody>
          <a:bodyPr/>
          <a:lstStyle/>
          <a:p>
            <a:endParaRPr lang="he-IL"/>
          </a:p>
        </p:txBody>
      </p:sp>
      <p:sp>
        <p:nvSpPr>
          <p:cNvPr id="18" name="תיבת טקסט 17">
            <a:extLst>
              <a:ext uri="{FF2B5EF4-FFF2-40B4-BE49-F238E27FC236}">
                <a16:creationId xmlns:a16="http://schemas.microsoft.com/office/drawing/2014/main" id="{4C257E61-B694-CF68-AFC4-E8F6AF3EE807}"/>
              </a:ext>
            </a:extLst>
          </p:cNvPr>
          <p:cNvSpPr txBox="1"/>
          <p:nvPr/>
        </p:nvSpPr>
        <p:spPr>
          <a:xfrm>
            <a:off x="11680894" y="1757812"/>
            <a:ext cx="3725505" cy="1323439"/>
          </a:xfrm>
          <a:prstGeom prst="rect">
            <a:avLst/>
          </a:prstGeom>
          <a:noFill/>
        </p:spPr>
        <p:txBody>
          <a:bodyPr wrap="square">
            <a:spAutoFit/>
          </a:bodyPr>
          <a:lstStyle/>
          <a:p>
            <a:r>
              <a:rPr lang="he-IL" sz="8000" b="0" cap="none" spc="0" dirty="0">
                <a:ln w="0"/>
                <a:solidFill>
                  <a:srgbClr val="010A4F"/>
                </a:solidFill>
                <a:effectLst>
                  <a:outerShdw blurRad="38100" dist="19050" dir="2700000" algn="tl" rotWithShape="0">
                    <a:schemeClr val="dk1">
                      <a:alpha val="40000"/>
                    </a:schemeClr>
                  </a:outerShdw>
                </a:effectLst>
                <a:latin typeface="Assistant ExtraBold" pitchFamily="2" charset="-79"/>
                <a:cs typeface="Assistant ExtraBold" pitchFamily="2" charset="-79"/>
              </a:rPr>
              <a:t>קורבנות</a:t>
            </a:r>
            <a:endParaRPr lang="he-IL" sz="1400" dirty="0"/>
          </a:p>
        </p:txBody>
      </p:sp>
      <p:pic>
        <p:nvPicPr>
          <p:cNvPr id="22" name="תמונה 21" descr="תמונה שמכילה אומנות קליפיפם, גרפיקה, לוגו, גופן&#10;&#10;התיאור נוצר באופן אוטומטי">
            <a:extLst>
              <a:ext uri="{FF2B5EF4-FFF2-40B4-BE49-F238E27FC236}">
                <a16:creationId xmlns:a16="http://schemas.microsoft.com/office/drawing/2014/main" id="{3112616B-6FA3-8BEA-51DE-AE681F89529B}"/>
              </a:ext>
            </a:extLst>
          </p:cNvPr>
          <p:cNvPicPr>
            <a:picLocks noChangeAspect="1"/>
          </p:cNvPicPr>
          <p:nvPr/>
        </p:nvPicPr>
        <p:blipFill rotWithShape="1">
          <a:blip r:embed="rId18" cstate="print">
            <a:extLst>
              <a:ext uri="{BEBA8EAE-BF5A-486C-A8C5-ECC9F3942E4B}">
                <a14:imgProps xmlns:a14="http://schemas.microsoft.com/office/drawing/2010/main">
                  <a14:imgLayer r:embed="rId19">
                    <a14:imgEffect>
                      <a14:backgroundRemoval t="10000" b="90000" l="10000" r="92063">
                        <a14:foregroundMark x1="91750" y1="31875" x2="91750" y2="31875"/>
                        <a14:foregroundMark x1="91750" y1="31750" x2="91750" y2="31750"/>
                        <a14:foregroundMark x1="85563" y1="64625" x2="85563" y2="64625"/>
                        <a14:foregroundMark x1="61750" y1="60000" x2="61750" y2="60000"/>
                        <a14:foregroundMark x1="91875" y1="51438" x2="91875" y2="51438"/>
                        <a14:foregroundMark x1="92063" y1="51750" x2="92063" y2="51750"/>
                      </a14:backgroundRemoval>
                    </a14:imgEffect>
                  </a14:imgLayer>
                </a14:imgProps>
              </a:ext>
              <a:ext uri="{28A0092B-C50C-407E-A947-70E740481C1C}">
                <a14:useLocalDpi xmlns:a14="http://schemas.microsoft.com/office/drawing/2010/main" val="0"/>
              </a:ext>
            </a:extLst>
          </a:blip>
          <a:srcRect l="50000"/>
          <a:stretch/>
        </p:blipFill>
        <p:spPr>
          <a:xfrm>
            <a:off x="16909475" y="7874862"/>
            <a:ext cx="1356754" cy="2713508"/>
          </a:xfrm>
          <a:prstGeom prst="rect">
            <a:avLst/>
          </a:prstGeom>
        </p:spPr>
      </p:pic>
      <p:sp>
        <p:nvSpPr>
          <p:cNvPr id="15" name="תיבת טקסט 14">
            <a:extLst>
              <a:ext uri="{FF2B5EF4-FFF2-40B4-BE49-F238E27FC236}">
                <a16:creationId xmlns:a16="http://schemas.microsoft.com/office/drawing/2014/main" id="{905BBEED-DE69-2F86-58C9-A5E94E9FEB92}"/>
              </a:ext>
            </a:extLst>
          </p:cNvPr>
          <p:cNvSpPr txBox="1"/>
          <p:nvPr/>
        </p:nvSpPr>
        <p:spPr>
          <a:xfrm>
            <a:off x="2135049" y="1729745"/>
            <a:ext cx="5686936" cy="1323439"/>
          </a:xfrm>
          <a:prstGeom prst="rect">
            <a:avLst/>
          </a:prstGeom>
          <a:noFill/>
        </p:spPr>
        <p:txBody>
          <a:bodyPr wrap="square">
            <a:spAutoFit/>
          </a:bodyPr>
          <a:lstStyle/>
          <a:p>
            <a:pPr algn="ctr"/>
            <a:r>
              <a:rPr lang="he-IL" sz="8000" b="0" cap="none" spc="0" dirty="0" err="1">
                <a:ln w="0"/>
                <a:solidFill>
                  <a:srgbClr val="010A4F"/>
                </a:solidFill>
                <a:effectLst>
                  <a:outerShdw blurRad="38100" dist="19050" dir="2700000" algn="tl" rotWithShape="0">
                    <a:schemeClr val="dk1">
                      <a:alpha val="40000"/>
                    </a:schemeClr>
                  </a:outerShdw>
                </a:effectLst>
                <a:latin typeface="Assistant ExtraBold" pitchFamily="2" charset="-79"/>
                <a:cs typeface="Assistant ExtraBold" pitchFamily="2" charset="-79"/>
              </a:rPr>
              <a:t>מקרבנים</a:t>
            </a:r>
            <a:endParaRPr lang="he-IL" sz="8000" dirty="0"/>
          </a:p>
        </p:txBody>
      </p:sp>
      <p:sp>
        <p:nvSpPr>
          <p:cNvPr id="16" name="תיבת טקסט 15">
            <a:extLst>
              <a:ext uri="{FF2B5EF4-FFF2-40B4-BE49-F238E27FC236}">
                <a16:creationId xmlns:a16="http://schemas.microsoft.com/office/drawing/2014/main" id="{18560943-F5C5-997C-DD3A-A18B42CD1521}"/>
              </a:ext>
            </a:extLst>
          </p:cNvPr>
          <p:cNvSpPr txBox="1"/>
          <p:nvPr/>
        </p:nvSpPr>
        <p:spPr>
          <a:xfrm>
            <a:off x="11477832" y="3742569"/>
            <a:ext cx="3201057" cy="830997"/>
          </a:xfrm>
          <a:prstGeom prst="rect">
            <a:avLst/>
          </a:prstGeom>
          <a:noFill/>
        </p:spPr>
        <p:txBody>
          <a:bodyPr wrap="square">
            <a:spAutoFit/>
          </a:bodyPr>
          <a:lstStyle/>
          <a:p>
            <a:pPr marL="0" lvl="0" indent="0" algn="r">
              <a:buNone/>
            </a:pPr>
            <a:r>
              <a:rPr lang="he-IL" sz="4800" b="1" dirty="0">
                <a:latin typeface="Assistant" pitchFamily="2" charset="-79"/>
                <a:cs typeface="Assistant" pitchFamily="2" charset="-79"/>
              </a:rPr>
              <a:t>פסיביות</a:t>
            </a:r>
          </a:p>
        </p:txBody>
      </p:sp>
      <p:sp>
        <p:nvSpPr>
          <p:cNvPr id="17" name="תיבת טקסט 16">
            <a:extLst>
              <a:ext uri="{FF2B5EF4-FFF2-40B4-BE49-F238E27FC236}">
                <a16:creationId xmlns:a16="http://schemas.microsoft.com/office/drawing/2014/main" id="{B48400BF-C5DC-2A9F-CA65-17BFB6CFCC50}"/>
              </a:ext>
            </a:extLst>
          </p:cNvPr>
          <p:cNvSpPr txBox="1"/>
          <p:nvPr/>
        </p:nvSpPr>
        <p:spPr>
          <a:xfrm>
            <a:off x="3191209" y="3742568"/>
            <a:ext cx="3201057" cy="830997"/>
          </a:xfrm>
          <a:prstGeom prst="rect">
            <a:avLst/>
          </a:prstGeom>
          <a:noFill/>
        </p:spPr>
        <p:txBody>
          <a:bodyPr wrap="square">
            <a:spAutoFit/>
          </a:bodyPr>
          <a:lstStyle/>
          <a:p>
            <a:pPr marL="0" lvl="0" indent="0" algn="r">
              <a:buNone/>
            </a:pPr>
            <a:r>
              <a:rPr lang="he-IL" sz="4800" b="1" dirty="0">
                <a:latin typeface="Assistant" pitchFamily="2" charset="-79"/>
                <a:cs typeface="Assistant" pitchFamily="2" charset="-79"/>
              </a:rPr>
              <a:t>אקטיביות</a:t>
            </a:r>
          </a:p>
        </p:txBody>
      </p:sp>
    </p:spTree>
    <p:extLst>
      <p:ext uri="{BB962C8B-B14F-4D97-AF65-F5344CB8AC3E}">
        <p14:creationId xmlns:p14="http://schemas.microsoft.com/office/powerpoint/2010/main" val="3374478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10A4F"/>
        </a:solidFill>
        <a:effectLst/>
      </p:bgPr>
    </p:bg>
    <p:spTree>
      <p:nvGrpSpPr>
        <p:cNvPr id="1" name=""/>
        <p:cNvGrpSpPr/>
        <p:nvPr/>
      </p:nvGrpSpPr>
      <p:grpSpPr>
        <a:xfrm>
          <a:off x="0" y="0"/>
          <a:ext cx="0" cy="0"/>
          <a:chOff x="0" y="0"/>
          <a:chExt cx="0" cy="0"/>
        </a:xfrm>
      </p:grpSpPr>
      <p:grpSp>
        <p:nvGrpSpPr>
          <p:cNvPr id="2" name="Group 2"/>
          <p:cNvGrpSpPr/>
          <p:nvPr/>
        </p:nvGrpSpPr>
        <p:grpSpPr>
          <a:xfrm>
            <a:off x="-685800" y="-1295400"/>
            <a:ext cx="9829800" cy="12306300"/>
            <a:chOff x="0" y="0"/>
            <a:chExt cx="1828828" cy="2289579"/>
          </a:xfrm>
          <a:solidFill>
            <a:srgbClr val="B3C8E1"/>
          </a:solidFill>
        </p:grpSpPr>
        <p:sp>
          <p:nvSpPr>
            <p:cNvPr id="3" name="Freeform 3"/>
            <p:cNvSpPr/>
            <p:nvPr/>
          </p:nvSpPr>
          <p:spPr>
            <a:xfrm>
              <a:off x="0" y="0"/>
              <a:ext cx="1828828" cy="2289579"/>
            </a:xfrm>
            <a:custGeom>
              <a:avLst/>
              <a:gdLst/>
              <a:ahLst/>
              <a:cxnLst/>
              <a:rect l="l" t="t" r="r" b="b"/>
              <a:pathLst>
                <a:path w="1828828" h="2289579">
                  <a:moveTo>
                    <a:pt x="0" y="0"/>
                  </a:moveTo>
                  <a:lnTo>
                    <a:pt x="1828828" y="0"/>
                  </a:lnTo>
                  <a:lnTo>
                    <a:pt x="1828828" y="2289579"/>
                  </a:lnTo>
                  <a:lnTo>
                    <a:pt x="0" y="2289579"/>
                  </a:lnTo>
                  <a:close/>
                </a:path>
              </a:pathLst>
            </a:custGeom>
            <a:grpFill/>
          </p:spPr>
          <p:txBody>
            <a:bodyPr/>
            <a:lstStyle/>
            <a:p>
              <a:endParaRPr lang="he-IL"/>
            </a:p>
          </p:txBody>
        </p:sp>
      </p:grpSp>
      <p:grpSp>
        <p:nvGrpSpPr>
          <p:cNvPr id="5" name="Group 5"/>
          <p:cNvGrpSpPr/>
          <p:nvPr/>
        </p:nvGrpSpPr>
        <p:grpSpPr>
          <a:xfrm rot="-482310">
            <a:off x="1853441" y="2234305"/>
            <a:ext cx="3295385" cy="1002470"/>
            <a:chOff x="0" y="0"/>
            <a:chExt cx="4393847" cy="1336627"/>
          </a:xfrm>
        </p:grpSpPr>
        <p:grpSp>
          <p:nvGrpSpPr>
            <p:cNvPr id="6" name="Group 6"/>
            <p:cNvGrpSpPr/>
            <p:nvPr/>
          </p:nvGrpSpPr>
          <p:grpSpPr>
            <a:xfrm>
              <a:off x="4048113" y="990893"/>
              <a:ext cx="345734" cy="345734"/>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A89CE3"/>
              </a:solidFill>
            </p:spPr>
            <p:txBody>
              <a:bodyPr/>
              <a:lstStyle/>
              <a:p>
                <a:endParaRPr lang="he-IL"/>
              </a:p>
            </p:txBody>
          </p:sp>
        </p:grpSp>
        <p:grpSp>
          <p:nvGrpSpPr>
            <p:cNvPr id="8" name="Group 8"/>
            <p:cNvGrpSpPr/>
            <p:nvPr/>
          </p:nvGrpSpPr>
          <p:grpSpPr>
            <a:xfrm>
              <a:off x="2235901" y="172867"/>
              <a:ext cx="345734" cy="345734"/>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10A4F"/>
              </a:solidFill>
            </p:spPr>
            <p:txBody>
              <a:bodyPr/>
              <a:lstStyle/>
              <a:p>
                <a:endParaRPr lang="he-IL"/>
              </a:p>
            </p:txBody>
          </p:sp>
        </p:grpSp>
        <p:grpSp>
          <p:nvGrpSpPr>
            <p:cNvPr id="10" name="Group 10"/>
            <p:cNvGrpSpPr/>
            <p:nvPr/>
          </p:nvGrpSpPr>
          <p:grpSpPr>
            <a:xfrm>
              <a:off x="2327002" y="818026"/>
              <a:ext cx="345734" cy="345734"/>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ADFE8"/>
              </a:solidFill>
            </p:spPr>
            <p:txBody>
              <a:bodyPr/>
              <a:lstStyle/>
              <a:p>
                <a:endParaRPr lang="he-IL"/>
              </a:p>
            </p:txBody>
          </p:sp>
        </p:grpSp>
        <p:grpSp>
          <p:nvGrpSpPr>
            <p:cNvPr id="12" name="Group 12"/>
            <p:cNvGrpSpPr/>
            <p:nvPr/>
          </p:nvGrpSpPr>
          <p:grpSpPr>
            <a:xfrm>
              <a:off x="1334093" y="518601"/>
              <a:ext cx="345734" cy="345734"/>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10A4F"/>
              </a:solidFill>
            </p:spPr>
            <p:txBody>
              <a:bodyPr/>
              <a:lstStyle/>
              <a:p>
                <a:endParaRPr lang="he-IL"/>
              </a:p>
            </p:txBody>
          </p:sp>
        </p:grpSp>
        <p:grpSp>
          <p:nvGrpSpPr>
            <p:cNvPr id="14" name="Group 14"/>
            <p:cNvGrpSpPr/>
            <p:nvPr/>
          </p:nvGrpSpPr>
          <p:grpSpPr>
            <a:xfrm>
              <a:off x="0" y="0"/>
              <a:ext cx="345734" cy="345734"/>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A89CE3"/>
              </a:solidFill>
            </p:spPr>
            <p:txBody>
              <a:bodyPr/>
              <a:lstStyle/>
              <a:p>
                <a:endParaRPr lang="he-IL"/>
              </a:p>
            </p:txBody>
          </p:sp>
        </p:grpSp>
      </p:grpSp>
      <p:sp>
        <p:nvSpPr>
          <p:cNvPr id="19" name="תיבת טקסט 18">
            <a:extLst>
              <a:ext uri="{FF2B5EF4-FFF2-40B4-BE49-F238E27FC236}">
                <a16:creationId xmlns:a16="http://schemas.microsoft.com/office/drawing/2014/main" id="{8B3B20C2-847D-B672-E367-35A7B8123B77}"/>
              </a:ext>
            </a:extLst>
          </p:cNvPr>
          <p:cNvSpPr txBox="1"/>
          <p:nvPr/>
        </p:nvSpPr>
        <p:spPr>
          <a:xfrm>
            <a:off x="1158878" y="3266379"/>
            <a:ext cx="16306800" cy="4339650"/>
          </a:xfrm>
          <a:prstGeom prst="rect">
            <a:avLst/>
          </a:prstGeom>
          <a:noFill/>
        </p:spPr>
        <p:txBody>
          <a:bodyPr wrap="square">
            <a:spAutoFit/>
          </a:bodyPr>
          <a:lstStyle/>
          <a:p>
            <a:pPr algn="ctr"/>
            <a:r>
              <a:rPr lang="he-IL" sz="13800" b="0" cap="none" spc="600" dirty="0">
                <a:ln w="0"/>
                <a:solidFill>
                  <a:srgbClr val="FFFFFF"/>
                </a:solidFill>
                <a:effectLst>
                  <a:outerShdw blurRad="38100" dist="19050" dir="2700000" algn="tl" rotWithShape="0">
                    <a:schemeClr val="dk1">
                      <a:alpha val="40000"/>
                    </a:schemeClr>
                  </a:outerShdw>
                </a:effectLst>
                <a:latin typeface="Assistant ExtraBold" pitchFamily="2" charset="-79"/>
                <a:cs typeface="Assistant ExtraBold" pitchFamily="2" charset="-79"/>
              </a:rPr>
              <a:t>האם במציאות זו תמיד החלוקה?</a:t>
            </a:r>
          </a:p>
        </p:txBody>
      </p:sp>
      <p:pic>
        <p:nvPicPr>
          <p:cNvPr id="21" name="תמונה 20" descr="תמונה שמכילה אומנות קליפיפם, גרפיקה, לוגו, גופן&#10;&#10;התיאור נוצר באופן אוטומטי">
            <a:extLst>
              <a:ext uri="{FF2B5EF4-FFF2-40B4-BE49-F238E27FC236}">
                <a16:creationId xmlns:a16="http://schemas.microsoft.com/office/drawing/2014/main" id="{44EBCD26-03F2-B151-978B-201155F87091}"/>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0000" b="90000" l="10000" r="92063">
                        <a14:foregroundMark x1="91750" y1="31875" x2="91750" y2="31875"/>
                        <a14:foregroundMark x1="91750" y1="31750" x2="91750" y2="31750"/>
                        <a14:foregroundMark x1="85563" y1="64625" x2="85563" y2="64625"/>
                        <a14:foregroundMark x1="61750" y1="60000" x2="61750" y2="60000"/>
                        <a14:foregroundMark x1="91875" y1="51438" x2="91875" y2="51438"/>
                        <a14:foregroundMark x1="92063" y1="51750" x2="92063" y2="51750"/>
                      </a14:backgroundRemoval>
                    </a14:imgEffect>
                  </a14:imgLayer>
                </a14:imgProps>
              </a:ext>
              <a:ext uri="{28A0092B-C50C-407E-A947-70E740481C1C}">
                <a14:useLocalDpi xmlns:a14="http://schemas.microsoft.com/office/drawing/2010/main" val="0"/>
              </a:ext>
            </a:extLst>
          </a:blip>
          <a:srcRect l="50000"/>
          <a:stretch/>
        </p:blipFill>
        <p:spPr>
          <a:xfrm>
            <a:off x="16909475" y="7874862"/>
            <a:ext cx="1356754" cy="271350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03596" y="-426905"/>
            <a:ext cx="17868899" cy="15278099"/>
          </a:xfrm>
          <a:custGeom>
            <a:avLst/>
            <a:gdLst/>
            <a:ahLst/>
            <a:cxnLst/>
            <a:rect l="l" t="t" r="r" b="b"/>
            <a:pathLst>
              <a:path w="17868899" h="15278099">
                <a:moveTo>
                  <a:pt x="0" y="0"/>
                </a:moveTo>
                <a:lnTo>
                  <a:pt x="17868899" y="0"/>
                </a:lnTo>
                <a:lnTo>
                  <a:pt x="17868899" y="15278099"/>
                </a:lnTo>
                <a:lnTo>
                  <a:pt x="0" y="15278099"/>
                </a:lnTo>
                <a:lnTo>
                  <a:pt x="0" y="0"/>
                </a:lnTo>
                <a:close/>
              </a:path>
            </a:pathLst>
          </a:custGeom>
          <a:blipFill>
            <a:blip r:embed="rId2">
              <a:extLst>
                <a:ext uri="{96DAC541-7B7A-43D3-8B79-37D633B846F1}">
                  <asvg:svgBlip xmlns:asvg="http://schemas.microsoft.com/office/drawing/2016/SVG/main" r:embed="rId3"/>
                </a:ext>
              </a:extLst>
            </a:blip>
            <a:stretch>
              <a:fillRect l="-5513" t="-29162" r="-5278" b="-1726"/>
            </a:stretch>
          </a:blipFill>
        </p:spPr>
        <p:txBody>
          <a:bodyPr/>
          <a:lstStyle/>
          <a:p>
            <a:endParaRPr lang="he-IL"/>
          </a:p>
        </p:txBody>
      </p:sp>
      <p:grpSp>
        <p:nvGrpSpPr>
          <p:cNvPr id="3" name="Group 3"/>
          <p:cNvGrpSpPr/>
          <p:nvPr/>
        </p:nvGrpSpPr>
        <p:grpSpPr>
          <a:xfrm>
            <a:off x="1028700" y="1409700"/>
            <a:ext cx="15541122" cy="8375948"/>
            <a:chOff x="0" y="0"/>
            <a:chExt cx="2680843" cy="1444851"/>
          </a:xfrm>
        </p:grpSpPr>
        <p:sp>
          <p:nvSpPr>
            <p:cNvPr id="4" name="Freeform 4"/>
            <p:cNvSpPr/>
            <p:nvPr/>
          </p:nvSpPr>
          <p:spPr>
            <a:xfrm>
              <a:off x="0" y="0"/>
              <a:ext cx="2680843" cy="1444851"/>
            </a:xfrm>
            <a:custGeom>
              <a:avLst/>
              <a:gdLst/>
              <a:ahLst/>
              <a:cxnLst/>
              <a:rect l="l" t="t" r="r" b="b"/>
              <a:pathLst>
                <a:path w="2680843" h="1444851">
                  <a:moveTo>
                    <a:pt x="0" y="0"/>
                  </a:moveTo>
                  <a:lnTo>
                    <a:pt x="2680843" y="0"/>
                  </a:lnTo>
                  <a:lnTo>
                    <a:pt x="2680843" y="1444851"/>
                  </a:lnTo>
                  <a:lnTo>
                    <a:pt x="0" y="1444851"/>
                  </a:lnTo>
                  <a:close/>
                </a:path>
              </a:pathLst>
            </a:custGeom>
            <a:solidFill>
              <a:srgbClr val="FFFFFF"/>
            </a:solidFill>
          </p:spPr>
          <p:txBody>
            <a:bodyPr/>
            <a:lstStyle/>
            <a:p>
              <a:endParaRPr lang="he-IL" dirty="0"/>
            </a:p>
          </p:txBody>
        </p:sp>
      </p:grpSp>
      <p:sp>
        <p:nvSpPr>
          <p:cNvPr id="44" name="תיבת טקסט 43">
            <a:extLst>
              <a:ext uri="{FF2B5EF4-FFF2-40B4-BE49-F238E27FC236}">
                <a16:creationId xmlns:a16="http://schemas.microsoft.com/office/drawing/2014/main" id="{DB9121AB-3AE8-FBD7-BBAF-D54DD67E2C25}"/>
              </a:ext>
            </a:extLst>
          </p:cNvPr>
          <p:cNvSpPr txBox="1"/>
          <p:nvPr/>
        </p:nvSpPr>
        <p:spPr>
          <a:xfrm>
            <a:off x="4161913" y="1409700"/>
            <a:ext cx="9952264" cy="1200329"/>
          </a:xfrm>
          <a:prstGeom prst="rect">
            <a:avLst/>
          </a:prstGeom>
          <a:noFill/>
        </p:spPr>
        <p:txBody>
          <a:bodyPr wrap="square">
            <a:spAutoFit/>
          </a:bodyPr>
          <a:lstStyle/>
          <a:p>
            <a:pPr algn="ctr"/>
            <a:r>
              <a:rPr lang="he-IL" sz="7200" dirty="0">
                <a:ln w="0"/>
                <a:solidFill>
                  <a:srgbClr val="010A4F"/>
                </a:solidFill>
                <a:effectLst>
                  <a:outerShdw blurRad="38100" dist="19050" dir="2700000" algn="tl" rotWithShape="0">
                    <a:schemeClr val="dk1">
                      <a:alpha val="40000"/>
                    </a:schemeClr>
                  </a:outerShdw>
                </a:effectLst>
                <a:latin typeface="Assistant ExtraBold" pitchFamily="2" charset="-79"/>
                <a:cs typeface="Assistant ExtraBold" pitchFamily="2" charset="-79"/>
              </a:rPr>
              <a:t>הנחת מוצא</a:t>
            </a:r>
          </a:p>
        </p:txBody>
      </p:sp>
      <p:pic>
        <p:nvPicPr>
          <p:cNvPr id="46" name="תמונה 45" descr="תמונה שמכילה אומנות קליפיפם, גרפיקה, לוגו, גופן&#10;&#10;התיאור נוצר באופן אוטומטי">
            <a:extLst>
              <a:ext uri="{FF2B5EF4-FFF2-40B4-BE49-F238E27FC236}">
                <a16:creationId xmlns:a16="http://schemas.microsoft.com/office/drawing/2014/main" id="{2040A871-9C1A-31FC-9C30-C11F92A22CFB}"/>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0000" b="90000" l="10000" r="92063">
                        <a14:foregroundMark x1="91750" y1="31875" x2="91750" y2="31875"/>
                        <a14:foregroundMark x1="91750" y1="31750" x2="91750" y2="31750"/>
                        <a14:foregroundMark x1="85563" y1="64625" x2="85563" y2="64625"/>
                        <a14:foregroundMark x1="61750" y1="60000" x2="61750" y2="60000"/>
                        <a14:foregroundMark x1="91875" y1="51438" x2="91875" y2="51438"/>
                        <a14:foregroundMark x1="92063" y1="51750" x2="92063" y2="51750"/>
                      </a14:backgroundRemoval>
                    </a14:imgEffect>
                  </a14:imgLayer>
                </a14:imgProps>
              </a:ext>
              <a:ext uri="{28A0092B-C50C-407E-A947-70E740481C1C}">
                <a14:useLocalDpi xmlns:a14="http://schemas.microsoft.com/office/drawing/2010/main" val="0"/>
              </a:ext>
            </a:extLst>
          </a:blip>
          <a:srcRect l="50000"/>
          <a:stretch/>
        </p:blipFill>
        <p:spPr>
          <a:xfrm>
            <a:off x="16909475" y="7874862"/>
            <a:ext cx="1356754" cy="2713508"/>
          </a:xfrm>
          <a:prstGeom prst="rect">
            <a:avLst/>
          </a:prstGeom>
        </p:spPr>
      </p:pic>
      <p:sp>
        <p:nvSpPr>
          <p:cNvPr id="8" name="תיבת טקסט 7">
            <a:extLst>
              <a:ext uri="{FF2B5EF4-FFF2-40B4-BE49-F238E27FC236}">
                <a16:creationId xmlns:a16="http://schemas.microsoft.com/office/drawing/2014/main" id="{8DD51C08-C413-A4C5-D29E-D8A207F6AEC1}"/>
              </a:ext>
            </a:extLst>
          </p:cNvPr>
          <p:cNvSpPr txBox="1"/>
          <p:nvPr/>
        </p:nvSpPr>
        <p:spPr>
          <a:xfrm>
            <a:off x="1718178" y="2982138"/>
            <a:ext cx="14207622" cy="5967018"/>
          </a:xfrm>
          <a:prstGeom prst="rect">
            <a:avLst/>
          </a:prstGeom>
          <a:noFill/>
        </p:spPr>
        <p:txBody>
          <a:bodyPr wrap="square">
            <a:spAutoFit/>
          </a:bodyPr>
          <a:lstStyle/>
          <a:p>
            <a:pPr marL="285750" indent="-285750" algn="r" rtl="1">
              <a:lnSpc>
                <a:spcPct val="150000"/>
              </a:lnSpc>
              <a:buFont typeface="Arial" panose="020B0604020202020204" pitchFamily="34" charset="0"/>
              <a:buChar char="•"/>
            </a:pPr>
            <a:r>
              <a:rPr lang="he-IL" sz="4400" dirty="0">
                <a:effectLst/>
                <a:latin typeface="Times New Roman" panose="02020603050405020304" pitchFamily="18" charset="0"/>
                <a:ea typeface="Times New Roman" panose="02020603050405020304" pitchFamily="18" charset="0"/>
                <a:cs typeface="David" panose="020E0502060401010101" pitchFamily="34" charset="-79"/>
              </a:rPr>
              <a:t>סבל, דיכוי, פגיעה – קיימים ללא עוררין. </a:t>
            </a:r>
          </a:p>
          <a:p>
            <a:pPr marL="285750" indent="-285750" algn="r" rtl="1">
              <a:lnSpc>
                <a:spcPct val="150000"/>
              </a:lnSpc>
              <a:buFont typeface="Arial" panose="020B0604020202020204" pitchFamily="34" charset="0"/>
              <a:buChar char="•"/>
            </a:pPr>
            <a:r>
              <a:rPr lang="he-IL" sz="4400" dirty="0">
                <a:effectLst/>
                <a:latin typeface="Times New Roman" panose="02020603050405020304" pitchFamily="18" charset="0"/>
                <a:ea typeface="Times New Roman" panose="02020603050405020304" pitchFamily="18" charset="0"/>
                <a:cs typeface="David" panose="020E0502060401010101" pitchFamily="34" charset="-79"/>
              </a:rPr>
              <a:t>רבים זכאים להיקרא "קורבנות".</a:t>
            </a:r>
          </a:p>
          <a:p>
            <a:pPr marL="285750" indent="-285750" algn="r" rtl="1">
              <a:lnSpc>
                <a:spcPct val="150000"/>
              </a:lnSpc>
              <a:buFont typeface="Arial" panose="020B0604020202020204" pitchFamily="34" charset="0"/>
              <a:buChar char="•"/>
            </a:pPr>
            <a:r>
              <a:rPr lang="he-IL" sz="4400" dirty="0">
                <a:latin typeface="Times New Roman" panose="02020603050405020304" pitchFamily="18" charset="0"/>
                <a:ea typeface="Times New Roman" panose="02020603050405020304" pitchFamily="18" charset="0"/>
                <a:cs typeface="David" panose="020E0502060401010101" pitchFamily="34" charset="-79"/>
              </a:rPr>
              <a:t>השיח הציבורי על עוולות, הפניית תשומת לב לאוכלוסיות מודרות או נפגעות, הצבעה עם אמצעי שליטה ודיכוי – יכול להביא את החברה למקום טוב וראוי יותר.</a:t>
            </a:r>
            <a:endParaRPr lang="he-IL" sz="4400" dirty="0">
              <a:effectLst/>
              <a:latin typeface="Times New Roman" panose="02020603050405020304" pitchFamily="18" charset="0"/>
              <a:ea typeface="Times New Roman" panose="02020603050405020304" pitchFamily="18" charset="0"/>
              <a:cs typeface="David" panose="020E0502060401010101" pitchFamily="34" charset="-79"/>
            </a:endParaRPr>
          </a:p>
          <a:p>
            <a:pPr algn="r" rtl="1">
              <a:lnSpc>
                <a:spcPct val="150000"/>
              </a:lnSpc>
            </a:pPr>
            <a:endParaRPr lang="he-IL" sz="1800" dirty="0">
              <a:effectLst/>
              <a:latin typeface="Times New Roman" panose="02020603050405020304" pitchFamily="18" charset="0"/>
              <a:ea typeface="Times New Roman" panose="02020603050405020304" pitchFamily="18" charset="0"/>
              <a:cs typeface="David" panose="020E0502060401010101" pitchFamily="34" charset="-79"/>
            </a:endParaRPr>
          </a:p>
          <a:p>
            <a:pPr algn="r" rtl="1">
              <a:lnSpc>
                <a:spcPct val="150000"/>
              </a:lnSpc>
            </a:pPr>
            <a:r>
              <a:rPr lang="he-IL" sz="1800" dirty="0">
                <a:effectLst/>
                <a:latin typeface="Times New Roman" panose="02020603050405020304" pitchFamily="18" charset="0"/>
                <a:ea typeface="Times New Roman" panose="02020603050405020304" pitchFamily="18" charset="0"/>
                <a:cs typeface="David" panose="020E0502060401010101" pitchFamily="34" charset="-79"/>
              </a:rPr>
              <a:t> </a:t>
            </a:r>
            <a:endParaRPr lang="he-IL" sz="3600" dirty="0">
              <a:effectLst/>
              <a:latin typeface="David" panose="020E0502060401010101" pitchFamily="34" charset="-79"/>
              <a:ea typeface="MS Mincho" panose="02020609040205080304" pitchFamily="49" charset="-128"/>
              <a:cs typeface="David" panose="020E0502060401010101" pitchFamily="34" charset="-79"/>
            </a:endParaRPr>
          </a:p>
        </p:txBody>
      </p:sp>
    </p:spTree>
    <p:extLst>
      <p:ext uri="{BB962C8B-B14F-4D97-AF65-F5344CB8AC3E}">
        <p14:creationId xmlns:p14="http://schemas.microsoft.com/office/powerpoint/2010/main" val="2317566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03596" y="-426905"/>
            <a:ext cx="17868899" cy="15278099"/>
          </a:xfrm>
          <a:custGeom>
            <a:avLst/>
            <a:gdLst/>
            <a:ahLst/>
            <a:cxnLst/>
            <a:rect l="l" t="t" r="r" b="b"/>
            <a:pathLst>
              <a:path w="17868899" h="15278099">
                <a:moveTo>
                  <a:pt x="0" y="0"/>
                </a:moveTo>
                <a:lnTo>
                  <a:pt x="17868899" y="0"/>
                </a:lnTo>
                <a:lnTo>
                  <a:pt x="17868899" y="15278099"/>
                </a:lnTo>
                <a:lnTo>
                  <a:pt x="0" y="15278099"/>
                </a:lnTo>
                <a:lnTo>
                  <a:pt x="0" y="0"/>
                </a:lnTo>
                <a:close/>
              </a:path>
            </a:pathLst>
          </a:custGeom>
          <a:blipFill>
            <a:blip r:embed="rId2">
              <a:extLst>
                <a:ext uri="{96DAC541-7B7A-43D3-8B79-37D633B846F1}">
                  <asvg:svgBlip xmlns:asvg="http://schemas.microsoft.com/office/drawing/2016/SVG/main" r:embed="rId3"/>
                </a:ext>
              </a:extLst>
            </a:blip>
            <a:stretch>
              <a:fillRect l="-5513" t="-29162" r="-5278" b="-1726"/>
            </a:stretch>
          </a:blipFill>
        </p:spPr>
        <p:txBody>
          <a:bodyPr/>
          <a:lstStyle/>
          <a:p>
            <a:endParaRPr lang="he-IL"/>
          </a:p>
        </p:txBody>
      </p:sp>
      <p:grpSp>
        <p:nvGrpSpPr>
          <p:cNvPr id="3" name="Group 3"/>
          <p:cNvGrpSpPr/>
          <p:nvPr/>
        </p:nvGrpSpPr>
        <p:grpSpPr>
          <a:xfrm>
            <a:off x="1022745" y="769728"/>
            <a:ext cx="16230600" cy="8747544"/>
            <a:chOff x="0" y="0"/>
            <a:chExt cx="2680843" cy="1444851"/>
          </a:xfrm>
        </p:grpSpPr>
        <p:sp>
          <p:nvSpPr>
            <p:cNvPr id="4" name="Freeform 4"/>
            <p:cNvSpPr/>
            <p:nvPr/>
          </p:nvSpPr>
          <p:spPr>
            <a:xfrm>
              <a:off x="0" y="0"/>
              <a:ext cx="2680843" cy="1444851"/>
            </a:xfrm>
            <a:custGeom>
              <a:avLst/>
              <a:gdLst/>
              <a:ahLst/>
              <a:cxnLst/>
              <a:rect l="l" t="t" r="r" b="b"/>
              <a:pathLst>
                <a:path w="2680843" h="1444851">
                  <a:moveTo>
                    <a:pt x="0" y="0"/>
                  </a:moveTo>
                  <a:lnTo>
                    <a:pt x="2680843" y="0"/>
                  </a:lnTo>
                  <a:lnTo>
                    <a:pt x="2680843" y="1444851"/>
                  </a:lnTo>
                  <a:lnTo>
                    <a:pt x="0" y="1444851"/>
                  </a:lnTo>
                  <a:close/>
                </a:path>
              </a:pathLst>
            </a:custGeom>
            <a:solidFill>
              <a:srgbClr val="FFFFFF"/>
            </a:solidFill>
          </p:spPr>
          <p:txBody>
            <a:bodyPr/>
            <a:lstStyle/>
            <a:p>
              <a:endParaRPr lang="he-IL"/>
            </a:p>
          </p:txBody>
        </p:sp>
      </p:grpSp>
      <p:sp>
        <p:nvSpPr>
          <p:cNvPr id="24" name="Google Shape;2014;p83">
            <a:extLst>
              <a:ext uri="{FF2B5EF4-FFF2-40B4-BE49-F238E27FC236}">
                <a16:creationId xmlns:a16="http://schemas.microsoft.com/office/drawing/2014/main" id="{19C0CE59-8909-ADAD-9A9D-71C082BCBDCA}"/>
              </a:ext>
            </a:extLst>
          </p:cNvPr>
          <p:cNvSpPr txBox="1">
            <a:spLocks/>
          </p:cNvSpPr>
          <p:nvPr/>
        </p:nvSpPr>
        <p:spPr>
          <a:xfrm>
            <a:off x="6118902" y="7424974"/>
            <a:ext cx="3847200" cy="2058600"/>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Manjari"/>
              <a:buNone/>
              <a:defRPr sz="1600" b="0" i="0" u="none" strike="noStrike" cap="none">
                <a:solidFill>
                  <a:srgbClr val="000000"/>
                </a:solidFill>
                <a:latin typeface="Manjari"/>
                <a:ea typeface="Manjari"/>
                <a:cs typeface="Manjari"/>
                <a:sym typeface="Manjari"/>
              </a:defRPr>
            </a:lvl1pPr>
            <a:lvl2pPr marL="914400" marR="0" lvl="1" indent="-317500" algn="ctr" rtl="0">
              <a:lnSpc>
                <a:spcPct val="100000"/>
              </a:lnSpc>
              <a:spcBef>
                <a:spcPts val="0"/>
              </a:spcBef>
              <a:spcAft>
                <a:spcPts val="0"/>
              </a:spcAft>
              <a:buClr>
                <a:schemeClr val="accent2"/>
              </a:buClr>
              <a:buSzPts val="1400"/>
              <a:buFont typeface="Manjari"/>
              <a:buNone/>
              <a:defRPr sz="1400" b="0" i="0" u="none" strike="noStrike" cap="none">
                <a:solidFill>
                  <a:schemeClr val="accent2"/>
                </a:solidFill>
                <a:latin typeface="Manjari"/>
                <a:ea typeface="Manjari"/>
                <a:cs typeface="Manjari"/>
                <a:sym typeface="Manjari"/>
              </a:defRPr>
            </a:lvl2pPr>
            <a:lvl3pPr marL="1371600" marR="0" lvl="2" indent="-317500" algn="ctr" rtl="0">
              <a:lnSpc>
                <a:spcPct val="100000"/>
              </a:lnSpc>
              <a:spcBef>
                <a:spcPts val="0"/>
              </a:spcBef>
              <a:spcAft>
                <a:spcPts val="0"/>
              </a:spcAft>
              <a:buClr>
                <a:schemeClr val="accent2"/>
              </a:buClr>
              <a:buSzPts val="1400"/>
              <a:buFont typeface="Manjari"/>
              <a:buNone/>
              <a:defRPr sz="1400" b="0" i="0" u="none" strike="noStrike" cap="none">
                <a:solidFill>
                  <a:schemeClr val="accent2"/>
                </a:solidFill>
                <a:latin typeface="Manjari"/>
                <a:ea typeface="Manjari"/>
                <a:cs typeface="Manjari"/>
                <a:sym typeface="Manjari"/>
              </a:defRPr>
            </a:lvl3pPr>
            <a:lvl4pPr marL="1828800" marR="0" lvl="3" indent="-317500" algn="ctr" rtl="0">
              <a:lnSpc>
                <a:spcPct val="100000"/>
              </a:lnSpc>
              <a:spcBef>
                <a:spcPts val="0"/>
              </a:spcBef>
              <a:spcAft>
                <a:spcPts val="0"/>
              </a:spcAft>
              <a:buClr>
                <a:schemeClr val="accent2"/>
              </a:buClr>
              <a:buSzPts val="1400"/>
              <a:buFont typeface="Manjari"/>
              <a:buNone/>
              <a:defRPr sz="1400" b="0" i="0" u="none" strike="noStrike" cap="none">
                <a:solidFill>
                  <a:schemeClr val="accent2"/>
                </a:solidFill>
                <a:latin typeface="Manjari"/>
                <a:ea typeface="Manjari"/>
                <a:cs typeface="Manjari"/>
                <a:sym typeface="Manjari"/>
              </a:defRPr>
            </a:lvl4pPr>
            <a:lvl5pPr marL="2286000" marR="0" lvl="4" indent="-317500" algn="ctr" rtl="0">
              <a:lnSpc>
                <a:spcPct val="100000"/>
              </a:lnSpc>
              <a:spcBef>
                <a:spcPts val="0"/>
              </a:spcBef>
              <a:spcAft>
                <a:spcPts val="0"/>
              </a:spcAft>
              <a:buClr>
                <a:schemeClr val="accent2"/>
              </a:buClr>
              <a:buSzPts val="1400"/>
              <a:buFont typeface="Manjari"/>
              <a:buNone/>
              <a:defRPr sz="1400" b="0" i="0" u="none" strike="noStrike" cap="none">
                <a:solidFill>
                  <a:schemeClr val="accent2"/>
                </a:solidFill>
                <a:latin typeface="Manjari"/>
                <a:ea typeface="Manjari"/>
                <a:cs typeface="Manjari"/>
                <a:sym typeface="Manjari"/>
              </a:defRPr>
            </a:lvl5pPr>
            <a:lvl6pPr marL="2743200" marR="0" lvl="5" indent="-317500" algn="ctr" rtl="0">
              <a:lnSpc>
                <a:spcPct val="100000"/>
              </a:lnSpc>
              <a:spcBef>
                <a:spcPts val="0"/>
              </a:spcBef>
              <a:spcAft>
                <a:spcPts val="0"/>
              </a:spcAft>
              <a:buClr>
                <a:schemeClr val="accent2"/>
              </a:buClr>
              <a:buSzPts val="1400"/>
              <a:buFont typeface="Manjari"/>
              <a:buNone/>
              <a:defRPr sz="1400" b="0" i="0" u="none" strike="noStrike" cap="none">
                <a:solidFill>
                  <a:schemeClr val="accent2"/>
                </a:solidFill>
                <a:latin typeface="Manjari"/>
                <a:ea typeface="Manjari"/>
                <a:cs typeface="Manjari"/>
                <a:sym typeface="Manjari"/>
              </a:defRPr>
            </a:lvl6pPr>
            <a:lvl7pPr marL="3200400" marR="0" lvl="6" indent="-317500" algn="ctr" rtl="0">
              <a:lnSpc>
                <a:spcPct val="100000"/>
              </a:lnSpc>
              <a:spcBef>
                <a:spcPts val="0"/>
              </a:spcBef>
              <a:spcAft>
                <a:spcPts val="0"/>
              </a:spcAft>
              <a:buClr>
                <a:schemeClr val="accent2"/>
              </a:buClr>
              <a:buSzPts val="1400"/>
              <a:buFont typeface="Manjari"/>
              <a:buNone/>
              <a:defRPr sz="1400" b="0" i="0" u="none" strike="noStrike" cap="none">
                <a:solidFill>
                  <a:schemeClr val="accent2"/>
                </a:solidFill>
                <a:latin typeface="Manjari"/>
                <a:ea typeface="Manjari"/>
                <a:cs typeface="Manjari"/>
                <a:sym typeface="Manjari"/>
              </a:defRPr>
            </a:lvl7pPr>
            <a:lvl8pPr marL="3657600" marR="0" lvl="7" indent="-317500" algn="ctr" rtl="0">
              <a:lnSpc>
                <a:spcPct val="100000"/>
              </a:lnSpc>
              <a:spcBef>
                <a:spcPts val="0"/>
              </a:spcBef>
              <a:spcAft>
                <a:spcPts val="0"/>
              </a:spcAft>
              <a:buClr>
                <a:schemeClr val="accent2"/>
              </a:buClr>
              <a:buSzPts val="1400"/>
              <a:buFont typeface="Manjari"/>
              <a:buNone/>
              <a:defRPr sz="1400" b="0" i="0" u="none" strike="noStrike" cap="none">
                <a:solidFill>
                  <a:schemeClr val="accent2"/>
                </a:solidFill>
                <a:latin typeface="Manjari"/>
                <a:ea typeface="Manjari"/>
                <a:cs typeface="Manjari"/>
                <a:sym typeface="Manjari"/>
              </a:defRPr>
            </a:lvl8pPr>
            <a:lvl9pPr marL="4114800" marR="0" lvl="8" indent="-317500" algn="ctr" rtl="0">
              <a:lnSpc>
                <a:spcPct val="100000"/>
              </a:lnSpc>
              <a:spcBef>
                <a:spcPts val="0"/>
              </a:spcBef>
              <a:spcAft>
                <a:spcPts val="0"/>
              </a:spcAft>
              <a:buClr>
                <a:schemeClr val="accent2"/>
              </a:buClr>
              <a:buSzPts val="1400"/>
              <a:buFont typeface="Manjari"/>
              <a:buNone/>
              <a:defRPr sz="1400" b="0" i="0" u="none" strike="noStrike" cap="none">
                <a:solidFill>
                  <a:schemeClr val="accent2"/>
                </a:solidFill>
                <a:latin typeface="Manjari"/>
                <a:ea typeface="Manjari"/>
                <a:cs typeface="Manjari"/>
                <a:sym typeface="Manjari"/>
              </a:defRPr>
            </a:lvl9pPr>
          </a:lstStyle>
          <a:p>
            <a:pPr marL="0" indent="0" algn="ctr"/>
            <a:endParaRPr lang="he-IL" sz="3200" dirty="0">
              <a:latin typeface="Assistant" pitchFamily="2" charset="-79"/>
              <a:cs typeface="Assistant" pitchFamily="2" charset="-79"/>
            </a:endParaRPr>
          </a:p>
        </p:txBody>
      </p:sp>
      <p:pic>
        <p:nvPicPr>
          <p:cNvPr id="27" name="תמונה 26" descr="תמונה שמכילה אומנות קליפיפם, גרפיקה, לוגו, גופן&#10;&#10;התיאור נוצר באופן אוטומטי">
            <a:extLst>
              <a:ext uri="{FF2B5EF4-FFF2-40B4-BE49-F238E27FC236}">
                <a16:creationId xmlns:a16="http://schemas.microsoft.com/office/drawing/2014/main" id="{6CCE3C54-012C-B080-58FA-05888D763B2A}"/>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0000" b="90000" l="10000" r="92063">
                        <a14:foregroundMark x1="91750" y1="31875" x2="91750" y2="31875"/>
                        <a14:foregroundMark x1="91750" y1="31750" x2="91750" y2="31750"/>
                        <a14:foregroundMark x1="85563" y1="64625" x2="85563" y2="64625"/>
                        <a14:foregroundMark x1="61750" y1="60000" x2="61750" y2="60000"/>
                        <a14:foregroundMark x1="91875" y1="51438" x2="91875" y2="51438"/>
                        <a14:foregroundMark x1="92063" y1="51750" x2="92063" y2="51750"/>
                      </a14:backgroundRemoval>
                    </a14:imgEffect>
                  </a14:imgLayer>
                </a14:imgProps>
              </a:ext>
              <a:ext uri="{28A0092B-C50C-407E-A947-70E740481C1C}">
                <a14:useLocalDpi xmlns:a14="http://schemas.microsoft.com/office/drawing/2010/main" val="0"/>
              </a:ext>
            </a:extLst>
          </a:blip>
          <a:srcRect l="50000"/>
          <a:stretch/>
        </p:blipFill>
        <p:spPr>
          <a:xfrm>
            <a:off x="16909475" y="7874862"/>
            <a:ext cx="1356754" cy="2713508"/>
          </a:xfrm>
          <a:prstGeom prst="rect">
            <a:avLst/>
          </a:prstGeom>
        </p:spPr>
      </p:pic>
      <p:sp>
        <p:nvSpPr>
          <p:cNvPr id="5" name="תיבת טקסט 4">
            <a:extLst>
              <a:ext uri="{FF2B5EF4-FFF2-40B4-BE49-F238E27FC236}">
                <a16:creationId xmlns:a16="http://schemas.microsoft.com/office/drawing/2014/main" id="{3DBB248D-430D-3605-6A1E-23243BED8815}"/>
              </a:ext>
            </a:extLst>
          </p:cNvPr>
          <p:cNvSpPr txBox="1"/>
          <p:nvPr/>
        </p:nvSpPr>
        <p:spPr>
          <a:xfrm>
            <a:off x="2533847" y="1325316"/>
            <a:ext cx="13208395" cy="5934189"/>
          </a:xfrm>
          <a:prstGeom prst="rect">
            <a:avLst/>
          </a:prstGeom>
          <a:noFill/>
        </p:spPr>
        <p:txBody>
          <a:bodyPr wrap="square">
            <a:spAutoFit/>
          </a:bodyPr>
          <a:lstStyle/>
          <a:p>
            <a:pPr algn="r" rtl="1">
              <a:lnSpc>
                <a:spcPct val="150000"/>
              </a:lnSpc>
            </a:pPr>
            <a:r>
              <a:rPr lang="he-IL" sz="3200" dirty="0">
                <a:effectLst/>
                <a:latin typeface="Cambria" panose="02040503050406030204" pitchFamily="18" charset="0"/>
                <a:ea typeface="MS Mincho" panose="02020609040205080304" pitchFamily="49" charset="-128"/>
                <a:cs typeface="David" panose="020E0502060401010101" pitchFamily="34" charset="-79"/>
              </a:rPr>
              <a:t>דומה שבשנים האחרונות הקורבנות הפכה לאופנה.  הוגים, סופרים, אמנים, אנשי אקדמיה, אנשי קולנוע ותיאטרון הפכו את </a:t>
            </a:r>
            <a:r>
              <a:rPr lang="he-IL" sz="3200" dirty="0" err="1">
                <a:effectLst/>
                <a:latin typeface="Cambria" panose="02040503050406030204" pitchFamily="18" charset="0"/>
                <a:ea typeface="MS Mincho" panose="02020609040205080304" pitchFamily="49" charset="-128"/>
                <a:cs typeface="David" panose="020E0502060401010101" pitchFamily="34" charset="-79"/>
              </a:rPr>
              <a:t>קורבנותם</a:t>
            </a:r>
            <a:r>
              <a:rPr lang="he-IL" sz="3200" dirty="0">
                <a:effectLst/>
                <a:latin typeface="Cambria" panose="02040503050406030204" pitchFamily="18" charset="0"/>
                <a:ea typeface="MS Mincho" panose="02020609040205080304" pitchFamily="49" charset="-128"/>
                <a:cs typeface="David" panose="020E0502060401010101" pitchFamily="34" charset="-79"/>
              </a:rPr>
              <a:t> כקרדום לחפור בו ומציגים בפני החברה תילי-תילים, גווני – גוונים ונימי- נימים של </a:t>
            </a:r>
            <a:r>
              <a:rPr lang="he-IL" sz="3200" dirty="0" err="1">
                <a:effectLst/>
                <a:latin typeface="Cambria" panose="02040503050406030204" pitchFamily="18" charset="0"/>
                <a:ea typeface="MS Mincho" panose="02020609040205080304" pitchFamily="49" charset="-128"/>
                <a:cs typeface="David" panose="020E0502060401010101" pitchFamily="34" charset="-79"/>
              </a:rPr>
              <a:t>הוויתם</a:t>
            </a:r>
            <a:r>
              <a:rPr lang="he-IL" sz="3200" dirty="0">
                <a:effectLst/>
                <a:latin typeface="Cambria" panose="02040503050406030204" pitchFamily="18" charset="0"/>
                <a:ea typeface="MS Mincho" panose="02020609040205080304" pitchFamily="49" charset="-128"/>
                <a:cs typeface="David" panose="020E0502060401010101" pitchFamily="34" charset="-79"/>
              </a:rPr>
              <a:t> </a:t>
            </a:r>
            <a:r>
              <a:rPr lang="he-IL" sz="3200" dirty="0" err="1">
                <a:effectLst/>
                <a:latin typeface="Cambria" panose="02040503050406030204" pitchFamily="18" charset="0"/>
                <a:ea typeface="MS Mincho" panose="02020609040205080304" pitchFamily="49" charset="-128"/>
                <a:cs typeface="David" panose="020E0502060401010101" pitchFamily="34" charset="-79"/>
              </a:rPr>
              <a:t>הקורבנית</a:t>
            </a:r>
            <a:r>
              <a:rPr lang="en-US" sz="3200" dirty="0">
                <a:effectLst/>
                <a:latin typeface="David" panose="020E0502060401010101" pitchFamily="34" charset="-79"/>
                <a:ea typeface="MS Mincho" panose="02020609040205080304" pitchFamily="49" charset="-128"/>
                <a:cs typeface="David" panose="020E0502060401010101" pitchFamily="34" charset="-79"/>
              </a:rPr>
              <a:t>.</a:t>
            </a:r>
            <a:endParaRPr lang="en-US" sz="3200" dirty="0">
              <a:effectLst/>
              <a:latin typeface="Cambria" panose="02040503050406030204" pitchFamily="18" charset="0"/>
              <a:ea typeface="MS Mincho" panose="02020609040205080304" pitchFamily="49" charset="-128"/>
              <a:cs typeface="David" panose="020E0502060401010101" pitchFamily="34" charset="-79"/>
            </a:endParaRPr>
          </a:p>
          <a:p>
            <a:pPr algn="r" rtl="1">
              <a:lnSpc>
                <a:spcPct val="150000"/>
              </a:lnSpc>
            </a:pPr>
            <a:r>
              <a:rPr lang="he-IL" sz="3200" dirty="0">
                <a:effectLst/>
                <a:latin typeface="Cambria" panose="02040503050406030204" pitchFamily="18" charset="0"/>
                <a:ea typeface="MS Mincho" panose="02020609040205080304" pitchFamily="49" charset="-128"/>
                <a:cs typeface="David" panose="020E0502060401010101" pitchFamily="34" charset="-79"/>
              </a:rPr>
              <a:t>רבים, רבים מבקשים להוסיף את חלקם להיכל הקורבנות הישראלי שממדיו הולכים וטופחים עד כדי מגדל בבל של "ניצולים" המתחרים מי סבל יותר מנחת זרועו של מפעל הדיכוי והמחיקה של הממסד הציוני-גברי-אירופאי- קולוניאליסטי -אשכנזי וכו' וכו' </a:t>
            </a:r>
            <a:r>
              <a:rPr lang="he-IL" sz="3200" dirty="0" err="1">
                <a:effectLst/>
                <a:latin typeface="Cambria" panose="02040503050406030204" pitchFamily="18" charset="0"/>
                <a:ea typeface="MS Mincho" panose="02020609040205080304" pitchFamily="49" charset="-128"/>
                <a:cs typeface="David" panose="020E0502060401010101" pitchFamily="34" charset="-79"/>
              </a:rPr>
              <a:t>וכו</a:t>
            </a:r>
            <a:r>
              <a:rPr lang="he-IL" sz="3200" dirty="0">
                <a:effectLst/>
                <a:latin typeface="David" panose="020E0502060401010101" pitchFamily="34" charset="-79"/>
                <a:ea typeface="MS Mincho" panose="02020609040205080304" pitchFamily="49" charset="-128"/>
                <a:cs typeface="David" panose="020E0502060401010101" pitchFamily="34" charset="-79"/>
              </a:rPr>
              <a:t>...</a:t>
            </a:r>
          </a:p>
          <a:p>
            <a:pPr algn="r" rtl="1">
              <a:lnSpc>
                <a:spcPct val="150000"/>
              </a:lnSpc>
            </a:pPr>
            <a:endParaRPr lang="he-IL" sz="3200" dirty="0">
              <a:latin typeface="David" panose="020E0502060401010101" pitchFamily="34" charset="-79"/>
              <a:ea typeface="MS Mincho" panose="02020609040205080304" pitchFamily="49" charset="-128"/>
              <a:cs typeface="David" panose="020E0502060401010101" pitchFamily="34" charset="-79"/>
            </a:endParaRPr>
          </a:p>
          <a:p>
            <a:pPr rtl="1">
              <a:lnSpc>
                <a:spcPct val="150000"/>
              </a:lnSpc>
            </a:pPr>
            <a:r>
              <a:rPr lang="he-IL" sz="3200" dirty="0">
                <a:latin typeface="David" panose="020E0502060401010101" pitchFamily="34" charset="-79"/>
                <a:ea typeface="MS Mincho" panose="02020609040205080304" pitchFamily="49" charset="-128"/>
                <a:cs typeface="David" panose="020E0502060401010101" pitchFamily="34" charset="-79"/>
              </a:rPr>
              <a:t>מתוך הספר: </a:t>
            </a:r>
            <a:r>
              <a:rPr lang="he-IL" sz="3200" dirty="0" err="1">
                <a:latin typeface="David" panose="020E0502060401010101" pitchFamily="34" charset="-79"/>
                <a:ea typeface="MS Mincho" panose="02020609040205080304" pitchFamily="49" charset="-128"/>
                <a:cs typeface="David" panose="020E0502060401010101" pitchFamily="34" charset="-79"/>
              </a:rPr>
              <a:t>קורבנותם</a:t>
            </a:r>
            <a:r>
              <a:rPr lang="he-IL" sz="3200" dirty="0">
                <a:latin typeface="David" panose="020E0502060401010101" pitchFamily="34" charset="-79"/>
                <a:ea typeface="MS Mincho" panose="02020609040205080304" pitchFamily="49" charset="-128"/>
                <a:cs typeface="David" panose="020E0502060401010101" pitchFamily="34" charset="-79"/>
              </a:rPr>
              <a:t> – אומנותם / ד"ר אלון גן</a:t>
            </a:r>
            <a:endParaRPr lang="en-US" sz="3200" dirty="0">
              <a:effectLst/>
              <a:latin typeface="Cambria" panose="02040503050406030204" pitchFamily="18" charset="0"/>
              <a:ea typeface="MS Mincho" panose="02020609040205080304" pitchFamily="49" charset="-128"/>
              <a:cs typeface="David" panose="020E0502060401010101" pitchFamily="34" charset="-79"/>
            </a:endParaRPr>
          </a:p>
        </p:txBody>
      </p:sp>
      <p:sp>
        <p:nvSpPr>
          <p:cNvPr id="6" name="Freeform 9">
            <a:extLst>
              <a:ext uri="{FF2B5EF4-FFF2-40B4-BE49-F238E27FC236}">
                <a16:creationId xmlns:a16="http://schemas.microsoft.com/office/drawing/2014/main" id="{09487AFE-4B2C-429B-9077-42848C09A9D7}"/>
              </a:ext>
            </a:extLst>
          </p:cNvPr>
          <p:cNvSpPr/>
          <p:nvPr/>
        </p:nvSpPr>
        <p:spPr>
          <a:xfrm rot="-10800000">
            <a:off x="609600" y="8450298"/>
            <a:ext cx="14012426" cy="1162606"/>
          </a:xfrm>
          <a:custGeom>
            <a:avLst/>
            <a:gdLst/>
            <a:ahLst/>
            <a:cxnLst/>
            <a:rect l="l" t="t" r="r" b="b"/>
            <a:pathLst>
              <a:path w="6215843" h="1149751">
                <a:moveTo>
                  <a:pt x="0" y="0"/>
                </a:moveTo>
                <a:lnTo>
                  <a:pt x="6215843" y="0"/>
                </a:lnTo>
                <a:lnTo>
                  <a:pt x="6215843" y="1149751"/>
                </a:lnTo>
                <a:lnTo>
                  <a:pt x="0" y="114975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he-IL" dirty="0"/>
          </a:p>
        </p:txBody>
      </p:sp>
      <p:sp>
        <p:nvSpPr>
          <p:cNvPr id="10" name="Google Shape;2015;p83">
            <a:extLst>
              <a:ext uri="{FF2B5EF4-FFF2-40B4-BE49-F238E27FC236}">
                <a16:creationId xmlns:a16="http://schemas.microsoft.com/office/drawing/2014/main" id="{7172472C-E96D-EF9D-C8CA-3B468F060B7A}"/>
              </a:ext>
            </a:extLst>
          </p:cNvPr>
          <p:cNvSpPr txBox="1">
            <a:spLocks/>
          </p:cNvSpPr>
          <p:nvPr/>
        </p:nvSpPr>
        <p:spPr>
          <a:xfrm>
            <a:off x="325002" y="8529904"/>
            <a:ext cx="15435000" cy="1083000"/>
          </a:xfrm>
          <a:prstGeom prst="rect">
            <a:avLst/>
          </a:prstGeom>
        </p:spPr>
        <p:txBody>
          <a:bodyPr spcFirstLastPara="1" vert="horz" wrap="square" lIns="182850" tIns="182850" rIns="182850" bIns="182850" rtlCol="0" anchor="b"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e-IL" sz="6600" dirty="0">
                <a:solidFill>
                  <a:srgbClr val="010A4F"/>
                </a:solidFill>
                <a:latin typeface="Assistant ExtraBold" pitchFamily="2" charset="-79"/>
                <a:cs typeface="Assistant ExtraBold" pitchFamily="2" charset="-79"/>
              </a:rPr>
              <a:t>מה </a:t>
            </a:r>
            <a:r>
              <a:rPr lang="he-IL" sz="6600" dirty="0" err="1">
                <a:solidFill>
                  <a:srgbClr val="010A4F"/>
                </a:solidFill>
                <a:latin typeface="Assistant ExtraBold" pitchFamily="2" charset="-79"/>
                <a:cs typeface="Assistant ExtraBold" pitchFamily="2" charset="-79"/>
              </a:rPr>
              <a:t>דעתכם.ן</a:t>
            </a:r>
            <a:r>
              <a:rPr lang="he-IL" sz="6600" dirty="0">
                <a:solidFill>
                  <a:srgbClr val="010A4F"/>
                </a:solidFill>
                <a:latin typeface="Assistant ExtraBold" pitchFamily="2" charset="-79"/>
                <a:cs typeface="Assistant ExtraBold" pitchFamily="2" charset="-79"/>
              </a:rPr>
              <a:t> על האמירה הזו?</a:t>
            </a:r>
          </a:p>
        </p:txBody>
      </p:sp>
    </p:spTree>
    <p:extLst>
      <p:ext uri="{BB962C8B-B14F-4D97-AF65-F5344CB8AC3E}">
        <p14:creationId xmlns:p14="http://schemas.microsoft.com/office/powerpoint/2010/main" val="24442320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525</TotalTime>
  <Words>1041</Words>
  <Application>Microsoft Office PowerPoint</Application>
  <PresentationFormat>מותאם אישית</PresentationFormat>
  <Paragraphs>78</Paragraphs>
  <Slides>21</Slides>
  <Notes>0</Notes>
  <HiddenSlides>0</HiddenSlides>
  <MMClips>0</MMClips>
  <ScaleCrop>false</ScaleCrop>
  <HeadingPairs>
    <vt:vector size="6" baseType="variant">
      <vt:variant>
        <vt:lpstr>גופנים בשימוש</vt:lpstr>
      </vt:variant>
      <vt:variant>
        <vt:i4>9</vt:i4>
      </vt:variant>
      <vt:variant>
        <vt:lpstr>ערכת נושא</vt:lpstr>
      </vt:variant>
      <vt:variant>
        <vt:i4>1</vt:i4>
      </vt:variant>
      <vt:variant>
        <vt:lpstr>כותרות שקופיות</vt:lpstr>
      </vt:variant>
      <vt:variant>
        <vt:i4>21</vt:i4>
      </vt:variant>
    </vt:vector>
  </HeadingPairs>
  <TitlesOfParts>
    <vt:vector size="31" baseType="lpstr">
      <vt:lpstr>Times New Roman</vt:lpstr>
      <vt:lpstr>Assistant Light</vt:lpstr>
      <vt:lpstr>Assistant</vt:lpstr>
      <vt:lpstr>Cambria</vt:lpstr>
      <vt:lpstr>David</vt:lpstr>
      <vt:lpstr>Arial</vt:lpstr>
      <vt:lpstr>Calibri</vt:lpstr>
      <vt:lpstr>Assistant ExtraBold</vt:lpstr>
      <vt:lpstr>Aptos</vt:lpstr>
      <vt:lpstr>Office Theme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עדן חי</dc:creator>
  <cp:lastModifiedBy>איה אמיתי</cp:lastModifiedBy>
  <cp:revision>3</cp:revision>
  <dcterms:created xsi:type="dcterms:W3CDTF">2006-08-16T00:00:00Z</dcterms:created>
  <dcterms:modified xsi:type="dcterms:W3CDTF">2024-08-18T14:42:38Z</dcterms:modified>
  <dc:identifier>DAGMhyVn6HM</dc:identifier>
</cp:coreProperties>
</file>