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46_AB9F69A5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omments/modernComment_147_5728D01B.xml" ContentType="application/vnd.ms-powerpoint.comments+xml"/>
  <Override PartName="/ppt/notesSlides/notesSlide57.xml" ContentType="application/vnd.openxmlformats-officedocument.presentationml.notesSlide+xml"/>
  <Override PartName="/ppt/comments/modernComment_148_C1452FB1.xml" ContentType="application/vnd.ms-powerpoint.comments+xml"/>
  <Override PartName="/ppt/notesSlides/notesSlide58.xml" ContentType="application/vnd.openxmlformats-officedocument.presentationml.notesSlide+xml"/>
  <Override PartName="/ppt/comments/modernComment_149_26342FC5.xml" ContentType="application/vnd.ms-powerpoint.comments+xml"/>
  <Override PartName="/ppt/notesSlides/notesSlide59.xml" ContentType="application/vnd.openxmlformats-officedocument.presentationml.notesSlide+xml"/>
  <Override PartName="/ppt/comments/modernComment_14A_4F4C41F3.xml" ContentType="application/vnd.ms-powerpoint.comments+xml"/>
  <Override PartName="/ppt/notesSlides/notesSlide6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82" r:id="rId1"/>
  </p:sldMasterIdLst>
  <p:notesMasterIdLst>
    <p:notesMasterId r:id="rId62"/>
  </p:notesMasterIdLst>
  <p:sldIdLst>
    <p:sldId id="256" r:id="rId2"/>
    <p:sldId id="311" r:id="rId3"/>
    <p:sldId id="312" r:id="rId4"/>
    <p:sldId id="313" r:id="rId5"/>
    <p:sldId id="373" r:id="rId6"/>
    <p:sldId id="315" r:id="rId7"/>
    <p:sldId id="274" r:id="rId8"/>
    <p:sldId id="257" r:id="rId9"/>
    <p:sldId id="317" r:id="rId10"/>
    <p:sldId id="318" r:id="rId11"/>
    <p:sldId id="319" r:id="rId12"/>
    <p:sldId id="336" r:id="rId13"/>
    <p:sldId id="321" r:id="rId14"/>
    <p:sldId id="323" r:id="rId15"/>
    <p:sldId id="324" r:id="rId16"/>
    <p:sldId id="325" r:id="rId17"/>
    <p:sldId id="326" r:id="rId18"/>
    <p:sldId id="369" r:id="rId19"/>
    <p:sldId id="370" r:id="rId20"/>
    <p:sldId id="371" r:id="rId21"/>
    <p:sldId id="338" r:id="rId22"/>
    <p:sldId id="374" r:id="rId23"/>
    <p:sldId id="334" r:id="rId24"/>
    <p:sldId id="35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8" r:id="rId34"/>
    <p:sldId id="359" r:id="rId35"/>
    <p:sldId id="360" r:id="rId36"/>
    <p:sldId id="361" r:id="rId37"/>
    <p:sldId id="362" r:id="rId38"/>
    <p:sldId id="347" r:id="rId39"/>
    <p:sldId id="363" r:id="rId40"/>
    <p:sldId id="364" r:id="rId41"/>
    <p:sldId id="367" r:id="rId42"/>
    <p:sldId id="368" r:id="rId43"/>
    <p:sldId id="365" r:id="rId44"/>
    <p:sldId id="332" r:id="rId45"/>
    <p:sldId id="333" r:id="rId46"/>
    <p:sldId id="337" r:id="rId47"/>
    <p:sldId id="375" r:id="rId48"/>
    <p:sldId id="335" r:id="rId49"/>
    <p:sldId id="339" r:id="rId50"/>
    <p:sldId id="340" r:id="rId51"/>
    <p:sldId id="341" r:id="rId52"/>
    <p:sldId id="342" r:id="rId53"/>
    <p:sldId id="345" r:id="rId54"/>
    <p:sldId id="343" r:id="rId55"/>
    <p:sldId id="344" r:id="rId56"/>
    <p:sldId id="327" r:id="rId57"/>
    <p:sldId id="328" r:id="rId58"/>
    <p:sldId id="329" r:id="rId59"/>
    <p:sldId id="330" r:id="rId60"/>
    <p:sldId id="331" r:id="rId61"/>
  </p:sldIdLst>
  <p:sldSz cx="9144000" cy="5143500" type="screen16x9"/>
  <p:notesSz cx="6858000" cy="9144000"/>
  <p:embeddedFontLst>
    <p:embeddedFont>
      <p:font typeface="Anaheim" panose="020B0604020202020204" charset="0"/>
      <p:regular r:id="rId63"/>
    </p:embeddedFont>
    <p:embeddedFont>
      <p:font typeface="Gill Sans Ultra Bold" panose="020B0A02020104020203" pitchFamily="34" charset="0"/>
      <p:regular r:id="rId64"/>
    </p:embeddedFont>
    <p:embeddedFont>
      <p:font typeface="Gill Sans Ultra Bold Condensed" panose="020B0A06020104020203" pitchFamily="34" charset="0"/>
      <p:regular r:id="rId65"/>
    </p:embeddedFont>
    <p:embeddedFont>
      <p:font typeface="Gisha" panose="020B0502040204020203" pitchFamily="34" charset="-79"/>
      <p:regular r:id="rId66"/>
      <p:bold r:id="rId67"/>
    </p:embeddedFont>
    <p:embeddedFont>
      <p:font typeface="Guttman Yad-Brush" panose="020B0604020202020204" charset="-79"/>
      <p:regular r:id="rId68"/>
    </p:embeddedFont>
    <p:embeddedFont>
      <p:font typeface="Hadassah Friedlaender" panose="02020603050405020304" pitchFamily="18" charset="-79"/>
      <p:regular r:id="rId69"/>
      <p:bold r:id="rId70"/>
    </p:embeddedFont>
    <p:embeddedFont>
      <p:font typeface="Tahoma" panose="020B0604030504040204" pitchFamily="3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DF984F-0834-C523-EBC0-2A0AB10B2BDE}" name="אסף סימן טוב" initials="אס" userId="S::asafs@zofim.org.il::dc3b9f55-272c-4d3d-8673-0a55aa8960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8972B1-0F86-4ECB-B761-D128F6CFEACA}">
  <a:tblStyle styleId="{7E8972B1-0F86-4ECB-B761-D128F6CFEA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13B1D17-E9BB-4DD7-8523-64B699A680B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modernComment_146_AB9F69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48C965-D02D-4198-8FAB-47C73071EE20}" authorId="{C4DF984F-0834-C523-EBC0-2A0AB10B2BDE}" created="2024-05-30T14:33:00.1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79351205" sldId="326"/>
      <ac:spMk id="586" creationId="{00000000-0000-0000-0000-000000000000}"/>
      <ac:txMk cp="148" len="1">
        <ac:context len="219" hash="2800595485"/>
      </ac:txMk>
    </ac:txMkLst>
    <p188:pos x="1008648" y="2150535"/>
    <p188:txBody>
      <a:bodyPr/>
      <a:lstStyle/>
      <a:p>
        <a:r>
          <a:rPr lang="he-IL"/>
          <a:t>להוסיף קישור - מעבר לתמונות ליקויים בדירות קומונה</a:t>
        </a:r>
      </a:p>
    </p188:txBody>
  </p188:cm>
</p188:cmLst>
</file>

<file path=ppt/comments/modernComment_147_5728D0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84B68D-8951-42B3-9274-C7D2B54F0930}" authorId="{C4DF984F-0834-C523-EBC0-2A0AB10B2BDE}" created="2024-05-30T14:33:00.1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62292507" sldId="327"/>
      <ac:spMk id="586" creationId="{00000000-0000-0000-0000-000000000000}"/>
      <ac:txMk cp="151" len="1">
        <ac:context len="223" hash="2791075913"/>
      </ac:txMk>
    </ac:txMkLst>
    <p188:txBody>
      <a:bodyPr/>
      <a:lstStyle/>
      <a:p>
        <a:r>
          <a:rPr lang="he-IL"/>
          <a:t>להוסיף קישור - מעבר לתמונות ליקויים בדירות קומונה</a:t>
        </a:r>
      </a:p>
    </p188:txBody>
  </p188:cm>
</p188:cmLst>
</file>

<file path=ppt/comments/modernComment_148_C1452F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7FAAB9-3962-492B-BADA-F60B43AE810D}" authorId="{C4DF984F-0834-C523-EBC0-2A0AB10B2BDE}" created="2024-05-30T14:33:00.1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62292507" sldId="327"/>
      <ac:spMk id="586" creationId="{00000000-0000-0000-0000-000000000000}"/>
      <ac:txMk cp="151" len="1">
        <ac:context len="223" hash="2791075913"/>
      </ac:txMk>
    </ac:txMkLst>
    <p188:txBody>
      <a:bodyPr/>
      <a:lstStyle/>
      <a:p>
        <a:r>
          <a:rPr lang="he-IL"/>
          <a:t>להוסיף קישור - מעבר לתמונות ליקויים בדירות קומונה</a:t>
        </a:r>
      </a:p>
    </p188:txBody>
  </p188:cm>
</p188:cmLst>
</file>

<file path=ppt/comments/modernComment_149_26342FC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002F80-60F0-4314-BED9-911E7D8C7806}" authorId="{C4DF984F-0834-C523-EBC0-2A0AB10B2BDE}" created="2024-05-30T14:33:00.1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62292507" sldId="327"/>
      <ac:spMk id="586" creationId="{00000000-0000-0000-0000-000000000000}"/>
      <ac:txMk cp="151" len="1">
        <ac:context len="223" hash="2791075913"/>
      </ac:txMk>
    </ac:txMkLst>
    <p188:txBody>
      <a:bodyPr/>
      <a:lstStyle/>
      <a:p>
        <a:r>
          <a:rPr lang="he-IL"/>
          <a:t>להוסיף קישור - מעבר לתמונות ליקויים בדירות קומונה</a:t>
        </a:r>
      </a:p>
    </p188:txBody>
  </p188:cm>
</p188:cmLst>
</file>

<file path=ppt/comments/modernComment_14A_4F4C41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AA9954-F776-4840-941B-B3E3BDFD5A3C}" authorId="{C4DF984F-0834-C523-EBC0-2A0AB10B2BDE}" created="2024-05-30T14:33:00.1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62292507" sldId="327"/>
      <ac:spMk id="586" creationId="{00000000-0000-0000-0000-000000000000}"/>
      <ac:txMk cp="151" len="1">
        <ac:context len="223" hash="2791075913"/>
      </ac:txMk>
    </ac:txMkLst>
    <p188:txBody>
      <a:bodyPr/>
      <a:lstStyle/>
      <a:p>
        <a:r>
          <a:rPr lang="he-IL"/>
          <a:t>להוסיף קישור - מעבר לתמונות ליקויים בדירות קומונה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60c7afde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60c7afde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56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1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237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60c7afdf0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60c7afdf0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856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60c7afdf0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60c7afdf0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54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60c7afdf0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60c7afdf0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678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60c7afdf0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60c7afdf0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0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840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4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39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123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300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60c7afde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60c7afde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733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0296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631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3240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6752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8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5897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871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961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756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3110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427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7660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6233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0788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1937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1716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5008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124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299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40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78916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6954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389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09702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90393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45937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7814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0880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93906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50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7764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0515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1762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4994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0770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023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6029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6437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4655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9052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802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11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1254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0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2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97938" y="1495728"/>
            <a:ext cx="6756900" cy="16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ora ExtraBold"/>
              <a:buNone/>
              <a:defRPr sz="5200" b="0">
                <a:solidFill>
                  <a:srgbClr val="191919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77050" y="3206772"/>
            <a:ext cx="5198700" cy="441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861200" y="-2215426"/>
            <a:ext cx="11646477" cy="8632587"/>
            <a:chOff x="-1861200" y="-2215426"/>
            <a:chExt cx="11646477" cy="8632587"/>
          </a:xfrm>
        </p:grpSpPr>
        <p:sp>
          <p:nvSpPr>
            <p:cNvPr id="12" name="Google Shape;12;p2"/>
            <p:cNvSpPr/>
            <p:nvPr/>
          </p:nvSpPr>
          <p:spPr>
            <a:xfrm rot="6300009">
              <a:off x="7222041" y="3872918"/>
              <a:ext cx="2360604" cy="2230911"/>
            </a:xfrm>
            <a:custGeom>
              <a:avLst/>
              <a:gdLst/>
              <a:ahLst/>
              <a:cxnLst/>
              <a:rect l="l" t="t" r="r" b="b"/>
              <a:pathLst>
                <a:path w="26010" h="24581" extrusionOk="0">
                  <a:moveTo>
                    <a:pt x="7462" y="0"/>
                  </a:moveTo>
                  <a:cubicBezTo>
                    <a:pt x="4953" y="0"/>
                    <a:pt x="2320" y="1044"/>
                    <a:pt x="1014" y="3191"/>
                  </a:cubicBezTo>
                  <a:cubicBezTo>
                    <a:pt x="1" y="4885"/>
                    <a:pt x="61" y="7380"/>
                    <a:pt x="1588" y="8771"/>
                  </a:cubicBezTo>
                  <a:cubicBezTo>
                    <a:pt x="3131" y="10162"/>
                    <a:pt x="5717" y="9693"/>
                    <a:pt x="6397" y="11992"/>
                  </a:cubicBezTo>
                  <a:cubicBezTo>
                    <a:pt x="6987" y="13927"/>
                    <a:pt x="6079" y="16135"/>
                    <a:pt x="6715" y="18191"/>
                  </a:cubicBezTo>
                  <a:cubicBezTo>
                    <a:pt x="7365" y="20323"/>
                    <a:pt x="8756" y="22244"/>
                    <a:pt x="10691" y="23378"/>
                  </a:cubicBezTo>
                  <a:cubicBezTo>
                    <a:pt x="12080" y="24195"/>
                    <a:pt x="13670" y="24580"/>
                    <a:pt x="15273" y="24580"/>
                  </a:cubicBezTo>
                  <a:cubicBezTo>
                    <a:pt x="18120" y="24580"/>
                    <a:pt x="21006" y="23363"/>
                    <a:pt x="22864" y="21185"/>
                  </a:cubicBezTo>
                  <a:cubicBezTo>
                    <a:pt x="25768" y="17768"/>
                    <a:pt x="26010" y="12445"/>
                    <a:pt x="23620" y="8650"/>
                  </a:cubicBezTo>
                  <a:cubicBezTo>
                    <a:pt x="21609" y="5489"/>
                    <a:pt x="18177" y="3554"/>
                    <a:pt x="14759" y="2012"/>
                  </a:cubicBezTo>
                  <a:cubicBezTo>
                    <a:pt x="12461" y="968"/>
                    <a:pt x="10041" y="31"/>
                    <a:pt x="7516" y="0"/>
                  </a:cubicBezTo>
                  <a:cubicBezTo>
                    <a:pt x="7498" y="0"/>
                    <a:pt x="7480" y="0"/>
                    <a:pt x="7462" y="0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861200" y="1749617"/>
              <a:ext cx="2574423" cy="2805153"/>
            </a:xfrm>
            <a:custGeom>
              <a:avLst/>
              <a:gdLst/>
              <a:ahLst/>
              <a:cxnLst/>
              <a:rect l="l" t="t" r="r" b="b"/>
              <a:pathLst>
                <a:path w="20068" h="21867" extrusionOk="0">
                  <a:moveTo>
                    <a:pt x="13722" y="1"/>
                  </a:moveTo>
                  <a:cubicBezTo>
                    <a:pt x="13357" y="1"/>
                    <a:pt x="12990" y="47"/>
                    <a:pt x="12627" y="145"/>
                  </a:cubicBezTo>
                  <a:cubicBezTo>
                    <a:pt x="10828" y="614"/>
                    <a:pt x="9558" y="2186"/>
                    <a:pt x="8030" y="3245"/>
                  </a:cubicBezTo>
                  <a:cubicBezTo>
                    <a:pt x="3902" y="6103"/>
                    <a:pt x="1" y="8356"/>
                    <a:pt x="3131" y="13906"/>
                  </a:cubicBezTo>
                  <a:cubicBezTo>
                    <a:pt x="4129" y="15660"/>
                    <a:pt x="5550" y="17096"/>
                    <a:pt x="6972" y="18518"/>
                  </a:cubicBezTo>
                  <a:cubicBezTo>
                    <a:pt x="8393" y="19954"/>
                    <a:pt x="9966" y="21466"/>
                    <a:pt x="11962" y="21799"/>
                  </a:cubicBezTo>
                  <a:cubicBezTo>
                    <a:pt x="12233" y="21845"/>
                    <a:pt x="12504" y="21867"/>
                    <a:pt x="12773" y="21867"/>
                  </a:cubicBezTo>
                  <a:cubicBezTo>
                    <a:pt x="15072" y="21867"/>
                    <a:pt x="17253" y="20259"/>
                    <a:pt x="18404" y="18215"/>
                  </a:cubicBezTo>
                  <a:cubicBezTo>
                    <a:pt x="19689" y="15947"/>
                    <a:pt x="19931" y="13225"/>
                    <a:pt x="20007" y="10609"/>
                  </a:cubicBezTo>
                  <a:cubicBezTo>
                    <a:pt x="20067" y="8129"/>
                    <a:pt x="19961" y="5513"/>
                    <a:pt x="18782" y="3321"/>
                  </a:cubicBezTo>
                  <a:cubicBezTo>
                    <a:pt x="17780" y="1459"/>
                    <a:pt x="15776" y="1"/>
                    <a:pt x="13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3289177">
              <a:off x="5510003" y="-1556632"/>
              <a:ext cx="3161342" cy="2987657"/>
            </a:xfrm>
            <a:custGeom>
              <a:avLst/>
              <a:gdLst/>
              <a:ahLst/>
              <a:cxnLst/>
              <a:rect l="l" t="t" r="r" b="b"/>
              <a:pathLst>
                <a:path w="26010" h="24581" extrusionOk="0">
                  <a:moveTo>
                    <a:pt x="7462" y="0"/>
                  </a:moveTo>
                  <a:cubicBezTo>
                    <a:pt x="4953" y="0"/>
                    <a:pt x="2320" y="1044"/>
                    <a:pt x="1014" y="3191"/>
                  </a:cubicBezTo>
                  <a:cubicBezTo>
                    <a:pt x="1" y="4885"/>
                    <a:pt x="61" y="7380"/>
                    <a:pt x="1588" y="8771"/>
                  </a:cubicBezTo>
                  <a:cubicBezTo>
                    <a:pt x="3131" y="10162"/>
                    <a:pt x="5717" y="9693"/>
                    <a:pt x="6397" y="11992"/>
                  </a:cubicBezTo>
                  <a:cubicBezTo>
                    <a:pt x="6987" y="13927"/>
                    <a:pt x="6079" y="16135"/>
                    <a:pt x="6715" y="18191"/>
                  </a:cubicBezTo>
                  <a:cubicBezTo>
                    <a:pt x="7365" y="20323"/>
                    <a:pt x="8756" y="22244"/>
                    <a:pt x="10691" y="23378"/>
                  </a:cubicBezTo>
                  <a:cubicBezTo>
                    <a:pt x="12080" y="24195"/>
                    <a:pt x="13670" y="24580"/>
                    <a:pt x="15273" y="24580"/>
                  </a:cubicBezTo>
                  <a:cubicBezTo>
                    <a:pt x="18120" y="24580"/>
                    <a:pt x="21006" y="23363"/>
                    <a:pt x="22864" y="21185"/>
                  </a:cubicBezTo>
                  <a:cubicBezTo>
                    <a:pt x="25768" y="17768"/>
                    <a:pt x="26010" y="12445"/>
                    <a:pt x="23620" y="8650"/>
                  </a:cubicBezTo>
                  <a:cubicBezTo>
                    <a:pt x="21609" y="5489"/>
                    <a:pt x="18177" y="3554"/>
                    <a:pt x="14759" y="2012"/>
                  </a:cubicBezTo>
                  <a:cubicBezTo>
                    <a:pt x="12461" y="968"/>
                    <a:pt x="10041" y="31"/>
                    <a:pt x="7516" y="0"/>
                  </a:cubicBezTo>
                  <a:cubicBezTo>
                    <a:pt x="7498" y="0"/>
                    <a:pt x="7480" y="0"/>
                    <a:pt x="7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-333163" y="-613825"/>
            <a:ext cx="9847588" cy="6159494"/>
            <a:chOff x="-333163" y="-613825"/>
            <a:chExt cx="9847588" cy="6159494"/>
          </a:xfrm>
        </p:grpSpPr>
        <p:sp>
          <p:nvSpPr>
            <p:cNvPr id="16" name="Google Shape;16;p2"/>
            <p:cNvSpPr/>
            <p:nvPr/>
          </p:nvSpPr>
          <p:spPr>
            <a:xfrm>
              <a:off x="4570989" y="-613825"/>
              <a:ext cx="3990925" cy="1065700"/>
            </a:xfrm>
            <a:custGeom>
              <a:avLst/>
              <a:gdLst/>
              <a:ahLst/>
              <a:cxnLst/>
              <a:rect l="l" t="t" r="r" b="b"/>
              <a:pathLst>
                <a:path w="159637" h="42628" extrusionOk="0">
                  <a:moveTo>
                    <a:pt x="6390" y="0"/>
                  </a:moveTo>
                  <a:cubicBezTo>
                    <a:pt x="1551" y="11291"/>
                    <a:pt x="-4473" y="29158"/>
                    <a:pt x="5120" y="36830"/>
                  </a:cubicBezTo>
                  <a:cubicBezTo>
                    <a:pt x="15618" y="45225"/>
                    <a:pt x="32239" y="42816"/>
                    <a:pt x="45337" y="39793"/>
                  </a:cubicBezTo>
                  <a:cubicBezTo>
                    <a:pt x="56296" y="37264"/>
                    <a:pt x="65164" y="28201"/>
                    <a:pt x="76240" y="26246"/>
                  </a:cubicBezTo>
                  <a:cubicBezTo>
                    <a:pt x="90963" y="23648"/>
                    <a:pt x="104098" y="41034"/>
                    <a:pt x="118997" y="39793"/>
                  </a:cubicBezTo>
                  <a:cubicBezTo>
                    <a:pt x="136935" y="38299"/>
                    <a:pt x="153937" y="21307"/>
                    <a:pt x="159637" y="423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" name="Google Shape;17;p2"/>
            <p:cNvSpPr/>
            <p:nvPr/>
          </p:nvSpPr>
          <p:spPr>
            <a:xfrm rot="126884">
              <a:off x="-280759" y="1533067"/>
              <a:ext cx="930407" cy="2857446"/>
            </a:xfrm>
            <a:custGeom>
              <a:avLst/>
              <a:gdLst/>
              <a:ahLst/>
              <a:cxnLst/>
              <a:rect l="l" t="t" r="r" b="b"/>
              <a:pathLst>
                <a:path w="37217" h="114300" extrusionOk="0">
                  <a:moveTo>
                    <a:pt x="0" y="0"/>
                  </a:moveTo>
                  <a:cubicBezTo>
                    <a:pt x="15623" y="1201"/>
                    <a:pt x="34888" y="13662"/>
                    <a:pt x="36830" y="29210"/>
                  </a:cubicBezTo>
                  <a:cubicBezTo>
                    <a:pt x="38003" y="38603"/>
                    <a:pt x="35979" y="48681"/>
                    <a:pt x="31750" y="57150"/>
                  </a:cubicBezTo>
                  <a:cubicBezTo>
                    <a:pt x="28371" y="63916"/>
                    <a:pt x="21586" y="68588"/>
                    <a:pt x="18204" y="75353"/>
                  </a:cubicBezTo>
                  <a:cubicBezTo>
                    <a:pt x="12288" y="87185"/>
                    <a:pt x="16494" y="102465"/>
                    <a:pt x="10584" y="1143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" name="Google Shape;18;p2"/>
            <p:cNvSpPr/>
            <p:nvPr/>
          </p:nvSpPr>
          <p:spPr>
            <a:xfrm>
              <a:off x="7080250" y="3871694"/>
              <a:ext cx="2434175" cy="1673975"/>
            </a:xfrm>
            <a:custGeom>
              <a:avLst/>
              <a:gdLst/>
              <a:ahLst/>
              <a:cxnLst/>
              <a:rect l="l" t="t" r="r" b="b"/>
              <a:pathLst>
                <a:path w="97367" h="66959" extrusionOk="0">
                  <a:moveTo>
                    <a:pt x="0" y="66959"/>
                  </a:moveTo>
                  <a:cubicBezTo>
                    <a:pt x="953" y="54558"/>
                    <a:pt x="3704" y="36511"/>
                    <a:pt x="15663" y="33092"/>
                  </a:cubicBezTo>
                  <a:cubicBezTo>
                    <a:pt x="30153" y="28950"/>
                    <a:pt x="47616" y="46350"/>
                    <a:pt x="60537" y="38595"/>
                  </a:cubicBezTo>
                  <a:cubicBezTo>
                    <a:pt x="71807" y="31831"/>
                    <a:pt x="71457" y="14286"/>
                    <a:pt x="80010" y="4305"/>
                  </a:cubicBezTo>
                  <a:cubicBezTo>
                    <a:pt x="83885" y="-217"/>
                    <a:pt x="91412" y="72"/>
                    <a:pt x="97367" y="7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9" name="Google Shape;19;p2"/>
          <p:cNvGrpSpPr/>
          <p:nvPr/>
        </p:nvGrpSpPr>
        <p:grpSpPr>
          <a:xfrm>
            <a:off x="565025" y="984275"/>
            <a:ext cx="8293300" cy="3796275"/>
            <a:chOff x="565025" y="984275"/>
            <a:chExt cx="8293300" cy="3796275"/>
          </a:xfrm>
        </p:grpSpPr>
        <p:sp>
          <p:nvSpPr>
            <p:cNvPr id="20" name="Google Shape;20;p2"/>
            <p:cNvSpPr/>
            <p:nvPr/>
          </p:nvSpPr>
          <p:spPr>
            <a:xfrm>
              <a:off x="6451675" y="4427450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61925" y="984275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5025" y="1094325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0"/>
          <p:cNvGrpSpPr/>
          <p:nvPr/>
        </p:nvGrpSpPr>
        <p:grpSpPr>
          <a:xfrm>
            <a:off x="-2872950" y="-2689750"/>
            <a:ext cx="13202981" cy="9031570"/>
            <a:chOff x="-2872950" y="-2689750"/>
            <a:chExt cx="13202981" cy="9031570"/>
          </a:xfrm>
        </p:grpSpPr>
        <p:sp>
          <p:nvSpPr>
            <p:cNvPr id="272" name="Google Shape;272;p20"/>
            <p:cNvSpPr/>
            <p:nvPr/>
          </p:nvSpPr>
          <p:spPr>
            <a:xfrm rot="10800000">
              <a:off x="7590177" y="3433092"/>
              <a:ext cx="2739853" cy="2499617"/>
            </a:xfrm>
            <a:custGeom>
              <a:avLst/>
              <a:gdLst/>
              <a:ahLst/>
              <a:cxnLst/>
              <a:rect l="l" t="t" r="r" b="b"/>
              <a:pathLst>
                <a:path w="22593" h="20612" extrusionOk="0">
                  <a:moveTo>
                    <a:pt x="14954" y="0"/>
                  </a:moveTo>
                  <a:cubicBezTo>
                    <a:pt x="13965" y="0"/>
                    <a:pt x="13050" y="68"/>
                    <a:pt x="12370" y="136"/>
                  </a:cubicBezTo>
                  <a:cubicBezTo>
                    <a:pt x="10117" y="348"/>
                    <a:pt x="7909" y="998"/>
                    <a:pt x="5913" y="2057"/>
                  </a:cubicBezTo>
                  <a:cubicBezTo>
                    <a:pt x="4250" y="2934"/>
                    <a:pt x="2723" y="4113"/>
                    <a:pt x="1664" y="5656"/>
                  </a:cubicBezTo>
                  <a:cubicBezTo>
                    <a:pt x="591" y="7183"/>
                    <a:pt x="1" y="9103"/>
                    <a:pt x="273" y="10948"/>
                  </a:cubicBezTo>
                  <a:cubicBezTo>
                    <a:pt x="697" y="13670"/>
                    <a:pt x="2798" y="15757"/>
                    <a:pt x="4794" y="17647"/>
                  </a:cubicBezTo>
                  <a:cubicBezTo>
                    <a:pt x="5838" y="18615"/>
                    <a:pt x="6896" y="19598"/>
                    <a:pt x="8182" y="20172"/>
                  </a:cubicBezTo>
                  <a:cubicBezTo>
                    <a:pt x="8811" y="20450"/>
                    <a:pt x="9510" y="20611"/>
                    <a:pt x="10197" y="20611"/>
                  </a:cubicBezTo>
                  <a:cubicBezTo>
                    <a:pt x="10930" y="20611"/>
                    <a:pt x="11648" y="20427"/>
                    <a:pt x="12249" y="20006"/>
                  </a:cubicBezTo>
                  <a:cubicBezTo>
                    <a:pt x="13520" y="19114"/>
                    <a:pt x="13943" y="17420"/>
                    <a:pt x="14865" y="16165"/>
                  </a:cubicBezTo>
                  <a:cubicBezTo>
                    <a:pt x="15758" y="14940"/>
                    <a:pt x="17134" y="14139"/>
                    <a:pt x="18268" y="13110"/>
                  </a:cubicBezTo>
                  <a:cubicBezTo>
                    <a:pt x="20944" y="10691"/>
                    <a:pt x="22592" y="6019"/>
                    <a:pt x="21277" y="2480"/>
                  </a:cubicBezTo>
                  <a:cubicBezTo>
                    <a:pt x="20505" y="446"/>
                    <a:pt x="17487" y="0"/>
                    <a:pt x="14954" y="0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 rot="-8566353">
              <a:off x="3440521" y="-2035767"/>
              <a:ext cx="3035297" cy="2592784"/>
            </a:xfrm>
            <a:custGeom>
              <a:avLst/>
              <a:gdLst/>
              <a:ahLst/>
              <a:cxnLst/>
              <a:rect l="l" t="t" r="r" b="b"/>
              <a:pathLst>
                <a:path w="24664" h="21068" extrusionOk="0">
                  <a:moveTo>
                    <a:pt x="11541" y="1"/>
                  </a:moveTo>
                  <a:cubicBezTo>
                    <a:pt x="11439" y="1"/>
                    <a:pt x="11338" y="2"/>
                    <a:pt x="11236" y="6"/>
                  </a:cubicBezTo>
                  <a:cubicBezTo>
                    <a:pt x="9058" y="82"/>
                    <a:pt x="6836" y="1110"/>
                    <a:pt x="5732" y="2985"/>
                  </a:cubicBezTo>
                  <a:cubicBezTo>
                    <a:pt x="4537" y="5011"/>
                    <a:pt x="5989" y="6402"/>
                    <a:pt x="5641" y="8277"/>
                  </a:cubicBezTo>
                  <a:cubicBezTo>
                    <a:pt x="5338" y="9880"/>
                    <a:pt x="2798" y="10818"/>
                    <a:pt x="1785" y="11997"/>
                  </a:cubicBezTo>
                  <a:cubicBezTo>
                    <a:pt x="651" y="13358"/>
                    <a:pt x="1" y="15233"/>
                    <a:pt x="530" y="16912"/>
                  </a:cubicBezTo>
                  <a:cubicBezTo>
                    <a:pt x="1301" y="19286"/>
                    <a:pt x="4053" y="20359"/>
                    <a:pt x="6518" y="20768"/>
                  </a:cubicBezTo>
                  <a:cubicBezTo>
                    <a:pt x="7700" y="20961"/>
                    <a:pt x="8911" y="21067"/>
                    <a:pt x="10119" y="21067"/>
                  </a:cubicBezTo>
                  <a:cubicBezTo>
                    <a:pt x="13348" y="21067"/>
                    <a:pt x="16558" y="20310"/>
                    <a:pt x="19144" y="18439"/>
                  </a:cubicBezTo>
                  <a:cubicBezTo>
                    <a:pt x="22713" y="15853"/>
                    <a:pt x="24664" y="10833"/>
                    <a:pt x="22834" y="6841"/>
                  </a:cubicBezTo>
                  <a:cubicBezTo>
                    <a:pt x="21776" y="4542"/>
                    <a:pt x="19674" y="2894"/>
                    <a:pt x="17451" y="1700"/>
                  </a:cubicBezTo>
                  <a:cubicBezTo>
                    <a:pt x="15621" y="720"/>
                    <a:pt x="13598" y="1"/>
                    <a:pt x="115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 rot="8583171">
              <a:off x="-2533559" y="3314548"/>
              <a:ext cx="3346319" cy="2247206"/>
            </a:xfrm>
            <a:custGeom>
              <a:avLst/>
              <a:gdLst/>
              <a:ahLst/>
              <a:cxnLst/>
              <a:rect l="l" t="t" r="r" b="b"/>
              <a:pathLst>
                <a:path w="17027" h="11434" extrusionOk="0">
                  <a:moveTo>
                    <a:pt x="7051" y="1"/>
                  </a:moveTo>
                  <a:cubicBezTo>
                    <a:pt x="5650" y="1"/>
                    <a:pt x="4639" y="666"/>
                    <a:pt x="3856" y="1920"/>
                  </a:cubicBezTo>
                  <a:cubicBezTo>
                    <a:pt x="3297" y="2813"/>
                    <a:pt x="2994" y="3841"/>
                    <a:pt x="2420" y="4748"/>
                  </a:cubicBezTo>
                  <a:cubicBezTo>
                    <a:pt x="1800" y="5731"/>
                    <a:pt x="983" y="6593"/>
                    <a:pt x="529" y="7682"/>
                  </a:cubicBezTo>
                  <a:cubicBezTo>
                    <a:pt x="0" y="8997"/>
                    <a:pt x="288" y="10842"/>
                    <a:pt x="1618" y="11326"/>
                  </a:cubicBezTo>
                  <a:cubicBezTo>
                    <a:pt x="1834" y="11401"/>
                    <a:pt x="2052" y="11433"/>
                    <a:pt x="2271" y="11433"/>
                  </a:cubicBezTo>
                  <a:cubicBezTo>
                    <a:pt x="3109" y="11433"/>
                    <a:pt x="3960" y="10960"/>
                    <a:pt x="4763" y="10600"/>
                  </a:cubicBezTo>
                  <a:cubicBezTo>
                    <a:pt x="7561" y="9345"/>
                    <a:pt x="11024" y="9315"/>
                    <a:pt x="13186" y="7137"/>
                  </a:cubicBezTo>
                  <a:cubicBezTo>
                    <a:pt x="17027" y="3312"/>
                    <a:pt x="10873" y="393"/>
                    <a:pt x="7576" y="30"/>
                  </a:cubicBezTo>
                  <a:cubicBezTo>
                    <a:pt x="7395" y="11"/>
                    <a:pt x="7220" y="1"/>
                    <a:pt x="70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20"/>
          <p:cNvGrpSpPr/>
          <p:nvPr/>
        </p:nvGrpSpPr>
        <p:grpSpPr>
          <a:xfrm>
            <a:off x="423606" y="362947"/>
            <a:ext cx="8242925" cy="4584800"/>
            <a:chOff x="423606" y="362947"/>
            <a:chExt cx="8242925" cy="4584800"/>
          </a:xfrm>
        </p:grpSpPr>
        <p:sp>
          <p:nvSpPr>
            <p:cNvPr id="276" name="Google Shape;276;p20"/>
            <p:cNvSpPr/>
            <p:nvPr/>
          </p:nvSpPr>
          <p:spPr>
            <a:xfrm rot="10800000">
              <a:off x="8313431" y="362947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 rot="10800000">
              <a:off x="423606" y="539497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 rot="10800000">
              <a:off x="4949418" y="4651347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20"/>
          <p:cNvGrpSpPr/>
          <p:nvPr/>
        </p:nvGrpSpPr>
        <p:grpSpPr>
          <a:xfrm>
            <a:off x="-1011969" y="-922209"/>
            <a:ext cx="9620498" cy="6819631"/>
            <a:chOff x="-1011969" y="-922209"/>
            <a:chExt cx="9620498" cy="6819631"/>
          </a:xfrm>
        </p:grpSpPr>
        <p:sp>
          <p:nvSpPr>
            <p:cNvPr id="280" name="Google Shape;280;p20"/>
            <p:cNvSpPr/>
            <p:nvPr/>
          </p:nvSpPr>
          <p:spPr>
            <a:xfrm rot="10800000">
              <a:off x="-1011969" y="1211009"/>
              <a:ext cx="1392400" cy="2979963"/>
            </a:xfrm>
            <a:custGeom>
              <a:avLst/>
              <a:gdLst/>
              <a:ahLst/>
              <a:cxnLst/>
              <a:rect l="l" t="t" r="r" b="b"/>
              <a:pathLst>
                <a:path w="55696" h="75509" extrusionOk="0">
                  <a:moveTo>
                    <a:pt x="39152" y="0"/>
                  </a:moveTo>
                  <a:cubicBezTo>
                    <a:pt x="30233" y="0"/>
                    <a:pt x="33501" y="17408"/>
                    <a:pt x="27698" y="24180"/>
                  </a:cubicBezTo>
                  <a:cubicBezTo>
                    <a:pt x="21762" y="31107"/>
                    <a:pt x="6348" y="25168"/>
                    <a:pt x="1822" y="33088"/>
                  </a:cubicBezTo>
                  <a:cubicBezTo>
                    <a:pt x="-707" y="37515"/>
                    <a:pt x="-134" y="43383"/>
                    <a:pt x="973" y="48360"/>
                  </a:cubicBezTo>
                  <a:cubicBezTo>
                    <a:pt x="3638" y="60346"/>
                    <a:pt x="24959" y="53808"/>
                    <a:pt x="36607" y="57692"/>
                  </a:cubicBezTo>
                  <a:cubicBezTo>
                    <a:pt x="40317" y="58929"/>
                    <a:pt x="41654" y="63668"/>
                    <a:pt x="44242" y="66601"/>
                  </a:cubicBezTo>
                  <a:cubicBezTo>
                    <a:pt x="47442" y="70228"/>
                    <a:pt x="51369" y="73348"/>
                    <a:pt x="55696" y="75509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1" name="Google Shape;281;p20"/>
            <p:cNvSpPr/>
            <p:nvPr/>
          </p:nvSpPr>
          <p:spPr>
            <a:xfrm rot="10800000">
              <a:off x="4437083" y="-922209"/>
              <a:ext cx="2452975" cy="1257600"/>
            </a:xfrm>
            <a:custGeom>
              <a:avLst/>
              <a:gdLst/>
              <a:ahLst/>
              <a:cxnLst/>
              <a:rect l="l" t="t" r="r" b="b"/>
              <a:pathLst>
                <a:path w="98119" h="50304" extrusionOk="0">
                  <a:moveTo>
                    <a:pt x="127" y="48183"/>
                  </a:moveTo>
                  <a:cubicBezTo>
                    <a:pt x="127" y="38568"/>
                    <a:pt x="127" y="28952"/>
                    <a:pt x="127" y="19337"/>
                  </a:cubicBezTo>
                  <a:cubicBezTo>
                    <a:pt x="127" y="14500"/>
                    <a:pt x="-381" y="7501"/>
                    <a:pt x="3945" y="5338"/>
                  </a:cubicBezTo>
                  <a:cubicBezTo>
                    <a:pt x="13565" y="529"/>
                    <a:pt x="25504" y="7869"/>
                    <a:pt x="36185" y="6611"/>
                  </a:cubicBezTo>
                  <a:cubicBezTo>
                    <a:pt x="40332" y="6123"/>
                    <a:pt x="43179" y="1747"/>
                    <a:pt x="47214" y="672"/>
                  </a:cubicBezTo>
                  <a:cubicBezTo>
                    <a:pt x="54670" y="-1315"/>
                    <a:pt x="63316" y="1848"/>
                    <a:pt x="69697" y="6187"/>
                  </a:cubicBezTo>
                  <a:cubicBezTo>
                    <a:pt x="84163" y="16023"/>
                    <a:pt x="91225" y="34226"/>
                    <a:pt x="98119" y="5030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2" name="Google Shape;282;p20"/>
            <p:cNvSpPr/>
            <p:nvPr/>
          </p:nvSpPr>
          <p:spPr>
            <a:xfrm rot="10800000" flipH="1">
              <a:off x="6155596" y="4364997"/>
              <a:ext cx="2452932" cy="1532425"/>
            </a:xfrm>
            <a:custGeom>
              <a:avLst/>
              <a:gdLst/>
              <a:ahLst/>
              <a:cxnLst/>
              <a:rect l="l" t="t" r="r" b="b"/>
              <a:pathLst>
                <a:path w="66751" h="61297" extrusionOk="0">
                  <a:moveTo>
                    <a:pt x="8299" y="2546"/>
                  </a:moveTo>
                  <a:cubicBezTo>
                    <a:pt x="2422" y="16253"/>
                    <a:pt x="-4495" y="34868"/>
                    <a:pt x="4057" y="47087"/>
                  </a:cubicBezTo>
                  <a:cubicBezTo>
                    <a:pt x="11622" y="57895"/>
                    <a:pt x="28618" y="58965"/>
                    <a:pt x="41811" y="58965"/>
                  </a:cubicBezTo>
                  <a:cubicBezTo>
                    <a:pt x="48058" y="58965"/>
                    <a:pt x="54549" y="62638"/>
                    <a:pt x="60476" y="60662"/>
                  </a:cubicBezTo>
                  <a:cubicBezTo>
                    <a:pt x="64387" y="59358"/>
                    <a:pt x="64198" y="53221"/>
                    <a:pt x="65142" y="49208"/>
                  </a:cubicBezTo>
                  <a:cubicBezTo>
                    <a:pt x="68993" y="32845"/>
                    <a:pt x="65992" y="11893"/>
                    <a:pt x="54113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720000" y="1550525"/>
            <a:ext cx="3597900" cy="12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0"/>
          <p:cNvSpPr txBox="1">
            <a:spLocks noGrp="1"/>
          </p:cNvSpPr>
          <p:nvPr>
            <p:ph type="subTitle" idx="1"/>
          </p:nvPr>
        </p:nvSpPr>
        <p:spPr>
          <a:xfrm>
            <a:off x="720000" y="2787775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01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6"/>
          <p:cNvGrpSpPr/>
          <p:nvPr/>
        </p:nvGrpSpPr>
        <p:grpSpPr>
          <a:xfrm>
            <a:off x="-1501965" y="-334300"/>
            <a:ext cx="11055241" cy="6961227"/>
            <a:chOff x="-1501965" y="-334300"/>
            <a:chExt cx="11055241" cy="6961227"/>
          </a:xfrm>
        </p:grpSpPr>
        <p:sp>
          <p:nvSpPr>
            <p:cNvPr id="74" name="Google Shape;74;p6"/>
            <p:cNvSpPr/>
            <p:nvPr/>
          </p:nvSpPr>
          <p:spPr>
            <a:xfrm rot="9466031">
              <a:off x="-1086250" y="4032355"/>
              <a:ext cx="2360601" cy="2230909"/>
            </a:xfrm>
            <a:custGeom>
              <a:avLst/>
              <a:gdLst/>
              <a:ahLst/>
              <a:cxnLst/>
              <a:rect l="l" t="t" r="r" b="b"/>
              <a:pathLst>
                <a:path w="26010" h="24581" extrusionOk="0">
                  <a:moveTo>
                    <a:pt x="7462" y="0"/>
                  </a:moveTo>
                  <a:cubicBezTo>
                    <a:pt x="4953" y="0"/>
                    <a:pt x="2320" y="1044"/>
                    <a:pt x="1014" y="3191"/>
                  </a:cubicBezTo>
                  <a:cubicBezTo>
                    <a:pt x="1" y="4885"/>
                    <a:pt x="61" y="7380"/>
                    <a:pt x="1588" y="8771"/>
                  </a:cubicBezTo>
                  <a:cubicBezTo>
                    <a:pt x="3131" y="10162"/>
                    <a:pt x="5717" y="9693"/>
                    <a:pt x="6397" y="11992"/>
                  </a:cubicBezTo>
                  <a:cubicBezTo>
                    <a:pt x="6987" y="13927"/>
                    <a:pt x="6079" y="16135"/>
                    <a:pt x="6715" y="18191"/>
                  </a:cubicBezTo>
                  <a:cubicBezTo>
                    <a:pt x="7365" y="20323"/>
                    <a:pt x="8756" y="22244"/>
                    <a:pt x="10691" y="23378"/>
                  </a:cubicBezTo>
                  <a:cubicBezTo>
                    <a:pt x="12080" y="24195"/>
                    <a:pt x="13670" y="24580"/>
                    <a:pt x="15273" y="24580"/>
                  </a:cubicBezTo>
                  <a:cubicBezTo>
                    <a:pt x="18120" y="24580"/>
                    <a:pt x="21006" y="23363"/>
                    <a:pt x="22864" y="21185"/>
                  </a:cubicBezTo>
                  <a:cubicBezTo>
                    <a:pt x="25768" y="17768"/>
                    <a:pt x="26010" y="12445"/>
                    <a:pt x="23620" y="8650"/>
                  </a:cubicBezTo>
                  <a:cubicBezTo>
                    <a:pt x="21609" y="5489"/>
                    <a:pt x="18177" y="3554"/>
                    <a:pt x="14759" y="2012"/>
                  </a:cubicBezTo>
                  <a:cubicBezTo>
                    <a:pt x="12461" y="968"/>
                    <a:pt x="10041" y="31"/>
                    <a:pt x="7516" y="0"/>
                  </a:cubicBezTo>
                  <a:cubicBezTo>
                    <a:pt x="7498" y="0"/>
                    <a:pt x="7480" y="0"/>
                    <a:pt x="7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1965" y="-334300"/>
              <a:ext cx="2221979" cy="2421114"/>
            </a:xfrm>
            <a:custGeom>
              <a:avLst/>
              <a:gdLst/>
              <a:ahLst/>
              <a:cxnLst/>
              <a:rect l="l" t="t" r="r" b="b"/>
              <a:pathLst>
                <a:path w="20068" h="21867" extrusionOk="0">
                  <a:moveTo>
                    <a:pt x="13722" y="1"/>
                  </a:moveTo>
                  <a:cubicBezTo>
                    <a:pt x="13357" y="1"/>
                    <a:pt x="12990" y="47"/>
                    <a:pt x="12627" y="145"/>
                  </a:cubicBezTo>
                  <a:cubicBezTo>
                    <a:pt x="10828" y="614"/>
                    <a:pt x="9558" y="2186"/>
                    <a:pt x="8030" y="3245"/>
                  </a:cubicBezTo>
                  <a:cubicBezTo>
                    <a:pt x="3902" y="6103"/>
                    <a:pt x="1" y="8356"/>
                    <a:pt x="3131" y="13906"/>
                  </a:cubicBezTo>
                  <a:cubicBezTo>
                    <a:pt x="4129" y="15660"/>
                    <a:pt x="5550" y="17096"/>
                    <a:pt x="6972" y="18518"/>
                  </a:cubicBezTo>
                  <a:cubicBezTo>
                    <a:pt x="8393" y="19954"/>
                    <a:pt x="9966" y="21466"/>
                    <a:pt x="11962" y="21799"/>
                  </a:cubicBezTo>
                  <a:cubicBezTo>
                    <a:pt x="12233" y="21845"/>
                    <a:pt x="12504" y="21867"/>
                    <a:pt x="12773" y="21867"/>
                  </a:cubicBezTo>
                  <a:cubicBezTo>
                    <a:pt x="15072" y="21867"/>
                    <a:pt x="17253" y="20259"/>
                    <a:pt x="18404" y="18215"/>
                  </a:cubicBezTo>
                  <a:cubicBezTo>
                    <a:pt x="19689" y="15947"/>
                    <a:pt x="19931" y="13225"/>
                    <a:pt x="20007" y="10609"/>
                  </a:cubicBezTo>
                  <a:cubicBezTo>
                    <a:pt x="20067" y="8129"/>
                    <a:pt x="19961" y="5513"/>
                    <a:pt x="18782" y="3321"/>
                  </a:cubicBezTo>
                  <a:cubicBezTo>
                    <a:pt x="17780" y="1459"/>
                    <a:pt x="15776" y="1"/>
                    <a:pt x="13722" y="1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8506975" y="0"/>
              <a:ext cx="1046301" cy="2421103"/>
            </a:xfrm>
            <a:custGeom>
              <a:avLst/>
              <a:gdLst/>
              <a:ahLst/>
              <a:cxnLst/>
              <a:rect l="l" t="t" r="r" b="b"/>
              <a:pathLst>
                <a:path w="6836" h="15818" extrusionOk="0">
                  <a:moveTo>
                    <a:pt x="6835" y="0"/>
                  </a:moveTo>
                  <a:cubicBezTo>
                    <a:pt x="6215" y="575"/>
                    <a:pt x="5671" y="1104"/>
                    <a:pt x="5217" y="1527"/>
                  </a:cubicBezTo>
                  <a:cubicBezTo>
                    <a:pt x="3599" y="3009"/>
                    <a:pt x="2012" y="4612"/>
                    <a:pt x="1089" y="6593"/>
                  </a:cubicBezTo>
                  <a:cubicBezTo>
                    <a:pt x="167" y="8589"/>
                    <a:pt x="0" y="11054"/>
                    <a:pt x="1165" y="12929"/>
                  </a:cubicBezTo>
                  <a:cubicBezTo>
                    <a:pt x="2163" y="14517"/>
                    <a:pt x="3993" y="15454"/>
                    <a:pt x="5868" y="15726"/>
                  </a:cubicBezTo>
                  <a:cubicBezTo>
                    <a:pt x="6185" y="15772"/>
                    <a:pt x="6518" y="15802"/>
                    <a:pt x="6835" y="15817"/>
                  </a:cubicBezTo>
                  <a:lnTo>
                    <a:pt x="6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6"/>
          <p:cNvGrpSpPr/>
          <p:nvPr/>
        </p:nvGrpSpPr>
        <p:grpSpPr>
          <a:xfrm>
            <a:off x="231350" y="102625"/>
            <a:ext cx="8626975" cy="4724175"/>
            <a:chOff x="231350" y="102625"/>
            <a:chExt cx="8626975" cy="4724175"/>
          </a:xfrm>
        </p:grpSpPr>
        <p:sp>
          <p:nvSpPr>
            <p:cNvPr id="78" name="Google Shape;78;p6"/>
            <p:cNvSpPr/>
            <p:nvPr/>
          </p:nvSpPr>
          <p:spPr>
            <a:xfrm>
              <a:off x="231350" y="3417300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7883200" y="102625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8561925" y="4530400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6"/>
          <p:cNvGrpSpPr/>
          <p:nvPr/>
        </p:nvGrpSpPr>
        <p:grpSpPr>
          <a:xfrm>
            <a:off x="-413600" y="-130477"/>
            <a:ext cx="9877507" cy="5348202"/>
            <a:chOff x="-413600" y="-130477"/>
            <a:chExt cx="9877507" cy="5348202"/>
          </a:xfrm>
        </p:grpSpPr>
        <p:sp>
          <p:nvSpPr>
            <p:cNvPr id="82" name="Google Shape;82;p6"/>
            <p:cNvSpPr/>
            <p:nvPr/>
          </p:nvSpPr>
          <p:spPr>
            <a:xfrm>
              <a:off x="-323543" y="-130477"/>
              <a:ext cx="835177" cy="2758311"/>
            </a:xfrm>
            <a:custGeom>
              <a:avLst/>
              <a:gdLst/>
              <a:ahLst/>
              <a:cxnLst/>
              <a:rect l="l" t="t" r="r" b="b"/>
              <a:pathLst>
                <a:path w="21707" h="71691" extrusionOk="0">
                  <a:moveTo>
                    <a:pt x="19937" y="0"/>
                  </a:moveTo>
                  <a:cubicBezTo>
                    <a:pt x="14748" y="6672"/>
                    <a:pt x="10469" y="15929"/>
                    <a:pt x="12302" y="24180"/>
                  </a:cubicBezTo>
                  <a:cubicBezTo>
                    <a:pt x="14464" y="33914"/>
                    <a:pt x="22219" y="42648"/>
                    <a:pt x="21634" y="52602"/>
                  </a:cubicBezTo>
                  <a:cubicBezTo>
                    <a:pt x="21069" y="62203"/>
                    <a:pt x="9617" y="71691"/>
                    <a:pt x="0" y="7169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3" name="Google Shape;83;p6"/>
            <p:cNvSpPr/>
            <p:nvPr/>
          </p:nvSpPr>
          <p:spPr>
            <a:xfrm>
              <a:off x="8751899" y="1017726"/>
              <a:ext cx="712008" cy="2084754"/>
            </a:xfrm>
            <a:custGeom>
              <a:avLst/>
              <a:gdLst/>
              <a:ahLst/>
              <a:cxnLst/>
              <a:rect l="l" t="t" r="r" b="b"/>
              <a:pathLst>
                <a:path w="19414" h="56844" extrusionOk="0">
                  <a:moveTo>
                    <a:pt x="15597" y="0"/>
                  </a:moveTo>
                  <a:cubicBezTo>
                    <a:pt x="4192" y="7602"/>
                    <a:pt x="-975" y="24533"/>
                    <a:pt x="325" y="38178"/>
                  </a:cubicBezTo>
                  <a:cubicBezTo>
                    <a:pt x="883" y="44038"/>
                    <a:pt x="2452" y="51332"/>
                    <a:pt x="7537" y="54298"/>
                  </a:cubicBezTo>
                  <a:cubicBezTo>
                    <a:pt x="11035" y="56338"/>
                    <a:pt x="15365" y="56844"/>
                    <a:pt x="19414" y="5684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4" name="Google Shape;84;p6"/>
            <p:cNvSpPr/>
            <p:nvPr/>
          </p:nvSpPr>
          <p:spPr>
            <a:xfrm>
              <a:off x="-413600" y="4051175"/>
              <a:ext cx="2131625" cy="1166550"/>
            </a:xfrm>
            <a:custGeom>
              <a:avLst/>
              <a:gdLst/>
              <a:ahLst/>
              <a:cxnLst/>
              <a:rect l="l" t="t" r="r" b="b"/>
              <a:pathLst>
                <a:path w="85265" h="46662" extrusionOk="0">
                  <a:moveTo>
                    <a:pt x="0" y="0"/>
                  </a:moveTo>
                  <a:cubicBezTo>
                    <a:pt x="4404" y="0"/>
                    <a:pt x="7398" y="5189"/>
                    <a:pt x="9757" y="8908"/>
                  </a:cubicBezTo>
                  <a:cubicBezTo>
                    <a:pt x="16316" y="19250"/>
                    <a:pt x="20585" y="32839"/>
                    <a:pt x="31391" y="38603"/>
                  </a:cubicBezTo>
                  <a:cubicBezTo>
                    <a:pt x="39226" y="42782"/>
                    <a:pt x="48827" y="34882"/>
                    <a:pt x="57692" y="34360"/>
                  </a:cubicBezTo>
                  <a:cubicBezTo>
                    <a:pt x="67739" y="33768"/>
                    <a:pt x="82082" y="37114"/>
                    <a:pt x="85265" y="46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1018025" y="864113"/>
            <a:ext cx="50280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018025" y="2119388"/>
            <a:ext cx="5028000" cy="2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9" name="Google Shape;89;p7"/>
          <p:cNvGrpSpPr/>
          <p:nvPr/>
        </p:nvGrpSpPr>
        <p:grpSpPr>
          <a:xfrm>
            <a:off x="-1779675" y="539500"/>
            <a:ext cx="12494025" cy="4603992"/>
            <a:chOff x="-1779675" y="539500"/>
            <a:chExt cx="12494025" cy="4603992"/>
          </a:xfrm>
        </p:grpSpPr>
        <p:sp>
          <p:nvSpPr>
            <p:cNvPr id="90" name="Google Shape;90;p7"/>
            <p:cNvSpPr/>
            <p:nvPr/>
          </p:nvSpPr>
          <p:spPr>
            <a:xfrm>
              <a:off x="-1779675" y="539500"/>
              <a:ext cx="2142931" cy="2273747"/>
            </a:xfrm>
            <a:custGeom>
              <a:avLst/>
              <a:gdLst/>
              <a:ahLst/>
              <a:cxnLst/>
              <a:rect l="l" t="t" r="r" b="b"/>
              <a:pathLst>
                <a:path w="12204" h="12949" extrusionOk="0">
                  <a:moveTo>
                    <a:pt x="8511" y="0"/>
                  </a:moveTo>
                  <a:cubicBezTo>
                    <a:pt x="6845" y="0"/>
                    <a:pt x="4930" y="1368"/>
                    <a:pt x="3750" y="2224"/>
                  </a:cubicBezTo>
                  <a:cubicBezTo>
                    <a:pt x="2208" y="3358"/>
                    <a:pt x="907" y="4915"/>
                    <a:pt x="454" y="6775"/>
                  </a:cubicBezTo>
                  <a:cubicBezTo>
                    <a:pt x="0" y="8635"/>
                    <a:pt x="529" y="10798"/>
                    <a:pt x="2042" y="11947"/>
                  </a:cubicBezTo>
                  <a:cubicBezTo>
                    <a:pt x="3022" y="12691"/>
                    <a:pt x="4231" y="12948"/>
                    <a:pt x="5472" y="12948"/>
                  </a:cubicBezTo>
                  <a:cubicBezTo>
                    <a:pt x="6222" y="12948"/>
                    <a:pt x="6983" y="12855"/>
                    <a:pt x="7712" y="12718"/>
                  </a:cubicBezTo>
                  <a:cubicBezTo>
                    <a:pt x="8801" y="12506"/>
                    <a:pt x="9920" y="12204"/>
                    <a:pt x="10736" y="11448"/>
                  </a:cubicBezTo>
                  <a:cubicBezTo>
                    <a:pt x="12143" y="10132"/>
                    <a:pt x="12203" y="7955"/>
                    <a:pt x="12158" y="6034"/>
                  </a:cubicBezTo>
                  <a:cubicBezTo>
                    <a:pt x="12112" y="3948"/>
                    <a:pt x="11719" y="908"/>
                    <a:pt x="9315" y="122"/>
                  </a:cubicBezTo>
                  <a:cubicBezTo>
                    <a:pt x="9057" y="38"/>
                    <a:pt x="8787" y="0"/>
                    <a:pt x="8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 rot="5400000">
              <a:off x="6245332" y="3461149"/>
              <a:ext cx="1015317" cy="2349368"/>
            </a:xfrm>
            <a:custGeom>
              <a:avLst/>
              <a:gdLst/>
              <a:ahLst/>
              <a:cxnLst/>
              <a:rect l="l" t="t" r="r" b="b"/>
              <a:pathLst>
                <a:path w="6836" h="15818" extrusionOk="0">
                  <a:moveTo>
                    <a:pt x="6835" y="0"/>
                  </a:moveTo>
                  <a:cubicBezTo>
                    <a:pt x="6215" y="575"/>
                    <a:pt x="5671" y="1104"/>
                    <a:pt x="5217" y="1527"/>
                  </a:cubicBezTo>
                  <a:cubicBezTo>
                    <a:pt x="3599" y="3009"/>
                    <a:pt x="2012" y="4612"/>
                    <a:pt x="1089" y="6593"/>
                  </a:cubicBezTo>
                  <a:cubicBezTo>
                    <a:pt x="167" y="8589"/>
                    <a:pt x="0" y="11054"/>
                    <a:pt x="1165" y="12929"/>
                  </a:cubicBezTo>
                  <a:cubicBezTo>
                    <a:pt x="2163" y="14517"/>
                    <a:pt x="3993" y="15454"/>
                    <a:pt x="5868" y="15726"/>
                  </a:cubicBezTo>
                  <a:cubicBezTo>
                    <a:pt x="6185" y="15772"/>
                    <a:pt x="6518" y="15802"/>
                    <a:pt x="6835" y="15817"/>
                  </a:cubicBezTo>
                  <a:lnTo>
                    <a:pt x="6835" y="0"/>
                  </a:ln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106325" y="2250588"/>
              <a:ext cx="2608025" cy="2371457"/>
            </a:xfrm>
            <a:custGeom>
              <a:avLst/>
              <a:gdLst/>
              <a:ahLst/>
              <a:cxnLst/>
              <a:rect l="l" t="t" r="r" b="b"/>
              <a:pathLst>
                <a:path w="12204" h="11097" extrusionOk="0">
                  <a:moveTo>
                    <a:pt x="6322" y="0"/>
                  </a:moveTo>
                  <a:cubicBezTo>
                    <a:pt x="5951" y="0"/>
                    <a:pt x="5580" y="46"/>
                    <a:pt x="5218" y="141"/>
                  </a:cubicBezTo>
                  <a:cubicBezTo>
                    <a:pt x="681" y="1336"/>
                    <a:pt x="1" y="8791"/>
                    <a:pt x="4310" y="10696"/>
                  </a:cubicBezTo>
                  <a:cubicBezTo>
                    <a:pt x="4929" y="10969"/>
                    <a:pt x="5595" y="11097"/>
                    <a:pt x="6263" y="11097"/>
                  </a:cubicBezTo>
                  <a:cubicBezTo>
                    <a:pt x="8079" y="11097"/>
                    <a:pt x="9916" y="10152"/>
                    <a:pt x="10888" y="8594"/>
                  </a:cubicBezTo>
                  <a:cubicBezTo>
                    <a:pt x="12204" y="6462"/>
                    <a:pt x="11826" y="3453"/>
                    <a:pt x="10087" y="1653"/>
                  </a:cubicBezTo>
                  <a:cubicBezTo>
                    <a:pt x="9108" y="638"/>
                    <a:pt x="7713" y="0"/>
                    <a:pt x="6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7"/>
          <p:cNvGrpSpPr/>
          <p:nvPr/>
        </p:nvGrpSpPr>
        <p:grpSpPr>
          <a:xfrm>
            <a:off x="421550" y="243100"/>
            <a:ext cx="8157425" cy="4593475"/>
            <a:chOff x="421550" y="243100"/>
            <a:chExt cx="8157425" cy="4593475"/>
          </a:xfrm>
        </p:grpSpPr>
        <p:sp>
          <p:nvSpPr>
            <p:cNvPr id="94" name="Google Shape;94;p7"/>
            <p:cNvSpPr/>
            <p:nvPr/>
          </p:nvSpPr>
          <p:spPr>
            <a:xfrm>
              <a:off x="421550" y="4483475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5578300" y="243100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8282575" y="1528175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-519650" y="434800"/>
            <a:ext cx="9990047" cy="5013936"/>
            <a:chOff x="-519650" y="434800"/>
            <a:chExt cx="9990047" cy="5013936"/>
          </a:xfrm>
        </p:grpSpPr>
        <p:sp>
          <p:nvSpPr>
            <p:cNvPr id="98" name="Google Shape;98;p7"/>
            <p:cNvSpPr/>
            <p:nvPr/>
          </p:nvSpPr>
          <p:spPr>
            <a:xfrm>
              <a:off x="-519650" y="434800"/>
              <a:ext cx="1035225" cy="2948250"/>
            </a:xfrm>
            <a:custGeom>
              <a:avLst/>
              <a:gdLst/>
              <a:ahLst/>
              <a:cxnLst/>
              <a:rect l="l" t="t" r="r" b="b"/>
              <a:pathLst>
                <a:path w="41409" h="117930" extrusionOk="0">
                  <a:moveTo>
                    <a:pt x="0" y="0"/>
                  </a:moveTo>
                  <a:cubicBezTo>
                    <a:pt x="2689" y="24209"/>
                    <a:pt x="30707" y="38775"/>
                    <a:pt x="39451" y="61510"/>
                  </a:cubicBezTo>
                  <a:cubicBezTo>
                    <a:pt x="46987" y="81106"/>
                    <a:pt x="30236" y="108550"/>
                    <a:pt x="11453" y="11793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9" name="Google Shape;99;p7"/>
            <p:cNvSpPr/>
            <p:nvPr/>
          </p:nvSpPr>
          <p:spPr>
            <a:xfrm>
              <a:off x="8809372" y="2057400"/>
              <a:ext cx="661025" cy="2704325"/>
            </a:xfrm>
            <a:custGeom>
              <a:avLst/>
              <a:gdLst/>
              <a:ahLst/>
              <a:cxnLst/>
              <a:rect l="l" t="t" r="r" b="b"/>
              <a:pathLst>
                <a:path w="26441" h="108173" extrusionOk="0">
                  <a:moveTo>
                    <a:pt x="26441" y="0"/>
                  </a:moveTo>
                  <a:cubicBezTo>
                    <a:pt x="15142" y="0"/>
                    <a:pt x="5074" y="12813"/>
                    <a:pt x="2261" y="23756"/>
                  </a:cubicBezTo>
                  <a:cubicBezTo>
                    <a:pt x="-421" y="34186"/>
                    <a:pt x="140" y="45225"/>
                    <a:pt x="140" y="55995"/>
                  </a:cubicBezTo>
                  <a:cubicBezTo>
                    <a:pt x="140" y="74614"/>
                    <a:pt x="3432" y="99831"/>
                    <a:pt x="20078" y="10817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0" name="Google Shape;100;p7"/>
            <p:cNvSpPr/>
            <p:nvPr/>
          </p:nvSpPr>
          <p:spPr>
            <a:xfrm>
              <a:off x="5112475" y="4576728"/>
              <a:ext cx="3281025" cy="872008"/>
            </a:xfrm>
            <a:custGeom>
              <a:avLst/>
              <a:gdLst/>
              <a:ahLst/>
              <a:cxnLst/>
              <a:rect l="l" t="t" r="r" b="b"/>
              <a:pathLst>
                <a:path w="131241" h="26970" extrusionOk="0">
                  <a:moveTo>
                    <a:pt x="586" y="26970"/>
                  </a:moveTo>
                  <a:cubicBezTo>
                    <a:pt x="586" y="17844"/>
                    <a:pt x="-2478" y="1744"/>
                    <a:pt x="6524" y="245"/>
                  </a:cubicBezTo>
                  <a:cubicBezTo>
                    <a:pt x="18311" y="-1718"/>
                    <a:pt x="28169" y="14367"/>
                    <a:pt x="40037" y="12971"/>
                  </a:cubicBezTo>
                  <a:cubicBezTo>
                    <a:pt x="47395" y="12106"/>
                    <a:pt x="53417" y="6540"/>
                    <a:pt x="60399" y="4063"/>
                  </a:cubicBezTo>
                  <a:cubicBezTo>
                    <a:pt x="71366" y="172"/>
                    <a:pt x="83624" y="-241"/>
                    <a:pt x="95184" y="1093"/>
                  </a:cubicBezTo>
                  <a:cubicBezTo>
                    <a:pt x="108694" y="2652"/>
                    <a:pt x="119927" y="12637"/>
                    <a:pt x="131241" y="2018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9"/>
          <p:cNvGrpSpPr/>
          <p:nvPr/>
        </p:nvGrpSpPr>
        <p:grpSpPr>
          <a:xfrm>
            <a:off x="-1124124" y="-248103"/>
            <a:ext cx="10981676" cy="7046809"/>
            <a:chOff x="-1124124" y="-248103"/>
            <a:chExt cx="10981676" cy="7046809"/>
          </a:xfrm>
        </p:grpSpPr>
        <p:sp>
          <p:nvSpPr>
            <p:cNvPr id="117" name="Google Shape;117;p9"/>
            <p:cNvSpPr/>
            <p:nvPr/>
          </p:nvSpPr>
          <p:spPr>
            <a:xfrm rot="5136199">
              <a:off x="3904658" y="4018054"/>
              <a:ext cx="2436558" cy="2908920"/>
            </a:xfrm>
            <a:custGeom>
              <a:avLst/>
              <a:gdLst/>
              <a:ahLst/>
              <a:cxnLst/>
              <a:rect l="l" t="t" r="r" b="b"/>
              <a:pathLst>
                <a:path w="17184" h="20515" extrusionOk="0">
                  <a:moveTo>
                    <a:pt x="7591" y="0"/>
                  </a:moveTo>
                  <a:cubicBezTo>
                    <a:pt x="5913" y="0"/>
                    <a:pt x="4340" y="953"/>
                    <a:pt x="3251" y="2238"/>
                  </a:cubicBezTo>
                  <a:cubicBezTo>
                    <a:pt x="2163" y="3509"/>
                    <a:pt x="1513" y="5111"/>
                    <a:pt x="1014" y="6714"/>
                  </a:cubicBezTo>
                  <a:cubicBezTo>
                    <a:pt x="424" y="8604"/>
                    <a:pt x="0" y="10616"/>
                    <a:pt x="394" y="12566"/>
                  </a:cubicBezTo>
                  <a:cubicBezTo>
                    <a:pt x="1331" y="17088"/>
                    <a:pt x="6896" y="20263"/>
                    <a:pt x="11281" y="20505"/>
                  </a:cubicBezTo>
                  <a:cubicBezTo>
                    <a:pt x="11391" y="20511"/>
                    <a:pt x="11498" y="20514"/>
                    <a:pt x="11602" y="20514"/>
                  </a:cubicBezTo>
                  <a:cubicBezTo>
                    <a:pt x="17184" y="20514"/>
                    <a:pt x="14913" y="11912"/>
                    <a:pt x="14275" y="8468"/>
                  </a:cubicBezTo>
                  <a:cubicBezTo>
                    <a:pt x="13927" y="6533"/>
                    <a:pt x="13458" y="4582"/>
                    <a:pt x="12400" y="2949"/>
                  </a:cubicBezTo>
                  <a:cubicBezTo>
                    <a:pt x="11326" y="1301"/>
                    <a:pt x="9542" y="16"/>
                    <a:pt x="7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7267600" y="-248103"/>
              <a:ext cx="2589953" cy="2257414"/>
            </a:xfrm>
            <a:custGeom>
              <a:avLst/>
              <a:gdLst/>
              <a:ahLst/>
              <a:cxnLst/>
              <a:rect l="l" t="t" r="r" b="b"/>
              <a:pathLst>
                <a:path w="13444" h="11718" extrusionOk="0">
                  <a:moveTo>
                    <a:pt x="9131" y="1"/>
                  </a:moveTo>
                  <a:cubicBezTo>
                    <a:pt x="9116" y="1"/>
                    <a:pt x="9102" y="1"/>
                    <a:pt x="9088" y="1"/>
                  </a:cubicBezTo>
                  <a:cubicBezTo>
                    <a:pt x="7455" y="16"/>
                    <a:pt x="5913" y="712"/>
                    <a:pt x="4476" y="1483"/>
                  </a:cubicBezTo>
                  <a:cubicBezTo>
                    <a:pt x="3100" y="2224"/>
                    <a:pt x="1724" y="3086"/>
                    <a:pt x="908" y="4401"/>
                  </a:cubicBezTo>
                  <a:cubicBezTo>
                    <a:pt x="91" y="5732"/>
                    <a:pt x="0" y="7622"/>
                    <a:pt x="1089" y="8726"/>
                  </a:cubicBezTo>
                  <a:cubicBezTo>
                    <a:pt x="1906" y="9542"/>
                    <a:pt x="3146" y="9754"/>
                    <a:pt x="4189" y="10253"/>
                  </a:cubicBezTo>
                  <a:cubicBezTo>
                    <a:pt x="5709" y="10976"/>
                    <a:pt x="7115" y="11717"/>
                    <a:pt x="8405" y="11717"/>
                  </a:cubicBezTo>
                  <a:cubicBezTo>
                    <a:pt x="9516" y="11717"/>
                    <a:pt x="10540" y="11169"/>
                    <a:pt x="11477" y="9588"/>
                  </a:cubicBezTo>
                  <a:cubicBezTo>
                    <a:pt x="12113" y="8514"/>
                    <a:pt x="12445" y="7304"/>
                    <a:pt x="12778" y="6095"/>
                  </a:cubicBezTo>
                  <a:cubicBezTo>
                    <a:pt x="13111" y="4870"/>
                    <a:pt x="13443" y="3554"/>
                    <a:pt x="13020" y="2375"/>
                  </a:cubicBezTo>
                  <a:cubicBezTo>
                    <a:pt x="12450" y="861"/>
                    <a:pt x="10751" y="1"/>
                    <a:pt x="9131" y="1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-1124124" y="-248101"/>
              <a:ext cx="2306887" cy="2765996"/>
            </a:xfrm>
            <a:custGeom>
              <a:avLst/>
              <a:gdLst/>
              <a:ahLst/>
              <a:cxnLst/>
              <a:rect l="l" t="t" r="r" b="b"/>
              <a:pathLst>
                <a:path w="17089" h="20490" extrusionOk="0">
                  <a:moveTo>
                    <a:pt x="7126" y="0"/>
                  </a:moveTo>
                  <a:cubicBezTo>
                    <a:pt x="3390" y="0"/>
                    <a:pt x="718" y="6133"/>
                    <a:pt x="273" y="9831"/>
                  </a:cubicBezTo>
                  <a:cubicBezTo>
                    <a:pt x="1" y="12235"/>
                    <a:pt x="938" y="13929"/>
                    <a:pt x="2980" y="15214"/>
                  </a:cubicBezTo>
                  <a:cubicBezTo>
                    <a:pt x="4265" y="16046"/>
                    <a:pt x="5747" y="16515"/>
                    <a:pt x="7048" y="17346"/>
                  </a:cubicBezTo>
                  <a:cubicBezTo>
                    <a:pt x="8469" y="18254"/>
                    <a:pt x="9694" y="19448"/>
                    <a:pt x="11266" y="20098"/>
                  </a:cubicBezTo>
                  <a:cubicBezTo>
                    <a:pt x="11873" y="20356"/>
                    <a:pt x="12561" y="20490"/>
                    <a:pt x="13239" y="20490"/>
                  </a:cubicBezTo>
                  <a:cubicBezTo>
                    <a:pt x="14673" y="20490"/>
                    <a:pt x="16061" y="19890"/>
                    <a:pt x="16544" y="18586"/>
                  </a:cubicBezTo>
                  <a:cubicBezTo>
                    <a:pt x="17088" y="17074"/>
                    <a:pt x="16181" y="15486"/>
                    <a:pt x="15531" y="14020"/>
                  </a:cubicBezTo>
                  <a:cubicBezTo>
                    <a:pt x="13761" y="9967"/>
                    <a:pt x="13746" y="4947"/>
                    <a:pt x="10646" y="1786"/>
                  </a:cubicBezTo>
                  <a:cubicBezTo>
                    <a:pt x="9401" y="524"/>
                    <a:pt x="8218" y="0"/>
                    <a:pt x="7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9"/>
          <p:cNvGrpSpPr/>
          <p:nvPr/>
        </p:nvGrpSpPr>
        <p:grpSpPr>
          <a:xfrm>
            <a:off x="-180300" y="84850"/>
            <a:ext cx="9576484" cy="5185906"/>
            <a:chOff x="-180300" y="84850"/>
            <a:chExt cx="9576484" cy="5185906"/>
          </a:xfrm>
        </p:grpSpPr>
        <p:sp>
          <p:nvSpPr>
            <p:cNvPr id="121" name="Google Shape;121;p9"/>
            <p:cNvSpPr/>
            <p:nvPr/>
          </p:nvSpPr>
          <p:spPr>
            <a:xfrm>
              <a:off x="-180300" y="84850"/>
              <a:ext cx="1250350" cy="2819550"/>
            </a:xfrm>
            <a:custGeom>
              <a:avLst/>
              <a:gdLst/>
              <a:ahLst/>
              <a:cxnLst/>
              <a:rect l="l" t="t" r="r" b="b"/>
              <a:pathLst>
                <a:path w="50014" h="112782" extrusionOk="0">
                  <a:moveTo>
                    <a:pt x="425" y="0"/>
                  </a:moveTo>
                  <a:cubicBezTo>
                    <a:pt x="12748" y="3080"/>
                    <a:pt x="23169" y="15379"/>
                    <a:pt x="26725" y="27573"/>
                  </a:cubicBezTo>
                  <a:cubicBezTo>
                    <a:pt x="29711" y="37812"/>
                    <a:pt x="26254" y="49448"/>
                    <a:pt x="30119" y="59389"/>
                  </a:cubicBezTo>
                  <a:cubicBezTo>
                    <a:pt x="35666" y="73657"/>
                    <a:pt x="52373" y="85900"/>
                    <a:pt x="49633" y="100961"/>
                  </a:cubicBezTo>
                  <a:cubicBezTo>
                    <a:pt x="46671" y="117239"/>
                    <a:pt x="5243" y="116229"/>
                    <a:pt x="0" y="100537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2" name="Google Shape;122;p9"/>
            <p:cNvSpPr/>
            <p:nvPr/>
          </p:nvSpPr>
          <p:spPr>
            <a:xfrm>
              <a:off x="7728984" y="491032"/>
              <a:ext cx="1667200" cy="1983700"/>
            </a:xfrm>
            <a:custGeom>
              <a:avLst/>
              <a:gdLst/>
              <a:ahLst/>
              <a:cxnLst/>
              <a:rect l="l" t="t" r="r" b="b"/>
              <a:pathLst>
                <a:path w="66688" h="79348" extrusionOk="0">
                  <a:moveTo>
                    <a:pt x="61597" y="19810"/>
                  </a:moveTo>
                  <a:cubicBezTo>
                    <a:pt x="59107" y="13582"/>
                    <a:pt x="55803" y="6867"/>
                    <a:pt x="50144" y="3266"/>
                  </a:cubicBezTo>
                  <a:cubicBezTo>
                    <a:pt x="43105" y="-1213"/>
                    <a:pt x="32335" y="-914"/>
                    <a:pt x="25115" y="3266"/>
                  </a:cubicBezTo>
                  <a:cubicBezTo>
                    <a:pt x="19286" y="6641"/>
                    <a:pt x="16125" y="13358"/>
                    <a:pt x="12389" y="18962"/>
                  </a:cubicBezTo>
                  <a:cubicBezTo>
                    <a:pt x="4545" y="30727"/>
                    <a:pt x="-1811" y="45738"/>
                    <a:pt x="512" y="59686"/>
                  </a:cubicBezTo>
                  <a:cubicBezTo>
                    <a:pt x="3787" y="79345"/>
                    <a:pt x="39992" y="83476"/>
                    <a:pt x="58204" y="75381"/>
                  </a:cubicBezTo>
                  <a:cubicBezTo>
                    <a:pt x="62545" y="73451"/>
                    <a:pt x="64559" y="68175"/>
                    <a:pt x="66688" y="63928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3" name="Google Shape;123;p9"/>
            <p:cNvSpPr/>
            <p:nvPr/>
          </p:nvSpPr>
          <p:spPr>
            <a:xfrm>
              <a:off x="3286398" y="4513481"/>
              <a:ext cx="2079800" cy="757275"/>
            </a:xfrm>
            <a:custGeom>
              <a:avLst/>
              <a:gdLst/>
              <a:ahLst/>
              <a:cxnLst/>
              <a:rect l="l" t="t" r="r" b="b"/>
              <a:pathLst>
                <a:path w="83192" h="30291" extrusionOk="0">
                  <a:moveTo>
                    <a:pt x="48" y="30291"/>
                  </a:moveTo>
                  <a:cubicBezTo>
                    <a:pt x="48" y="20050"/>
                    <a:pt x="-721" y="2706"/>
                    <a:pt x="9380" y="1021"/>
                  </a:cubicBezTo>
                  <a:cubicBezTo>
                    <a:pt x="35436" y="-3324"/>
                    <a:pt x="69606" y="7213"/>
                    <a:pt x="83192" y="29867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4" name="Google Shape;124;p9"/>
          <p:cNvGrpSpPr/>
          <p:nvPr/>
        </p:nvGrpSpPr>
        <p:grpSpPr>
          <a:xfrm>
            <a:off x="173725" y="2354475"/>
            <a:ext cx="8718525" cy="2512088"/>
            <a:chOff x="173725" y="2354475"/>
            <a:chExt cx="8718525" cy="2512088"/>
          </a:xfrm>
        </p:grpSpPr>
        <p:sp>
          <p:nvSpPr>
            <p:cNvPr id="125" name="Google Shape;125;p9"/>
            <p:cNvSpPr/>
            <p:nvPr/>
          </p:nvSpPr>
          <p:spPr>
            <a:xfrm>
              <a:off x="6914500" y="4513463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173725" y="3169450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8595850" y="2354475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9"/>
          <p:cNvSpPr txBox="1">
            <a:spLocks noGrp="1"/>
          </p:cNvSpPr>
          <p:nvPr>
            <p:ph type="title"/>
          </p:nvPr>
        </p:nvSpPr>
        <p:spPr>
          <a:xfrm>
            <a:off x="2135550" y="1665200"/>
            <a:ext cx="48729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Sora ExtraBold"/>
              <a:buNone/>
              <a:defRPr b="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1"/>
          </p:nvPr>
        </p:nvSpPr>
        <p:spPr>
          <a:xfrm>
            <a:off x="2135550" y="2801550"/>
            <a:ext cx="4872900" cy="67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ra ExtraBold"/>
              <a:buNone/>
              <a:defRPr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3"/>
          <p:cNvGrpSpPr/>
          <p:nvPr/>
        </p:nvGrpSpPr>
        <p:grpSpPr>
          <a:xfrm>
            <a:off x="-339375" y="-225850"/>
            <a:ext cx="11068873" cy="6459183"/>
            <a:chOff x="-339375" y="-225850"/>
            <a:chExt cx="11068873" cy="6459183"/>
          </a:xfrm>
        </p:grpSpPr>
        <p:sp>
          <p:nvSpPr>
            <p:cNvPr id="151" name="Google Shape;151;p13"/>
            <p:cNvSpPr/>
            <p:nvPr/>
          </p:nvSpPr>
          <p:spPr>
            <a:xfrm>
              <a:off x="8068025" y="4291410"/>
              <a:ext cx="2305498" cy="1941923"/>
            </a:xfrm>
            <a:custGeom>
              <a:avLst/>
              <a:gdLst/>
              <a:ahLst/>
              <a:cxnLst/>
              <a:rect l="l" t="t" r="r" b="b"/>
              <a:pathLst>
                <a:path w="24255" h="20430" extrusionOk="0">
                  <a:moveTo>
                    <a:pt x="15016" y="1"/>
                  </a:moveTo>
                  <a:cubicBezTo>
                    <a:pt x="11584" y="1"/>
                    <a:pt x="7865" y="1402"/>
                    <a:pt x="5323" y="3237"/>
                  </a:cubicBezTo>
                  <a:cubicBezTo>
                    <a:pt x="2722" y="5112"/>
                    <a:pt x="741" y="7955"/>
                    <a:pt x="363" y="11130"/>
                  </a:cubicBezTo>
                  <a:cubicBezTo>
                    <a:pt x="0" y="14306"/>
                    <a:pt x="1437" y="17738"/>
                    <a:pt x="4204" y="19326"/>
                  </a:cubicBezTo>
                  <a:cubicBezTo>
                    <a:pt x="5604" y="20133"/>
                    <a:pt x="7217" y="20429"/>
                    <a:pt x="8845" y="20429"/>
                  </a:cubicBezTo>
                  <a:cubicBezTo>
                    <a:pt x="9626" y="20429"/>
                    <a:pt x="10410" y="20361"/>
                    <a:pt x="11175" y="20248"/>
                  </a:cubicBezTo>
                  <a:cubicBezTo>
                    <a:pt x="14819" y="19704"/>
                    <a:pt x="18403" y="18116"/>
                    <a:pt x="20807" y="15334"/>
                  </a:cubicBezTo>
                  <a:cubicBezTo>
                    <a:pt x="23211" y="12536"/>
                    <a:pt x="24255" y="8454"/>
                    <a:pt x="22924" y="5021"/>
                  </a:cubicBezTo>
                  <a:cubicBezTo>
                    <a:pt x="21505" y="1364"/>
                    <a:pt x="18400" y="1"/>
                    <a:pt x="15016" y="1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 rot="10800000" flipH="1">
              <a:off x="-339375" y="1521630"/>
              <a:ext cx="1052600" cy="2953748"/>
            </a:xfrm>
            <a:custGeom>
              <a:avLst/>
              <a:gdLst/>
              <a:ahLst/>
              <a:cxnLst/>
              <a:rect l="l" t="t" r="r" b="b"/>
              <a:pathLst>
                <a:path w="14306" h="20819" extrusionOk="0">
                  <a:moveTo>
                    <a:pt x="8328" y="0"/>
                  </a:moveTo>
                  <a:cubicBezTo>
                    <a:pt x="5606" y="0"/>
                    <a:pt x="2321" y="2828"/>
                    <a:pt x="1" y="4994"/>
                  </a:cubicBezTo>
                  <a:lnTo>
                    <a:pt x="1" y="20811"/>
                  </a:lnTo>
                  <a:cubicBezTo>
                    <a:pt x="139" y="20816"/>
                    <a:pt x="278" y="20819"/>
                    <a:pt x="416" y="20819"/>
                  </a:cubicBezTo>
                  <a:cubicBezTo>
                    <a:pt x="1822" y="20819"/>
                    <a:pt x="3236" y="20548"/>
                    <a:pt x="4613" y="20191"/>
                  </a:cubicBezTo>
                  <a:cubicBezTo>
                    <a:pt x="6760" y="19631"/>
                    <a:pt x="8938" y="18814"/>
                    <a:pt x="10556" y="17287"/>
                  </a:cubicBezTo>
                  <a:cubicBezTo>
                    <a:pt x="14306" y="13703"/>
                    <a:pt x="14003" y="6521"/>
                    <a:pt x="11614" y="2196"/>
                  </a:cubicBezTo>
                  <a:cubicBezTo>
                    <a:pt x="10744" y="615"/>
                    <a:pt x="9597" y="0"/>
                    <a:pt x="8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23999" y="-225850"/>
              <a:ext cx="2305499" cy="2103152"/>
            </a:xfrm>
            <a:custGeom>
              <a:avLst/>
              <a:gdLst/>
              <a:ahLst/>
              <a:cxnLst/>
              <a:rect l="l" t="t" r="r" b="b"/>
              <a:pathLst>
                <a:path w="28097" h="25631" extrusionOk="0">
                  <a:moveTo>
                    <a:pt x="14375" y="1"/>
                  </a:moveTo>
                  <a:cubicBezTo>
                    <a:pt x="8862" y="1"/>
                    <a:pt x="2231" y="4785"/>
                    <a:pt x="1165" y="10396"/>
                  </a:cubicBezTo>
                  <a:cubicBezTo>
                    <a:pt x="1" y="16596"/>
                    <a:pt x="4809" y="23536"/>
                    <a:pt x="10692" y="25154"/>
                  </a:cubicBezTo>
                  <a:cubicBezTo>
                    <a:pt x="11852" y="25471"/>
                    <a:pt x="13061" y="25631"/>
                    <a:pt x="14271" y="25631"/>
                  </a:cubicBezTo>
                  <a:cubicBezTo>
                    <a:pt x="16814" y="25631"/>
                    <a:pt x="19362" y="24925"/>
                    <a:pt x="21473" y="23491"/>
                  </a:cubicBezTo>
                  <a:cubicBezTo>
                    <a:pt x="25919" y="20467"/>
                    <a:pt x="28096" y="14464"/>
                    <a:pt x="26614" y="9307"/>
                  </a:cubicBezTo>
                  <a:cubicBezTo>
                    <a:pt x="25132" y="4136"/>
                    <a:pt x="20097" y="204"/>
                    <a:pt x="14729" y="7"/>
                  </a:cubicBezTo>
                  <a:cubicBezTo>
                    <a:pt x="14612" y="3"/>
                    <a:pt x="14494" y="1"/>
                    <a:pt x="14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13"/>
          <p:cNvGrpSpPr/>
          <p:nvPr/>
        </p:nvGrpSpPr>
        <p:grpSpPr>
          <a:xfrm>
            <a:off x="-148475" y="-371175"/>
            <a:ext cx="9608268" cy="5748000"/>
            <a:chOff x="-148475" y="-371175"/>
            <a:chExt cx="9608268" cy="5748000"/>
          </a:xfrm>
        </p:grpSpPr>
        <p:sp>
          <p:nvSpPr>
            <p:cNvPr id="155" name="Google Shape;155;p13"/>
            <p:cNvSpPr/>
            <p:nvPr/>
          </p:nvSpPr>
          <p:spPr>
            <a:xfrm>
              <a:off x="8745459" y="-371175"/>
              <a:ext cx="481025" cy="2078600"/>
            </a:xfrm>
            <a:custGeom>
              <a:avLst/>
              <a:gdLst/>
              <a:ahLst/>
              <a:cxnLst/>
              <a:rect l="l" t="t" r="r" b="b"/>
              <a:pathLst>
                <a:path w="19241" h="83144" extrusionOk="0">
                  <a:moveTo>
                    <a:pt x="14999" y="0"/>
                  </a:moveTo>
                  <a:cubicBezTo>
                    <a:pt x="5436" y="5313"/>
                    <a:pt x="-455" y="18347"/>
                    <a:pt x="152" y="29270"/>
                  </a:cubicBezTo>
                  <a:cubicBezTo>
                    <a:pt x="521" y="35907"/>
                    <a:pt x="7436" y="40909"/>
                    <a:pt x="8212" y="47511"/>
                  </a:cubicBezTo>
                  <a:cubicBezTo>
                    <a:pt x="9001" y="54224"/>
                    <a:pt x="840" y="60525"/>
                    <a:pt x="2697" y="67024"/>
                  </a:cubicBezTo>
                  <a:cubicBezTo>
                    <a:pt x="4812" y="74427"/>
                    <a:pt x="12354" y="79701"/>
                    <a:pt x="19241" y="8314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3"/>
            <p:cNvSpPr/>
            <p:nvPr/>
          </p:nvSpPr>
          <p:spPr>
            <a:xfrm>
              <a:off x="-148475" y="2644600"/>
              <a:ext cx="541625" cy="1813500"/>
            </a:xfrm>
            <a:custGeom>
              <a:avLst/>
              <a:gdLst/>
              <a:ahLst/>
              <a:cxnLst/>
              <a:rect l="l" t="t" r="r" b="b"/>
              <a:pathLst>
                <a:path w="21665" h="72540" extrusionOk="0">
                  <a:moveTo>
                    <a:pt x="2970" y="0"/>
                  </a:moveTo>
                  <a:cubicBezTo>
                    <a:pt x="16855" y="10422"/>
                    <a:pt x="23503" y="31575"/>
                    <a:pt x="21210" y="48784"/>
                  </a:cubicBezTo>
                  <a:cubicBezTo>
                    <a:pt x="19808" y="59307"/>
                    <a:pt x="9497" y="67797"/>
                    <a:pt x="0" y="7254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7" name="Google Shape;157;p13"/>
            <p:cNvSpPr/>
            <p:nvPr/>
          </p:nvSpPr>
          <p:spPr>
            <a:xfrm>
              <a:off x="8068018" y="3987550"/>
              <a:ext cx="1391775" cy="1389275"/>
            </a:xfrm>
            <a:custGeom>
              <a:avLst/>
              <a:gdLst/>
              <a:ahLst/>
              <a:cxnLst/>
              <a:rect l="l" t="t" r="r" b="b"/>
              <a:pathLst>
                <a:path w="55671" h="55571" extrusionOk="0">
                  <a:moveTo>
                    <a:pt x="5615" y="55571"/>
                  </a:moveTo>
                  <a:cubicBezTo>
                    <a:pt x="1397" y="48188"/>
                    <a:pt x="-3687" y="33921"/>
                    <a:pt x="3918" y="30118"/>
                  </a:cubicBezTo>
                  <a:cubicBezTo>
                    <a:pt x="12280" y="25937"/>
                    <a:pt x="24878" y="37971"/>
                    <a:pt x="31915" y="31815"/>
                  </a:cubicBezTo>
                  <a:cubicBezTo>
                    <a:pt x="37676" y="26775"/>
                    <a:pt x="33374" y="16282"/>
                    <a:pt x="36582" y="9332"/>
                  </a:cubicBezTo>
                  <a:cubicBezTo>
                    <a:pt x="39550" y="2901"/>
                    <a:pt x="48588" y="0"/>
                    <a:pt x="5567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58" name="Google Shape;158;p13"/>
          <p:cNvGrpSpPr/>
          <p:nvPr/>
        </p:nvGrpSpPr>
        <p:grpSpPr>
          <a:xfrm>
            <a:off x="194950" y="148625"/>
            <a:ext cx="8745500" cy="2875413"/>
            <a:chOff x="194950" y="148625"/>
            <a:chExt cx="8745500" cy="2875413"/>
          </a:xfrm>
        </p:grpSpPr>
        <p:sp>
          <p:nvSpPr>
            <p:cNvPr id="159" name="Google Shape;159;p13"/>
            <p:cNvSpPr/>
            <p:nvPr/>
          </p:nvSpPr>
          <p:spPr>
            <a:xfrm>
              <a:off x="8587350" y="2670938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94950" y="921150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873175" y="148625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1"/>
          </p:nvPr>
        </p:nvSpPr>
        <p:spPr>
          <a:xfrm>
            <a:off x="720000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2"/>
          </p:nvPr>
        </p:nvSpPr>
        <p:spPr>
          <a:xfrm>
            <a:off x="3419271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3"/>
          </p:nvPr>
        </p:nvSpPr>
        <p:spPr>
          <a:xfrm>
            <a:off x="720000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4"/>
          </p:nvPr>
        </p:nvSpPr>
        <p:spPr>
          <a:xfrm>
            <a:off x="3419271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5"/>
          </p:nvPr>
        </p:nvSpPr>
        <p:spPr>
          <a:xfrm>
            <a:off x="6118549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6"/>
          </p:nvPr>
        </p:nvSpPr>
        <p:spPr>
          <a:xfrm>
            <a:off x="6118549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400" y="1332020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400" y="3064616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71" y="1332020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13" hasCustomPrompt="1"/>
          </p:nvPr>
        </p:nvSpPr>
        <p:spPr>
          <a:xfrm>
            <a:off x="4204671" y="3064616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3949" y="1332020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03949" y="3064616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16"/>
          </p:nvPr>
        </p:nvSpPr>
        <p:spPr>
          <a:xfrm>
            <a:off x="720000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7"/>
          </p:nvPr>
        </p:nvSpPr>
        <p:spPr>
          <a:xfrm>
            <a:off x="3419271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18"/>
          </p:nvPr>
        </p:nvSpPr>
        <p:spPr>
          <a:xfrm>
            <a:off x="6118549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9"/>
          </p:nvPr>
        </p:nvSpPr>
        <p:spPr>
          <a:xfrm>
            <a:off x="720000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20"/>
          </p:nvPr>
        </p:nvSpPr>
        <p:spPr>
          <a:xfrm>
            <a:off x="3419271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21"/>
          </p:nvPr>
        </p:nvSpPr>
        <p:spPr>
          <a:xfrm>
            <a:off x="6118549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ExtraBold"/>
              <a:buNone/>
              <a:defRPr sz="2400"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6"/>
          <p:cNvGrpSpPr/>
          <p:nvPr/>
        </p:nvGrpSpPr>
        <p:grpSpPr>
          <a:xfrm>
            <a:off x="-1501977" y="-969425"/>
            <a:ext cx="10972253" cy="7985840"/>
            <a:chOff x="-1501977" y="-969425"/>
            <a:chExt cx="10972253" cy="7985840"/>
          </a:xfrm>
        </p:grpSpPr>
        <p:sp>
          <p:nvSpPr>
            <p:cNvPr id="213" name="Google Shape;213;p16"/>
            <p:cNvSpPr/>
            <p:nvPr/>
          </p:nvSpPr>
          <p:spPr>
            <a:xfrm>
              <a:off x="-1501977" y="-969425"/>
              <a:ext cx="2221979" cy="2421114"/>
            </a:xfrm>
            <a:custGeom>
              <a:avLst/>
              <a:gdLst/>
              <a:ahLst/>
              <a:cxnLst/>
              <a:rect l="l" t="t" r="r" b="b"/>
              <a:pathLst>
                <a:path w="20068" h="21867" extrusionOk="0">
                  <a:moveTo>
                    <a:pt x="13722" y="1"/>
                  </a:moveTo>
                  <a:cubicBezTo>
                    <a:pt x="13357" y="1"/>
                    <a:pt x="12990" y="47"/>
                    <a:pt x="12627" y="145"/>
                  </a:cubicBezTo>
                  <a:cubicBezTo>
                    <a:pt x="10828" y="614"/>
                    <a:pt x="9558" y="2186"/>
                    <a:pt x="8030" y="3245"/>
                  </a:cubicBezTo>
                  <a:cubicBezTo>
                    <a:pt x="3902" y="6103"/>
                    <a:pt x="1" y="8356"/>
                    <a:pt x="3131" y="13906"/>
                  </a:cubicBezTo>
                  <a:cubicBezTo>
                    <a:pt x="4129" y="15660"/>
                    <a:pt x="5550" y="17096"/>
                    <a:pt x="6972" y="18518"/>
                  </a:cubicBezTo>
                  <a:cubicBezTo>
                    <a:pt x="8393" y="19954"/>
                    <a:pt x="9966" y="21466"/>
                    <a:pt x="11962" y="21799"/>
                  </a:cubicBezTo>
                  <a:cubicBezTo>
                    <a:pt x="12233" y="21845"/>
                    <a:pt x="12504" y="21867"/>
                    <a:pt x="12773" y="21867"/>
                  </a:cubicBezTo>
                  <a:cubicBezTo>
                    <a:pt x="15072" y="21867"/>
                    <a:pt x="17253" y="20259"/>
                    <a:pt x="18404" y="18215"/>
                  </a:cubicBezTo>
                  <a:cubicBezTo>
                    <a:pt x="19689" y="15947"/>
                    <a:pt x="19931" y="13225"/>
                    <a:pt x="20007" y="10609"/>
                  </a:cubicBezTo>
                  <a:cubicBezTo>
                    <a:pt x="20067" y="8129"/>
                    <a:pt x="19961" y="5513"/>
                    <a:pt x="18782" y="3321"/>
                  </a:cubicBezTo>
                  <a:cubicBezTo>
                    <a:pt x="17780" y="1459"/>
                    <a:pt x="15776" y="1"/>
                    <a:pt x="13722" y="1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 rot="9272252">
              <a:off x="65601" y="4386480"/>
              <a:ext cx="2360546" cy="2230857"/>
            </a:xfrm>
            <a:custGeom>
              <a:avLst/>
              <a:gdLst/>
              <a:ahLst/>
              <a:cxnLst/>
              <a:rect l="l" t="t" r="r" b="b"/>
              <a:pathLst>
                <a:path w="26010" h="24581" extrusionOk="0">
                  <a:moveTo>
                    <a:pt x="7462" y="0"/>
                  </a:moveTo>
                  <a:cubicBezTo>
                    <a:pt x="4953" y="0"/>
                    <a:pt x="2320" y="1044"/>
                    <a:pt x="1014" y="3191"/>
                  </a:cubicBezTo>
                  <a:cubicBezTo>
                    <a:pt x="1" y="4885"/>
                    <a:pt x="61" y="7380"/>
                    <a:pt x="1588" y="8771"/>
                  </a:cubicBezTo>
                  <a:cubicBezTo>
                    <a:pt x="3131" y="10162"/>
                    <a:pt x="5717" y="9693"/>
                    <a:pt x="6397" y="11992"/>
                  </a:cubicBezTo>
                  <a:cubicBezTo>
                    <a:pt x="6987" y="13927"/>
                    <a:pt x="6079" y="16135"/>
                    <a:pt x="6715" y="18191"/>
                  </a:cubicBezTo>
                  <a:cubicBezTo>
                    <a:pt x="7365" y="20323"/>
                    <a:pt x="8756" y="22244"/>
                    <a:pt x="10691" y="23378"/>
                  </a:cubicBezTo>
                  <a:cubicBezTo>
                    <a:pt x="12080" y="24195"/>
                    <a:pt x="13670" y="24580"/>
                    <a:pt x="15273" y="24580"/>
                  </a:cubicBezTo>
                  <a:cubicBezTo>
                    <a:pt x="18120" y="24580"/>
                    <a:pt x="21006" y="23363"/>
                    <a:pt x="22864" y="21185"/>
                  </a:cubicBezTo>
                  <a:cubicBezTo>
                    <a:pt x="25768" y="17768"/>
                    <a:pt x="26010" y="12445"/>
                    <a:pt x="23620" y="8650"/>
                  </a:cubicBezTo>
                  <a:cubicBezTo>
                    <a:pt x="21609" y="5489"/>
                    <a:pt x="18177" y="3554"/>
                    <a:pt x="14759" y="2012"/>
                  </a:cubicBezTo>
                  <a:cubicBezTo>
                    <a:pt x="12461" y="968"/>
                    <a:pt x="10041" y="31"/>
                    <a:pt x="7516" y="0"/>
                  </a:cubicBezTo>
                  <a:cubicBezTo>
                    <a:pt x="7498" y="0"/>
                    <a:pt x="7480" y="0"/>
                    <a:pt x="7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8423975" y="827900"/>
              <a:ext cx="1046301" cy="2421103"/>
            </a:xfrm>
            <a:custGeom>
              <a:avLst/>
              <a:gdLst/>
              <a:ahLst/>
              <a:cxnLst/>
              <a:rect l="l" t="t" r="r" b="b"/>
              <a:pathLst>
                <a:path w="6836" h="15818" extrusionOk="0">
                  <a:moveTo>
                    <a:pt x="6835" y="0"/>
                  </a:moveTo>
                  <a:cubicBezTo>
                    <a:pt x="6215" y="575"/>
                    <a:pt x="5671" y="1104"/>
                    <a:pt x="5217" y="1527"/>
                  </a:cubicBezTo>
                  <a:cubicBezTo>
                    <a:pt x="3599" y="3009"/>
                    <a:pt x="2012" y="4612"/>
                    <a:pt x="1089" y="6593"/>
                  </a:cubicBezTo>
                  <a:cubicBezTo>
                    <a:pt x="167" y="8589"/>
                    <a:pt x="0" y="11054"/>
                    <a:pt x="1165" y="12929"/>
                  </a:cubicBezTo>
                  <a:cubicBezTo>
                    <a:pt x="2163" y="14517"/>
                    <a:pt x="3993" y="15454"/>
                    <a:pt x="5868" y="15726"/>
                  </a:cubicBezTo>
                  <a:cubicBezTo>
                    <a:pt x="6185" y="15772"/>
                    <a:pt x="6518" y="15802"/>
                    <a:pt x="6835" y="15817"/>
                  </a:cubicBezTo>
                  <a:lnTo>
                    <a:pt x="6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6"/>
          <p:cNvGrpSpPr/>
          <p:nvPr/>
        </p:nvGrpSpPr>
        <p:grpSpPr>
          <a:xfrm>
            <a:off x="79350" y="243100"/>
            <a:ext cx="8702400" cy="4657300"/>
            <a:chOff x="79350" y="243100"/>
            <a:chExt cx="8702400" cy="4657300"/>
          </a:xfrm>
        </p:grpSpPr>
        <p:sp>
          <p:nvSpPr>
            <p:cNvPr id="217" name="Google Shape;217;p16"/>
            <p:cNvSpPr/>
            <p:nvPr/>
          </p:nvSpPr>
          <p:spPr>
            <a:xfrm>
              <a:off x="79350" y="2992750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7878900" y="243100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8485350" y="4604000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6"/>
          <p:cNvGrpSpPr/>
          <p:nvPr/>
        </p:nvGrpSpPr>
        <p:grpSpPr>
          <a:xfrm>
            <a:off x="-351168" y="-113627"/>
            <a:ext cx="9785426" cy="5300902"/>
            <a:chOff x="-351168" y="-113627"/>
            <a:chExt cx="9785426" cy="5300902"/>
          </a:xfrm>
        </p:grpSpPr>
        <p:sp>
          <p:nvSpPr>
            <p:cNvPr id="221" name="Google Shape;221;p16"/>
            <p:cNvSpPr/>
            <p:nvPr/>
          </p:nvSpPr>
          <p:spPr>
            <a:xfrm>
              <a:off x="-351168" y="-113627"/>
              <a:ext cx="835177" cy="2758311"/>
            </a:xfrm>
            <a:custGeom>
              <a:avLst/>
              <a:gdLst/>
              <a:ahLst/>
              <a:cxnLst/>
              <a:rect l="l" t="t" r="r" b="b"/>
              <a:pathLst>
                <a:path w="21707" h="71691" extrusionOk="0">
                  <a:moveTo>
                    <a:pt x="19937" y="0"/>
                  </a:moveTo>
                  <a:cubicBezTo>
                    <a:pt x="14748" y="6672"/>
                    <a:pt x="10469" y="15929"/>
                    <a:pt x="12302" y="24180"/>
                  </a:cubicBezTo>
                  <a:cubicBezTo>
                    <a:pt x="14464" y="33914"/>
                    <a:pt x="22219" y="42648"/>
                    <a:pt x="21634" y="52602"/>
                  </a:cubicBezTo>
                  <a:cubicBezTo>
                    <a:pt x="21069" y="62203"/>
                    <a:pt x="9617" y="71691"/>
                    <a:pt x="0" y="7169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2" name="Google Shape;222;p16"/>
            <p:cNvSpPr/>
            <p:nvPr/>
          </p:nvSpPr>
          <p:spPr>
            <a:xfrm>
              <a:off x="8722249" y="2301889"/>
              <a:ext cx="712008" cy="2084754"/>
            </a:xfrm>
            <a:custGeom>
              <a:avLst/>
              <a:gdLst/>
              <a:ahLst/>
              <a:cxnLst/>
              <a:rect l="l" t="t" r="r" b="b"/>
              <a:pathLst>
                <a:path w="19414" h="56844" extrusionOk="0">
                  <a:moveTo>
                    <a:pt x="15597" y="0"/>
                  </a:moveTo>
                  <a:cubicBezTo>
                    <a:pt x="4192" y="7602"/>
                    <a:pt x="-975" y="24533"/>
                    <a:pt x="325" y="38178"/>
                  </a:cubicBezTo>
                  <a:cubicBezTo>
                    <a:pt x="883" y="44038"/>
                    <a:pt x="2452" y="51332"/>
                    <a:pt x="7537" y="54298"/>
                  </a:cubicBezTo>
                  <a:cubicBezTo>
                    <a:pt x="11035" y="56338"/>
                    <a:pt x="15365" y="56844"/>
                    <a:pt x="19414" y="5684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3" name="Google Shape;223;p16"/>
            <p:cNvSpPr/>
            <p:nvPr/>
          </p:nvSpPr>
          <p:spPr>
            <a:xfrm>
              <a:off x="-299300" y="4020725"/>
              <a:ext cx="2131625" cy="1166550"/>
            </a:xfrm>
            <a:custGeom>
              <a:avLst/>
              <a:gdLst/>
              <a:ahLst/>
              <a:cxnLst/>
              <a:rect l="l" t="t" r="r" b="b"/>
              <a:pathLst>
                <a:path w="85265" h="46662" extrusionOk="0">
                  <a:moveTo>
                    <a:pt x="0" y="0"/>
                  </a:moveTo>
                  <a:cubicBezTo>
                    <a:pt x="4404" y="0"/>
                    <a:pt x="7398" y="5189"/>
                    <a:pt x="9757" y="8908"/>
                  </a:cubicBezTo>
                  <a:cubicBezTo>
                    <a:pt x="16316" y="19250"/>
                    <a:pt x="20585" y="32839"/>
                    <a:pt x="31391" y="38603"/>
                  </a:cubicBezTo>
                  <a:cubicBezTo>
                    <a:pt x="39226" y="42782"/>
                    <a:pt x="48827" y="34882"/>
                    <a:pt x="57692" y="34360"/>
                  </a:cubicBezTo>
                  <a:cubicBezTo>
                    <a:pt x="67739" y="33768"/>
                    <a:pt x="82082" y="37114"/>
                    <a:pt x="85265" y="46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24" name="Google Shape;22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32"/>
          <p:cNvGrpSpPr/>
          <p:nvPr/>
        </p:nvGrpSpPr>
        <p:grpSpPr>
          <a:xfrm rot="10800000" flipH="1">
            <a:off x="-1861200" y="-1148626"/>
            <a:ext cx="11646477" cy="8632587"/>
            <a:chOff x="-1861200" y="-2215426"/>
            <a:chExt cx="11646477" cy="8632587"/>
          </a:xfrm>
        </p:grpSpPr>
        <p:sp>
          <p:nvSpPr>
            <p:cNvPr id="493" name="Google Shape;493;p32"/>
            <p:cNvSpPr/>
            <p:nvPr/>
          </p:nvSpPr>
          <p:spPr>
            <a:xfrm rot="6300009">
              <a:off x="7222041" y="3872918"/>
              <a:ext cx="2360604" cy="2230911"/>
            </a:xfrm>
            <a:custGeom>
              <a:avLst/>
              <a:gdLst/>
              <a:ahLst/>
              <a:cxnLst/>
              <a:rect l="l" t="t" r="r" b="b"/>
              <a:pathLst>
                <a:path w="26010" h="24581" extrusionOk="0">
                  <a:moveTo>
                    <a:pt x="7462" y="0"/>
                  </a:moveTo>
                  <a:cubicBezTo>
                    <a:pt x="4953" y="0"/>
                    <a:pt x="2320" y="1044"/>
                    <a:pt x="1014" y="3191"/>
                  </a:cubicBezTo>
                  <a:cubicBezTo>
                    <a:pt x="1" y="4885"/>
                    <a:pt x="61" y="7380"/>
                    <a:pt x="1588" y="8771"/>
                  </a:cubicBezTo>
                  <a:cubicBezTo>
                    <a:pt x="3131" y="10162"/>
                    <a:pt x="5717" y="9693"/>
                    <a:pt x="6397" y="11992"/>
                  </a:cubicBezTo>
                  <a:cubicBezTo>
                    <a:pt x="6987" y="13927"/>
                    <a:pt x="6079" y="16135"/>
                    <a:pt x="6715" y="18191"/>
                  </a:cubicBezTo>
                  <a:cubicBezTo>
                    <a:pt x="7365" y="20323"/>
                    <a:pt x="8756" y="22244"/>
                    <a:pt x="10691" y="23378"/>
                  </a:cubicBezTo>
                  <a:cubicBezTo>
                    <a:pt x="12080" y="24195"/>
                    <a:pt x="13670" y="24580"/>
                    <a:pt x="15273" y="24580"/>
                  </a:cubicBezTo>
                  <a:cubicBezTo>
                    <a:pt x="18120" y="24580"/>
                    <a:pt x="21006" y="23363"/>
                    <a:pt x="22864" y="21185"/>
                  </a:cubicBezTo>
                  <a:cubicBezTo>
                    <a:pt x="25768" y="17768"/>
                    <a:pt x="26010" y="12445"/>
                    <a:pt x="23620" y="8650"/>
                  </a:cubicBezTo>
                  <a:cubicBezTo>
                    <a:pt x="21609" y="5489"/>
                    <a:pt x="18177" y="3554"/>
                    <a:pt x="14759" y="2012"/>
                  </a:cubicBezTo>
                  <a:cubicBezTo>
                    <a:pt x="12461" y="968"/>
                    <a:pt x="10041" y="31"/>
                    <a:pt x="7516" y="0"/>
                  </a:cubicBezTo>
                  <a:cubicBezTo>
                    <a:pt x="7498" y="0"/>
                    <a:pt x="7480" y="0"/>
                    <a:pt x="7462" y="0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-1861200" y="1749617"/>
              <a:ext cx="2574423" cy="2805153"/>
            </a:xfrm>
            <a:custGeom>
              <a:avLst/>
              <a:gdLst/>
              <a:ahLst/>
              <a:cxnLst/>
              <a:rect l="l" t="t" r="r" b="b"/>
              <a:pathLst>
                <a:path w="20068" h="21867" extrusionOk="0">
                  <a:moveTo>
                    <a:pt x="13722" y="1"/>
                  </a:moveTo>
                  <a:cubicBezTo>
                    <a:pt x="13357" y="1"/>
                    <a:pt x="12990" y="47"/>
                    <a:pt x="12627" y="145"/>
                  </a:cubicBezTo>
                  <a:cubicBezTo>
                    <a:pt x="10828" y="614"/>
                    <a:pt x="9558" y="2186"/>
                    <a:pt x="8030" y="3245"/>
                  </a:cubicBezTo>
                  <a:cubicBezTo>
                    <a:pt x="3902" y="6103"/>
                    <a:pt x="1" y="8356"/>
                    <a:pt x="3131" y="13906"/>
                  </a:cubicBezTo>
                  <a:cubicBezTo>
                    <a:pt x="4129" y="15660"/>
                    <a:pt x="5550" y="17096"/>
                    <a:pt x="6972" y="18518"/>
                  </a:cubicBezTo>
                  <a:cubicBezTo>
                    <a:pt x="8393" y="19954"/>
                    <a:pt x="9966" y="21466"/>
                    <a:pt x="11962" y="21799"/>
                  </a:cubicBezTo>
                  <a:cubicBezTo>
                    <a:pt x="12233" y="21845"/>
                    <a:pt x="12504" y="21867"/>
                    <a:pt x="12773" y="21867"/>
                  </a:cubicBezTo>
                  <a:cubicBezTo>
                    <a:pt x="15072" y="21867"/>
                    <a:pt x="17253" y="20259"/>
                    <a:pt x="18404" y="18215"/>
                  </a:cubicBezTo>
                  <a:cubicBezTo>
                    <a:pt x="19689" y="15947"/>
                    <a:pt x="19931" y="13225"/>
                    <a:pt x="20007" y="10609"/>
                  </a:cubicBezTo>
                  <a:cubicBezTo>
                    <a:pt x="20067" y="8129"/>
                    <a:pt x="19961" y="5513"/>
                    <a:pt x="18782" y="3321"/>
                  </a:cubicBezTo>
                  <a:cubicBezTo>
                    <a:pt x="17780" y="1459"/>
                    <a:pt x="15776" y="1"/>
                    <a:pt x="13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 rot="-3289177">
              <a:off x="5510003" y="-1556632"/>
              <a:ext cx="3161342" cy="2987657"/>
            </a:xfrm>
            <a:custGeom>
              <a:avLst/>
              <a:gdLst/>
              <a:ahLst/>
              <a:cxnLst/>
              <a:rect l="l" t="t" r="r" b="b"/>
              <a:pathLst>
                <a:path w="26010" h="24581" extrusionOk="0">
                  <a:moveTo>
                    <a:pt x="7462" y="0"/>
                  </a:moveTo>
                  <a:cubicBezTo>
                    <a:pt x="4953" y="0"/>
                    <a:pt x="2320" y="1044"/>
                    <a:pt x="1014" y="3191"/>
                  </a:cubicBezTo>
                  <a:cubicBezTo>
                    <a:pt x="1" y="4885"/>
                    <a:pt x="61" y="7380"/>
                    <a:pt x="1588" y="8771"/>
                  </a:cubicBezTo>
                  <a:cubicBezTo>
                    <a:pt x="3131" y="10162"/>
                    <a:pt x="5717" y="9693"/>
                    <a:pt x="6397" y="11992"/>
                  </a:cubicBezTo>
                  <a:cubicBezTo>
                    <a:pt x="6987" y="13927"/>
                    <a:pt x="6079" y="16135"/>
                    <a:pt x="6715" y="18191"/>
                  </a:cubicBezTo>
                  <a:cubicBezTo>
                    <a:pt x="7365" y="20323"/>
                    <a:pt x="8756" y="22244"/>
                    <a:pt x="10691" y="23378"/>
                  </a:cubicBezTo>
                  <a:cubicBezTo>
                    <a:pt x="12080" y="24195"/>
                    <a:pt x="13670" y="24580"/>
                    <a:pt x="15273" y="24580"/>
                  </a:cubicBezTo>
                  <a:cubicBezTo>
                    <a:pt x="18120" y="24580"/>
                    <a:pt x="21006" y="23363"/>
                    <a:pt x="22864" y="21185"/>
                  </a:cubicBezTo>
                  <a:cubicBezTo>
                    <a:pt x="25768" y="17768"/>
                    <a:pt x="26010" y="12445"/>
                    <a:pt x="23620" y="8650"/>
                  </a:cubicBezTo>
                  <a:cubicBezTo>
                    <a:pt x="21609" y="5489"/>
                    <a:pt x="18177" y="3554"/>
                    <a:pt x="14759" y="2012"/>
                  </a:cubicBezTo>
                  <a:cubicBezTo>
                    <a:pt x="12461" y="968"/>
                    <a:pt x="10041" y="31"/>
                    <a:pt x="7516" y="0"/>
                  </a:cubicBezTo>
                  <a:cubicBezTo>
                    <a:pt x="7498" y="0"/>
                    <a:pt x="7480" y="0"/>
                    <a:pt x="7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2"/>
          <p:cNvGrpSpPr/>
          <p:nvPr/>
        </p:nvGrpSpPr>
        <p:grpSpPr>
          <a:xfrm rot="10800000" flipH="1">
            <a:off x="-333163" y="-277133"/>
            <a:ext cx="9847588" cy="6159494"/>
            <a:chOff x="-333163" y="-613825"/>
            <a:chExt cx="9847588" cy="6159494"/>
          </a:xfrm>
        </p:grpSpPr>
        <p:sp>
          <p:nvSpPr>
            <p:cNvPr id="497" name="Google Shape;497;p32"/>
            <p:cNvSpPr/>
            <p:nvPr/>
          </p:nvSpPr>
          <p:spPr>
            <a:xfrm>
              <a:off x="4570989" y="-613825"/>
              <a:ext cx="3990925" cy="1065700"/>
            </a:xfrm>
            <a:custGeom>
              <a:avLst/>
              <a:gdLst/>
              <a:ahLst/>
              <a:cxnLst/>
              <a:rect l="l" t="t" r="r" b="b"/>
              <a:pathLst>
                <a:path w="159637" h="42628" extrusionOk="0">
                  <a:moveTo>
                    <a:pt x="6390" y="0"/>
                  </a:moveTo>
                  <a:cubicBezTo>
                    <a:pt x="1551" y="11291"/>
                    <a:pt x="-4473" y="29158"/>
                    <a:pt x="5120" y="36830"/>
                  </a:cubicBezTo>
                  <a:cubicBezTo>
                    <a:pt x="15618" y="45225"/>
                    <a:pt x="32239" y="42816"/>
                    <a:pt x="45337" y="39793"/>
                  </a:cubicBezTo>
                  <a:cubicBezTo>
                    <a:pt x="56296" y="37264"/>
                    <a:pt x="65164" y="28201"/>
                    <a:pt x="76240" y="26246"/>
                  </a:cubicBezTo>
                  <a:cubicBezTo>
                    <a:pt x="90963" y="23648"/>
                    <a:pt x="104098" y="41034"/>
                    <a:pt x="118997" y="39793"/>
                  </a:cubicBezTo>
                  <a:cubicBezTo>
                    <a:pt x="136935" y="38299"/>
                    <a:pt x="153937" y="21307"/>
                    <a:pt x="159637" y="423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8" name="Google Shape;498;p32"/>
            <p:cNvSpPr/>
            <p:nvPr/>
          </p:nvSpPr>
          <p:spPr>
            <a:xfrm rot="126884">
              <a:off x="-280759" y="1533067"/>
              <a:ext cx="930407" cy="2857446"/>
            </a:xfrm>
            <a:custGeom>
              <a:avLst/>
              <a:gdLst/>
              <a:ahLst/>
              <a:cxnLst/>
              <a:rect l="l" t="t" r="r" b="b"/>
              <a:pathLst>
                <a:path w="37217" h="114300" extrusionOk="0">
                  <a:moveTo>
                    <a:pt x="0" y="0"/>
                  </a:moveTo>
                  <a:cubicBezTo>
                    <a:pt x="15623" y="1201"/>
                    <a:pt x="34888" y="13662"/>
                    <a:pt x="36830" y="29210"/>
                  </a:cubicBezTo>
                  <a:cubicBezTo>
                    <a:pt x="38003" y="38603"/>
                    <a:pt x="35979" y="48681"/>
                    <a:pt x="31750" y="57150"/>
                  </a:cubicBezTo>
                  <a:cubicBezTo>
                    <a:pt x="28371" y="63916"/>
                    <a:pt x="21586" y="68588"/>
                    <a:pt x="18204" y="75353"/>
                  </a:cubicBezTo>
                  <a:cubicBezTo>
                    <a:pt x="12288" y="87185"/>
                    <a:pt x="16494" y="102465"/>
                    <a:pt x="10584" y="1143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9" name="Google Shape;499;p32"/>
            <p:cNvSpPr/>
            <p:nvPr/>
          </p:nvSpPr>
          <p:spPr>
            <a:xfrm>
              <a:off x="7080250" y="3871694"/>
              <a:ext cx="2434175" cy="1673975"/>
            </a:xfrm>
            <a:custGeom>
              <a:avLst/>
              <a:gdLst/>
              <a:ahLst/>
              <a:cxnLst/>
              <a:rect l="l" t="t" r="r" b="b"/>
              <a:pathLst>
                <a:path w="97367" h="66959" extrusionOk="0">
                  <a:moveTo>
                    <a:pt x="0" y="66959"/>
                  </a:moveTo>
                  <a:cubicBezTo>
                    <a:pt x="953" y="54558"/>
                    <a:pt x="3704" y="36511"/>
                    <a:pt x="15663" y="33092"/>
                  </a:cubicBezTo>
                  <a:cubicBezTo>
                    <a:pt x="30153" y="28950"/>
                    <a:pt x="47616" y="46350"/>
                    <a:pt x="60537" y="38595"/>
                  </a:cubicBezTo>
                  <a:cubicBezTo>
                    <a:pt x="71807" y="31831"/>
                    <a:pt x="71457" y="14286"/>
                    <a:pt x="80010" y="4305"/>
                  </a:cubicBezTo>
                  <a:cubicBezTo>
                    <a:pt x="83885" y="-217"/>
                    <a:pt x="91412" y="72"/>
                    <a:pt x="97367" y="7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00" name="Google Shape;500;p32"/>
          <p:cNvGrpSpPr/>
          <p:nvPr/>
        </p:nvGrpSpPr>
        <p:grpSpPr>
          <a:xfrm rot="10800000" flipH="1">
            <a:off x="565025" y="487986"/>
            <a:ext cx="8293300" cy="3796275"/>
            <a:chOff x="565025" y="984275"/>
            <a:chExt cx="8293300" cy="3796275"/>
          </a:xfrm>
        </p:grpSpPr>
        <p:sp>
          <p:nvSpPr>
            <p:cNvPr id="501" name="Google Shape;501;p32"/>
            <p:cNvSpPr/>
            <p:nvPr/>
          </p:nvSpPr>
          <p:spPr>
            <a:xfrm>
              <a:off x="6451675" y="4427450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8561925" y="984275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565025" y="1094325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33"/>
          <p:cNvGrpSpPr/>
          <p:nvPr/>
        </p:nvGrpSpPr>
        <p:grpSpPr>
          <a:xfrm rot="10800000" flipH="1">
            <a:off x="-339375" y="-1133175"/>
            <a:ext cx="11068873" cy="6459183"/>
            <a:chOff x="-339375" y="-225850"/>
            <a:chExt cx="11068873" cy="6459183"/>
          </a:xfrm>
        </p:grpSpPr>
        <p:sp>
          <p:nvSpPr>
            <p:cNvPr id="506" name="Google Shape;506;p33"/>
            <p:cNvSpPr/>
            <p:nvPr/>
          </p:nvSpPr>
          <p:spPr>
            <a:xfrm>
              <a:off x="8068025" y="4291410"/>
              <a:ext cx="2305498" cy="1941923"/>
            </a:xfrm>
            <a:custGeom>
              <a:avLst/>
              <a:gdLst/>
              <a:ahLst/>
              <a:cxnLst/>
              <a:rect l="l" t="t" r="r" b="b"/>
              <a:pathLst>
                <a:path w="24255" h="20430" extrusionOk="0">
                  <a:moveTo>
                    <a:pt x="15016" y="1"/>
                  </a:moveTo>
                  <a:cubicBezTo>
                    <a:pt x="11584" y="1"/>
                    <a:pt x="7865" y="1402"/>
                    <a:pt x="5323" y="3237"/>
                  </a:cubicBezTo>
                  <a:cubicBezTo>
                    <a:pt x="2722" y="5112"/>
                    <a:pt x="741" y="7955"/>
                    <a:pt x="363" y="11130"/>
                  </a:cubicBezTo>
                  <a:cubicBezTo>
                    <a:pt x="0" y="14306"/>
                    <a:pt x="1437" y="17738"/>
                    <a:pt x="4204" y="19326"/>
                  </a:cubicBezTo>
                  <a:cubicBezTo>
                    <a:pt x="5604" y="20133"/>
                    <a:pt x="7217" y="20429"/>
                    <a:pt x="8845" y="20429"/>
                  </a:cubicBezTo>
                  <a:cubicBezTo>
                    <a:pt x="9626" y="20429"/>
                    <a:pt x="10410" y="20361"/>
                    <a:pt x="11175" y="20248"/>
                  </a:cubicBezTo>
                  <a:cubicBezTo>
                    <a:pt x="14819" y="19704"/>
                    <a:pt x="18403" y="18116"/>
                    <a:pt x="20807" y="15334"/>
                  </a:cubicBezTo>
                  <a:cubicBezTo>
                    <a:pt x="23211" y="12536"/>
                    <a:pt x="24255" y="8454"/>
                    <a:pt x="22924" y="5021"/>
                  </a:cubicBezTo>
                  <a:cubicBezTo>
                    <a:pt x="21505" y="1364"/>
                    <a:pt x="18400" y="1"/>
                    <a:pt x="15016" y="1"/>
                  </a:cubicBezTo>
                  <a:close/>
                </a:path>
              </a:pathLst>
            </a:custGeom>
            <a:solidFill>
              <a:srgbClr val="58C0DB">
                <a:alpha val="2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 rot="10800000" flipH="1">
              <a:off x="-339375" y="1521630"/>
              <a:ext cx="1052600" cy="2953748"/>
            </a:xfrm>
            <a:custGeom>
              <a:avLst/>
              <a:gdLst/>
              <a:ahLst/>
              <a:cxnLst/>
              <a:rect l="l" t="t" r="r" b="b"/>
              <a:pathLst>
                <a:path w="14306" h="20819" extrusionOk="0">
                  <a:moveTo>
                    <a:pt x="8328" y="0"/>
                  </a:moveTo>
                  <a:cubicBezTo>
                    <a:pt x="5606" y="0"/>
                    <a:pt x="2321" y="2828"/>
                    <a:pt x="1" y="4994"/>
                  </a:cubicBezTo>
                  <a:lnTo>
                    <a:pt x="1" y="20811"/>
                  </a:lnTo>
                  <a:cubicBezTo>
                    <a:pt x="139" y="20816"/>
                    <a:pt x="278" y="20819"/>
                    <a:pt x="416" y="20819"/>
                  </a:cubicBezTo>
                  <a:cubicBezTo>
                    <a:pt x="1822" y="20819"/>
                    <a:pt x="3236" y="20548"/>
                    <a:pt x="4613" y="20191"/>
                  </a:cubicBezTo>
                  <a:cubicBezTo>
                    <a:pt x="6760" y="19631"/>
                    <a:pt x="8938" y="18814"/>
                    <a:pt x="10556" y="17287"/>
                  </a:cubicBezTo>
                  <a:cubicBezTo>
                    <a:pt x="14306" y="13703"/>
                    <a:pt x="14003" y="6521"/>
                    <a:pt x="11614" y="2196"/>
                  </a:cubicBezTo>
                  <a:cubicBezTo>
                    <a:pt x="10744" y="615"/>
                    <a:pt x="9597" y="0"/>
                    <a:pt x="8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8423999" y="-225850"/>
              <a:ext cx="2305499" cy="2103152"/>
            </a:xfrm>
            <a:custGeom>
              <a:avLst/>
              <a:gdLst/>
              <a:ahLst/>
              <a:cxnLst/>
              <a:rect l="l" t="t" r="r" b="b"/>
              <a:pathLst>
                <a:path w="28097" h="25631" extrusionOk="0">
                  <a:moveTo>
                    <a:pt x="14375" y="1"/>
                  </a:moveTo>
                  <a:cubicBezTo>
                    <a:pt x="8862" y="1"/>
                    <a:pt x="2231" y="4785"/>
                    <a:pt x="1165" y="10396"/>
                  </a:cubicBezTo>
                  <a:cubicBezTo>
                    <a:pt x="1" y="16596"/>
                    <a:pt x="4809" y="23536"/>
                    <a:pt x="10692" y="25154"/>
                  </a:cubicBezTo>
                  <a:cubicBezTo>
                    <a:pt x="11852" y="25471"/>
                    <a:pt x="13061" y="25631"/>
                    <a:pt x="14271" y="25631"/>
                  </a:cubicBezTo>
                  <a:cubicBezTo>
                    <a:pt x="16814" y="25631"/>
                    <a:pt x="19362" y="24925"/>
                    <a:pt x="21473" y="23491"/>
                  </a:cubicBezTo>
                  <a:cubicBezTo>
                    <a:pt x="25919" y="20467"/>
                    <a:pt x="28096" y="14464"/>
                    <a:pt x="26614" y="9307"/>
                  </a:cubicBezTo>
                  <a:cubicBezTo>
                    <a:pt x="25132" y="4136"/>
                    <a:pt x="20097" y="204"/>
                    <a:pt x="14729" y="7"/>
                  </a:cubicBezTo>
                  <a:cubicBezTo>
                    <a:pt x="14612" y="3"/>
                    <a:pt x="14494" y="1"/>
                    <a:pt x="14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33"/>
          <p:cNvGrpSpPr/>
          <p:nvPr/>
        </p:nvGrpSpPr>
        <p:grpSpPr>
          <a:xfrm rot="10800000" flipH="1">
            <a:off x="-148475" y="-276667"/>
            <a:ext cx="9608268" cy="5748000"/>
            <a:chOff x="-148475" y="-371175"/>
            <a:chExt cx="9608268" cy="5748000"/>
          </a:xfrm>
        </p:grpSpPr>
        <p:sp>
          <p:nvSpPr>
            <p:cNvPr id="510" name="Google Shape;510;p33"/>
            <p:cNvSpPr/>
            <p:nvPr/>
          </p:nvSpPr>
          <p:spPr>
            <a:xfrm>
              <a:off x="8745459" y="-371175"/>
              <a:ext cx="481025" cy="2078600"/>
            </a:xfrm>
            <a:custGeom>
              <a:avLst/>
              <a:gdLst/>
              <a:ahLst/>
              <a:cxnLst/>
              <a:rect l="l" t="t" r="r" b="b"/>
              <a:pathLst>
                <a:path w="19241" h="83144" extrusionOk="0">
                  <a:moveTo>
                    <a:pt x="14999" y="0"/>
                  </a:moveTo>
                  <a:cubicBezTo>
                    <a:pt x="5436" y="5313"/>
                    <a:pt x="-455" y="18347"/>
                    <a:pt x="152" y="29270"/>
                  </a:cubicBezTo>
                  <a:cubicBezTo>
                    <a:pt x="521" y="35907"/>
                    <a:pt x="7436" y="40909"/>
                    <a:pt x="8212" y="47511"/>
                  </a:cubicBezTo>
                  <a:cubicBezTo>
                    <a:pt x="9001" y="54224"/>
                    <a:pt x="840" y="60525"/>
                    <a:pt x="2697" y="67024"/>
                  </a:cubicBezTo>
                  <a:cubicBezTo>
                    <a:pt x="4812" y="74427"/>
                    <a:pt x="12354" y="79701"/>
                    <a:pt x="19241" y="8314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1" name="Google Shape;511;p33"/>
            <p:cNvSpPr/>
            <p:nvPr/>
          </p:nvSpPr>
          <p:spPr>
            <a:xfrm>
              <a:off x="-148475" y="2644600"/>
              <a:ext cx="541625" cy="1813500"/>
            </a:xfrm>
            <a:custGeom>
              <a:avLst/>
              <a:gdLst/>
              <a:ahLst/>
              <a:cxnLst/>
              <a:rect l="l" t="t" r="r" b="b"/>
              <a:pathLst>
                <a:path w="21665" h="72540" extrusionOk="0">
                  <a:moveTo>
                    <a:pt x="2970" y="0"/>
                  </a:moveTo>
                  <a:cubicBezTo>
                    <a:pt x="16855" y="10422"/>
                    <a:pt x="23503" y="31575"/>
                    <a:pt x="21210" y="48784"/>
                  </a:cubicBezTo>
                  <a:cubicBezTo>
                    <a:pt x="19808" y="59307"/>
                    <a:pt x="9497" y="67797"/>
                    <a:pt x="0" y="7254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" name="Google Shape;512;p33"/>
            <p:cNvSpPr/>
            <p:nvPr/>
          </p:nvSpPr>
          <p:spPr>
            <a:xfrm>
              <a:off x="8068018" y="3987550"/>
              <a:ext cx="1391775" cy="1389275"/>
            </a:xfrm>
            <a:custGeom>
              <a:avLst/>
              <a:gdLst/>
              <a:ahLst/>
              <a:cxnLst/>
              <a:rect l="l" t="t" r="r" b="b"/>
              <a:pathLst>
                <a:path w="55671" h="55571" extrusionOk="0">
                  <a:moveTo>
                    <a:pt x="5615" y="55571"/>
                  </a:moveTo>
                  <a:cubicBezTo>
                    <a:pt x="1397" y="48188"/>
                    <a:pt x="-3687" y="33921"/>
                    <a:pt x="3918" y="30118"/>
                  </a:cubicBezTo>
                  <a:cubicBezTo>
                    <a:pt x="12280" y="25937"/>
                    <a:pt x="24878" y="37971"/>
                    <a:pt x="31915" y="31815"/>
                  </a:cubicBezTo>
                  <a:cubicBezTo>
                    <a:pt x="37676" y="26775"/>
                    <a:pt x="33374" y="16282"/>
                    <a:pt x="36582" y="9332"/>
                  </a:cubicBezTo>
                  <a:cubicBezTo>
                    <a:pt x="39550" y="2901"/>
                    <a:pt x="48588" y="0"/>
                    <a:pt x="5567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13" name="Google Shape;513;p33"/>
          <p:cNvGrpSpPr/>
          <p:nvPr/>
        </p:nvGrpSpPr>
        <p:grpSpPr>
          <a:xfrm rot="10800000" flipH="1">
            <a:off x="194950" y="2076120"/>
            <a:ext cx="8745500" cy="2875413"/>
            <a:chOff x="194950" y="148625"/>
            <a:chExt cx="8745500" cy="2875413"/>
          </a:xfrm>
        </p:grpSpPr>
        <p:sp>
          <p:nvSpPr>
            <p:cNvPr id="514" name="Google Shape;514;p33"/>
            <p:cNvSpPr/>
            <p:nvPr/>
          </p:nvSpPr>
          <p:spPr>
            <a:xfrm>
              <a:off x="8587350" y="2670938"/>
              <a:ext cx="353100" cy="3531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194950" y="921150"/>
              <a:ext cx="296400" cy="29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873175" y="148625"/>
              <a:ext cx="296400" cy="29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 ExtraBold"/>
              <a:buNone/>
              <a:defRPr sz="3500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8" r:id="rId5"/>
    <p:sldLayoutId id="2147483659" r:id="rId6"/>
    <p:sldLayoutId id="2147483662" r:id="rId7"/>
    <p:sldLayoutId id="2147483678" r:id="rId8"/>
    <p:sldLayoutId id="2147483679" r:id="rId9"/>
    <p:sldLayoutId id="214748368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3.xm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8.xml"/><Relationship Id="rId5" Type="http://schemas.openxmlformats.org/officeDocument/2006/relationships/slide" Target="slide46.xml"/><Relationship Id="rId4" Type="http://schemas.openxmlformats.org/officeDocument/2006/relationships/slide" Target="slide44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9.xm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4.xml"/><Relationship Id="rId5" Type="http://schemas.openxmlformats.org/officeDocument/2006/relationships/slide" Target="slide53.xml"/><Relationship Id="rId4" Type="http://schemas.openxmlformats.org/officeDocument/2006/relationships/slide" Target="slide52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#_&#1504;&#1505;&#1508;&#1495;_&#1489;'_&#8211;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46_AB9F69A5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6.xml"/><Relationship Id="rId5" Type="http://schemas.openxmlformats.org/officeDocument/2006/relationships/image" Target="../media/image3.jpeg"/><Relationship Id="rId4" Type="http://schemas.openxmlformats.org/officeDocument/2006/relationships/hyperlink" Target="https://www.zofim-safe.co.il/_files/ugd/3d6320_d6e3d20bf31649e1b8f94ccb29786aea.docx?dn=%D7%AA%D7%99%D7%A7%20%D7%91%D7%98%D7%99%D7%97%D7%95%D7%AA%20%D7%9C%D7%93%D7%99%D7%A8%D7%AA%20%D7%A7%D7%95%D7%9E%D7%95%D7%A0%D7%94.doc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emf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.jpeg"/><Relationship Id="rId10" Type="http://schemas.microsoft.com/office/2007/relationships/hdphoto" Target="../media/hdphoto1.wdp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slide" Target="slide1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Relationship Id="rId9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1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90.png"/><Relationship Id="rId4" Type="http://schemas.openxmlformats.org/officeDocument/2006/relationships/slide" Target="slid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slide" Target="slide1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k.gamepedia.com/Wooden_Sign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47_5728D01B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8_C1452FB1.xml"/><Relationship Id="rId7" Type="http://schemas.microsoft.com/office/2007/relationships/hdphoto" Target="../media/hdphoto1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9_26342FC5.xml"/><Relationship Id="rId7" Type="http://schemas.microsoft.com/office/2007/relationships/hdphoto" Target="../media/hdphoto1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01.png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A_4F4C41F3.xml"/><Relationship Id="rId7" Type="http://schemas.microsoft.com/office/2007/relationships/hdphoto" Target="../media/hdphoto1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0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slide" Target="slide17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ofimadmin.monday.com/boards/5057526293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ere's Why Workplace Safety and Job Satisfaction Are Important for Business  Success - Tweak Your Biz">
            <a:extLst>
              <a:ext uri="{FF2B5EF4-FFF2-40B4-BE49-F238E27FC236}">
                <a16:creationId xmlns:a16="http://schemas.microsoft.com/office/drawing/2014/main" id="{E63DD221-9295-014C-1E13-F167279A7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432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7" name="Google Shape;527;p37"/>
          <p:cNvSpPr txBox="1">
            <a:spLocks noGrp="1"/>
          </p:cNvSpPr>
          <p:nvPr>
            <p:ph type="ctrTitle"/>
          </p:nvPr>
        </p:nvSpPr>
        <p:spPr>
          <a:xfrm>
            <a:off x="1197938" y="1495728"/>
            <a:ext cx="6756900" cy="16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תהליך (תיק) בטיחות שבטי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28" name="Google Shape;528;p37"/>
          <p:cNvSpPr txBox="1">
            <a:spLocks noGrp="1"/>
          </p:cNvSpPr>
          <p:nvPr>
            <p:ph type="subTitle" idx="1"/>
          </p:nvPr>
        </p:nvSpPr>
        <p:spPr>
          <a:xfrm>
            <a:off x="1977050" y="3206772"/>
            <a:ext cx="5198700" cy="4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שנת פעילות תשפ"ה 2024-2025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F75E1F9-B4A1-0C65-388D-49A6C86DD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88" y="3647772"/>
            <a:ext cx="1135823" cy="1354251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6E7F27AB-7DB5-8655-25B6-E888E60CCE2D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5" name="אליפסה 4">
              <a:extLst>
                <a:ext uri="{FF2B5EF4-FFF2-40B4-BE49-F238E27FC236}">
                  <a16:creationId xmlns:a16="http://schemas.microsoft.com/office/drawing/2014/main" id="{6EF5D322-2EE9-1E8D-FBE2-1AC08520C4E9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 descr="בטיחות ומקצועיות">
              <a:extLst>
                <a:ext uri="{FF2B5EF4-FFF2-40B4-BE49-F238E27FC236}">
                  <a16:creationId xmlns:a16="http://schemas.microsoft.com/office/drawing/2014/main" id="{52F341DF-F412-57C4-AA76-B4B16297D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90" name="Picture 2" descr="סרט מודעות צהוב – ויקיפדיה">
            <a:extLst>
              <a:ext uri="{FF2B5EF4-FFF2-40B4-BE49-F238E27FC236}">
                <a16:creationId xmlns:a16="http://schemas.microsoft.com/office/drawing/2014/main" id="{FAAF78BE-30A8-7D67-9E23-3B8F9860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תמונה 55">
            <a:extLst>
              <a:ext uri="{FF2B5EF4-FFF2-40B4-BE49-F238E27FC236}">
                <a16:creationId xmlns:a16="http://schemas.microsoft.com/office/drawing/2014/main" id="{ACB8E405-4F06-294B-D7F7-C79FC09C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8" y="909483"/>
            <a:ext cx="7864914" cy="4019522"/>
          </a:xfrm>
          <a:prstGeom prst="rect">
            <a:avLst/>
          </a:prstGeom>
        </p:spPr>
      </p:pic>
      <p:sp>
        <p:nvSpPr>
          <p:cNvPr id="533" name="Google Shape;533;p38"/>
          <p:cNvSpPr txBox="1">
            <a:spLocks noGrp="1"/>
          </p:cNvSpPr>
          <p:nvPr>
            <p:ph type="title"/>
          </p:nvPr>
        </p:nvSpPr>
        <p:spPr>
          <a:xfrm>
            <a:off x="720000" y="2284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לוח תכנון אוקטובר 2024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636E8950-C24D-0E74-9EE1-DA0719D278EE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26D0710D-B3B8-5308-13B8-BA6A88718433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E524F674-AD3E-82E7-D8A5-99640DFA9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2" descr="סרט מודעות צהוב – ויקיפדיה">
            <a:extLst>
              <a:ext uri="{FF2B5EF4-FFF2-40B4-BE49-F238E27FC236}">
                <a16:creationId xmlns:a16="http://schemas.microsoft.com/office/drawing/2014/main" id="{BC95B840-8D5E-08C2-ADDC-A977BB63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B5B5435F-EF80-97BB-EB8A-35B3C949E09E}"/>
              </a:ext>
            </a:extLst>
          </p:cNvPr>
          <p:cNvCxnSpPr/>
          <p:nvPr/>
        </p:nvCxnSpPr>
        <p:spPr>
          <a:xfrm flipH="1">
            <a:off x="4041648" y="1155327"/>
            <a:ext cx="1060704" cy="694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87297511-0F4F-D5A8-C8ED-6B030E8FDADF}"/>
              </a:ext>
            </a:extLst>
          </p:cNvPr>
          <p:cNvCxnSpPr/>
          <p:nvPr/>
        </p:nvCxnSpPr>
        <p:spPr>
          <a:xfrm flipH="1">
            <a:off x="2871059" y="1155327"/>
            <a:ext cx="1060704" cy="694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CBD41731-B1C6-45D0-2E2C-FE1A6A63658E}"/>
              </a:ext>
            </a:extLst>
          </p:cNvPr>
          <p:cNvCxnSpPr/>
          <p:nvPr/>
        </p:nvCxnSpPr>
        <p:spPr>
          <a:xfrm flipH="1">
            <a:off x="1762227" y="1155327"/>
            <a:ext cx="1060704" cy="694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EEE5BF65-C94F-6E45-050F-C97926253674}"/>
              </a:ext>
            </a:extLst>
          </p:cNvPr>
          <p:cNvCxnSpPr/>
          <p:nvPr/>
        </p:nvCxnSpPr>
        <p:spPr>
          <a:xfrm flipH="1">
            <a:off x="1762227" y="1958605"/>
            <a:ext cx="1060704" cy="694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29277BF8-4386-1F88-2405-D7DF41C7DB7D}"/>
              </a:ext>
            </a:extLst>
          </p:cNvPr>
          <p:cNvCxnSpPr/>
          <p:nvPr/>
        </p:nvCxnSpPr>
        <p:spPr>
          <a:xfrm flipH="1">
            <a:off x="2871059" y="2810009"/>
            <a:ext cx="1060704" cy="694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F397D63A-E41D-87C8-6E2C-F45A36D831E2}"/>
              </a:ext>
            </a:extLst>
          </p:cNvPr>
          <p:cNvCxnSpPr/>
          <p:nvPr/>
        </p:nvCxnSpPr>
        <p:spPr>
          <a:xfrm flipH="1">
            <a:off x="4041648" y="2810009"/>
            <a:ext cx="1060704" cy="694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1B92EF33-9DFF-47CE-62D9-872A022AA137}"/>
              </a:ext>
            </a:extLst>
          </p:cNvPr>
          <p:cNvCxnSpPr>
            <a:cxnSpLocks/>
          </p:cNvCxnSpPr>
          <p:nvPr/>
        </p:nvCxnSpPr>
        <p:spPr>
          <a:xfrm flipH="1">
            <a:off x="1802756" y="2810009"/>
            <a:ext cx="1020175" cy="633796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76A599DD-321C-7C3A-106A-E2F821BEF1C2}"/>
              </a:ext>
            </a:extLst>
          </p:cNvPr>
          <p:cNvCxnSpPr>
            <a:cxnSpLocks/>
          </p:cNvCxnSpPr>
          <p:nvPr/>
        </p:nvCxnSpPr>
        <p:spPr>
          <a:xfrm flipH="1">
            <a:off x="5156733" y="3539073"/>
            <a:ext cx="1046402" cy="635761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4D896057-4B26-21D1-15A5-C8C7D65E1E33}"/>
              </a:ext>
            </a:extLst>
          </p:cNvPr>
          <p:cNvCxnSpPr>
            <a:cxnSpLocks/>
          </p:cNvCxnSpPr>
          <p:nvPr/>
        </p:nvCxnSpPr>
        <p:spPr>
          <a:xfrm flipH="1">
            <a:off x="4041648" y="3479890"/>
            <a:ext cx="1032952" cy="694944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0126D037-41C7-573A-B46E-5785854EFC56}"/>
              </a:ext>
            </a:extLst>
          </p:cNvPr>
          <p:cNvCxnSpPr>
            <a:cxnSpLocks/>
          </p:cNvCxnSpPr>
          <p:nvPr/>
        </p:nvCxnSpPr>
        <p:spPr>
          <a:xfrm flipH="1">
            <a:off x="6258840" y="3539072"/>
            <a:ext cx="1046402" cy="635761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5C1E6F1B-1B3E-7278-9B40-F7C85EDB2396}"/>
              </a:ext>
            </a:extLst>
          </p:cNvPr>
          <p:cNvCxnSpPr>
            <a:cxnSpLocks/>
          </p:cNvCxnSpPr>
          <p:nvPr/>
        </p:nvCxnSpPr>
        <p:spPr>
          <a:xfrm flipH="1">
            <a:off x="7360947" y="3539071"/>
            <a:ext cx="1046402" cy="635761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B1F1BB18-3CFA-3CB5-7D30-6A090E58C75C}"/>
              </a:ext>
            </a:extLst>
          </p:cNvPr>
          <p:cNvCxnSpPr>
            <a:cxnSpLocks/>
          </p:cNvCxnSpPr>
          <p:nvPr/>
        </p:nvCxnSpPr>
        <p:spPr>
          <a:xfrm flipH="1">
            <a:off x="2883836" y="3539073"/>
            <a:ext cx="1081515" cy="635759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E240521-7C4C-614F-EA35-347AA854306E}"/>
              </a:ext>
            </a:extLst>
          </p:cNvPr>
          <p:cNvSpPr txBox="1"/>
          <p:nvPr/>
        </p:nvSpPr>
        <p:spPr>
          <a:xfrm>
            <a:off x="2822348" y="4184433"/>
            <a:ext cx="11380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תאריך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he-IL" b="1" dirty="0">
                <a:solidFill>
                  <a:srgbClr val="FF0000"/>
                </a:solidFill>
              </a:rPr>
              <a:t>יעד לסיום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he-IL" b="1" dirty="0">
                <a:solidFill>
                  <a:srgbClr val="FF0000"/>
                </a:solidFill>
              </a:rPr>
              <a:t>התהליך</a:t>
            </a:r>
          </a:p>
        </p:txBody>
      </p:sp>
    </p:spTree>
    <p:extLst>
      <p:ext uri="{BB962C8B-B14F-4D97-AF65-F5344CB8AC3E}">
        <p14:creationId xmlns:p14="http://schemas.microsoft.com/office/powerpoint/2010/main" val="35636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טבלה 47">
            <a:extLst>
              <a:ext uri="{FF2B5EF4-FFF2-40B4-BE49-F238E27FC236}">
                <a16:creationId xmlns:a16="http://schemas.microsoft.com/office/drawing/2014/main" id="{DE4EC0B8-4205-4D96-9B22-A10481A64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658032"/>
              </p:ext>
            </p:extLst>
          </p:nvPr>
        </p:nvGraphicFramePr>
        <p:xfrm>
          <a:off x="1261304" y="1240892"/>
          <a:ext cx="6621392" cy="3856106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5548453">
                  <a:extLst>
                    <a:ext uri="{9D8B030D-6E8A-4147-A177-3AD203B41FA5}">
                      <a16:colId xmlns:a16="http://schemas.microsoft.com/office/drawing/2014/main" val="349220733"/>
                    </a:ext>
                  </a:extLst>
                </a:gridCol>
                <a:gridCol w="1072939">
                  <a:extLst>
                    <a:ext uri="{9D8B030D-6E8A-4147-A177-3AD203B41FA5}">
                      <a16:colId xmlns:a16="http://schemas.microsoft.com/office/drawing/2014/main" val="1179336247"/>
                    </a:ext>
                  </a:extLst>
                </a:gridCol>
              </a:tblGrid>
              <a:tr h="24238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דרישה / משימה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אחריות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3800889"/>
                  </a:ext>
                </a:extLst>
              </a:tr>
              <a:tr h="24238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תיקון כל הליקויים שעלו מהדו"ח של בודק מוסדות החינוך המוסמך שנעשה בשנת הפעילות הנוכחית (תשפ"ד)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5793624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hlinkClick r:id="rId3" action="ppaction://hlinksldjump"/>
                        </a:rPr>
                        <a:t>סידור וסילוק מפגעים בטיחותיים במבנה השבט ובחצר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142177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הימצאות מיגון אצבעות ומנגנון האטה / טריקה בכל הדלתות שבמבנה השבט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4055373"/>
                  </a:ext>
                </a:extLst>
              </a:tr>
              <a:tr h="433287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hlinkClick r:id="rId4" action="ppaction://hlinksldjump"/>
                        </a:rPr>
                        <a:t>בדיקה של חשמלאי מוסמך:</a:t>
                      </a: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אישור בדיקת תקינות למתקני ולמכשירי חשמל </a:t>
                      </a:r>
                      <a:r>
                        <a:rPr lang="he-IL" sz="10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בהתאם לרשימה בתיק הבטיחות השבטי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37396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הימצאות כל האמצעים לכיבוי אש בהתאם לנדרש ברשימת המבדק בתיק הבטיחות השבטי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7851428"/>
                  </a:ext>
                </a:extLst>
              </a:tr>
              <a:tr h="24238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hlinkClick r:id="rId5" action="ppaction://hlinksldjump"/>
                        </a:rPr>
                        <a:t>מבדק בטיחות של מבנה השבט והחצר הצמודה ע"י בודק מוסדות חינוך מוסמך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737865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תיקון ליקויים בקדימות 0 ו־1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474942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בדיקת אגרונום / גוזם מוסמך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1727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בדיקת מערכות גז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780508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הימצאות תיק </a:t>
                      </a:r>
                      <a:r>
                        <a:rPr lang="he-IL" sz="1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מע"ר</a:t>
                      </a: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מלא לפי התקן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7106784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הגשת תיק בטיחות בפורמט התנועתי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1053270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מבדק בטיחות ע"י מי שהוסמך/ה לכך בהכשרת מחלקת בטיחות וחתימה שלו/ה על תיק הבטיחות השבטי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רכז/ת המפעלים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961809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hlinkClick r:id="rId6" action="ppaction://hlinksldjump"/>
                        </a:rPr>
                        <a:t>הגשת אישור תנועתי </a:t>
                      </a: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– בקשה לאישור תחילת פעילות במערכת האישורים באתר התנועתי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מרכז/ת השבט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0157318"/>
                  </a:ext>
                </a:extLst>
              </a:tr>
            </a:tbl>
          </a:graphicData>
        </a:graphic>
      </p:graphicFrame>
      <p:sp>
        <p:nvSpPr>
          <p:cNvPr id="542" name="Google Shape;542;p39"/>
          <p:cNvSpPr txBox="1">
            <a:spLocks noGrp="1"/>
          </p:cNvSpPr>
          <p:nvPr>
            <p:ph type="title"/>
          </p:nvPr>
        </p:nvSpPr>
        <p:spPr>
          <a:xfrm>
            <a:off x="720000" y="840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סדר פעולות לפתיחת שנה הפעילות</a:t>
            </a:r>
            <a:b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2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תנאי סף לפתיחת שנה – עד ליום פעילות ראשון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55CFAF01-BE9A-D9DC-2B57-612020B154D4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46" name="אליפסה 45">
              <a:extLst>
                <a:ext uri="{FF2B5EF4-FFF2-40B4-BE49-F238E27FC236}">
                  <a16:creationId xmlns:a16="http://schemas.microsoft.com/office/drawing/2014/main" id="{B878A8CD-C145-5FE3-EEFD-AE22236E33F6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7" name="תמונה 46" descr="בטיחות ומקצועיות">
              <a:extLst>
                <a:ext uri="{FF2B5EF4-FFF2-40B4-BE49-F238E27FC236}">
                  <a16:creationId xmlns:a16="http://schemas.microsoft.com/office/drawing/2014/main" id="{AA729C08-5C5F-F66A-8FDB-04EC0E967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חץ: שמאלה 56">
            <a:extLst>
              <a:ext uri="{FF2B5EF4-FFF2-40B4-BE49-F238E27FC236}">
                <a16:creationId xmlns:a16="http://schemas.microsoft.com/office/drawing/2014/main" id="{05A93F4B-E48B-4845-ABBB-68D30BBFFD62}"/>
              </a:ext>
            </a:extLst>
          </p:cNvPr>
          <p:cNvSpPr/>
          <p:nvPr/>
        </p:nvSpPr>
        <p:spPr>
          <a:xfrm>
            <a:off x="6533147" y="1707623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1" name="חץ: שמאלה 60">
            <a:extLst>
              <a:ext uri="{FF2B5EF4-FFF2-40B4-BE49-F238E27FC236}">
                <a16:creationId xmlns:a16="http://schemas.microsoft.com/office/drawing/2014/main" id="{A393CD15-16DC-22D1-2B32-CA51FE967AA0}"/>
              </a:ext>
            </a:extLst>
          </p:cNvPr>
          <p:cNvSpPr/>
          <p:nvPr/>
        </p:nvSpPr>
        <p:spPr>
          <a:xfrm>
            <a:off x="7286433" y="4887118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חץ: שמאלה 61">
            <a:extLst>
              <a:ext uri="{FF2B5EF4-FFF2-40B4-BE49-F238E27FC236}">
                <a16:creationId xmlns:a16="http://schemas.microsoft.com/office/drawing/2014/main" id="{447FCA98-CF37-9E38-D5FE-8838DF09719C}"/>
              </a:ext>
            </a:extLst>
          </p:cNvPr>
          <p:cNvSpPr/>
          <p:nvPr/>
        </p:nvSpPr>
        <p:spPr>
          <a:xfrm>
            <a:off x="7740643" y="2285438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3" name="חץ: שמאלה 62">
            <a:extLst>
              <a:ext uri="{FF2B5EF4-FFF2-40B4-BE49-F238E27FC236}">
                <a16:creationId xmlns:a16="http://schemas.microsoft.com/office/drawing/2014/main" id="{84DB2A98-B223-042A-5E1C-0EF204795DD7}"/>
              </a:ext>
            </a:extLst>
          </p:cNvPr>
          <p:cNvSpPr/>
          <p:nvPr/>
        </p:nvSpPr>
        <p:spPr>
          <a:xfrm>
            <a:off x="7086599" y="3001024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12" name="Picture 2" descr="סרט מודעות צהוב – ויקיפדיה">
            <a:extLst>
              <a:ext uri="{FF2B5EF4-FFF2-40B4-BE49-F238E27FC236}">
                <a16:creationId xmlns:a16="http://schemas.microsoft.com/office/drawing/2014/main" id="{F8319972-0040-0564-DFE9-C827BFC5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טבלה 47">
            <a:extLst>
              <a:ext uri="{FF2B5EF4-FFF2-40B4-BE49-F238E27FC236}">
                <a16:creationId xmlns:a16="http://schemas.microsoft.com/office/drawing/2014/main" id="{DE4EC0B8-4205-4D96-9B22-A10481A64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134394"/>
              </p:ext>
            </p:extLst>
          </p:nvPr>
        </p:nvGraphicFramePr>
        <p:xfrm>
          <a:off x="1261304" y="1546219"/>
          <a:ext cx="6621392" cy="2678558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5548453">
                  <a:extLst>
                    <a:ext uri="{9D8B030D-6E8A-4147-A177-3AD203B41FA5}">
                      <a16:colId xmlns:a16="http://schemas.microsoft.com/office/drawing/2014/main" val="349220733"/>
                    </a:ext>
                  </a:extLst>
                </a:gridCol>
                <a:gridCol w="1072939">
                  <a:extLst>
                    <a:ext uri="{9D8B030D-6E8A-4147-A177-3AD203B41FA5}">
                      <a16:colId xmlns:a16="http://schemas.microsoft.com/office/drawing/2014/main" val="1179336247"/>
                    </a:ext>
                  </a:extLst>
                </a:gridCol>
              </a:tblGrid>
              <a:tr h="24238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דרישה / משימה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e-IL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אחריות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3800889"/>
                  </a:ext>
                </a:extLst>
              </a:tr>
              <a:tr h="242386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בדיקת עמודי תאורה ויציבות מתקני ספורט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מרכז/ת השבט</a:t>
                      </a:r>
                      <a:endParaRPr lang="en-US" sz="1000" b="1" i="0" u="none" strike="noStrike" cap="none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85793624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בדיקות בטיחות 5 שנתיות ע"י בעלי מקצוע שונים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מרכז/ת השבט</a:t>
                      </a:r>
                      <a:endParaRPr lang="en-US" sz="1000" b="1" i="0" u="none" strike="noStrike" cap="none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0142177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  <a:hlinkClick r:id="rId3" action="ppaction://hlinksldjump"/>
                        </a:rPr>
                        <a:t>מיפוי תשתית הזנת החשמל בשבט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מרכז/ת השבט</a:t>
                      </a:r>
                      <a:endParaRPr lang="en-US" sz="1000" b="1" i="0" u="none" strike="noStrike" cap="none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814055373"/>
                  </a:ext>
                </a:extLst>
              </a:tr>
              <a:tr h="433287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  <a:hlinkClick r:id="rId4" action="ppaction://hlinksldjump"/>
                        </a:rPr>
                        <a:t>הכנת דו"ח ליקויים אשר עלו במבדקי הבטיחות שנערכו בשבטים ע"י בעלי המקצוע + מילוי דו"ח סטטוס בטיחות בשבטים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רכז/ת המפעלים</a:t>
                      </a:r>
                      <a:endParaRPr lang="en-US" sz="1000" b="1" i="0" u="none" strike="noStrike" cap="none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1737396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  <a:hlinkClick r:id="rId5" action="ppaction://hlinksldjump"/>
                        </a:rPr>
                        <a:t>העברת עדכון סטטוס התקדמות בתהליך וטיפול במפגעים ובליקויים שבשבטים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רכז/ת המפעלים</a:t>
                      </a:r>
                      <a:endParaRPr lang="en-US" sz="1000" b="1" i="0" u="none" strike="noStrike" cap="none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167851428"/>
                  </a:ext>
                </a:extLst>
              </a:tr>
              <a:tr h="242386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אישור סופי של אגרונום / גוזם מוסמך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מרכז/ת השבט</a:t>
                      </a:r>
                      <a:endParaRPr lang="en-US" sz="1000" b="1" i="0" u="none" strike="noStrike" cap="none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08737865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  <a:hlinkClick r:id="rId6" action="ppaction://hlinksldjump"/>
                        </a:rPr>
                        <a:t>אישור סופי של בודק מוסדות חינוך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מרכז/ת השבט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484474942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ישיבת סיכום בנוכחות מרכז/ת ההנהגה, רכז/ת המפעלים, מנהל/ת המרחב ומחלקת בטיחות לסיכום התהליך בהנהגה, והצגה של כל התיקים חתומים</a:t>
                      </a:r>
                      <a:endParaRPr lang="en-US" sz="1000" b="1" i="0" u="none" strike="noStrike" cap="none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  <a:sym typeface="Arial"/>
                        </a:rPr>
                        <a:t>מנהל/ת המרחב</a:t>
                      </a:r>
                      <a:endParaRPr lang="en-US" sz="10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  <a:sym typeface="Arial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3617275"/>
                  </a:ext>
                </a:extLst>
              </a:tr>
            </a:tbl>
          </a:graphicData>
        </a:graphic>
      </p:graphicFrame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55CFAF01-BE9A-D9DC-2B57-612020B154D4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46" name="אליפסה 45">
              <a:extLst>
                <a:ext uri="{FF2B5EF4-FFF2-40B4-BE49-F238E27FC236}">
                  <a16:creationId xmlns:a16="http://schemas.microsoft.com/office/drawing/2014/main" id="{B878A8CD-C145-5FE3-EEFD-AE22236E33F6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7" name="תמונה 46" descr="בטיחות ומקצועיות">
              <a:extLst>
                <a:ext uri="{FF2B5EF4-FFF2-40B4-BE49-F238E27FC236}">
                  <a16:creationId xmlns:a16="http://schemas.microsoft.com/office/drawing/2014/main" id="{AA729C08-5C5F-F66A-8FDB-04EC0E967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חץ: שמאלה 61">
            <a:extLst>
              <a:ext uri="{FF2B5EF4-FFF2-40B4-BE49-F238E27FC236}">
                <a16:creationId xmlns:a16="http://schemas.microsoft.com/office/drawing/2014/main" id="{447FCA98-CF37-9E38-D5FE-8838DF09719C}"/>
              </a:ext>
            </a:extLst>
          </p:cNvPr>
          <p:cNvSpPr/>
          <p:nvPr/>
        </p:nvSpPr>
        <p:spPr>
          <a:xfrm>
            <a:off x="6048528" y="2358490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Google Shape;542;p39">
            <a:extLst>
              <a:ext uri="{FF2B5EF4-FFF2-40B4-BE49-F238E27FC236}">
                <a16:creationId xmlns:a16="http://schemas.microsoft.com/office/drawing/2014/main" id="{C6194CD5-11A3-8134-62BD-56409B5104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923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סדר פעולות לפתיחת שנה הפעילות</a:t>
            </a:r>
            <a:b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2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המשך התהליך – עד 31/10/24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6" name="חץ: שמאלה 5">
            <a:extLst>
              <a:ext uri="{FF2B5EF4-FFF2-40B4-BE49-F238E27FC236}">
                <a16:creationId xmlns:a16="http://schemas.microsoft.com/office/drawing/2014/main" id="{2850FDB8-EDC9-8854-A9B7-C68AA6AACCC0}"/>
              </a:ext>
            </a:extLst>
          </p:cNvPr>
          <p:cNvSpPr/>
          <p:nvPr/>
        </p:nvSpPr>
        <p:spPr>
          <a:xfrm>
            <a:off x="7822420" y="2680959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חץ: שמאלה 6">
            <a:extLst>
              <a:ext uri="{FF2B5EF4-FFF2-40B4-BE49-F238E27FC236}">
                <a16:creationId xmlns:a16="http://schemas.microsoft.com/office/drawing/2014/main" id="{51A922A1-ABD9-DAEB-748B-FAE15A823893}"/>
              </a:ext>
            </a:extLst>
          </p:cNvPr>
          <p:cNvSpPr/>
          <p:nvPr/>
        </p:nvSpPr>
        <p:spPr>
          <a:xfrm>
            <a:off x="7048388" y="3086022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ץ: שמאלה 7">
            <a:extLst>
              <a:ext uri="{FF2B5EF4-FFF2-40B4-BE49-F238E27FC236}">
                <a16:creationId xmlns:a16="http://schemas.microsoft.com/office/drawing/2014/main" id="{64E26BC7-CB01-DF3F-9BD6-91C336315C8F}"/>
              </a:ext>
            </a:extLst>
          </p:cNvPr>
          <p:cNvSpPr/>
          <p:nvPr/>
        </p:nvSpPr>
        <p:spPr>
          <a:xfrm>
            <a:off x="6048528" y="3591349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ED4C87B4-A4F6-6A5B-BF35-71B87518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45;p39">
            <a:extLst>
              <a:ext uri="{FF2B5EF4-FFF2-40B4-BE49-F238E27FC236}">
                <a16:creationId xmlns:a16="http://schemas.microsoft.com/office/drawing/2014/main" id="{226E05AC-F64D-2335-D612-DE17D2FF184A}"/>
              </a:ext>
            </a:extLst>
          </p:cNvPr>
          <p:cNvSpPr txBox="1">
            <a:spLocks/>
          </p:cNvSpPr>
          <p:nvPr/>
        </p:nvSpPr>
        <p:spPr>
          <a:xfrm>
            <a:off x="1413669" y="1792060"/>
            <a:ext cx="359481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7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נבדקת האפשרות לבדיקת מעבדה שתוקפה 5 שנים</a:t>
            </a:r>
          </a:p>
        </p:txBody>
      </p:sp>
    </p:spTree>
    <p:extLst>
      <p:ext uri="{BB962C8B-B14F-4D97-AF65-F5344CB8AC3E}">
        <p14:creationId xmlns:p14="http://schemas.microsoft.com/office/powerpoint/2010/main" val="34149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66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תיק בטיחות שבטי – מה הוא כולל?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aphicFrame>
        <p:nvGraphicFramePr>
          <p:cNvPr id="926" name="Google Shape;926;p66"/>
          <p:cNvGraphicFramePr/>
          <p:nvPr>
            <p:extLst>
              <p:ext uri="{D42A27DB-BD31-4B8C-83A1-F6EECF244321}">
                <p14:modId xmlns:p14="http://schemas.microsoft.com/office/powerpoint/2010/main" val="108477462"/>
              </p:ext>
            </p:extLst>
          </p:nvPr>
        </p:nvGraphicFramePr>
        <p:xfrm>
          <a:off x="720000" y="754974"/>
          <a:ext cx="7704000" cy="4251840"/>
        </p:xfrm>
        <a:graphic>
          <a:graphicData uri="http://schemas.openxmlformats.org/drawingml/2006/table">
            <a:tbl>
              <a:tblPr>
                <a:noFill/>
                <a:tableStyleId>{7E8972B1-0F86-4ECB-B761-D128F6CFEACA}</a:tableStyleId>
              </a:tblPr>
              <a:tblGrid>
                <a:gridCol w="38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אישורים נדרשים מבעלי מקצוע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6 – התנהגות בשעת חירום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1 – טופס מבדק למבנה ולחצר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7 – בטיחות באש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2 – מבנה השבט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8 – כלי עבודה</a:t>
                      </a:r>
                      <a:endParaRPr sz="2400" dirty="0">
                        <a:latin typeface="Hadassah Friedlaender" panose="02020603050405020304" pitchFamily="18" charset="-79"/>
                        <a:cs typeface="Hadassah Friedlaender" panose="02020603050405020304" pitchFamily="18" charset="-79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3 – ימי הפעילות בשבט לשכבה הצעירה</a:t>
                      </a:r>
                      <a:endParaRPr sz="2400" dirty="0">
                        <a:latin typeface="Hadassah Friedlaender" panose="02020603050405020304" pitchFamily="18" charset="-79"/>
                        <a:cs typeface="Hadassah Friedlaender" panose="02020603050405020304" pitchFamily="18" charset="-79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9 – ימי עבודות בשבט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4 – אזורי הפעילות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10 – ניהול סיכונים קבוע למבנה השבט ולחצר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dirty="0">
                          <a:solidFill>
                            <a:schemeClr val="dk1"/>
                          </a:solidFill>
                          <a:latin typeface="Hadassah Friedlaender" panose="02020603050405020304" pitchFamily="18" charset="-79"/>
                          <a:ea typeface="Lato"/>
                          <a:cs typeface="Hadassah Friedlaender" panose="02020603050405020304" pitchFamily="18" charset="-79"/>
                          <a:sym typeface="Lato"/>
                        </a:rPr>
                        <a:t>פרק 5 – פעילויות חריגות</a:t>
                      </a:r>
                      <a:endParaRPr sz="2400" dirty="0">
                        <a:solidFill>
                          <a:schemeClr val="dk1"/>
                        </a:solidFill>
                        <a:latin typeface="Hadassah Friedlaender" panose="02020603050405020304" pitchFamily="18" charset="-79"/>
                        <a:ea typeface="Lato"/>
                        <a:cs typeface="Hadassah Friedlaender" panose="02020603050405020304" pitchFamily="18" charset="-79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693F93F-51AE-82CB-F87D-85839FCEA9F8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BC9A9A49-C28E-BE5A-9806-8A7543594E87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B27A815C-D894-501C-A97E-D3C778E0F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2" descr="סרט מודעות צהוב – ויקיפדיה">
            <a:extLst>
              <a:ext uri="{FF2B5EF4-FFF2-40B4-BE49-F238E27FC236}">
                <a16:creationId xmlns:a16="http://schemas.microsoft.com/office/drawing/2014/main" id="{861FB2B4-563D-622A-C745-5C1BB1C0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66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חלק 1– אישורי בעלי מקצוע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6C0A9667-573C-54B3-CBE8-1C2312653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669920"/>
              </p:ext>
            </p:extLst>
          </p:nvPr>
        </p:nvGraphicFramePr>
        <p:xfrm>
          <a:off x="720000" y="697972"/>
          <a:ext cx="7703999" cy="4187179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{7E8972B1-0F86-4ECB-B761-D128F6CFEACA}</a:tableStyleId>
              </a:tblPr>
              <a:tblGrid>
                <a:gridCol w="514627">
                  <a:extLst>
                    <a:ext uri="{9D8B030D-6E8A-4147-A177-3AD203B41FA5}">
                      <a16:colId xmlns:a16="http://schemas.microsoft.com/office/drawing/2014/main" val="3477382052"/>
                    </a:ext>
                  </a:extLst>
                </a:gridCol>
                <a:gridCol w="613238">
                  <a:extLst>
                    <a:ext uri="{9D8B030D-6E8A-4147-A177-3AD203B41FA5}">
                      <a16:colId xmlns:a16="http://schemas.microsoft.com/office/drawing/2014/main" val="4120044176"/>
                    </a:ext>
                  </a:extLst>
                </a:gridCol>
                <a:gridCol w="5118538">
                  <a:extLst>
                    <a:ext uri="{9D8B030D-6E8A-4147-A177-3AD203B41FA5}">
                      <a16:colId xmlns:a16="http://schemas.microsoft.com/office/drawing/2014/main" val="4268968775"/>
                    </a:ext>
                  </a:extLst>
                </a:gridCol>
                <a:gridCol w="1457596">
                  <a:extLst>
                    <a:ext uri="{9D8B030D-6E8A-4147-A177-3AD203B41FA5}">
                      <a16:colId xmlns:a16="http://schemas.microsoft.com/office/drawing/2014/main" val="1948574751"/>
                    </a:ext>
                  </a:extLst>
                </a:gridCol>
              </a:tblGrid>
              <a:tr h="33876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u="sng" dirty="0">
                          <a:effectLst/>
                        </a:rPr>
                        <a:t>מס"ד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תנאי לפתיחת שנה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תיאור הבדיקה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תדירות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54377"/>
                  </a:ext>
                </a:extLst>
              </a:tr>
              <a:tr h="40336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1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כן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בדיקת מכשירי חשמל: אישור בדיקת תקינות למתקני ולמכשירי חשמל, ציוד החשמל הנייד לטיולים ובדיקת רציפות הארקה על ידי חשמלאי מוסמך. </a:t>
                      </a:r>
                      <a:endParaRPr lang="en-US" sz="900" b="1" dirty="0">
                        <a:effectLst/>
                      </a:endParaRPr>
                    </a:p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בדיקה על פי הרשימה בתיק הבטיחות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שנתית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3996550727"/>
                  </a:ext>
                </a:extLst>
              </a:tr>
              <a:tr h="22248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2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כן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בדיקת אמצעי בטיחות וכיבוי אש: אישור תקינות ותחזוקת ציוד הכיבוי על ידי גורם מוסמך. </a:t>
                      </a:r>
                    </a:p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בדיקה על פי הרשימה בתיק הבטיחות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שנתית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1123213783"/>
                  </a:ext>
                </a:extLst>
              </a:tr>
              <a:tr h="28708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3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כן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בדיקת בטיחות על ידי בודק מוסדות חינוך מוסמך: בדיקה של מבנה השבט והחצר הצמודה אליו.</a:t>
                      </a:r>
                      <a:endParaRPr lang="en-US" sz="900" b="1" dirty="0">
                        <a:effectLst/>
                      </a:endParaRPr>
                    </a:p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בדיקה על פי המנחה למבדק בטיחות לתנועות נוער – עדכון 2018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שנתית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1826202158"/>
                  </a:ext>
                </a:extLst>
              </a:tr>
              <a:tr h="277293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כן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בדיקות מערכות גז: אישור טכנאי גז לתקינות מערכות גז ניידות (כלבי גז, כיריים שדה וכד')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אחת לחצי שנה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1331386969"/>
                  </a:ext>
                </a:extLst>
              </a:tr>
              <a:tr h="28708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5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כן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בדיקת אגרונום או גוזם מוסמך ליציבות העצים והענפים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פעם בשנה</a:t>
                      </a:r>
                      <a:endParaRPr lang="en-US" sz="900" b="1">
                        <a:effectLst/>
                      </a:endParaRPr>
                    </a:p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ולפי הצורך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1650600545"/>
                  </a:ext>
                </a:extLst>
              </a:tr>
              <a:tr h="40336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6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לא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בדיקת עמודי תאורה ומתקני ספורט: בדיקה על ידי קונסטרוקטור של עמודי התאורה ומתקני הספורט שבחצר השבט. </a:t>
                      </a:r>
                      <a:endParaRPr lang="en-US" sz="900" b="1" dirty="0">
                        <a:effectLst/>
                      </a:endParaRPr>
                    </a:p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בדיקה על פי הרשימה בתיק הבטיחות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שנתית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804252749"/>
                  </a:ext>
                </a:extLst>
              </a:tr>
              <a:tr h="40336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7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לא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בדיקת יציבות המבנה ומבנים יבילים: אישור מהנדס קונסטרוקציה על יציבות המבנים, כולל התייחסות למבנים יבילים ובדיקת מנשאים למזגנים. </a:t>
                      </a:r>
                      <a:endParaRPr lang="en-US" sz="900" b="1" dirty="0">
                        <a:effectLst/>
                      </a:endParaRPr>
                    </a:p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בדיקה על פי הרשימה בתיק הבטיחות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אחת ל־5 שנים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173183824"/>
                  </a:ext>
                </a:extLst>
              </a:tr>
              <a:tr h="28708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8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לא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בדיקת תקרת רביץ או תקרה תלויה: אישור מהנדס קונסטרוקציה לתקרת רביץ או כל תקרה תלויה אחרת. </a:t>
                      </a:r>
                      <a:endParaRPr lang="en-US" sz="900" b="1">
                        <a:effectLst/>
                      </a:endParaRPr>
                    </a:p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בדיקה על פי הרשימה בתיק הבטיחות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אחת ל־5 שנים</a:t>
                      </a:r>
                      <a:endParaRPr lang="en-US" sz="900" b="1">
                        <a:effectLst/>
                      </a:endParaRPr>
                    </a:p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או לפי הצורך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2935037095"/>
                  </a:ext>
                </a:extLst>
              </a:tr>
              <a:tr h="22248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9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לא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בדיקת חשמלאי בודק: אישור בדיקת תקינות מערכות החשמל וההארקה על ידי חשמלאי בודק מתאים בהתאם לגודל החיבור של מבנה השבט. (ראה פירוט של סוגי הרישיונות – </a:t>
                      </a:r>
                      <a:r>
                        <a:rPr lang="he-IL" sz="800" b="1" u="sng">
                          <a:effectLst/>
                          <a:hlinkClick r:id="rId3" action="ppaction://hlinkfile"/>
                        </a:rPr>
                        <a:t>נספח ב')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אחת ל־5 שנים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1898862467"/>
                  </a:ext>
                </a:extLst>
              </a:tr>
              <a:tr h="455042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10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>
                          <a:effectLst/>
                        </a:rPr>
                        <a:t>לא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מיפוי תשתית חשמל בשבט: אישור אופן הזנת החשמל (עילי / תת קרקעי) מהרשות המוניציפלית או </a:t>
                      </a:r>
                      <a:r>
                        <a:rPr lang="he-IL" sz="800" b="1" u="sng" dirty="0">
                          <a:effectLst/>
                        </a:rPr>
                        <a:t>מחשמלאי מוסמך</a:t>
                      </a:r>
                      <a:r>
                        <a:rPr lang="he-IL" sz="700" b="1" dirty="0">
                          <a:effectLst/>
                        </a:rPr>
                        <a:t> </a:t>
                      </a:r>
                      <a:r>
                        <a:rPr lang="he-IL" sz="800" b="1" dirty="0">
                          <a:effectLst/>
                        </a:rPr>
                        <a:t>. אם תשתית החשמל בשבט תת קרקעית, יש לספק מיפוי של כבלי החשמל בסביבת השבט ובשטחי הפעילות. אם תשתית החשמל בשבט עילית, יש לצלם את כבלי החשמל ואת נקודות החיבור במבנה השבט.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e-IL" sz="800" b="1" dirty="0">
                          <a:effectLst/>
                        </a:rPr>
                        <a:t>חד פעמי (אישור קבוע בתיק הבטיחות)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884" marR="34884" marT="0" marB="0" anchor="ctr"/>
                </a:tc>
                <a:extLst>
                  <a:ext uri="{0D108BD9-81ED-4DB2-BD59-A6C34878D82A}">
                    <a16:rowId xmlns:a16="http://schemas.microsoft.com/office/drawing/2014/main" val="3481997108"/>
                  </a:ext>
                </a:extLst>
              </a:tr>
            </a:tbl>
          </a:graphicData>
        </a:graphic>
      </p:graphicFrame>
      <p:sp>
        <p:nvSpPr>
          <p:cNvPr id="10" name="מלבן 9">
            <a:extLst>
              <a:ext uri="{FF2B5EF4-FFF2-40B4-BE49-F238E27FC236}">
                <a16:creationId xmlns:a16="http://schemas.microsoft.com/office/drawing/2014/main" id="{CCAC860C-2737-6428-8BCA-19D97AC89556}"/>
              </a:ext>
            </a:extLst>
          </p:cNvPr>
          <p:cNvSpPr/>
          <p:nvPr/>
        </p:nvSpPr>
        <p:spPr>
          <a:xfrm>
            <a:off x="720000" y="1028701"/>
            <a:ext cx="7703999" cy="1907539"/>
          </a:xfrm>
          <a:prstGeom prst="rect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0B6AB09F-B1BD-5189-5BEA-777375776494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12" name="אליפסה 11">
              <a:extLst>
                <a:ext uri="{FF2B5EF4-FFF2-40B4-BE49-F238E27FC236}">
                  <a16:creationId xmlns:a16="http://schemas.microsoft.com/office/drawing/2014/main" id="{224E907F-A89F-28DF-D286-F28C8366D0D5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3" name="תמונה 12" descr="בטיחות ומקצועיות">
              <a:extLst>
                <a:ext uri="{FF2B5EF4-FFF2-40B4-BE49-F238E27FC236}">
                  <a16:creationId xmlns:a16="http://schemas.microsoft.com/office/drawing/2014/main" id="{3C5D148F-C52B-7F3E-6B22-875B04605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2" descr="סרט מודעות צהוב – ויקיפדיה">
            <a:extLst>
              <a:ext uri="{FF2B5EF4-FFF2-40B4-BE49-F238E27FC236}">
                <a16:creationId xmlns:a16="http://schemas.microsoft.com/office/drawing/2014/main" id="{C669E930-6BA6-F9EA-E8EA-68638F9A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6700932-3DC3-215C-A403-7C5A6FC85487}"/>
              </a:ext>
            </a:extLst>
          </p:cNvPr>
          <p:cNvSpPr/>
          <p:nvPr/>
        </p:nvSpPr>
        <p:spPr>
          <a:xfrm>
            <a:off x="717251" y="2939868"/>
            <a:ext cx="7703999" cy="365602"/>
          </a:xfrm>
          <a:prstGeom prst="rect">
            <a:avLst/>
          </a:prstGeom>
          <a:solidFill>
            <a:schemeClr val="accent3">
              <a:alpha val="50000"/>
            </a:schemeClr>
          </a:solidFill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" name="Google Shape;545;p39">
            <a:extLst>
              <a:ext uri="{FF2B5EF4-FFF2-40B4-BE49-F238E27FC236}">
                <a16:creationId xmlns:a16="http://schemas.microsoft.com/office/drawing/2014/main" id="{35BFC4F0-652B-04F5-CF15-042A1E3F7F15}"/>
              </a:ext>
            </a:extLst>
          </p:cNvPr>
          <p:cNvSpPr txBox="1">
            <a:spLocks/>
          </p:cNvSpPr>
          <p:nvPr/>
        </p:nvSpPr>
        <p:spPr>
          <a:xfrm>
            <a:off x="2223436" y="3019120"/>
            <a:ext cx="359481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11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נבדקת האפשרות לבדיקת מעבדה שתוקפה 5 שנים</a:t>
            </a:r>
          </a:p>
        </p:txBody>
      </p:sp>
    </p:spTree>
    <p:extLst>
      <p:ext uri="{BB962C8B-B14F-4D97-AF65-F5344CB8AC3E}">
        <p14:creationId xmlns:p14="http://schemas.microsoft.com/office/powerpoint/2010/main" val="9877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EDED64-20F5-4478-85F4-14EBDDCEB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28317" r="35338" b="2642"/>
          <a:stretch/>
        </p:blipFill>
        <p:spPr bwMode="auto">
          <a:xfrm>
            <a:off x="1564105" y="544040"/>
            <a:ext cx="6100011" cy="459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5" name="Google Shape;925;p66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חלק 2– סעיפי הבדיקה 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F9F6D679-8FC0-C0E1-F897-BC62ED60B17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4" name="אליפסה 3">
              <a:extLst>
                <a:ext uri="{FF2B5EF4-FFF2-40B4-BE49-F238E27FC236}">
                  <a16:creationId xmlns:a16="http://schemas.microsoft.com/office/drawing/2014/main" id="{B6C78437-4721-923C-2977-631FBE2FB6FC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 descr="בטיחות ומקצועיות">
              <a:extLst>
                <a:ext uri="{FF2B5EF4-FFF2-40B4-BE49-F238E27FC236}">
                  <a16:creationId xmlns:a16="http://schemas.microsoft.com/office/drawing/2014/main" id="{FFAB507D-811B-7A58-1105-C8C1705E9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 descr="סרט מודעות צהוב – ויקיפדיה">
            <a:extLst>
              <a:ext uri="{FF2B5EF4-FFF2-40B4-BE49-F238E27FC236}">
                <a16:creationId xmlns:a16="http://schemas.microsoft.com/office/drawing/2014/main" id="{F05C5BB3-1EA3-5530-E1A1-607396F4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3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66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בדיקת חשמלאי – </a:t>
            </a:r>
            <a:r>
              <a:rPr lang="he-IL" sz="2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הפרדה ברורה בין מוסמך לבודק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A161E80-9C6A-7EF7-4DD5-D0849F7C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619" y="572700"/>
            <a:ext cx="5912761" cy="4570800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453DF333-B144-1BDB-C4E5-AC9904A8709C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5" name="אליפסה 4">
              <a:extLst>
                <a:ext uri="{FF2B5EF4-FFF2-40B4-BE49-F238E27FC236}">
                  <a16:creationId xmlns:a16="http://schemas.microsoft.com/office/drawing/2014/main" id="{F8C6C7FF-B36F-10D4-85B6-9963986142EB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 descr="בטיחות ומקצועיות">
              <a:extLst>
                <a:ext uri="{FF2B5EF4-FFF2-40B4-BE49-F238E27FC236}">
                  <a16:creationId xmlns:a16="http://schemas.microsoft.com/office/drawing/2014/main" id="{25327439-B028-9A04-FE0D-0938A4040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 descr="סרט מודעות צהוב – ויקיפדיה">
            <a:extLst>
              <a:ext uri="{FF2B5EF4-FFF2-40B4-BE49-F238E27FC236}">
                <a16:creationId xmlns:a16="http://schemas.microsoft.com/office/drawing/2014/main" id="{EA0612DB-9100-B2B7-A653-BCF49C7E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297037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דירות קומונה</a:t>
            </a:r>
            <a:endParaRPr sz="36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"/>
          </p:nvPr>
        </p:nvSpPr>
        <p:spPr>
          <a:xfrm>
            <a:off x="667752" y="1110825"/>
            <a:ext cx="7573879" cy="2921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האחריות הישירה לדירות הקומונה של ההנהגה חלה על ההנהגה.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יש לוודא בפתיחת השנה שהדירות אכן ראויות למגורים, בטוחות ומתאימות למספר האנשים הצפויים לגור בה.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יש לעמוד בהנחיות הבטיחות כפי שהן רשומות </a:t>
            </a:r>
            <a:br>
              <a:rPr lang="en-US" sz="2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2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</a:t>
            </a:r>
            <a:r>
              <a:rPr lang="he-IL" sz="2400" dirty="0">
                <a:latin typeface="Hadassah Friedlaender" panose="02020603050405020304" pitchFamily="18" charset="-79"/>
                <a:cs typeface="Hadassah Friedlaender" panose="02020603050405020304" pitchFamily="18" charset="-79"/>
                <a:hlinkClick r:id="rId4"/>
              </a:rPr>
              <a:t>תיק הבטיחות לדירות קומונה</a:t>
            </a:r>
            <a:endParaRPr lang="he-IL" sz="24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139700" lvl="0" indent="0" algn="r" rtl="1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0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11499;p88">
            <a:extLst>
              <a:ext uri="{FF2B5EF4-FFF2-40B4-BE49-F238E27FC236}">
                <a16:creationId xmlns:a16="http://schemas.microsoft.com/office/drawing/2014/main" id="{7C3813BD-E2FB-094A-74D5-18A49E1AB42E}"/>
              </a:ext>
            </a:extLst>
          </p:cNvPr>
          <p:cNvGrpSpPr/>
          <p:nvPr/>
        </p:nvGrpSpPr>
        <p:grpSpPr>
          <a:xfrm>
            <a:off x="977870" y="2571750"/>
            <a:ext cx="383632" cy="276449"/>
            <a:chOff x="3933342" y="4315767"/>
            <a:chExt cx="383632" cy="276449"/>
          </a:xfrm>
        </p:grpSpPr>
        <p:sp>
          <p:nvSpPr>
            <p:cNvPr id="6" name="Google Shape;11500;p88">
              <a:extLst>
                <a:ext uri="{FF2B5EF4-FFF2-40B4-BE49-F238E27FC236}">
                  <a16:creationId xmlns:a16="http://schemas.microsoft.com/office/drawing/2014/main" id="{EDF49E6C-FAAC-054F-151B-C437906F8B7A}"/>
                </a:ext>
              </a:extLst>
            </p:cNvPr>
            <p:cNvSpPr/>
            <p:nvPr/>
          </p:nvSpPr>
          <p:spPr>
            <a:xfrm>
              <a:off x="3933342" y="4315767"/>
              <a:ext cx="383632" cy="276449"/>
            </a:xfrm>
            <a:custGeom>
              <a:avLst/>
              <a:gdLst/>
              <a:ahLst/>
              <a:cxnLst/>
              <a:rect l="l" t="t" r="r" b="b"/>
              <a:pathLst>
                <a:path w="12062" h="8692" extrusionOk="0">
                  <a:moveTo>
                    <a:pt x="2061" y="369"/>
                  </a:moveTo>
                  <a:cubicBezTo>
                    <a:pt x="2120" y="369"/>
                    <a:pt x="2168" y="417"/>
                    <a:pt x="2168" y="476"/>
                  </a:cubicBezTo>
                  <a:lnTo>
                    <a:pt x="2168" y="845"/>
                  </a:lnTo>
                  <a:lnTo>
                    <a:pt x="1406" y="845"/>
                  </a:lnTo>
                  <a:lnTo>
                    <a:pt x="1406" y="476"/>
                  </a:lnTo>
                  <a:cubicBezTo>
                    <a:pt x="1406" y="417"/>
                    <a:pt x="1454" y="369"/>
                    <a:pt x="1513" y="369"/>
                  </a:cubicBezTo>
                  <a:close/>
                  <a:moveTo>
                    <a:pt x="10824" y="1262"/>
                  </a:moveTo>
                  <a:cubicBezTo>
                    <a:pt x="10883" y="1262"/>
                    <a:pt x="10931" y="1310"/>
                    <a:pt x="10931" y="1369"/>
                  </a:cubicBezTo>
                  <a:lnTo>
                    <a:pt x="10943" y="1715"/>
                  </a:lnTo>
                  <a:lnTo>
                    <a:pt x="9490" y="1715"/>
                  </a:lnTo>
                  <a:lnTo>
                    <a:pt x="9490" y="1369"/>
                  </a:lnTo>
                  <a:cubicBezTo>
                    <a:pt x="9490" y="1310"/>
                    <a:pt x="9526" y="1262"/>
                    <a:pt x="9586" y="1262"/>
                  </a:cubicBezTo>
                  <a:close/>
                  <a:moveTo>
                    <a:pt x="1513" y="0"/>
                  </a:moveTo>
                  <a:cubicBezTo>
                    <a:pt x="1251" y="0"/>
                    <a:pt x="1049" y="214"/>
                    <a:pt x="1049" y="464"/>
                  </a:cubicBezTo>
                  <a:lnTo>
                    <a:pt x="1049" y="833"/>
                  </a:lnTo>
                  <a:lnTo>
                    <a:pt x="894" y="833"/>
                  </a:lnTo>
                  <a:cubicBezTo>
                    <a:pt x="692" y="833"/>
                    <a:pt x="489" y="905"/>
                    <a:pt x="334" y="1048"/>
                  </a:cubicBezTo>
                  <a:cubicBezTo>
                    <a:pt x="263" y="1107"/>
                    <a:pt x="239" y="1226"/>
                    <a:pt x="299" y="1298"/>
                  </a:cubicBezTo>
                  <a:cubicBezTo>
                    <a:pt x="332" y="1338"/>
                    <a:pt x="385" y="1360"/>
                    <a:pt x="440" y="1360"/>
                  </a:cubicBezTo>
                  <a:cubicBezTo>
                    <a:pt x="482" y="1360"/>
                    <a:pt x="525" y="1347"/>
                    <a:pt x="561" y="1322"/>
                  </a:cubicBezTo>
                  <a:cubicBezTo>
                    <a:pt x="676" y="1220"/>
                    <a:pt x="791" y="1203"/>
                    <a:pt x="908" y="1203"/>
                  </a:cubicBezTo>
                  <a:cubicBezTo>
                    <a:pt x="966" y="1203"/>
                    <a:pt x="1025" y="1207"/>
                    <a:pt x="1084" y="1207"/>
                  </a:cubicBezTo>
                  <a:cubicBezTo>
                    <a:pt x="1116" y="1207"/>
                    <a:pt x="1148" y="1206"/>
                    <a:pt x="1180" y="1203"/>
                  </a:cubicBezTo>
                  <a:lnTo>
                    <a:pt x="2680" y="1203"/>
                  </a:lnTo>
                  <a:cubicBezTo>
                    <a:pt x="2978" y="1203"/>
                    <a:pt x="3216" y="1441"/>
                    <a:pt x="3216" y="1738"/>
                  </a:cubicBezTo>
                  <a:lnTo>
                    <a:pt x="3216" y="2429"/>
                  </a:lnTo>
                  <a:cubicBezTo>
                    <a:pt x="3216" y="2536"/>
                    <a:pt x="3299" y="2607"/>
                    <a:pt x="3394" y="2607"/>
                  </a:cubicBezTo>
                  <a:cubicBezTo>
                    <a:pt x="3501" y="2607"/>
                    <a:pt x="3573" y="2536"/>
                    <a:pt x="3573" y="2429"/>
                  </a:cubicBezTo>
                  <a:lnTo>
                    <a:pt x="3573" y="2072"/>
                  </a:lnTo>
                  <a:lnTo>
                    <a:pt x="11217" y="2072"/>
                  </a:lnTo>
                  <a:cubicBezTo>
                    <a:pt x="11491" y="2084"/>
                    <a:pt x="11705" y="2322"/>
                    <a:pt x="11705" y="2607"/>
                  </a:cubicBezTo>
                  <a:lnTo>
                    <a:pt x="11705" y="2834"/>
                  </a:lnTo>
                  <a:lnTo>
                    <a:pt x="11395" y="2834"/>
                  </a:lnTo>
                  <a:cubicBezTo>
                    <a:pt x="11288" y="2834"/>
                    <a:pt x="11217" y="2905"/>
                    <a:pt x="11217" y="3012"/>
                  </a:cubicBezTo>
                  <a:cubicBezTo>
                    <a:pt x="11217" y="3108"/>
                    <a:pt x="11288" y="3191"/>
                    <a:pt x="11395" y="3191"/>
                  </a:cubicBezTo>
                  <a:lnTo>
                    <a:pt x="11705" y="3191"/>
                  </a:lnTo>
                  <a:lnTo>
                    <a:pt x="11705" y="7441"/>
                  </a:lnTo>
                  <a:lnTo>
                    <a:pt x="10883" y="7441"/>
                  </a:lnTo>
                  <a:cubicBezTo>
                    <a:pt x="10621" y="7441"/>
                    <a:pt x="10395" y="7215"/>
                    <a:pt x="10395" y="6953"/>
                  </a:cubicBezTo>
                  <a:lnTo>
                    <a:pt x="10395" y="3667"/>
                  </a:lnTo>
                  <a:cubicBezTo>
                    <a:pt x="10395" y="3453"/>
                    <a:pt x="10538" y="3262"/>
                    <a:pt x="10740" y="3203"/>
                  </a:cubicBezTo>
                  <a:cubicBezTo>
                    <a:pt x="10824" y="3167"/>
                    <a:pt x="10883" y="3072"/>
                    <a:pt x="10859" y="2977"/>
                  </a:cubicBezTo>
                  <a:cubicBezTo>
                    <a:pt x="10829" y="2906"/>
                    <a:pt x="10747" y="2852"/>
                    <a:pt x="10672" y="2852"/>
                  </a:cubicBezTo>
                  <a:cubicBezTo>
                    <a:pt x="10659" y="2852"/>
                    <a:pt x="10646" y="2854"/>
                    <a:pt x="10633" y="2858"/>
                  </a:cubicBezTo>
                  <a:cubicBezTo>
                    <a:pt x="10276" y="2965"/>
                    <a:pt x="10038" y="3310"/>
                    <a:pt x="10038" y="3667"/>
                  </a:cubicBezTo>
                  <a:lnTo>
                    <a:pt x="10038" y="6953"/>
                  </a:lnTo>
                  <a:cubicBezTo>
                    <a:pt x="10038" y="7418"/>
                    <a:pt x="10419" y="7799"/>
                    <a:pt x="10883" y="7799"/>
                  </a:cubicBezTo>
                  <a:lnTo>
                    <a:pt x="11705" y="7799"/>
                  </a:lnTo>
                  <a:cubicBezTo>
                    <a:pt x="11705" y="8096"/>
                    <a:pt x="11467" y="8334"/>
                    <a:pt x="11169" y="8334"/>
                  </a:cubicBezTo>
                  <a:lnTo>
                    <a:pt x="3394" y="8334"/>
                  </a:lnTo>
                  <a:cubicBezTo>
                    <a:pt x="3478" y="8227"/>
                    <a:pt x="3537" y="8108"/>
                    <a:pt x="3561" y="7977"/>
                  </a:cubicBezTo>
                  <a:cubicBezTo>
                    <a:pt x="3573" y="7870"/>
                    <a:pt x="3513" y="7787"/>
                    <a:pt x="3430" y="7775"/>
                  </a:cubicBezTo>
                  <a:cubicBezTo>
                    <a:pt x="3414" y="7771"/>
                    <a:pt x="3399" y="7770"/>
                    <a:pt x="3384" y="7770"/>
                  </a:cubicBezTo>
                  <a:cubicBezTo>
                    <a:pt x="3299" y="7770"/>
                    <a:pt x="3236" y="7825"/>
                    <a:pt x="3216" y="7906"/>
                  </a:cubicBezTo>
                  <a:cubicBezTo>
                    <a:pt x="3180" y="8156"/>
                    <a:pt x="2954" y="8334"/>
                    <a:pt x="2704" y="8334"/>
                  </a:cubicBezTo>
                  <a:lnTo>
                    <a:pt x="823" y="8334"/>
                  </a:lnTo>
                  <a:cubicBezTo>
                    <a:pt x="572" y="8287"/>
                    <a:pt x="358" y="8072"/>
                    <a:pt x="358" y="7799"/>
                  </a:cubicBezTo>
                  <a:lnTo>
                    <a:pt x="358" y="2774"/>
                  </a:lnTo>
                  <a:lnTo>
                    <a:pt x="358" y="1834"/>
                  </a:lnTo>
                  <a:cubicBezTo>
                    <a:pt x="358" y="1726"/>
                    <a:pt x="287" y="1655"/>
                    <a:pt x="180" y="1655"/>
                  </a:cubicBezTo>
                  <a:cubicBezTo>
                    <a:pt x="72" y="1655"/>
                    <a:pt x="1" y="1726"/>
                    <a:pt x="1" y="1834"/>
                  </a:cubicBezTo>
                  <a:lnTo>
                    <a:pt x="1" y="7799"/>
                  </a:lnTo>
                  <a:cubicBezTo>
                    <a:pt x="1" y="8251"/>
                    <a:pt x="334" y="8608"/>
                    <a:pt x="751" y="8680"/>
                  </a:cubicBezTo>
                  <a:cubicBezTo>
                    <a:pt x="763" y="8680"/>
                    <a:pt x="787" y="8680"/>
                    <a:pt x="811" y="8692"/>
                  </a:cubicBezTo>
                  <a:lnTo>
                    <a:pt x="11169" y="8692"/>
                  </a:lnTo>
                  <a:cubicBezTo>
                    <a:pt x="11657" y="8692"/>
                    <a:pt x="12062" y="8287"/>
                    <a:pt x="12062" y="7799"/>
                  </a:cubicBezTo>
                  <a:lnTo>
                    <a:pt x="12062" y="2607"/>
                  </a:lnTo>
                  <a:cubicBezTo>
                    <a:pt x="12050" y="2155"/>
                    <a:pt x="11717" y="1786"/>
                    <a:pt x="11300" y="1715"/>
                  </a:cubicBezTo>
                  <a:lnTo>
                    <a:pt x="11300" y="1357"/>
                  </a:lnTo>
                  <a:cubicBezTo>
                    <a:pt x="11300" y="1107"/>
                    <a:pt x="11098" y="893"/>
                    <a:pt x="10836" y="893"/>
                  </a:cubicBezTo>
                  <a:lnTo>
                    <a:pt x="9609" y="893"/>
                  </a:lnTo>
                  <a:cubicBezTo>
                    <a:pt x="9347" y="893"/>
                    <a:pt x="9145" y="1107"/>
                    <a:pt x="9145" y="1357"/>
                  </a:cubicBezTo>
                  <a:lnTo>
                    <a:pt x="9145" y="1703"/>
                  </a:lnTo>
                  <a:lnTo>
                    <a:pt x="8621" y="1703"/>
                  </a:lnTo>
                  <a:lnTo>
                    <a:pt x="8252" y="881"/>
                  </a:lnTo>
                  <a:cubicBezTo>
                    <a:pt x="8121" y="595"/>
                    <a:pt x="7823" y="405"/>
                    <a:pt x="7502" y="405"/>
                  </a:cubicBezTo>
                  <a:lnTo>
                    <a:pt x="6049" y="405"/>
                  </a:lnTo>
                  <a:cubicBezTo>
                    <a:pt x="5776" y="405"/>
                    <a:pt x="5525" y="536"/>
                    <a:pt x="5383" y="738"/>
                  </a:cubicBezTo>
                  <a:cubicBezTo>
                    <a:pt x="5323" y="822"/>
                    <a:pt x="5335" y="941"/>
                    <a:pt x="5418" y="1000"/>
                  </a:cubicBezTo>
                  <a:cubicBezTo>
                    <a:pt x="5450" y="1023"/>
                    <a:pt x="5486" y="1033"/>
                    <a:pt x="5523" y="1033"/>
                  </a:cubicBezTo>
                  <a:cubicBezTo>
                    <a:pt x="5583" y="1033"/>
                    <a:pt x="5643" y="1004"/>
                    <a:pt x="5680" y="953"/>
                  </a:cubicBezTo>
                  <a:cubicBezTo>
                    <a:pt x="5764" y="833"/>
                    <a:pt x="5895" y="762"/>
                    <a:pt x="6049" y="762"/>
                  </a:cubicBezTo>
                  <a:lnTo>
                    <a:pt x="7502" y="762"/>
                  </a:lnTo>
                  <a:cubicBezTo>
                    <a:pt x="7681" y="762"/>
                    <a:pt x="7847" y="869"/>
                    <a:pt x="7919" y="1024"/>
                  </a:cubicBezTo>
                  <a:lnTo>
                    <a:pt x="8240" y="1703"/>
                  </a:lnTo>
                  <a:lnTo>
                    <a:pt x="5335" y="1703"/>
                  </a:lnTo>
                  <a:lnTo>
                    <a:pt x="5395" y="1584"/>
                  </a:lnTo>
                  <a:cubicBezTo>
                    <a:pt x="5430" y="1488"/>
                    <a:pt x="5395" y="1381"/>
                    <a:pt x="5299" y="1345"/>
                  </a:cubicBezTo>
                  <a:cubicBezTo>
                    <a:pt x="5276" y="1332"/>
                    <a:pt x="5252" y="1327"/>
                    <a:pt x="5227" y="1327"/>
                  </a:cubicBezTo>
                  <a:cubicBezTo>
                    <a:pt x="5162" y="1327"/>
                    <a:pt x="5096" y="1368"/>
                    <a:pt x="5061" y="1429"/>
                  </a:cubicBezTo>
                  <a:lnTo>
                    <a:pt x="4942" y="1703"/>
                  </a:lnTo>
                  <a:lnTo>
                    <a:pt x="3561" y="1703"/>
                  </a:lnTo>
                  <a:cubicBezTo>
                    <a:pt x="3549" y="1226"/>
                    <a:pt x="3144" y="833"/>
                    <a:pt x="2668" y="833"/>
                  </a:cubicBezTo>
                  <a:lnTo>
                    <a:pt x="2525" y="833"/>
                  </a:lnTo>
                  <a:lnTo>
                    <a:pt x="2525" y="464"/>
                  </a:lnTo>
                  <a:cubicBezTo>
                    <a:pt x="2525" y="214"/>
                    <a:pt x="2311" y="0"/>
                    <a:pt x="20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501;p88">
              <a:extLst>
                <a:ext uri="{FF2B5EF4-FFF2-40B4-BE49-F238E27FC236}">
                  <a16:creationId xmlns:a16="http://schemas.microsoft.com/office/drawing/2014/main" id="{8AFD9D27-12C0-A8DC-ED9B-D6F2F8B45492}"/>
                </a:ext>
              </a:extLst>
            </p:cNvPr>
            <p:cNvSpPr/>
            <p:nvPr/>
          </p:nvSpPr>
          <p:spPr>
            <a:xfrm>
              <a:off x="4035214" y="4410037"/>
              <a:ext cx="11386" cy="140896"/>
            </a:xfrm>
            <a:custGeom>
              <a:avLst/>
              <a:gdLst/>
              <a:ahLst/>
              <a:cxnLst/>
              <a:rect l="l" t="t" r="r" b="b"/>
              <a:pathLst>
                <a:path w="358" h="4430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4251"/>
                  </a:lnTo>
                  <a:cubicBezTo>
                    <a:pt x="1" y="4358"/>
                    <a:pt x="72" y="4430"/>
                    <a:pt x="179" y="4430"/>
                  </a:cubicBezTo>
                  <a:cubicBezTo>
                    <a:pt x="287" y="4430"/>
                    <a:pt x="358" y="4358"/>
                    <a:pt x="358" y="4251"/>
                  </a:cubicBezTo>
                  <a:lnTo>
                    <a:pt x="358" y="179"/>
                  </a:lnTo>
                  <a:cubicBezTo>
                    <a:pt x="358" y="84"/>
                    <a:pt x="287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502;p88">
              <a:extLst>
                <a:ext uri="{FF2B5EF4-FFF2-40B4-BE49-F238E27FC236}">
                  <a16:creationId xmlns:a16="http://schemas.microsoft.com/office/drawing/2014/main" id="{BC883439-44DA-337A-933D-7BDBE2E39145}"/>
                </a:ext>
              </a:extLst>
            </p:cNvPr>
            <p:cNvSpPr/>
            <p:nvPr/>
          </p:nvSpPr>
          <p:spPr>
            <a:xfrm>
              <a:off x="4221146" y="4390827"/>
              <a:ext cx="42460" cy="32886"/>
            </a:xfrm>
            <a:custGeom>
              <a:avLst/>
              <a:gdLst/>
              <a:ahLst/>
              <a:cxnLst/>
              <a:rect l="l" t="t" r="r" b="b"/>
              <a:pathLst>
                <a:path w="1335" h="1034" extrusionOk="0">
                  <a:moveTo>
                    <a:pt x="813" y="0"/>
                  </a:moveTo>
                  <a:cubicBezTo>
                    <a:pt x="753" y="0"/>
                    <a:pt x="693" y="29"/>
                    <a:pt x="656" y="81"/>
                  </a:cubicBezTo>
                  <a:cubicBezTo>
                    <a:pt x="596" y="152"/>
                    <a:pt x="620" y="271"/>
                    <a:pt x="703" y="331"/>
                  </a:cubicBezTo>
                  <a:cubicBezTo>
                    <a:pt x="846" y="438"/>
                    <a:pt x="775" y="664"/>
                    <a:pt x="596" y="664"/>
                  </a:cubicBezTo>
                  <a:cubicBezTo>
                    <a:pt x="489" y="664"/>
                    <a:pt x="406" y="557"/>
                    <a:pt x="417" y="450"/>
                  </a:cubicBezTo>
                  <a:cubicBezTo>
                    <a:pt x="429" y="355"/>
                    <a:pt x="370" y="259"/>
                    <a:pt x="275" y="247"/>
                  </a:cubicBezTo>
                  <a:cubicBezTo>
                    <a:pt x="265" y="246"/>
                    <a:pt x="256" y="246"/>
                    <a:pt x="248" y="246"/>
                  </a:cubicBezTo>
                  <a:cubicBezTo>
                    <a:pt x="152" y="246"/>
                    <a:pt x="71" y="303"/>
                    <a:pt x="60" y="390"/>
                  </a:cubicBezTo>
                  <a:cubicBezTo>
                    <a:pt x="1" y="736"/>
                    <a:pt x="251" y="1033"/>
                    <a:pt x="584" y="1033"/>
                  </a:cubicBezTo>
                  <a:cubicBezTo>
                    <a:pt x="1120" y="1009"/>
                    <a:pt x="1334" y="331"/>
                    <a:pt x="918" y="33"/>
                  </a:cubicBezTo>
                  <a:cubicBezTo>
                    <a:pt x="886" y="11"/>
                    <a:pt x="849" y="0"/>
                    <a:pt x="8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03;p88">
              <a:extLst>
                <a:ext uri="{FF2B5EF4-FFF2-40B4-BE49-F238E27FC236}">
                  <a16:creationId xmlns:a16="http://schemas.microsoft.com/office/drawing/2014/main" id="{3D06E8DA-4225-3512-D786-47DCFE6FB946}"/>
                </a:ext>
              </a:extLst>
            </p:cNvPr>
            <p:cNvSpPr/>
            <p:nvPr/>
          </p:nvSpPr>
          <p:spPr>
            <a:xfrm>
              <a:off x="4054519" y="4384561"/>
              <a:ext cx="192961" cy="192516"/>
            </a:xfrm>
            <a:custGeom>
              <a:avLst/>
              <a:gdLst/>
              <a:ahLst/>
              <a:cxnLst/>
              <a:rect l="l" t="t" r="r" b="b"/>
              <a:pathLst>
                <a:path w="6067" h="6053" extrusionOk="0">
                  <a:moveTo>
                    <a:pt x="3013" y="1"/>
                  </a:moveTo>
                  <a:cubicBezTo>
                    <a:pt x="2380" y="1"/>
                    <a:pt x="1733" y="201"/>
                    <a:pt x="1168" y="647"/>
                  </a:cubicBezTo>
                  <a:cubicBezTo>
                    <a:pt x="1096" y="706"/>
                    <a:pt x="1073" y="825"/>
                    <a:pt x="1132" y="909"/>
                  </a:cubicBezTo>
                  <a:cubicBezTo>
                    <a:pt x="1166" y="949"/>
                    <a:pt x="1219" y="971"/>
                    <a:pt x="1274" y="971"/>
                  </a:cubicBezTo>
                  <a:cubicBezTo>
                    <a:pt x="1315" y="971"/>
                    <a:pt x="1358" y="958"/>
                    <a:pt x="1394" y="933"/>
                  </a:cubicBezTo>
                  <a:cubicBezTo>
                    <a:pt x="1895" y="538"/>
                    <a:pt x="2466" y="360"/>
                    <a:pt x="3024" y="360"/>
                  </a:cubicBezTo>
                  <a:cubicBezTo>
                    <a:pt x="4402" y="360"/>
                    <a:pt x="5704" y="1444"/>
                    <a:pt x="5704" y="3028"/>
                  </a:cubicBezTo>
                  <a:cubicBezTo>
                    <a:pt x="5704" y="3659"/>
                    <a:pt x="5478" y="4266"/>
                    <a:pt x="5085" y="4743"/>
                  </a:cubicBezTo>
                  <a:cubicBezTo>
                    <a:pt x="4573" y="5350"/>
                    <a:pt x="3835" y="5707"/>
                    <a:pt x="3025" y="5707"/>
                  </a:cubicBezTo>
                  <a:cubicBezTo>
                    <a:pt x="1549" y="5707"/>
                    <a:pt x="358" y="4516"/>
                    <a:pt x="358" y="3052"/>
                  </a:cubicBezTo>
                  <a:cubicBezTo>
                    <a:pt x="358" y="2457"/>
                    <a:pt x="561" y="1897"/>
                    <a:pt x="918" y="1421"/>
                  </a:cubicBezTo>
                  <a:cubicBezTo>
                    <a:pt x="977" y="1349"/>
                    <a:pt x="953" y="1230"/>
                    <a:pt x="882" y="1171"/>
                  </a:cubicBezTo>
                  <a:cubicBezTo>
                    <a:pt x="852" y="1146"/>
                    <a:pt x="814" y="1134"/>
                    <a:pt x="776" y="1134"/>
                  </a:cubicBezTo>
                  <a:cubicBezTo>
                    <a:pt x="722" y="1134"/>
                    <a:pt x="667" y="1158"/>
                    <a:pt x="632" y="1206"/>
                  </a:cubicBezTo>
                  <a:cubicBezTo>
                    <a:pt x="227" y="1742"/>
                    <a:pt x="1" y="2361"/>
                    <a:pt x="1" y="3028"/>
                  </a:cubicBezTo>
                  <a:cubicBezTo>
                    <a:pt x="1" y="4695"/>
                    <a:pt x="1358" y="6052"/>
                    <a:pt x="3025" y="6052"/>
                  </a:cubicBezTo>
                  <a:cubicBezTo>
                    <a:pt x="3930" y="6052"/>
                    <a:pt x="4775" y="5648"/>
                    <a:pt x="5347" y="4969"/>
                  </a:cubicBezTo>
                  <a:cubicBezTo>
                    <a:pt x="5787" y="4433"/>
                    <a:pt x="6049" y="3731"/>
                    <a:pt x="6049" y="3028"/>
                  </a:cubicBezTo>
                  <a:cubicBezTo>
                    <a:pt x="6066" y="1230"/>
                    <a:pt x="4580" y="1"/>
                    <a:pt x="30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04;p88">
              <a:hlinkClick r:id="rId6" action="ppaction://hlinksldjump"/>
              <a:extLst>
                <a:ext uri="{FF2B5EF4-FFF2-40B4-BE49-F238E27FC236}">
                  <a16:creationId xmlns:a16="http://schemas.microsoft.com/office/drawing/2014/main" id="{B088243E-F2DF-5802-FE0B-3C4ECD76129B}"/>
                </a:ext>
              </a:extLst>
            </p:cNvPr>
            <p:cNvSpPr/>
            <p:nvPr/>
          </p:nvSpPr>
          <p:spPr>
            <a:xfrm>
              <a:off x="4085593" y="4420278"/>
              <a:ext cx="145826" cy="120923"/>
            </a:xfrm>
            <a:custGeom>
              <a:avLst/>
              <a:gdLst/>
              <a:ahLst/>
              <a:cxnLst/>
              <a:rect l="l" t="t" r="r" b="b"/>
              <a:pathLst>
                <a:path w="4585" h="3802" extrusionOk="0">
                  <a:moveTo>
                    <a:pt x="2060" y="0"/>
                  </a:moveTo>
                  <a:cubicBezTo>
                    <a:pt x="893" y="0"/>
                    <a:pt x="0" y="1060"/>
                    <a:pt x="191" y="2203"/>
                  </a:cubicBezTo>
                  <a:cubicBezTo>
                    <a:pt x="202" y="2301"/>
                    <a:pt x="282" y="2359"/>
                    <a:pt x="369" y="2359"/>
                  </a:cubicBezTo>
                  <a:cubicBezTo>
                    <a:pt x="377" y="2359"/>
                    <a:pt x="385" y="2359"/>
                    <a:pt x="393" y="2358"/>
                  </a:cubicBezTo>
                  <a:cubicBezTo>
                    <a:pt x="500" y="2346"/>
                    <a:pt x="560" y="2250"/>
                    <a:pt x="548" y="2143"/>
                  </a:cubicBezTo>
                  <a:cubicBezTo>
                    <a:pt x="377" y="1146"/>
                    <a:pt x="1184" y="350"/>
                    <a:pt x="2075" y="350"/>
                  </a:cubicBezTo>
                  <a:cubicBezTo>
                    <a:pt x="2428" y="350"/>
                    <a:pt x="2795" y="475"/>
                    <a:pt x="3120" y="762"/>
                  </a:cubicBezTo>
                  <a:cubicBezTo>
                    <a:pt x="3727" y="1334"/>
                    <a:pt x="3786" y="2310"/>
                    <a:pt x="3191" y="2941"/>
                  </a:cubicBezTo>
                  <a:cubicBezTo>
                    <a:pt x="2884" y="3270"/>
                    <a:pt x="2472" y="3430"/>
                    <a:pt x="2064" y="3430"/>
                  </a:cubicBezTo>
                  <a:cubicBezTo>
                    <a:pt x="1569" y="3430"/>
                    <a:pt x="1079" y="3195"/>
                    <a:pt x="786" y="2739"/>
                  </a:cubicBezTo>
                  <a:cubicBezTo>
                    <a:pt x="751" y="2690"/>
                    <a:pt x="700" y="2666"/>
                    <a:pt x="645" y="2666"/>
                  </a:cubicBezTo>
                  <a:cubicBezTo>
                    <a:pt x="606" y="2666"/>
                    <a:pt x="564" y="2678"/>
                    <a:pt x="524" y="2703"/>
                  </a:cubicBezTo>
                  <a:cubicBezTo>
                    <a:pt x="441" y="2762"/>
                    <a:pt x="429" y="2858"/>
                    <a:pt x="488" y="2953"/>
                  </a:cubicBezTo>
                  <a:cubicBezTo>
                    <a:pt x="859" y="3512"/>
                    <a:pt x="1464" y="3801"/>
                    <a:pt x="2073" y="3801"/>
                  </a:cubicBezTo>
                  <a:cubicBezTo>
                    <a:pt x="2579" y="3801"/>
                    <a:pt x="3087" y="3602"/>
                    <a:pt x="3465" y="3191"/>
                  </a:cubicBezTo>
                  <a:cubicBezTo>
                    <a:pt x="4584" y="1988"/>
                    <a:pt x="3715" y="0"/>
                    <a:pt x="20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05;p88">
              <a:extLst>
                <a:ext uri="{FF2B5EF4-FFF2-40B4-BE49-F238E27FC236}">
                  <a16:creationId xmlns:a16="http://schemas.microsoft.com/office/drawing/2014/main" id="{8505A1A0-D30F-36C7-0411-40189A5E4380}"/>
                </a:ext>
              </a:extLst>
            </p:cNvPr>
            <p:cNvSpPr/>
            <p:nvPr/>
          </p:nvSpPr>
          <p:spPr>
            <a:xfrm>
              <a:off x="4131392" y="4449507"/>
              <a:ext cx="54577" cy="45767"/>
            </a:xfrm>
            <a:custGeom>
              <a:avLst/>
              <a:gdLst/>
              <a:ahLst/>
              <a:cxnLst/>
              <a:rect l="l" t="t" r="r" b="b"/>
              <a:pathLst>
                <a:path w="1716" h="1439" extrusionOk="0">
                  <a:moveTo>
                    <a:pt x="820" y="0"/>
                  </a:moveTo>
                  <a:cubicBezTo>
                    <a:pt x="805" y="0"/>
                    <a:pt x="790" y="3"/>
                    <a:pt x="775" y="10"/>
                  </a:cubicBezTo>
                  <a:cubicBezTo>
                    <a:pt x="203" y="129"/>
                    <a:pt x="1" y="831"/>
                    <a:pt x="394" y="1224"/>
                  </a:cubicBezTo>
                  <a:cubicBezTo>
                    <a:pt x="537" y="1367"/>
                    <a:pt x="724" y="1439"/>
                    <a:pt x="912" y="1439"/>
                  </a:cubicBezTo>
                  <a:cubicBezTo>
                    <a:pt x="1099" y="1439"/>
                    <a:pt x="1287" y="1367"/>
                    <a:pt x="1430" y="1224"/>
                  </a:cubicBezTo>
                  <a:cubicBezTo>
                    <a:pt x="1668" y="986"/>
                    <a:pt x="1715" y="665"/>
                    <a:pt x="1573" y="391"/>
                  </a:cubicBezTo>
                  <a:cubicBezTo>
                    <a:pt x="1546" y="329"/>
                    <a:pt x="1481" y="294"/>
                    <a:pt x="1410" y="294"/>
                  </a:cubicBezTo>
                  <a:cubicBezTo>
                    <a:pt x="1385" y="294"/>
                    <a:pt x="1359" y="298"/>
                    <a:pt x="1334" y="307"/>
                  </a:cubicBezTo>
                  <a:cubicBezTo>
                    <a:pt x="1251" y="343"/>
                    <a:pt x="1215" y="450"/>
                    <a:pt x="1251" y="546"/>
                  </a:cubicBezTo>
                  <a:cubicBezTo>
                    <a:pt x="1311" y="677"/>
                    <a:pt x="1287" y="843"/>
                    <a:pt x="1180" y="962"/>
                  </a:cubicBezTo>
                  <a:cubicBezTo>
                    <a:pt x="1102" y="1034"/>
                    <a:pt x="1007" y="1069"/>
                    <a:pt x="913" y="1069"/>
                  </a:cubicBezTo>
                  <a:cubicBezTo>
                    <a:pt x="820" y="1069"/>
                    <a:pt x="727" y="1034"/>
                    <a:pt x="656" y="962"/>
                  </a:cubicBezTo>
                  <a:cubicBezTo>
                    <a:pt x="441" y="748"/>
                    <a:pt x="561" y="391"/>
                    <a:pt x="846" y="343"/>
                  </a:cubicBezTo>
                  <a:cubicBezTo>
                    <a:pt x="953" y="331"/>
                    <a:pt x="1013" y="236"/>
                    <a:pt x="977" y="141"/>
                  </a:cubicBezTo>
                  <a:cubicBezTo>
                    <a:pt x="958" y="63"/>
                    <a:pt x="890" y="0"/>
                    <a:pt x="8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" descr="סרט מודעות צהוב – ויקיפדיה">
            <a:extLst>
              <a:ext uri="{FF2B5EF4-FFF2-40B4-BE49-F238E27FC236}">
                <a16:creationId xmlns:a16="http://schemas.microsoft.com/office/drawing/2014/main" id="{FEA57CAB-FCE4-84FE-70CA-FB45913A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חץ: שמאלה 22">
            <a:extLst>
              <a:ext uri="{FF2B5EF4-FFF2-40B4-BE49-F238E27FC236}">
                <a16:creationId xmlns:a16="http://schemas.microsoft.com/office/drawing/2014/main" id="{59E78421-F790-A584-7820-FF6272523980}"/>
              </a:ext>
            </a:extLst>
          </p:cNvPr>
          <p:cNvSpPr/>
          <p:nvPr/>
        </p:nvSpPr>
        <p:spPr>
          <a:xfrm rot="8284980">
            <a:off x="445323" y="2970157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חץ: שמאלה 23">
            <a:extLst>
              <a:ext uri="{FF2B5EF4-FFF2-40B4-BE49-F238E27FC236}">
                <a16:creationId xmlns:a16="http://schemas.microsoft.com/office/drawing/2014/main" id="{94D492AA-1054-CA8A-3C2D-5E25EE73A9A3}"/>
              </a:ext>
            </a:extLst>
          </p:cNvPr>
          <p:cNvSpPr/>
          <p:nvPr/>
        </p:nvSpPr>
        <p:spPr>
          <a:xfrm rot="8284980">
            <a:off x="3528624" y="3849482"/>
            <a:ext cx="577516" cy="1564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935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חלק 3 – אזורי הפעילות (הגדרות)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תמונה 6">
            <a:extLst>
              <a:ext uri="{FF2B5EF4-FFF2-40B4-BE49-F238E27FC236}">
                <a16:creationId xmlns:a16="http://schemas.microsoft.com/office/drawing/2014/main" id="{185CCFC5-9C0A-9E18-71D1-EAD8ECF28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80" y="1032560"/>
            <a:ext cx="5251238" cy="4016486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B2895B6D-06A1-406A-4CE6-6044C903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0A118C25-0A3F-5A4C-9BCA-202680E3A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52" y="1330391"/>
            <a:ext cx="7808495" cy="2953162"/>
          </a:xfrm>
          <a:prstGeom prst="rect">
            <a:avLst/>
          </a:prstGeom>
        </p:spPr>
      </p:pic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חלק 3 – אזורי הפעילות (הגדרות)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מלבן 5">
            <a:extLst>
              <a:ext uri="{FF2B5EF4-FFF2-40B4-BE49-F238E27FC236}">
                <a16:creationId xmlns:a16="http://schemas.microsoft.com/office/drawing/2014/main" id="{0CC21100-E0F4-A899-C988-DA80C2ACA9EF}"/>
              </a:ext>
            </a:extLst>
          </p:cNvPr>
          <p:cNvSpPr/>
          <p:nvPr/>
        </p:nvSpPr>
        <p:spPr>
          <a:xfrm>
            <a:off x="667752" y="3013684"/>
            <a:ext cx="3193129" cy="2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E5348EAD-8687-4D9D-33EC-44CE1940EF9F}"/>
              </a:ext>
            </a:extLst>
          </p:cNvPr>
          <p:cNvSpPr/>
          <p:nvPr/>
        </p:nvSpPr>
        <p:spPr>
          <a:xfrm>
            <a:off x="1739119" y="3282348"/>
            <a:ext cx="5826711" cy="2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E5A281CE-03BF-6FA8-73BC-907D4E90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0"/>
          <p:cNvSpPr txBox="1">
            <a:spLocks noGrp="1"/>
          </p:cNvSpPr>
          <p:nvPr>
            <p:ph type="title"/>
          </p:nvPr>
        </p:nvSpPr>
        <p:spPr>
          <a:xfrm>
            <a:off x="2135550" y="281571"/>
            <a:ext cx="48729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המטרה:</a:t>
            </a:r>
            <a:endParaRPr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66" name="Google Shape;566;p40"/>
          <p:cNvSpPr txBox="1">
            <a:spLocks noGrp="1"/>
          </p:cNvSpPr>
          <p:nvPr>
            <p:ph type="subTitle" idx="1"/>
          </p:nvPr>
        </p:nvSpPr>
        <p:spPr>
          <a:xfrm>
            <a:off x="962526" y="2483145"/>
            <a:ext cx="7255042" cy="6711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הבטחת תנאי הבטיחות בסביבת הפעילות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(השבט, שטחי הפעילות ודירות הקומונה)</a:t>
            </a:r>
            <a:endParaRPr sz="32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4481214E-3A48-AE8B-992D-9FF1247F4C4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B26AC8D8-55EB-F28C-8972-2D84D702D9D0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9" name="תמונה 8" descr="בטיחות ומקצועיות">
              <a:extLst>
                <a:ext uri="{FF2B5EF4-FFF2-40B4-BE49-F238E27FC236}">
                  <a16:creationId xmlns:a16="http://schemas.microsoft.com/office/drawing/2014/main" id="{C599E3D9-065B-DCAD-276A-16CA6B6C3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2" descr="סרט מודעות צהוב – ויקיפדיה">
            <a:extLst>
              <a:ext uri="{FF2B5EF4-FFF2-40B4-BE49-F238E27FC236}">
                <a16:creationId xmlns:a16="http://schemas.microsoft.com/office/drawing/2014/main" id="{8ED97CE1-3339-738B-C972-9EDFC7E9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382838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חלק 3 – אזורי הפעילות (מפת שטחי הפעילות)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25BECABF-3EB2-2AC0-976B-0FCD35DA9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4" y="987198"/>
            <a:ext cx="5848350" cy="4156302"/>
          </a:xfrm>
          <a:prstGeom prst="rect">
            <a:avLst/>
          </a:prstGeom>
        </p:spPr>
      </p:pic>
      <p:pic>
        <p:nvPicPr>
          <p:cNvPr id="6" name="Picture 2" descr="סרט מודעות צהוב – ויקיפדיה">
            <a:extLst>
              <a:ext uri="{FF2B5EF4-FFF2-40B4-BE49-F238E27FC236}">
                <a16:creationId xmlns:a16="http://schemas.microsoft.com/office/drawing/2014/main" id="{B7AD6C11-001E-1C36-84CF-805D55EB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6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ere's Why Workplace Safety and Job Satisfaction Are Important for Business  Success - Tweak Your Biz">
            <a:extLst>
              <a:ext uri="{FF2B5EF4-FFF2-40B4-BE49-F238E27FC236}">
                <a16:creationId xmlns:a16="http://schemas.microsoft.com/office/drawing/2014/main" id="{4AA0ED78-0DDF-E552-53F7-B45D8069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0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7" name="Google Shape;527;p37"/>
          <p:cNvSpPr txBox="1">
            <a:spLocks noGrp="1"/>
          </p:cNvSpPr>
          <p:nvPr>
            <p:ph type="ctrTitle"/>
          </p:nvPr>
        </p:nvSpPr>
        <p:spPr>
          <a:xfrm>
            <a:off x="1193549" y="2265749"/>
            <a:ext cx="6756900" cy="160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בהצלחה</a:t>
            </a:r>
            <a:br>
              <a:rPr lang="he-IL" sz="8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7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מחלקת בטיחות</a:t>
            </a:r>
            <a:endParaRPr sz="80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F75E1F9-B4A1-0C65-388D-49A6C86DD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88" y="3647772"/>
            <a:ext cx="1135823" cy="1354251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6E7F27AB-7DB5-8655-25B6-E888E60CCE2D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5" name="אליפסה 4">
              <a:extLst>
                <a:ext uri="{FF2B5EF4-FFF2-40B4-BE49-F238E27FC236}">
                  <a16:creationId xmlns:a16="http://schemas.microsoft.com/office/drawing/2014/main" id="{6EF5D322-2EE9-1E8D-FBE2-1AC08520C4E9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 descr="בטיחות ומקצועיות">
              <a:extLst>
                <a:ext uri="{FF2B5EF4-FFF2-40B4-BE49-F238E27FC236}">
                  <a16:creationId xmlns:a16="http://schemas.microsoft.com/office/drawing/2014/main" id="{52F341DF-F412-57C4-AA76-B4B16297D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2" descr="סרט מודעות צהוב – ויקיפדיה">
            <a:extLst>
              <a:ext uri="{FF2B5EF4-FFF2-40B4-BE49-F238E27FC236}">
                <a16:creationId xmlns:a16="http://schemas.microsoft.com/office/drawing/2014/main" id="{4A80D42F-7567-3458-D63B-9FF4808E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06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5895474" y="33767"/>
            <a:ext cx="3248526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"סגירת מעגלים"</a:t>
            </a:r>
            <a:endParaRPr sz="36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Picture 2" descr="סרט מודעות צהוב – ויקיפדיה">
            <a:extLst>
              <a:ext uri="{FF2B5EF4-FFF2-40B4-BE49-F238E27FC236}">
                <a16:creationId xmlns:a16="http://schemas.microsoft.com/office/drawing/2014/main" id="{739256EE-19BD-0D24-94FB-78514F28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לחצן פעולה: חזרה 4">
            <a:hlinkClick r:id="rId6" action="ppaction://hlinksldjump"/>
            <a:extLst>
              <a:ext uri="{FF2B5EF4-FFF2-40B4-BE49-F238E27FC236}">
                <a16:creationId xmlns:a16="http://schemas.microsoft.com/office/drawing/2014/main" id="{96CF8DE6-874E-318A-8839-CFE70096BB78}"/>
              </a:ext>
            </a:extLst>
          </p:cNvPr>
          <p:cNvSpPr/>
          <p:nvPr/>
        </p:nvSpPr>
        <p:spPr>
          <a:xfrm>
            <a:off x="4120788" y="4324897"/>
            <a:ext cx="902424" cy="78210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BD95735A-2D59-62FA-A8BC-39475C21D7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74" r="16357" b="34709"/>
          <a:stretch/>
        </p:blipFill>
        <p:spPr>
          <a:xfrm>
            <a:off x="643260" y="889907"/>
            <a:ext cx="3626661" cy="336368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1AF7154-3825-503C-D1DF-56FAB5A3D9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081" y="889907"/>
            <a:ext cx="2564407" cy="3354389"/>
          </a:xfrm>
          <a:prstGeom prst="rect">
            <a:avLst/>
          </a:prstGeom>
        </p:spPr>
      </p:pic>
      <p:sp>
        <p:nvSpPr>
          <p:cNvPr id="9" name="הסבר: חץ למטה 8">
            <a:extLst>
              <a:ext uri="{FF2B5EF4-FFF2-40B4-BE49-F238E27FC236}">
                <a16:creationId xmlns:a16="http://schemas.microsoft.com/office/drawing/2014/main" id="{17A6970A-4193-0C3F-294A-4C70E429DE7A}"/>
              </a:ext>
            </a:extLst>
          </p:cNvPr>
          <p:cNvSpPr/>
          <p:nvPr/>
        </p:nvSpPr>
        <p:spPr>
          <a:xfrm>
            <a:off x="4874081" y="710293"/>
            <a:ext cx="2564407" cy="481693"/>
          </a:xfrm>
          <a:prstGeom prst="downArrowCallout">
            <a:avLst>
              <a:gd name="adj1" fmla="val 26272"/>
              <a:gd name="adj2" fmla="val 12061"/>
              <a:gd name="adj3" fmla="val 13755"/>
              <a:gd name="adj4" fmla="val 82491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שער כדורגל לא מקובע 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*חניך שבר אצבע*</a:t>
            </a:r>
          </a:p>
        </p:txBody>
      </p:sp>
      <p:sp>
        <p:nvSpPr>
          <p:cNvPr id="10" name="הסבר: חץ למטה 9">
            <a:extLst>
              <a:ext uri="{FF2B5EF4-FFF2-40B4-BE49-F238E27FC236}">
                <a16:creationId xmlns:a16="http://schemas.microsoft.com/office/drawing/2014/main" id="{613784B6-87C5-9352-B17E-7EDD5FFAE483}"/>
              </a:ext>
            </a:extLst>
          </p:cNvPr>
          <p:cNvSpPr/>
          <p:nvPr/>
        </p:nvSpPr>
        <p:spPr>
          <a:xfrm>
            <a:off x="643259" y="577756"/>
            <a:ext cx="3626661" cy="481693"/>
          </a:xfrm>
          <a:prstGeom prst="downArrowCallout">
            <a:avLst>
              <a:gd name="adj1" fmla="val 26272"/>
              <a:gd name="adj2" fmla="val 13136"/>
              <a:gd name="adj3" fmla="val 14830"/>
              <a:gd name="adj4" fmla="val 63136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מתג חשמל שלא תוקן חצי שנה מאז שהתגלה</a:t>
            </a:r>
          </a:p>
        </p:txBody>
      </p:sp>
    </p:spTree>
    <p:extLst>
      <p:ext uri="{BB962C8B-B14F-4D97-AF65-F5344CB8AC3E}">
        <p14:creationId xmlns:p14="http://schemas.microsoft.com/office/powerpoint/2010/main" val="25361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5895474" y="33767"/>
            <a:ext cx="3248526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סדר וניקיון</a:t>
            </a:r>
            <a:endParaRPr sz="36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48B32A6C-B3F6-0C99-DF39-99A89D3E3D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83164"/>
            <a:ext cx="2801996" cy="278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7E8721D-2FA4-EC6F-4B9B-55A921583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22" y="1183164"/>
            <a:ext cx="5024878" cy="282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A664AA1-CC86-AFFC-55D8-DBC3AFFF9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96" y="529611"/>
            <a:ext cx="2604062" cy="4629444"/>
          </a:xfrm>
          <a:prstGeom prst="rect">
            <a:avLst/>
          </a:prstGeom>
        </p:spPr>
      </p:pic>
      <p:pic>
        <p:nvPicPr>
          <p:cNvPr id="18" name="Picture 2" descr="סרט מודעות צהוב – ויקיפדיה">
            <a:extLst>
              <a:ext uri="{FF2B5EF4-FFF2-40B4-BE49-F238E27FC236}">
                <a16:creationId xmlns:a16="http://schemas.microsoft.com/office/drawing/2014/main" id="{739256EE-19BD-0D24-94FB-78514F28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0C43E84-F779-D589-98B0-F4C761D8E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6485" y="1367497"/>
            <a:ext cx="447737" cy="28579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2831578-0CAD-6027-B11B-7391D57BA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0610" y="1405289"/>
            <a:ext cx="447737" cy="28579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A08803B-AA73-31EF-1A2B-AA44801E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3408" y="1627414"/>
            <a:ext cx="447737" cy="28579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3E53B4F-71EA-04A0-234D-CEE1F20C8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9561" y="1762313"/>
            <a:ext cx="447737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מציין מיקום תוכן 2">
            <a:extLst>
              <a:ext uri="{FF2B5EF4-FFF2-40B4-BE49-F238E27FC236}">
                <a16:creationId xmlns:a16="http://schemas.microsoft.com/office/drawing/2014/main" id="{F2E0B15C-2A94-407C-B7D4-40785634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12" y="101805"/>
            <a:ext cx="3450737" cy="258613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1E082EF-6AD5-8661-0E33-AE9F56B7C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1" y="81311"/>
            <a:ext cx="3475500" cy="2606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C0B8582-8716-FE2C-BD6F-3F7F2B813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62" y="2867223"/>
            <a:ext cx="2987387" cy="224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164C7C7-1628-7A52-5018-DF43D84FBA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-5357" r="-28788" b="47869"/>
          <a:stretch/>
        </p:blipFill>
        <p:spPr>
          <a:xfrm>
            <a:off x="1853371" y="2567069"/>
            <a:ext cx="2536176" cy="2591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862FCC05-561A-8E72-1A44-BF0CC136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מציין מיקום תוכן 2">
            <a:extLst>
              <a:ext uri="{FF2B5EF4-FFF2-40B4-BE49-F238E27FC236}">
                <a16:creationId xmlns:a16="http://schemas.microsoft.com/office/drawing/2014/main" id="{C2CD781A-3688-B1AE-9719-099D013DD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70" y="824429"/>
            <a:ext cx="4342361" cy="32543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334A51D-4633-DA9D-FEAF-BFEA4536D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69" y="295036"/>
            <a:ext cx="2426469" cy="4320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8BD0DF9-A060-BA87-0763-482D2BDB79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8" r="25153" b="40809"/>
          <a:stretch/>
        </p:blipFill>
        <p:spPr>
          <a:xfrm>
            <a:off x="752762" y="295037"/>
            <a:ext cx="7407136" cy="4541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סרט מודעות צהוב – ויקיפדיה">
            <a:extLst>
              <a:ext uri="{FF2B5EF4-FFF2-40B4-BE49-F238E27FC236}">
                <a16:creationId xmlns:a16="http://schemas.microsoft.com/office/drawing/2014/main" id="{77166397-9545-0BFF-297F-E2A664CE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A2E3C5C2-C5DA-37F4-B901-0C4D848EA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146" y="436581"/>
            <a:ext cx="2458394" cy="427033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A7F1CAF-B432-089E-D6CA-5AF4F58AD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350" y="297972"/>
            <a:ext cx="2476191" cy="3385714"/>
          </a:xfrm>
          <a:prstGeom prst="rect">
            <a:avLst/>
          </a:prstGeom>
        </p:spPr>
      </p:pic>
      <p:pic>
        <p:nvPicPr>
          <p:cNvPr id="7" name="בולם טריקה1">
            <a:hlinkClick r:id="" action="ppaction://media"/>
            <a:extLst>
              <a:ext uri="{FF2B5EF4-FFF2-40B4-BE49-F238E27FC236}">
                <a16:creationId xmlns:a16="http://schemas.microsoft.com/office/drawing/2014/main" id="{4B692D4D-F59D-CE6A-0E18-0843AC485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3460" y="18796"/>
            <a:ext cx="3148541" cy="5090695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F1440903-BBBF-00F4-3825-40156829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D9C4ED4A-2F6C-6EB4-A009-3329B0237C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1194"/>
          <a:stretch/>
        </p:blipFill>
        <p:spPr>
          <a:xfrm>
            <a:off x="1423461" y="7607"/>
            <a:ext cx="319883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מציין מיקום תוכן 3">
            <a:extLst>
              <a:ext uri="{FF2B5EF4-FFF2-40B4-BE49-F238E27FC236}">
                <a16:creationId xmlns:a16="http://schemas.microsoft.com/office/drawing/2014/main" id="{098F88EF-9A99-F9AA-4D5A-B4C9BA312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67" y="35736"/>
            <a:ext cx="7964751" cy="5021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B0C10D3E-3ABD-FC2B-9379-C372E8ABA03C}"/>
              </a:ext>
            </a:extLst>
          </p:cNvPr>
          <p:cNvSpPr/>
          <p:nvPr/>
        </p:nvSpPr>
        <p:spPr>
          <a:xfrm>
            <a:off x="5727031" y="1099328"/>
            <a:ext cx="1335505" cy="15326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A4F2AC68-3169-39CE-AD27-B2E916CD35F7}"/>
              </a:ext>
            </a:extLst>
          </p:cNvPr>
          <p:cNvSpPr/>
          <p:nvPr/>
        </p:nvSpPr>
        <p:spPr>
          <a:xfrm>
            <a:off x="2454443" y="1227664"/>
            <a:ext cx="1230248" cy="15326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3E96B23B-90CF-ADFD-37CB-448FBFEB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B8C9FEE2-0649-28AB-43BB-C4E3E8B4A8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3055" y="401423"/>
            <a:ext cx="2429078" cy="2418196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167A9C0A-4A5A-6700-F262-9E368DEA23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815" y="401423"/>
            <a:ext cx="2874583" cy="286170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5CD602C-5E30-180F-D73D-54B8687B14E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9629" y="2201529"/>
            <a:ext cx="2735195" cy="2716379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EEC82BC4-9A73-32FC-6764-7FD110B3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52AB804D-9F2B-4438-06D0-D1FB8FFD96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455" y="385011"/>
            <a:ext cx="2515682" cy="251096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B910C28-4A1B-2E1E-EA41-C110AF0892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1822" y="1544395"/>
            <a:ext cx="3170264" cy="316398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CB4DEB6-412A-E931-3F8D-171688FA0D1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6202" y="322495"/>
            <a:ext cx="2892804" cy="2874696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D2694EDF-A930-8DF7-A59B-23C5A664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6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המטרה - הבטחת שלום החניכים/ות, כל באי ובאות השבט ומתנדבי/ות שנת השירות</a:t>
            </a:r>
            <a:br>
              <a:rPr lang="en-US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3200" b="1" dirty="0">
                <a:solidFill>
                  <a:srgbClr val="FF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היעד: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"/>
          </p:nvPr>
        </p:nvSpPr>
        <p:spPr>
          <a:xfrm>
            <a:off x="842211" y="1950940"/>
            <a:ext cx="7423484" cy="2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defTabSz="720000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31/10/24 – שבטי התנועה השלימו את תהליך הבטיחות:</a:t>
            </a:r>
            <a:endParaRPr sz="18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כל בעלי המקצוע הנדרשים השלימו את הבדיקה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השבט והחצר ללא מפגעים אשר עלולים להוות סכנה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שטחי הפעילות בשלש המעגלים נסרקו ונמצאו ראויים לפעילות יום או לילה.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כל תיקי הבטיחות אושרו ונחתמו על ידי ההנהגה כשעותק הועלה לדרייב התנועתי.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אין יותר פערים בנושא מיפוי כבל תת קרקעי</a:t>
            </a:r>
          </a:p>
          <a:p>
            <a:pPr marL="139700" lvl="0" indent="0" algn="r" rtl="1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6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7ABD88D2-3A84-5EED-E702-164A94A5A4E9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5" name="אליפסה 4">
              <a:extLst>
                <a:ext uri="{FF2B5EF4-FFF2-40B4-BE49-F238E27FC236}">
                  <a16:creationId xmlns:a16="http://schemas.microsoft.com/office/drawing/2014/main" id="{7AFCF74E-55EF-8442-3E5D-7FAE4B77BCDF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 descr="בטיחות ומקצועיות">
              <a:extLst>
                <a:ext uri="{FF2B5EF4-FFF2-40B4-BE49-F238E27FC236}">
                  <a16:creationId xmlns:a16="http://schemas.microsoft.com/office/drawing/2014/main" id="{ED9A7477-8278-CCF6-3BAD-A0A6CCD9C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 descr="סרט מודעות צהוב – ויקיפדיה">
            <a:extLst>
              <a:ext uri="{FF2B5EF4-FFF2-40B4-BE49-F238E27FC236}">
                <a16:creationId xmlns:a16="http://schemas.microsoft.com/office/drawing/2014/main" id="{8D2A9DE5-79A8-959E-2B12-25134FBC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6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AEC7A379-AA84-FD8F-9B9B-F20C4BF22A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700" y="240632"/>
            <a:ext cx="2847846" cy="282803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E59E8C4-A834-D04E-16D8-B4DF87539F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5096" y="1592272"/>
            <a:ext cx="2745216" cy="273262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0C48DE1-EFA2-FF8F-9249-417AEB88C32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0414" y="484879"/>
            <a:ext cx="2833649" cy="2828037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8AF643A7-B56E-C8B9-ABC0-D2691A6F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0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56CF0321-7A42-3E4F-6D03-95379508BF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791" y="201560"/>
            <a:ext cx="2576148" cy="256460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B23976B-6269-F4D0-89A1-2778B0F052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1067" y="2025634"/>
            <a:ext cx="3095838" cy="308212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FA1FEFD-2768-6233-11F0-BD78EDE425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33" y="1317935"/>
            <a:ext cx="2674455" cy="2662474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3458D436-87CD-4543-BA2E-733DB5551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1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49BE58B4-034E-B89D-3333-D46592BE2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35" y="250173"/>
            <a:ext cx="2865081" cy="285239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8C64401-2ADC-542E-598C-3A7B1FF441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6817" y="1122572"/>
            <a:ext cx="3031693" cy="302543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861FFAB-99C2-870B-2D15-808A620FE4A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7432" y="1497869"/>
            <a:ext cx="2273415" cy="2274837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C16780FA-5C26-DDA0-2C3D-0F93CBDF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14CC51C6-E934-AB0E-68F1-AC3C89FF44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213" y="1109488"/>
            <a:ext cx="2812025" cy="209718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6227DB9-966E-560A-FE91-3F8EB53EB0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8303" y="1492176"/>
            <a:ext cx="2097403" cy="278142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CDAD04-32E1-5FC5-BC01-DFB341FF6AF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5561" y="612402"/>
            <a:ext cx="2626358" cy="3465000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E7529EE4-E1F7-9D51-63AF-523494AE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85C6704A-4806-5635-103F-A5C8B2884C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081" y="427380"/>
            <a:ext cx="3561773" cy="3546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2E692A1-3A34-5766-839C-B5EA0BB815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596" y="1085898"/>
            <a:ext cx="3453840" cy="3447000"/>
          </a:xfrm>
          <a:prstGeom prst="rect">
            <a:avLst/>
          </a:prstGeom>
        </p:spPr>
      </p:pic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A96EFE25-6556-41C8-6350-AE1BEBD5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8A08BEB-5AB3-BF6F-940F-9514DEC11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6455" y="3075695"/>
            <a:ext cx="1188888" cy="47555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9005A2C-0099-86B2-5B24-82AFACD1A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307" y="3497825"/>
            <a:ext cx="1337036" cy="4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BCB152A5-9CB7-E863-32A2-DD442E1BC0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081" y="907605"/>
            <a:ext cx="3381885" cy="3366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4324469-07F5-2328-6BC3-9CD5D98D00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2758" y="802912"/>
            <a:ext cx="3381885" cy="3384000"/>
          </a:xfrm>
          <a:prstGeom prst="rect">
            <a:avLst/>
          </a:prstGeom>
        </p:spPr>
      </p:pic>
      <p:pic>
        <p:nvPicPr>
          <p:cNvPr id="7" name="Picture 2" descr="סרט מודעות צהוב – ויקיפדיה">
            <a:extLst>
              <a:ext uri="{FF2B5EF4-FFF2-40B4-BE49-F238E27FC236}">
                <a16:creationId xmlns:a16="http://schemas.microsoft.com/office/drawing/2014/main" id="{B82B5102-899B-DEF8-B662-A7B07238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4D10F7D5-2E59-EFCB-FAB5-C92180B41C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437" y="922897"/>
            <a:ext cx="3417863" cy="3402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5C50E51-8A32-0814-DE2E-B0929E4861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7534" y="312217"/>
            <a:ext cx="2055992" cy="204137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8A02BD9-03C5-0776-2F72-ED893A199A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0242" y="1395664"/>
            <a:ext cx="2658969" cy="2660632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A34BE1CE-AB23-9870-5F57-2FFADB1B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הסבר: חץ למטה 8">
            <a:extLst>
              <a:ext uri="{FF2B5EF4-FFF2-40B4-BE49-F238E27FC236}">
                <a16:creationId xmlns:a16="http://schemas.microsoft.com/office/drawing/2014/main" id="{1FC6F1A3-2D1A-F46A-340F-C0EF284E7477}"/>
              </a:ext>
            </a:extLst>
          </p:cNvPr>
          <p:cNvSpPr/>
          <p:nvPr/>
        </p:nvSpPr>
        <p:spPr>
          <a:xfrm>
            <a:off x="4160242" y="1154817"/>
            <a:ext cx="2658969" cy="481693"/>
          </a:xfrm>
          <a:prstGeom prst="downArrowCallout">
            <a:avLst>
              <a:gd name="adj1" fmla="val 26272"/>
              <a:gd name="adj2" fmla="val 12061"/>
              <a:gd name="adj3" fmla="val 13755"/>
              <a:gd name="adj4" fmla="val 82491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"ידית בהלה" לא תקינה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מה יעשו במקרה חירום?</a:t>
            </a:r>
          </a:p>
        </p:txBody>
      </p:sp>
    </p:spTree>
    <p:extLst>
      <p:ext uri="{BB962C8B-B14F-4D97-AF65-F5344CB8AC3E}">
        <p14:creationId xmlns:p14="http://schemas.microsoft.com/office/powerpoint/2010/main" val="12582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1EE31E2A-F620-0374-178D-A03C607045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4540" y="95065"/>
            <a:ext cx="2487830" cy="247668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341C554-710C-D4A7-930D-AC4FA1C4CF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936" y="2746165"/>
            <a:ext cx="2423747" cy="241289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7021A0A-FB83-BD4F-C1C8-5BAC78EFCFB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5345" y="1671378"/>
            <a:ext cx="2653374" cy="264148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C48D6B1-5358-0A92-1660-18C718B194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9027" y="229402"/>
            <a:ext cx="1460551" cy="1454008"/>
          </a:xfrm>
          <a:prstGeom prst="rect">
            <a:avLst/>
          </a:prstGeom>
        </p:spPr>
      </p:pic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0065947C-431E-7108-8BD7-3ACD8222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7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תמונה 6">
            <a:extLst>
              <a:ext uri="{FF2B5EF4-FFF2-40B4-BE49-F238E27FC236}">
                <a16:creationId xmlns:a16="http://schemas.microsoft.com/office/drawing/2014/main" id="{932CBFF7-835D-A4AC-5CFA-D3F2837195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49" y="563752"/>
            <a:ext cx="2070999" cy="273352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3083169-79B5-D0DB-50D6-4F6CBE2E4E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2843" y="928064"/>
            <a:ext cx="2698313" cy="3591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449B9E7-1FEB-9C91-4ACB-ADAFCE2CC22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59817" y="35737"/>
            <a:ext cx="1673450" cy="221033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AD5946B-CED9-FF03-3B67-98DF5757165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6229" y="2438857"/>
            <a:ext cx="1483243" cy="1972385"/>
          </a:xfrm>
          <a:prstGeom prst="rect">
            <a:avLst/>
          </a:prstGeom>
        </p:spPr>
      </p:pic>
      <p:pic>
        <p:nvPicPr>
          <p:cNvPr id="11" name="Picture 2" descr="סרט מודעות צהוב – ויקיפדיה">
            <a:extLst>
              <a:ext uri="{FF2B5EF4-FFF2-40B4-BE49-F238E27FC236}">
                <a16:creationId xmlns:a16="http://schemas.microsoft.com/office/drawing/2014/main" id="{9A9EB870-E5E5-E6EB-AAE9-DD1530D1A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5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12C9B988-A26C-5E88-369F-6354D8D0EC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830" y="468946"/>
            <a:ext cx="2271816" cy="226114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C52303D-20CF-6923-D963-A5A3A4DA69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5043" y="1600285"/>
            <a:ext cx="2813914" cy="280802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5C5EBB9-2493-3EDC-EDEE-ECA443FF93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46" y="35737"/>
            <a:ext cx="2591619" cy="258014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3C10155-B764-1478-1858-E82A3BF6631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56351" y="2836357"/>
            <a:ext cx="1472450" cy="1469573"/>
          </a:xfrm>
          <a:prstGeom prst="rect">
            <a:avLst/>
          </a:prstGeom>
        </p:spPr>
      </p:pic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CA418B5C-AF70-B7BA-E2F1-2FB3669E2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4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המטרה - הבטחת שלום החניכים/ות, כל באי ובאות השבט ומתנדבי/ות שנת השירות</a:t>
            </a:r>
            <a:br>
              <a:rPr lang="en-US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3200" b="1" dirty="0">
                <a:solidFill>
                  <a:srgbClr val="FF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השיטה: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"/>
          </p:nvPr>
        </p:nvSpPr>
        <p:spPr>
          <a:xfrm>
            <a:off x="842211" y="1950940"/>
            <a:ext cx="7423484" cy="2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defTabSz="720000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2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 הפעילות בשני שלבים*:</a:t>
            </a:r>
            <a:endParaRPr sz="24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 עמידה ב"תנאי סף" לפתיחת שנה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 השבטי ושטחי הפעילות כסביבות פעילות בטיחותית למשך שנת הפעילות</a:t>
            </a:r>
            <a:endParaRPr lang="he-IL" sz="16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42500" lvl="0" indent="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* כל שלב מותנה באישור מנהל/ת מרחב במערכת האישורים התנועתית</a:t>
            </a:r>
          </a:p>
          <a:p>
            <a:pPr marL="139700" lvl="0" indent="0" algn="r" rtl="1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6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4597CFDF-A391-1CBE-D9B0-BD1647C99265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B3EDBB2E-14AF-36D3-C7B1-40C71B516609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E51544F5-D3DD-093D-8FC9-029218304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2" descr="סרט מודעות צהוב – ויקיפדיה">
            <a:extLst>
              <a:ext uri="{FF2B5EF4-FFF2-40B4-BE49-F238E27FC236}">
                <a16:creationId xmlns:a16="http://schemas.microsoft.com/office/drawing/2014/main" id="{B3482DDD-AD3C-78BD-E575-90D4A4B9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9D9B5D06-4D72-8F3C-011A-3BBA8A0C5A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0566" y="1772110"/>
            <a:ext cx="2393924" cy="238281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8C2C5B9-EB12-2E6C-71D0-C0DF7CE0B4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576" y="762468"/>
            <a:ext cx="3417863" cy="3402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109EC46-215A-CF40-4434-A09AD6C2EE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6842" y="114908"/>
            <a:ext cx="2165450" cy="2151896"/>
          </a:xfrm>
          <a:prstGeom prst="rect">
            <a:avLst/>
          </a:prstGeom>
        </p:spPr>
      </p:pic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64379112-BB40-624C-9CD3-9ED42035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7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A0961F81-CA43-53C3-7334-EDE55EB423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20" y="74025"/>
            <a:ext cx="3309930" cy="3285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18764F6-D691-7447-E797-01A279E4CB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67150" y="180598"/>
            <a:ext cx="2573630" cy="256210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766C25E-A9ED-437B-DED6-E39E6B8AE92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4759" y="1640475"/>
            <a:ext cx="3453840" cy="34290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41841E4-70B3-1878-D678-FDF4ABFB72B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1195" y="2806853"/>
            <a:ext cx="1959600" cy="1950821"/>
          </a:xfrm>
          <a:prstGeom prst="rect">
            <a:avLst/>
          </a:prstGeom>
        </p:spPr>
      </p:pic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7AF9DA16-88DE-44D9-2958-97A0F9B3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70243045-5D2F-7A9E-B9CB-25FAA3BF00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021" y="909294"/>
            <a:ext cx="3453840" cy="3447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4ED2BF9-BBDF-38B5-D44B-E9F9F5A553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3164" y="581664"/>
            <a:ext cx="3381885" cy="3384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D5BDF84-D4A0-FBB7-DA68-CE61B438FC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17503" y="1441155"/>
            <a:ext cx="2793020" cy="2787779"/>
          </a:xfrm>
          <a:prstGeom prst="rect">
            <a:avLst/>
          </a:prstGeom>
        </p:spPr>
      </p:pic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43AECF96-FC95-7820-C409-6C56E819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2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9DC5153A-469D-F44B-228E-A496F3F3CD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772" y="765697"/>
            <a:ext cx="1971965" cy="350790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F2BD07D-D7A9-0E6A-1638-92EA14BABB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7950" y="476022"/>
            <a:ext cx="2428512" cy="432005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E836459-54A1-D08E-B724-F2EA4C2F5A0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5326" y="188076"/>
            <a:ext cx="2590380" cy="4608000"/>
          </a:xfrm>
          <a:prstGeom prst="rect">
            <a:avLst/>
          </a:prstGeom>
        </p:spPr>
      </p:pic>
      <p:sp>
        <p:nvSpPr>
          <p:cNvPr id="8" name="לחצן פעולה: חזרה 7">
            <a:hlinkClick r:id="rId7" action="ppaction://hlinksldjump"/>
            <a:extLst>
              <a:ext uri="{FF2B5EF4-FFF2-40B4-BE49-F238E27FC236}">
                <a16:creationId xmlns:a16="http://schemas.microsoft.com/office/drawing/2014/main" id="{12E8E784-D384-3AED-BA78-8EC637C0AB1F}"/>
              </a:ext>
            </a:extLst>
          </p:cNvPr>
          <p:cNvSpPr/>
          <p:nvPr/>
        </p:nvSpPr>
        <p:spPr>
          <a:xfrm>
            <a:off x="2613737" y="4117163"/>
            <a:ext cx="1143000" cy="990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7A99D93C-F5D4-D3B6-1686-477EE7A60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9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סרט מודעות צהוב – ויקיפדיה">
            <a:extLst>
              <a:ext uri="{FF2B5EF4-FFF2-40B4-BE49-F238E27FC236}">
                <a16:creationId xmlns:a16="http://schemas.microsoft.com/office/drawing/2014/main" id="{30548572-83B3-6988-346C-AC3A6CB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297037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דרגות רישיון לעיסוק בחשמל</a:t>
            </a:r>
            <a:endParaRPr sz="36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מלבן 13">
            <a:extLst>
              <a:ext uri="{FF2B5EF4-FFF2-40B4-BE49-F238E27FC236}">
                <a16:creationId xmlns:a16="http://schemas.microsoft.com/office/drawing/2014/main" id="{ED500DA4-5488-727B-3FF0-09F1BA2AB37C}"/>
              </a:ext>
            </a:extLst>
          </p:cNvPr>
          <p:cNvSpPr/>
          <p:nvPr/>
        </p:nvSpPr>
        <p:spPr>
          <a:xfrm>
            <a:off x="457200" y="910663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Aft>
                <a:spcPts val="0"/>
              </a:spcAft>
            </a:pP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Gisha" panose="020B0502040204020203" pitchFamily="34" charset="-79"/>
                <a:ea typeface="Calibri" panose="020F0502020204030204" pitchFamily="34" charset="0"/>
                <a:cs typeface="Gisha" panose="020B0502040204020203" pitchFamily="34" charset="-79"/>
              </a:rPr>
              <a:t>חשמלאי-עוזר</a:t>
            </a:r>
            <a:r>
              <a:rPr lang="en-US" sz="1600" dirty="0">
                <a:solidFill>
                  <a:srgbClr val="3333CD"/>
                </a:solidFill>
                <a:latin typeface="Gisha" panose="020B0502040204020203" pitchFamily="34" charset="-79"/>
                <a:ea typeface="Calibri" panose="020F0502020204030204" pitchFamily="34" charset="0"/>
                <a:cs typeface="Gisha" panose="020B0502040204020203" pitchFamily="34" charset="-79"/>
              </a:rPr>
              <a:t>;</a:t>
            </a:r>
            <a:endParaRPr lang="en-IL" sz="1600" dirty="0">
              <a:latin typeface="Gisha" panose="020B0502040204020203" pitchFamily="34" charset="-79"/>
              <a:ea typeface="Calibri" panose="020F0502020204030204" pitchFamily="34" charset="0"/>
              <a:cs typeface="Gisha" panose="020B0502040204020203" pitchFamily="34" charset="-79"/>
            </a:endParaRPr>
          </a:p>
          <a:p>
            <a:pPr marL="457200" algn="r" rtl="1">
              <a:spcAft>
                <a:spcPts val="0"/>
              </a:spcAft>
            </a:pPr>
            <a:r>
              <a:rPr lang="he-IL" sz="1600" dirty="0">
                <a:solidFill>
                  <a:srgbClr val="000000"/>
                </a:solidFill>
                <a:latin typeface="Gisha" panose="020B0502040204020203" pitchFamily="34" charset="-79"/>
                <a:ea typeface="Calibri" panose="020F0502020204030204" pitchFamily="34" charset="0"/>
                <a:cs typeface="Gisha" panose="020B0502040204020203" pitchFamily="34" charset="-79"/>
              </a:rPr>
              <a:t>רשאי לעזור בביצוע עבודות חשמל במיתקן בעל מתח נמוך וזאת בפיקוחו של בעל רישיון חשמלאי מהסוגים המנויים בפסקאות ( 3 ) עד (8) שבתקנה 7</a:t>
            </a:r>
            <a:r>
              <a:rPr lang="en-US" sz="1600" dirty="0">
                <a:solidFill>
                  <a:srgbClr val="000000"/>
                </a:solidFill>
                <a:latin typeface="Gisha" panose="020B0502040204020203" pitchFamily="34" charset="-79"/>
                <a:ea typeface="Calibri" panose="020F0502020204030204" pitchFamily="34" charset="0"/>
                <a:cs typeface="Gisha" panose="020B0502040204020203" pitchFamily="34" charset="-79"/>
              </a:rPr>
              <a:t> .</a:t>
            </a:r>
            <a:endParaRPr lang="en-IL" sz="1600" dirty="0">
              <a:latin typeface="Gisha" panose="020B0502040204020203" pitchFamily="34" charset="-79"/>
              <a:ea typeface="Calibri" panose="020F0502020204030204" pitchFamily="34" charset="0"/>
              <a:cs typeface="Gisha" panose="020B0502040204020203" pitchFamily="34" charset="-79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חשמלאי-מעשי;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1*40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חשמלאי-מוסמך;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3*80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חשמלאי-ראשי;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3*250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חשמלאי-טכנאי;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3*400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חשמלאי-הנדסאי;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3*630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חשמלאי-מהנדס;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רשאי לערוך כל תכנית חשמל ולבצע כל עבודת חשמל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חשמלאי-בודק - סוג 1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רשאי לעסוק בביצוע בדיקות של מיתקן חשמלי בעל עוצמת זרם עד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80X3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אמפר במתח נמוך, למעט עבודות חשמל אשר תוכננו וגם בוצעו על ידו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חשמלאי-בודק - סוג 2 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לבצע בדיקות של מיתקן חשמלי בעל עצמת זרם עד 250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X3 </a:t>
            </a:r>
            <a:r>
              <a:rPr lang="he-IL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אמפרבמתח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נמוך, למעט עבודות חשמל אשר תוכננו וגם בוצעו על ידו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0"/>
              </a:spcAft>
              <a:buFont typeface="+mj-lt"/>
              <a:buAutoNum type="arabicPeriod"/>
            </a:pPr>
            <a:r>
              <a:rPr lang="he-IL" sz="1600" dirty="0">
                <a:solidFill>
                  <a:srgbClr val="3333C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חשמלאי-בודק - סוג 3 ; </a:t>
            </a:r>
            <a:r>
              <a:rPr lang="he-IL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בעל רישיון חשמלאי-בודק סוג 3 רשאי לעסוק בביצוע בדיקות בכל מיתקן חשמלי.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0"/>
              </a:spcAft>
            </a:pPr>
            <a:r>
              <a:rPr lang="he-I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0"/>
              </a:spcAft>
            </a:pPr>
            <a:r>
              <a:rPr lang="he-I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תמונה 14" descr="C:\Users\Gil\AppData\Local\Microsoft\Windows\INetCache\Content.Word\תמונה1.png">
            <a:extLst>
              <a:ext uri="{FF2B5EF4-FFF2-40B4-BE49-F238E27FC236}">
                <a16:creationId xmlns:a16="http://schemas.microsoft.com/office/drawing/2014/main" id="{A5A86AF6-65F6-DEDB-97EA-5C0E2AB7585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0" y="1503654"/>
            <a:ext cx="8575860" cy="2424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D1DC780A-52B4-8BBC-D683-B033C4533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43241"/>
              </p:ext>
            </p:extLst>
          </p:nvPr>
        </p:nvGraphicFramePr>
        <p:xfrm>
          <a:off x="533265" y="213574"/>
          <a:ext cx="4647374" cy="4419897"/>
        </p:xfrm>
        <a:graphic>
          <a:graphicData uri="http://schemas.openxmlformats.org/drawingml/2006/table">
            <a:tbl>
              <a:tblPr rtl="1" firstRow="1" firstCol="1" bandRow="1"/>
              <a:tblGrid>
                <a:gridCol w="267254">
                  <a:extLst>
                    <a:ext uri="{9D8B030D-6E8A-4147-A177-3AD203B41FA5}">
                      <a16:colId xmlns:a16="http://schemas.microsoft.com/office/drawing/2014/main" val="3353459226"/>
                    </a:ext>
                  </a:extLst>
                </a:gridCol>
                <a:gridCol w="1114438">
                  <a:extLst>
                    <a:ext uri="{9D8B030D-6E8A-4147-A177-3AD203B41FA5}">
                      <a16:colId xmlns:a16="http://schemas.microsoft.com/office/drawing/2014/main" val="2307694889"/>
                    </a:ext>
                  </a:extLst>
                </a:gridCol>
                <a:gridCol w="465846">
                  <a:extLst>
                    <a:ext uri="{9D8B030D-6E8A-4147-A177-3AD203B41FA5}">
                      <a16:colId xmlns:a16="http://schemas.microsoft.com/office/drawing/2014/main" val="3242061845"/>
                    </a:ext>
                  </a:extLst>
                </a:gridCol>
                <a:gridCol w="721479">
                  <a:extLst>
                    <a:ext uri="{9D8B030D-6E8A-4147-A177-3AD203B41FA5}">
                      <a16:colId xmlns:a16="http://schemas.microsoft.com/office/drawing/2014/main" val="3511606111"/>
                    </a:ext>
                  </a:extLst>
                </a:gridCol>
                <a:gridCol w="280986">
                  <a:extLst>
                    <a:ext uri="{9D8B030D-6E8A-4147-A177-3AD203B41FA5}">
                      <a16:colId xmlns:a16="http://schemas.microsoft.com/office/drawing/2014/main" val="4104085142"/>
                    </a:ext>
                  </a:extLst>
                </a:gridCol>
                <a:gridCol w="65763">
                  <a:extLst>
                    <a:ext uri="{9D8B030D-6E8A-4147-A177-3AD203B41FA5}">
                      <a16:colId xmlns:a16="http://schemas.microsoft.com/office/drawing/2014/main" val="3805596940"/>
                    </a:ext>
                  </a:extLst>
                </a:gridCol>
                <a:gridCol w="556690">
                  <a:extLst>
                    <a:ext uri="{9D8B030D-6E8A-4147-A177-3AD203B41FA5}">
                      <a16:colId xmlns:a16="http://schemas.microsoft.com/office/drawing/2014/main" val="4292313865"/>
                    </a:ext>
                  </a:extLst>
                </a:gridCol>
                <a:gridCol w="65763">
                  <a:extLst>
                    <a:ext uri="{9D8B030D-6E8A-4147-A177-3AD203B41FA5}">
                      <a16:colId xmlns:a16="http://schemas.microsoft.com/office/drawing/2014/main" val="546940330"/>
                    </a:ext>
                  </a:extLst>
                </a:gridCol>
                <a:gridCol w="480634">
                  <a:extLst>
                    <a:ext uri="{9D8B030D-6E8A-4147-A177-3AD203B41FA5}">
                      <a16:colId xmlns:a16="http://schemas.microsoft.com/office/drawing/2014/main" val="2183966398"/>
                    </a:ext>
                  </a:extLst>
                </a:gridCol>
                <a:gridCol w="628521">
                  <a:extLst>
                    <a:ext uri="{9D8B030D-6E8A-4147-A177-3AD203B41FA5}">
                      <a16:colId xmlns:a16="http://schemas.microsoft.com/office/drawing/2014/main" val="2760523838"/>
                    </a:ext>
                  </a:extLst>
                </a:gridCol>
              </a:tblGrid>
              <a:tr h="148371">
                <a:tc gridSpan="10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בדיקות ציוד קצה – יש לבדוק את כל הפריטים ברשימה הנ"ל ולסמנם פרטנית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925901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מס'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מה צריך לבדוק? / ההנחיה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תקין / לא תקין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הערות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183906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פרוג'קטורים וכל גוף תאורה מטלטל אחר.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820174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כבלים מאריכים ומפצלים ניידים.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908860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קולרים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393146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גנרטורים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150308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מזגנים – כבלי הזנת חשמל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060932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ציוד חשמל כללי 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323090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ציוד חשמל כללי 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27735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ציוד חשמל כללי 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881120"/>
                  </a:ext>
                </a:extLst>
              </a:tr>
              <a:tr h="14837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מערכות הגברה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ציוד להכנת מזון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056367"/>
                  </a:ext>
                </a:extLst>
              </a:tr>
              <a:tr h="15808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מס'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מה צריך לבדוק? 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תקין / לא תקין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הערות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מס'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מה צריך לבדוק?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תקין / לא תקין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הערות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28254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רמקולים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מקרר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551568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מיקסרים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מקפיא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928386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מגברים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קומקום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361304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כבלי הזנה לציוד הגברה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מיקרוגל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29402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טוסטר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723484"/>
                  </a:ext>
                </a:extLst>
              </a:tr>
              <a:tr h="15808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טוסטר אובן/תנור אפיה חשמלי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13948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מכונת נקנקיות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027611"/>
                  </a:ext>
                </a:extLst>
              </a:tr>
              <a:tr h="14837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ציוד אלקטרוני קבוע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פלטות חימום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293606"/>
                  </a:ext>
                </a:extLst>
              </a:tr>
              <a:tr h="15808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מס'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מה צריך לבדוק?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תקין / לא תקין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</a:pPr>
                      <a:r>
                        <a:rPr lang="he-IL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הערות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מכונות ברד ושתיה קרה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972272"/>
                  </a:ext>
                </a:extLst>
              </a:tr>
              <a:tr h="15808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מחשבים מסכי מחשב ועמדות עגינה למחשבים ניידים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מכונות צמר גפן מתק ופופקורן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605584"/>
                  </a:ext>
                </a:extLst>
              </a:tr>
              <a:tr h="15808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תקשורת – מודמים, נתבים ומגברי קליטה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מיחמים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493754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טלוויזיות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491588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מקרנים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148928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ממירים ומשחקי טלוויזיה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362062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903981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663711"/>
                  </a:ext>
                </a:extLst>
              </a:tr>
              <a:tr h="148371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אחר: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</a:pPr>
                      <a:r>
                        <a:rPr lang="he-IL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40363" marR="40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82883"/>
                  </a:ext>
                </a:extLst>
              </a:tr>
            </a:tbl>
          </a:graphicData>
        </a:graphic>
      </p:graphicFrame>
      <p:pic>
        <p:nvPicPr>
          <p:cNvPr id="8" name="תמונה 7">
            <a:extLst>
              <a:ext uri="{FF2B5EF4-FFF2-40B4-BE49-F238E27FC236}">
                <a16:creationId xmlns:a16="http://schemas.microsoft.com/office/drawing/2014/main" id="{DA748DB2-E98F-8D8E-349A-E9F60701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10" y="186940"/>
            <a:ext cx="3481874" cy="293411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956F293-0AA3-CE71-69CC-5AE2D9D96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92" y="3251211"/>
            <a:ext cx="2133898" cy="1200318"/>
          </a:xfrm>
          <a:prstGeom prst="rect">
            <a:avLst/>
          </a:prstGeom>
        </p:spPr>
      </p:pic>
      <p:sp>
        <p:nvSpPr>
          <p:cNvPr id="10" name="לחצן פעולה: חזרה 9">
            <a:hlinkClick r:id="rId6" action="ppaction://hlinksldjump"/>
            <a:extLst>
              <a:ext uri="{FF2B5EF4-FFF2-40B4-BE49-F238E27FC236}">
                <a16:creationId xmlns:a16="http://schemas.microsoft.com/office/drawing/2014/main" id="{262DE8D7-E654-7494-5F3A-EF4771F9E633}"/>
              </a:ext>
            </a:extLst>
          </p:cNvPr>
          <p:cNvSpPr/>
          <p:nvPr/>
        </p:nvSpPr>
        <p:spPr>
          <a:xfrm>
            <a:off x="5086080" y="4407586"/>
            <a:ext cx="902424" cy="78210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סרט מודעות צהוב – ויקיפדיה">
            <a:extLst>
              <a:ext uri="{FF2B5EF4-FFF2-40B4-BE49-F238E27FC236}">
                <a16:creationId xmlns:a16="http://schemas.microsoft.com/office/drawing/2014/main" id="{A43E3D60-1336-5AAE-FD48-B9DA7748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מבדק בטיחות ע"י בודק מוסדות חינוך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"/>
          </p:nvPr>
        </p:nvSpPr>
        <p:spPr>
          <a:xfrm>
            <a:off x="818147" y="1132791"/>
            <a:ext cx="7423484" cy="2921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00" lvl="0" indent="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he-IL" sz="20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הבהרות לגבי אופן בדיקת הבטיחות בשבטים ע"י בודק מוסדות חינוך: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כל שבט מחויב בדיקת בודק מוסדות חינוך מוסמך כתנאי סף לפתיחת שנה.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השאיפה שהרשויות ישלחו בודק מטעמן.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שבטים בהם לא נעשית בדיקה על ידי הרשות </a:t>
            </a:r>
            <a:b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הבדיקה תיעשה ייעשה על ידי בודק מוסמך שאושר ע"י מחלקת בטיחות.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בדיקה תעשה אך ורק על פי מפרט הבדיקה של משרד החינוך.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לאחר הבדיקה ימולא דו"ח בדיקה המציין את הליקויים והמפגעים ואין להסתפק באמירות כלליות כגון "השבט תקין" או "השבט מאושר "</a:t>
            </a:r>
          </a:p>
          <a:p>
            <a:pPr marL="139700" lvl="0" indent="0" algn="r" rtl="1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6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2" descr="סרט מודעות צהוב – ויקיפדיה">
            <a:extLst>
              <a:ext uri="{FF2B5EF4-FFF2-40B4-BE49-F238E27FC236}">
                <a16:creationId xmlns:a16="http://schemas.microsoft.com/office/drawing/2014/main" id="{6224467D-8D4E-04E5-151B-C644B9F6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מבדק בטיחות ע"י בודק מוסדות חינוך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2" descr="סרט מודעות צהוב – ויקיפדיה">
            <a:extLst>
              <a:ext uri="{FF2B5EF4-FFF2-40B4-BE49-F238E27FC236}">
                <a16:creationId xmlns:a16="http://schemas.microsoft.com/office/drawing/2014/main" id="{6224467D-8D4E-04E5-151B-C644B9F6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EBC0253-80D2-D8A8-7464-FE2B0716A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15" y="1196607"/>
            <a:ext cx="3819506" cy="3819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Google Shape;586;p43">
            <a:extLst>
              <a:ext uri="{FF2B5EF4-FFF2-40B4-BE49-F238E27FC236}">
                <a16:creationId xmlns:a16="http://schemas.microsoft.com/office/drawing/2014/main" id="{8F2D0653-7E5F-7B99-B29D-B65B2D056BB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63885" y="1132791"/>
            <a:ext cx="3384000" cy="2921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000" indent="-180000" algn="r" defTabSz="720000" rtl="1">
              <a:spcBef>
                <a:spcPts val="1000"/>
              </a:spcBef>
              <a:buSzPts val="1400"/>
            </a:pPr>
            <a:r>
              <a:rPr lang="he-IL" sz="20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באחריות נציג/ת השבט להוביל את בודק מוסדות החינוך לכלל החדרים בשבט</a:t>
            </a:r>
          </a:p>
          <a:p>
            <a:pPr marL="180000" indent="-180000" algn="r" defTabSz="720000" rtl="1">
              <a:spcBef>
                <a:spcPts val="1000"/>
              </a:spcBef>
              <a:buSzPts val="1400"/>
            </a:pPr>
            <a:r>
              <a:rPr lang="he-IL" sz="20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בשום שלב אין להסתמך על היכרות מקדימה של הבודק עם השבט</a:t>
            </a:r>
          </a:p>
          <a:p>
            <a:pPr marL="42500" lvl="0" indent="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he-IL" sz="16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*המלצה – פתיחת כלל החדרים טרם הגעת הבודק לשבט</a:t>
            </a:r>
            <a:endParaRPr sz="12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11" name="לחצן פעולה: חזרה 10">
            <a:hlinkClick r:id="rId7" action="ppaction://hlinksldjump"/>
            <a:extLst>
              <a:ext uri="{FF2B5EF4-FFF2-40B4-BE49-F238E27FC236}">
                <a16:creationId xmlns:a16="http://schemas.microsoft.com/office/drawing/2014/main" id="{DC0D484D-1805-F0D7-81F2-5EC2E47FD0F4}"/>
              </a:ext>
            </a:extLst>
          </p:cNvPr>
          <p:cNvSpPr/>
          <p:nvPr/>
        </p:nvSpPr>
        <p:spPr>
          <a:xfrm>
            <a:off x="897919" y="4313034"/>
            <a:ext cx="977400" cy="79472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5273316" y="704035"/>
            <a:ext cx="3556000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 פתיחת פעילות דרך מערכת האישורים</a:t>
            </a:r>
            <a:endParaRPr sz="36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לחצן פעולה: חזרה 16">
            <a:hlinkClick r:id="rId4" action="ppaction://hlinksldjump"/>
            <a:extLst>
              <a:ext uri="{FF2B5EF4-FFF2-40B4-BE49-F238E27FC236}">
                <a16:creationId xmlns:a16="http://schemas.microsoft.com/office/drawing/2014/main" id="{12E8E784-D384-3AED-BA78-8EC637C0AB1F}"/>
              </a:ext>
            </a:extLst>
          </p:cNvPr>
          <p:cNvSpPr/>
          <p:nvPr/>
        </p:nvSpPr>
        <p:spPr>
          <a:xfrm>
            <a:off x="7132074" y="2717645"/>
            <a:ext cx="1143000" cy="990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347E9B61-93D3-BAF0-CD0A-B806856E8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44" y="1"/>
            <a:ext cx="4328994" cy="5096578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2967F6BF-B20D-06AF-9DC6-145E8E190379}"/>
              </a:ext>
            </a:extLst>
          </p:cNvPr>
          <p:cNvSpPr/>
          <p:nvPr/>
        </p:nvSpPr>
        <p:spPr>
          <a:xfrm>
            <a:off x="5237654" y="3298028"/>
            <a:ext cx="171680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טופס מבדק מלא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F727ED3D-27B1-E7E2-EAE6-F03D74AAB038}"/>
              </a:ext>
            </a:extLst>
          </p:cNvPr>
          <p:cNvSpPr/>
          <p:nvPr/>
        </p:nvSpPr>
        <p:spPr>
          <a:xfrm>
            <a:off x="5209816" y="3803850"/>
            <a:ext cx="1716804" cy="225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אישור חשמלאי מוסמך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B386B355-9BED-E89C-49E0-BB6C33FC0ED4}"/>
              </a:ext>
            </a:extLst>
          </p:cNvPr>
          <p:cNvSpPr/>
          <p:nvPr/>
        </p:nvSpPr>
        <p:spPr>
          <a:xfrm>
            <a:off x="4812075" y="4670617"/>
            <a:ext cx="284736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הצהרה חתומה על קיום אמצעי בטיחות בדלתות והסרת מפגעי רמה 0 ו1 </a:t>
            </a:r>
          </a:p>
        </p:txBody>
      </p: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CB667AD4-E38D-E633-C91D-7E0FB934D82E}"/>
              </a:ext>
            </a:extLst>
          </p:cNvPr>
          <p:cNvCxnSpPr/>
          <p:nvPr/>
        </p:nvCxnSpPr>
        <p:spPr>
          <a:xfrm flipH="1">
            <a:off x="5095610" y="3736472"/>
            <a:ext cx="17679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מחבר חץ ישר 22">
            <a:extLst>
              <a:ext uri="{FF2B5EF4-FFF2-40B4-BE49-F238E27FC236}">
                <a16:creationId xmlns:a16="http://schemas.microsoft.com/office/drawing/2014/main" id="{381AAC02-E4A8-707B-EE49-02244EC644D6}"/>
              </a:ext>
            </a:extLst>
          </p:cNvPr>
          <p:cNvCxnSpPr/>
          <p:nvPr/>
        </p:nvCxnSpPr>
        <p:spPr>
          <a:xfrm flipH="1">
            <a:off x="5095610" y="4041272"/>
            <a:ext cx="17679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E33FB229-56FE-A45E-C675-24527D22C4FC}"/>
              </a:ext>
            </a:extLst>
          </p:cNvPr>
          <p:cNvCxnSpPr/>
          <p:nvPr/>
        </p:nvCxnSpPr>
        <p:spPr>
          <a:xfrm flipH="1">
            <a:off x="5095610" y="4639107"/>
            <a:ext cx="17679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מלבן 24">
            <a:extLst>
              <a:ext uri="{FF2B5EF4-FFF2-40B4-BE49-F238E27FC236}">
                <a16:creationId xmlns:a16="http://schemas.microsoft.com/office/drawing/2014/main" id="{3CA1D95E-58AE-B69F-DA5D-1A38B06F1551}"/>
              </a:ext>
            </a:extLst>
          </p:cNvPr>
          <p:cNvSpPr/>
          <p:nvPr/>
        </p:nvSpPr>
        <p:spPr>
          <a:xfrm>
            <a:off x="5209816" y="4096885"/>
            <a:ext cx="1716804" cy="225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אישור כיבוי אש</a:t>
            </a:r>
          </a:p>
        </p:txBody>
      </p: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ACD1FF3E-DB15-6FD0-035A-6836C8505661}"/>
              </a:ext>
            </a:extLst>
          </p:cNvPr>
          <p:cNvCxnSpPr/>
          <p:nvPr/>
        </p:nvCxnSpPr>
        <p:spPr>
          <a:xfrm flipH="1">
            <a:off x="5095610" y="4334307"/>
            <a:ext cx="17679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סרט מודעות צהוב – ויקיפדיה">
            <a:extLst>
              <a:ext uri="{FF2B5EF4-FFF2-40B4-BE49-F238E27FC236}">
                <a16:creationId xmlns:a16="http://schemas.microsoft.com/office/drawing/2014/main" id="{D090338B-DD58-4DD0-A9F2-2FF0234B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5244609" y="1573965"/>
            <a:ext cx="3483142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 על אופן פריסת החשמל התת קרקעי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מציין מיקום תוכן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FE85A77-3282-6166-6E20-F9709232D4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3"/>
          <a:stretch/>
        </p:blipFill>
        <p:spPr>
          <a:xfrm>
            <a:off x="882199" y="1032560"/>
            <a:ext cx="4306052" cy="407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67F9F0A0-9BF6-B0C6-5561-4C3941AD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מה נשתנה משנה קודמת לשנה זו?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43" name="Google Shape;543;p39"/>
          <p:cNvSpPr txBox="1">
            <a:spLocks noGrp="1"/>
          </p:cNvSpPr>
          <p:nvPr>
            <p:ph type="subTitle" idx="3"/>
          </p:nvPr>
        </p:nvSpPr>
        <p:spPr>
          <a:xfrm>
            <a:off x="720000" y="401857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  <a:sym typeface="Arial"/>
              </a:rPr>
              <a:t>הימצאות תיק </a:t>
            </a:r>
            <a:r>
              <a:rPr lang="he-IL" dirty="0" err="1">
                <a:latin typeface="Hadassah Friedlaender" panose="02020603050405020304" pitchFamily="18" charset="-79"/>
                <a:cs typeface="Hadassah Friedlaender" panose="02020603050405020304" pitchFamily="18" charset="-79"/>
                <a:sym typeface="Arial"/>
              </a:rPr>
              <a:t>מע"ר</a:t>
            </a: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  <a:sym typeface="Arial"/>
              </a:rPr>
              <a:t> מלא לפי התקן 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  <a:sym typeface="Arial"/>
            </a:endParaRPr>
          </a:p>
        </p:txBody>
      </p:sp>
      <p:sp>
        <p:nvSpPr>
          <p:cNvPr id="544" name="Google Shape;544;p39"/>
          <p:cNvSpPr txBox="1">
            <a:spLocks noGrp="1"/>
          </p:cNvSpPr>
          <p:nvPr>
            <p:ph type="subTitle" idx="1"/>
          </p:nvPr>
        </p:nvSpPr>
        <p:spPr>
          <a:xfrm>
            <a:off x="720000" y="222824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הגשת תיק בטיחות וחתימה עליו ע"י ההנהגה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45" name="Google Shape;545;p39"/>
          <p:cNvSpPr txBox="1">
            <a:spLocks noGrp="1"/>
          </p:cNvSpPr>
          <p:nvPr>
            <p:ph type="subTitle" idx="2"/>
          </p:nvPr>
        </p:nvSpPr>
        <p:spPr>
          <a:xfrm>
            <a:off x="3419271" y="222824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סיור של מוסמך/ת מאשרי/ות תיקי בטיחות</a:t>
            </a:r>
          </a:p>
          <a:p>
            <a:pPr marL="0" indent="0"/>
            <a:r>
              <a:rPr lang="he-IL" sz="11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(משתתף/ת בתדריך זה)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46" name="Google Shape;546;p39"/>
          <p:cNvSpPr txBox="1">
            <a:spLocks noGrp="1"/>
          </p:cNvSpPr>
          <p:nvPr>
            <p:ph type="subTitle" idx="4"/>
          </p:nvPr>
        </p:nvSpPr>
        <p:spPr>
          <a:xfrm>
            <a:off x="6127912" y="38502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בדיקת מערכות גז</a:t>
            </a:r>
            <a:br>
              <a:rPr lang="en-US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בדיקת הגז של מחנה הקיץ לא תקפה!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47" name="Google Shape;547;p39"/>
          <p:cNvSpPr txBox="1">
            <a:spLocks noGrp="1"/>
          </p:cNvSpPr>
          <p:nvPr>
            <p:ph type="subTitle" idx="5"/>
          </p:nvPr>
        </p:nvSpPr>
        <p:spPr>
          <a:xfrm>
            <a:off x="6118549" y="266094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חובת בדיקת מוס"ח כתנאי סף לפתיחת שנה</a:t>
            </a:r>
          </a:p>
        </p:txBody>
      </p:sp>
      <p:sp>
        <p:nvSpPr>
          <p:cNvPr id="548" name="Google Shape;548;p39"/>
          <p:cNvSpPr txBox="1">
            <a:spLocks noGrp="1"/>
          </p:cNvSpPr>
          <p:nvPr>
            <p:ph type="subTitle" idx="6"/>
          </p:nvPr>
        </p:nvSpPr>
        <p:spPr>
          <a:xfrm>
            <a:off x="6115378" y="3235657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סיור של אגרונום / גוזם מוסמך כתנאי סף לפתיחת שנה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49" name="Google Shape;549;p39"/>
          <p:cNvSpPr txBox="1">
            <a:spLocks noGrp="1"/>
          </p:cNvSpPr>
          <p:nvPr>
            <p:ph type="title" idx="7"/>
          </p:nvPr>
        </p:nvSpPr>
        <p:spPr>
          <a:xfrm>
            <a:off x="1505400" y="13320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0</a:t>
            </a: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3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50" name="Google Shape;550;p39"/>
          <p:cNvSpPr txBox="1">
            <a:spLocks noGrp="1"/>
          </p:cNvSpPr>
          <p:nvPr>
            <p:ph type="title" idx="8"/>
          </p:nvPr>
        </p:nvSpPr>
        <p:spPr>
          <a:xfrm>
            <a:off x="1505400" y="30646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0</a:t>
            </a: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5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51" name="Google Shape;551;p39"/>
          <p:cNvSpPr txBox="1">
            <a:spLocks noGrp="1"/>
          </p:cNvSpPr>
          <p:nvPr>
            <p:ph type="title" idx="9"/>
          </p:nvPr>
        </p:nvSpPr>
        <p:spPr>
          <a:xfrm>
            <a:off x="4204671" y="13320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02</a:t>
            </a:r>
            <a:endParaRPr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52" name="Google Shape;552;p39"/>
          <p:cNvSpPr txBox="1">
            <a:spLocks noGrp="1"/>
          </p:cNvSpPr>
          <p:nvPr>
            <p:ph type="title" idx="13"/>
          </p:nvPr>
        </p:nvSpPr>
        <p:spPr>
          <a:xfrm>
            <a:off x="4204671" y="30646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0</a:t>
            </a: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4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53" name="Google Shape;553;p39"/>
          <p:cNvSpPr txBox="1">
            <a:spLocks noGrp="1"/>
          </p:cNvSpPr>
          <p:nvPr>
            <p:ph type="title" idx="14"/>
          </p:nvPr>
        </p:nvSpPr>
        <p:spPr>
          <a:xfrm>
            <a:off x="6903949" y="13320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0</a:t>
            </a: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55" name="Google Shape;555;p39"/>
          <p:cNvSpPr txBox="1">
            <a:spLocks noGrp="1"/>
          </p:cNvSpPr>
          <p:nvPr>
            <p:ph type="subTitle" idx="16"/>
          </p:nvPr>
        </p:nvSpPr>
        <p:spPr>
          <a:xfrm>
            <a:off x="720000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תיק בטיחות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56" name="Google Shape;556;p39"/>
          <p:cNvSpPr txBox="1">
            <a:spLocks noGrp="1"/>
          </p:cNvSpPr>
          <p:nvPr>
            <p:ph type="subTitle" idx="17"/>
          </p:nvPr>
        </p:nvSpPr>
        <p:spPr>
          <a:xfrm>
            <a:off x="3419271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סיור הנהגה</a:t>
            </a:r>
          </a:p>
        </p:txBody>
      </p:sp>
      <p:sp>
        <p:nvSpPr>
          <p:cNvPr id="557" name="Google Shape;557;p39"/>
          <p:cNvSpPr txBox="1">
            <a:spLocks noGrp="1"/>
          </p:cNvSpPr>
          <p:nvPr>
            <p:ph type="subTitle" idx="18"/>
          </p:nvPr>
        </p:nvSpPr>
        <p:spPr>
          <a:xfrm>
            <a:off x="6115378" y="22887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בדיקת בעלי מקצוע</a:t>
            </a:r>
          </a:p>
        </p:txBody>
      </p:sp>
      <p:sp>
        <p:nvSpPr>
          <p:cNvPr id="558" name="Google Shape;558;p39"/>
          <p:cNvSpPr txBox="1">
            <a:spLocks noGrp="1"/>
          </p:cNvSpPr>
          <p:nvPr>
            <p:ph type="subTitle" idx="19"/>
          </p:nvPr>
        </p:nvSpPr>
        <p:spPr>
          <a:xfrm>
            <a:off x="720000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תיק </a:t>
            </a:r>
            <a:r>
              <a:rPr lang="he-IL" dirty="0" err="1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מע"ר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59" name="Google Shape;559;p39"/>
          <p:cNvSpPr txBox="1">
            <a:spLocks noGrp="1"/>
          </p:cNvSpPr>
          <p:nvPr>
            <p:ph type="subTitle" idx="20"/>
          </p:nvPr>
        </p:nvSpPr>
        <p:spPr>
          <a:xfrm>
            <a:off x="3419271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הארקה לקולר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22A1C5C-6033-A6B6-E4FB-712B55183031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A584C55E-FCE3-75F1-EFD7-61DBDEE3CB8D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7DB4E963-5918-74C6-3784-637CF4B3E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2" descr="סרט מודעות צהוב – ויקיפדיה">
            <a:extLst>
              <a:ext uri="{FF2B5EF4-FFF2-40B4-BE49-F238E27FC236}">
                <a16:creationId xmlns:a16="http://schemas.microsoft.com/office/drawing/2014/main" id="{E34521A6-6140-FA3A-F545-91EBF55B5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46;p39">
            <a:extLst>
              <a:ext uri="{FF2B5EF4-FFF2-40B4-BE49-F238E27FC236}">
                <a16:creationId xmlns:a16="http://schemas.microsoft.com/office/drawing/2014/main" id="{7AE254F8-2843-2E9E-8AC0-909FBA048DE7}"/>
              </a:ext>
            </a:extLst>
          </p:cNvPr>
          <p:cNvSpPr txBox="1">
            <a:spLocks/>
          </p:cNvSpPr>
          <p:nvPr/>
        </p:nvSpPr>
        <p:spPr>
          <a:xfrm>
            <a:off x="3378234" y="401857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15000"/>
              </a:lnSpc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Hadassah Friedlaender" panose="02020603050405020304" pitchFamily="18" charset="-79"/>
                <a:ea typeface="Lato"/>
                <a:cs typeface="Hadassah Friedlaender" panose="02020603050405020304" pitchFamily="18" charset="-79"/>
                <a:sym typeface="Lato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he-IL" dirty="0"/>
              <a:t>כל קולר מים נדרש בארקה נפרדת</a:t>
            </a:r>
          </a:p>
        </p:txBody>
      </p:sp>
    </p:spTree>
    <p:extLst>
      <p:ext uri="{BB962C8B-B14F-4D97-AF65-F5344CB8AC3E}">
        <p14:creationId xmlns:p14="http://schemas.microsoft.com/office/powerpoint/2010/main" val="14917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9A0B452C-BA4C-C354-9651-8B3C3456E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0" y="35737"/>
            <a:ext cx="8380520" cy="428916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4149F86-B3F2-A89C-240B-DFAB8B46EC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70" y="0"/>
            <a:ext cx="3578860" cy="5107763"/>
          </a:xfrm>
          <a:prstGeom prst="rect">
            <a:avLst/>
          </a:prstGeom>
          <a:noFill/>
        </p:spPr>
      </p:pic>
      <p:pic>
        <p:nvPicPr>
          <p:cNvPr id="11" name="Picture 2" descr="סרט מודעות צהוב – ויקיפדיה">
            <a:extLst>
              <a:ext uri="{FF2B5EF4-FFF2-40B4-BE49-F238E27FC236}">
                <a16:creationId xmlns:a16="http://schemas.microsoft.com/office/drawing/2014/main" id="{78CE2C72-F041-F2F7-5AE8-0679034C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מציין מיקום תוכן 4">
            <a:extLst>
              <a:ext uri="{FF2B5EF4-FFF2-40B4-BE49-F238E27FC236}">
                <a16:creationId xmlns:a16="http://schemas.microsoft.com/office/drawing/2014/main" id="{327EB092-DD36-94BF-8570-A5F659B71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99" y="23874"/>
            <a:ext cx="7294220" cy="5119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43B346A9-2FE4-382A-A20A-30C7380E4314}"/>
              </a:ext>
            </a:extLst>
          </p:cNvPr>
          <p:cNvGrpSpPr/>
          <p:nvPr/>
        </p:nvGrpSpPr>
        <p:grpSpPr>
          <a:xfrm>
            <a:off x="2323933" y="2444935"/>
            <a:ext cx="5481858" cy="2111740"/>
            <a:chOff x="1723088" y="3082583"/>
            <a:chExt cx="6917024" cy="2665827"/>
          </a:xfrm>
        </p:grpSpPr>
        <p:pic>
          <p:nvPicPr>
            <p:cNvPr id="8" name="תמונה 7" descr="תמונה שמכילה ישיבה, עץ, ספסל, כהה&#10;&#10;התיאור נוצר באופן אוטומטי">
              <a:extLst>
                <a:ext uri="{FF2B5EF4-FFF2-40B4-BE49-F238E27FC236}">
                  <a16:creationId xmlns:a16="http://schemas.microsoft.com/office/drawing/2014/main" id="{E512837A-3348-2D34-A6EB-34BEE5223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723088" y="3310010"/>
              <a:ext cx="2438400" cy="2438400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49FFA160-B348-56CA-779C-74F063870380}"/>
                </a:ext>
              </a:extLst>
            </p:cNvPr>
            <p:cNvSpPr txBox="1"/>
            <p:nvPr/>
          </p:nvSpPr>
          <p:spPr>
            <a:xfrm>
              <a:off x="2016742" y="3840479"/>
              <a:ext cx="1851091" cy="8159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1800" b="1" dirty="0">
                  <a:solidFill>
                    <a:srgbClr val="FF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אין לתקוע בזנטים</a:t>
              </a:r>
            </a:p>
          </p:txBody>
        </p:sp>
        <p:pic>
          <p:nvPicPr>
            <p:cNvPr id="12" name="תמונה 11" descr="תמונה שמכילה ישיבה, עץ, ספסל, כהה&#10;&#10;התיאור נוצר באופן אוטומטי">
              <a:extLst>
                <a:ext uri="{FF2B5EF4-FFF2-40B4-BE49-F238E27FC236}">
                  <a16:creationId xmlns:a16="http://schemas.microsoft.com/office/drawing/2014/main" id="{82BFAF9C-AA7C-0F3E-9A1F-186C4962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6201712" y="3082583"/>
              <a:ext cx="2438400" cy="2438399"/>
            </a:xfrm>
            <a:prstGeom prst="rect">
              <a:avLst/>
            </a:prstGeom>
          </p:spPr>
        </p:pic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D96D30B0-A623-D2D4-8B18-E4FFF885C23C}"/>
                </a:ext>
              </a:extLst>
            </p:cNvPr>
            <p:cNvSpPr txBox="1"/>
            <p:nvPr/>
          </p:nvSpPr>
          <p:spPr>
            <a:xfrm>
              <a:off x="6495366" y="3613052"/>
              <a:ext cx="1851091" cy="8159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1800" b="1">
                  <a:solidFill>
                    <a:srgbClr val="FF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אין לתקוע בזנטים</a:t>
              </a:r>
            </a:p>
          </p:txBody>
        </p:sp>
      </p:grpSp>
      <p:sp>
        <p:nvSpPr>
          <p:cNvPr id="14" name="לחצן פעולה: חזרה 13">
            <a:hlinkClick r:id="rId7" action="ppaction://hlinksldjump"/>
            <a:extLst>
              <a:ext uri="{FF2B5EF4-FFF2-40B4-BE49-F238E27FC236}">
                <a16:creationId xmlns:a16="http://schemas.microsoft.com/office/drawing/2014/main" id="{DC0D484D-1805-F0D7-81F2-5EC2E47FD0F4}"/>
              </a:ext>
            </a:extLst>
          </p:cNvPr>
          <p:cNvSpPr/>
          <p:nvPr/>
        </p:nvSpPr>
        <p:spPr>
          <a:xfrm>
            <a:off x="1026777" y="4313034"/>
            <a:ext cx="977400" cy="79472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סרט מודעות צהוב – ויקיפדיה">
            <a:extLst>
              <a:ext uri="{FF2B5EF4-FFF2-40B4-BE49-F238E27FC236}">
                <a16:creationId xmlns:a16="http://schemas.microsoft.com/office/drawing/2014/main" id="{3B6E196D-AD3E-17EC-FA32-091248B06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5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דו"ח ליקויים בשבטים – ברמת ההנהגה</a:t>
            </a:r>
            <a:b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פורמט יישלח ע"י מחלקת בטיחות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8" name="טבלה 7">
            <a:extLst>
              <a:ext uri="{FF2B5EF4-FFF2-40B4-BE49-F238E27FC236}">
                <a16:creationId xmlns:a16="http://schemas.microsoft.com/office/drawing/2014/main" id="{025BC414-ADD0-7EC4-A98A-82C00E2FC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33878"/>
              </p:ext>
            </p:extLst>
          </p:nvPr>
        </p:nvGraphicFramePr>
        <p:xfrm>
          <a:off x="927099" y="1863201"/>
          <a:ext cx="7289800" cy="1828721"/>
        </p:xfrm>
        <a:graphic>
          <a:graphicData uri="http://schemas.openxmlformats.org/drawingml/2006/table">
            <a:tbl>
              <a:tblPr rtl="1"/>
              <a:tblGrid>
                <a:gridCol w="459478">
                  <a:extLst>
                    <a:ext uri="{9D8B030D-6E8A-4147-A177-3AD203B41FA5}">
                      <a16:colId xmlns:a16="http://schemas.microsoft.com/office/drawing/2014/main" val="2357109669"/>
                    </a:ext>
                  </a:extLst>
                </a:gridCol>
                <a:gridCol w="640619">
                  <a:extLst>
                    <a:ext uri="{9D8B030D-6E8A-4147-A177-3AD203B41FA5}">
                      <a16:colId xmlns:a16="http://schemas.microsoft.com/office/drawing/2014/main" val="3865186278"/>
                    </a:ext>
                  </a:extLst>
                </a:gridCol>
                <a:gridCol w="2421097">
                  <a:extLst>
                    <a:ext uri="{9D8B030D-6E8A-4147-A177-3AD203B41FA5}">
                      <a16:colId xmlns:a16="http://schemas.microsoft.com/office/drawing/2014/main" val="3741497337"/>
                    </a:ext>
                  </a:extLst>
                </a:gridCol>
                <a:gridCol w="904756">
                  <a:extLst>
                    <a:ext uri="{9D8B030D-6E8A-4147-A177-3AD203B41FA5}">
                      <a16:colId xmlns:a16="http://schemas.microsoft.com/office/drawing/2014/main" val="3053775514"/>
                    </a:ext>
                  </a:extLst>
                </a:gridCol>
                <a:gridCol w="615057">
                  <a:extLst>
                    <a:ext uri="{9D8B030D-6E8A-4147-A177-3AD203B41FA5}">
                      <a16:colId xmlns:a16="http://schemas.microsoft.com/office/drawing/2014/main" val="3967113860"/>
                    </a:ext>
                  </a:extLst>
                </a:gridCol>
                <a:gridCol w="966093">
                  <a:extLst>
                    <a:ext uri="{9D8B030D-6E8A-4147-A177-3AD203B41FA5}">
                      <a16:colId xmlns:a16="http://schemas.microsoft.com/office/drawing/2014/main" val="6198036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1634656793"/>
                    </a:ext>
                  </a:extLst>
                </a:gridCol>
              </a:tblGrid>
              <a:tr h="275318"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שבט</a:t>
                      </a:r>
                    </a:p>
                  </a:txBody>
                  <a:tcPr marL="14339" marR="1433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אזור / תחום</a:t>
                      </a:r>
                    </a:p>
                  </a:txBody>
                  <a:tcPr marL="14339" marR="14339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פירוט הליקוי</a:t>
                      </a:r>
                    </a:p>
                  </a:txBody>
                  <a:tcPr marL="14339" marR="14339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סטאטוס הטיפול</a:t>
                      </a:r>
                    </a:p>
                  </a:txBody>
                  <a:tcPr marL="14339" marR="14339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קדימות</a:t>
                      </a:r>
                    </a:p>
                  </a:txBody>
                  <a:tcPr marL="14339" marR="14339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תאריך יעד לתיקון</a:t>
                      </a:r>
                    </a:p>
                  </a:txBody>
                  <a:tcPr marL="14339" marR="14339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המענה שניתן עד לתיקון הליקוי / הערות</a:t>
                      </a:r>
                    </a:p>
                  </a:txBody>
                  <a:tcPr marL="14339" marR="14339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43865"/>
                  </a:ext>
                </a:extLst>
              </a:tr>
              <a:tr h="275318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מעקות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גובה המעקות אינו תקין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בטיפול העירייה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30/08/2018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הכניסה למתחם תיסגר ליום פעילות הראשון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073249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דלת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ידית חסרה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306386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מדרגות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חסר פסים נגד החלקה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30/08/2018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689316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דלת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חסר אמצעים נגד טריקת אצבעות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8/30/2018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896422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חשמל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כבלים באוויר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254239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תקרה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תקרה אקוסטית אינה במקום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22328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חשמל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מפצלים לא במקום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058889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מפגעים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סנאדות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טופל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579996"/>
                  </a:ext>
                </a:extLst>
              </a:tr>
              <a:tr h="143395">
                <a:tc>
                  <a:txBody>
                    <a:bodyPr/>
                    <a:lstStyle/>
                    <a:p>
                      <a:pPr algn="r" rtl="1" fontAlgn="b"/>
                      <a:endParaRPr lang="he-IL" sz="9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גדר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יש חור בגדר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בטיפול העירייה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30/08/2018</a:t>
                      </a: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900" b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המתחם ייסגר עד למציאת </a:t>
                      </a:r>
                      <a:r>
                        <a:rPr lang="he-IL" sz="900" b="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פיתרון</a:t>
                      </a:r>
                      <a:endParaRPr lang="he-IL" sz="9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339" marR="14339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127547"/>
                  </a:ext>
                </a:extLst>
              </a:tr>
            </a:tbl>
          </a:graphicData>
        </a:graphic>
      </p:graphicFrame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91C5E356-4306-6BBB-B6F7-07E2E7220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לחצן פעולה: חזרה 9">
            <a:hlinkClick r:id="rId6" action="ppaction://hlinksldjump"/>
            <a:extLst>
              <a:ext uri="{FF2B5EF4-FFF2-40B4-BE49-F238E27FC236}">
                <a16:creationId xmlns:a16="http://schemas.microsoft.com/office/drawing/2014/main" id="{A4D3532C-D4F4-1787-0769-15DB138E8FC1}"/>
              </a:ext>
            </a:extLst>
          </p:cNvPr>
          <p:cNvSpPr/>
          <p:nvPr/>
        </p:nvSpPr>
        <p:spPr>
          <a:xfrm>
            <a:off x="1045326" y="4324897"/>
            <a:ext cx="977400" cy="79472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עדכוני סטטוס התקדמות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586;p43">
            <a:extLst>
              <a:ext uri="{FF2B5EF4-FFF2-40B4-BE49-F238E27FC236}">
                <a16:creationId xmlns:a16="http://schemas.microsoft.com/office/drawing/2014/main" id="{6085E167-2E97-F20F-3C06-EC80F58DB2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34081" y="1062694"/>
            <a:ext cx="7423484" cy="2344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מתי קורה ? </a:t>
            </a: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אחת לשבועיים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מול מי ?  </a:t>
            </a: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רכז/ת מפעלים הנהגתי/ת מול מחלקת בטיחות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איך קורה ?  </a:t>
            </a: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פגישת </a:t>
            </a:r>
            <a:r>
              <a:rPr lang="en-US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Zoom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מה נדרש להכין ?  </a:t>
            </a:r>
          </a:p>
          <a:p>
            <a:pPr marL="817200" lvl="1" algn="r" defTabSz="720000" rtl="1">
              <a:spcBef>
                <a:spcPts val="1000"/>
              </a:spcBef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לעלות את כל הקבצים למאנדיי</a:t>
            </a:r>
          </a:p>
          <a:p>
            <a:pPr marL="817200" lvl="1" algn="r" defTabSz="720000" rtl="1">
              <a:spcBef>
                <a:spcPts val="1000"/>
              </a:spcBef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דו"ח ליקויים בשבטים </a:t>
            </a:r>
          </a:p>
          <a:p>
            <a:pPr marL="817200" lvl="1" algn="r" defTabSz="720000" rtl="1">
              <a:spcBef>
                <a:spcPts val="1000"/>
              </a:spcBef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להציף בעיות ושאלות</a:t>
            </a:r>
          </a:p>
        </p:txBody>
      </p:sp>
      <p:sp>
        <p:nvSpPr>
          <p:cNvPr id="7" name="לחצן פעולה: חזרה 6">
            <a:hlinkClick r:id="rId4" action="ppaction://hlinksldjump"/>
            <a:extLst>
              <a:ext uri="{FF2B5EF4-FFF2-40B4-BE49-F238E27FC236}">
                <a16:creationId xmlns:a16="http://schemas.microsoft.com/office/drawing/2014/main" id="{27350D51-9581-4E76-6E6D-DFC63BE34CA8}"/>
              </a:ext>
            </a:extLst>
          </p:cNvPr>
          <p:cNvSpPr/>
          <p:nvPr/>
        </p:nvSpPr>
        <p:spPr>
          <a:xfrm>
            <a:off x="1141579" y="4324897"/>
            <a:ext cx="977400" cy="79472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סרט מודעות צהוב – ויקיפדיה">
            <a:extLst>
              <a:ext uri="{FF2B5EF4-FFF2-40B4-BE49-F238E27FC236}">
                <a16:creationId xmlns:a16="http://schemas.microsoft.com/office/drawing/2014/main" id="{5CE19C43-D6D7-E1AC-6220-4E2CC9C5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 בטיחות שנתי– בודק מוס"ח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586;p43">
            <a:extLst>
              <a:ext uri="{FF2B5EF4-FFF2-40B4-BE49-F238E27FC236}">
                <a16:creationId xmlns:a16="http://schemas.microsoft.com/office/drawing/2014/main" id="{6085E167-2E97-F20F-3C06-EC80F58DB2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34081" y="1399582"/>
            <a:ext cx="7423484" cy="2344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לאחר השלמת כל הפערים והסרת כל הליקויים מהדו"ח של הבודק מוסדות חינוך יש לבקש אישור בטיחות שנתי.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בהתקשרות עם הבודק יש לקבוע את הדרך בה הם בוחנים את תיקון הליקויים - סיור נוסף או באמצעות תמונות.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לאישור עצמו יש לצרף את דו"ח הבדיקה המלא</a:t>
            </a:r>
          </a:p>
        </p:txBody>
      </p:sp>
      <p:pic>
        <p:nvPicPr>
          <p:cNvPr id="7" name="Picture 2" descr="סרט מודעות צהוב – ויקיפדיה">
            <a:extLst>
              <a:ext uri="{FF2B5EF4-FFF2-40B4-BE49-F238E27FC236}">
                <a16:creationId xmlns:a16="http://schemas.microsoft.com/office/drawing/2014/main" id="{F69B3763-DB54-5EB6-BFAA-B8E2C836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418934"/>
            <a:ext cx="7808495" cy="613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 בטיחות שנתי לדוגמה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C920E687-8339-5314-B802-AE52084D3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76" r="1934" b="3581"/>
          <a:stretch/>
        </p:blipFill>
        <p:spPr>
          <a:xfrm>
            <a:off x="630145" y="1213040"/>
            <a:ext cx="4087906" cy="389472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87F127A-50A2-4275-0055-ABD50B9FB3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6"/>
          <a:stretch/>
        </p:blipFill>
        <p:spPr>
          <a:xfrm>
            <a:off x="4595921" y="1213040"/>
            <a:ext cx="4360862" cy="3899647"/>
          </a:xfrm>
          <a:prstGeom prst="rect">
            <a:avLst/>
          </a:prstGeom>
        </p:spPr>
      </p:pic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6AB29E71-A77C-48E5-73E5-F081CC60D528}"/>
              </a:ext>
            </a:extLst>
          </p:cNvPr>
          <p:cNvSpPr txBox="1">
            <a:spLocks/>
          </p:cNvSpPr>
          <p:nvPr/>
        </p:nvSpPr>
        <p:spPr>
          <a:xfrm>
            <a:off x="5520885" y="999905"/>
            <a:ext cx="2302809" cy="7158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chemeClr val="dk1"/>
              </a:buClr>
              <a:buSzPts val="3600"/>
              <a:buFont typeface="Arial" panose="020B0604020202020204" pitchFamily="34" charset="0"/>
              <a:buNone/>
            </a:pPr>
            <a:r>
              <a:rPr lang="he-IL" sz="1800" b="1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דוגמא 1</a:t>
            </a:r>
            <a:endParaRPr lang="he-IL"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B20CE0AD-AEDF-14DC-3A64-A4B77F64CFF8}"/>
              </a:ext>
            </a:extLst>
          </p:cNvPr>
          <p:cNvSpPr txBox="1">
            <a:spLocks/>
          </p:cNvSpPr>
          <p:nvPr/>
        </p:nvSpPr>
        <p:spPr>
          <a:xfrm>
            <a:off x="1253686" y="999904"/>
            <a:ext cx="2302809" cy="7158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chemeClr val="dk1"/>
              </a:buClr>
              <a:buSzPts val="3600"/>
              <a:buFont typeface="Arial" panose="020B0604020202020204" pitchFamily="34" charset="0"/>
              <a:buNone/>
            </a:pPr>
            <a:r>
              <a:rPr lang="he-IL" sz="1800" b="1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דוגמא 2</a:t>
            </a:r>
            <a:endParaRPr lang="he-IL" sz="180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לחצן פעולה: חזרה 12">
            <a:hlinkClick r:id="rId6" action="ppaction://hlinksldjump"/>
            <a:extLst>
              <a:ext uri="{FF2B5EF4-FFF2-40B4-BE49-F238E27FC236}">
                <a16:creationId xmlns:a16="http://schemas.microsoft.com/office/drawing/2014/main" id="{DC0D484D-1805-F0D7-81F2-5EC2E47FD0F4}"/>
              </a:ext>
            </a:extLst>
          </p:cNvPr>
          <p:cNvSpPr/>
          <p:nvPr/>
        </p:nvSpPr>
        <p:spPr>
          <a:xfrm>
            <a:off x="3692378" y="4313034"/>
            <a:ext cx="977400" cy="79472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סרט מודעות צהוב – ויקיפדיה">
            <a:extLst>
              <a:ext uri="{FF2B5EF4-FFF2-40B4-BE49-F238E27FC236}">
                <a16:creationId xmlns:a16="http://schemas.microsoft.com/office/drawing/2014/main" id="{E0957B19-27F5-A9F6-31F2-FC7E5FC2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971D48C3-427B-8D72-4AD5-B549C849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635" y="990379"/>
            <a:ext cx="1781424" cy="3162741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73EEE53B-9128-F1BC-D9D9-657A08D2A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433" y="2228801"/>
            <a:ext cx="3496163" cy="1924319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6B8A6F0-70E5-5B85-060D-1A3902F40807}"/>
              </a:ext>
            </a:extLst>
          </p:cNvPr>
          <p:cNvSpPr txBox="1"/>
          <p:nvPr/>
        </p:nvSpPr>
        <p:spPr>
          <a:xfrm>
            <a:off x="1443789" y="383523"/>
            <a:ext cx="417019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u="sng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תברואה:</a:t>
            </a:r>
            <a:br>
              <a:rPr lang="en-US" sz="16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בחדר המקלחת יש סימני נזילה ועובש.</a:t>
            </a:r>
            <a:br>
              <a:rPr lang="en-US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br>
              <a:rPr lang="en-US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יש לתקן זאת בהקדם ולהסיר במיידי את סימני העובש שעלולים להזיק בריאותית</a:t>
            </a:r>
            <a:endParaRPr lang="en-US" sz="1800" b="1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23" name="Picture 2" descr="סרט מודעות צהוב – ויקיפדיה">
            <a:extLst>
              <a:ext uri="{FF2B5EF4-FFF2-40B4-BE49-F238E27FC236}">
                <a16:creationId xmlns:a16="http://schemas.microsoft.com/office/drawing/2014/main" id="{6F413406-2CBE-05DD-E9D7-2A77E7645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2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44FAC04F-4D92-4DE4-2883-4CAF7C685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751" y="285431"/>
            <a:ext cx="2524477" cy="4572638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70EA104-C03F-FAEE-696F-6B42B5BB7DDC}"/>
              </a:ext>
            </a:extLst>
          </p:cNvPr>
          <p:cNvSpPr txBox="1"/>
          <p:nvPr/>
        </p:nvSpPr>
        <p:spPr>
          <a:xfrm>
            <a:off x="5218774" y="1217712"/>
            <a:ext cx="252447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u="sng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המראה שבתמונה:</a:t>
            </a:r>
            <a:br>
              <a:rPr lang="en-US" sz="16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עלולה להפוך למפגע!</a:t>
            </a:r>
            <a:br>
              <a:rPr lang="en-US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b="1" u="sng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התרחיש – </a:t>
            </a: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התקלות במראה ושבירתה (חדר יחסית צפוף) </a:t>
            </a:r>
            <a:r>
              <a:rPr lang="he-IL" sz="1800" b="1" dirty="0" err="1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והפגעות</a:t>
            </a: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הדיירות (חדר מגורי בנות) מהשברים</a:t>
            </a:r>
            <a:endParaRPr lang="he-IL" sz="1600" b="1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0F669837-F793-B095-1A0F-C21ED22A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70EA104-C03F-FAEE-696F-6B42B5BB7DDC}"/>
              </a:ext>
            </a:extLst>
          </p:cNvPr>
          <p:cNvSpPr txBox="1"/>
          <p:nvPr/>
        </p:nvSpPr>
        <p:spPr>
          <a:xfrm>
            <a:off x="4572001" y="1217712"/>
            <a:ext cx="317125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u="sng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חיבור חשמל עם מפצל:</a:t>
            </a:r>
            <a:br>
              <a:rPr lang="en-US" sz="16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חיבור ארעי, שעלול להישרף מאמצעי החימום / בישול.</a:t>
            </a:r>
            <a:br>
              <a:rPr lang="en-US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כמו כן, אינו תואם שימוש צרכני חשמל "כבדים" כמו אמצעי חימום ובישול</a:t>
            </a:r>
            <a:endParaRPr lang="he-IL" sz="1600" b="1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C673F141-EE02-3267-0B1C-B566AFCFE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835" y="285430"/>
            <a:ext cx="2524478" cy="4599573"/>
          </a:xfrm>
          <a:prstGeom prst="rect">
            <a:avLst/>
          </a:prstGeom>
        </p:spPr>
      </p:pic>
      <p:pic>
        <p:nvPicPr>
          <p:cNvPr id="11" name="Picture 2" descr="סרט מודעות צהוב – ויקיפדיה">
            <a:extLst>
              <a:ext uri="{FF2B5EF4-FFF2-40B4-BE49-F238E27FC236}">
                <a16:creationId xmlns:a16="http://schemas.microsoft.com/office/drawing/2014/main" id="{EA07EBE8-D1CD-0A60-1735-4AEE2F17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9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70EA104-C03F-FAEE-696F-6B42B5BB7DDC}"/>
              </a:ext>
            </a:extLst>
          </p:cNvPr>
          <p:cNvSpPr txBox="1"/>
          <p:nvPr/>
        </p:nvSpPr>
        <p:spPr>
          <a:xfrm>
            <a:off x="1414248" y="573473"/>
            <a:ext cx="63155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2000" b="1" u="sng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מיטות קומתיים:</a:t>
            </a:r>
            <a:br>
              <a:rPr lang="en-US" sz="16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1800" b="1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המיטות צמודות זו לזו במרחק שאינו עולה בהרבה מרוחב כתפיים, שמותירות מרחב תנועה מצומצם ביותר בחדר</a:t>
            </a:r>
            <a:endParaRPr lang="he-IL" sz="1600" b="1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52D46BA-20AD-78FD-6F18-4FB2C3F10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779" y="1804579"/>
            <a:ext cx="5502442" cy="3031491"/>
          </a:xfrm>
          <a:prstGeom prst="rect">
            <a:avLst/>
          </a:prstGeom>
        </p:spPr>
      </p:pic>
      <p:pic>
        <p:nvPicPr>
          <p:cNvPr id="7" name="Picture 2" descr="סרט מודעות צהוב – ויקיפדיה">
            <a:extLst>
              <a:ext uri="{FF2B5EF4-FFF2-40B4-BE49-F238E27FC236}">
                <a16:creationId xmlns:a16="http://schemas.microsoft.com/office/drawing/2014/main" id="{2A933EE5-F3C5-24C8-30D3-09FCCDA0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>
            <a:spLocks noGrp="1"/>
          </p:cNvSpPr>
          <p:nvPr>
            <p:ph type="title"/>
          </p:nvPr>
        </p:nvSpPr>
        <p:spPr>
          <a:xfrm>
            <a:off x="667752" y="231155"/>
            <a:ext cx="7808495" cy="613626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ליקויים מרכזיים משנים קודמות</a:t>
            </a:r>
            <a:endParaRPr sz="3200" b="1" dirty="0">
              <a:solidFill>
                <a:srgbClr val="FF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"/>
          </p:nvPr>
        </p:nvSpPr>
        <p:spPr>
          <a:xfrm>
            <a:off x="818147" y="985410"/>
            <a:ext cx="7423484" cy="2921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 שימוש בפורמטים התנועתיים של בדיקות בעלי המקצוע. 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חלק מההנהגות לא העלו את המסמכים למאנדיי.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הגשת תיקים לא מלאים ושלא נבדקו על יד צוות הנהגה לפני הגשה למחלקה.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בקשה וקבלת אישור תנועתי לתחילת פעילות לפני סיום תהליך הבטיחות בשבטים.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אישורי של חלק מבעלי מקצוע (כולל בודקי מוסדות חינוך מוסמך) שניתנו בכדי לצאת ידי חובה בלבד.</a:t>
            </a: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  <a:hlinkClick r:id="rId3" action="ppaction://hlinksldjump"/>
              </a:rPr>
              <a:t>"סגירת מעגלים"</a:t>
            </a:r>
            <a:endParaRPr lang="he-IL" sz="18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360000" lvl="0" indent="-317500" algn="r" defTabSz="720000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נקודה לחיוב – סיור ממוסד לבדיקת דירות </a:t>
            </a:r>
            <a:r>
              <a:rPr lang="he-IL" sz="1800" dirty="0" err="1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הש"ש</a:t>
            </a:r>
            <a:r>
              <a:rPr lang="he-IL" sz="1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על ידי כוכבי</a:t>
            </a:r>
          </a:p>
          <a:p>
            <a:pPr marL="139700" lvl="0" indent="0" algn="r" rtl="1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6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2" descr="סרט מודעות צהוב – ויקיפדיה">
            <a:extLst>
              <a:ext uri="{FF2B5EF4-FFF2-40B4-BE49-F238E27FC236}">
                <a16:creationId xmlns:a16="http://schemas.microsoft.com/office/drawing/2014/main" id="{39EF17BC-3F4B-0A97-0D74-835B7898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C7B6641-DC00-D576-9396-C15D8F849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627" y="844781"/>
            <a:ext cx="6248746" cy="4030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53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CF12A6-F5BF-8E31-AA03-208B85E6552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E1F57D0A-7911-074F-4DCD-B100CC024B81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 descr="בטיחות ומקצועיות">
              <a:extLst>
                <a:ext uri="{FF2B5EF4-FFF2-40B4-BE49-F238E27FC236}">
                  <a16:creationId xmlns:a16="http://schemas.microsoft.com/office/drawing/2014/main" id="{1414B5BD-00F1-792B-A898-021320AEF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AEA8C7DA-D259-5278-85F5-FEB0EBA30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04" y="0"/>
            <a:ext cx="6102791" cy="5107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חזרה 6">
            <a:hlinkClick r:id="rId5" action="ppaction://hlinksldjump"/>
            <a:extLst>
              <a:ext uri="{FF2B5EF4-FFF2-40B4-BE49-F238E27FC236}">
                <a16:creationId xmlns:a16="http://schemas.microsoft.com/office/drawing/2014/main" id="{7DE30F44-6074-8555-61ED-93EA9F70699E}"/>
              </a:ext>
            </a:extLst>
          </p:cNvPr>
          <p:cNvSpPr/>
          <p:nvPr/>
        </p:nvSpPr>
        <p:spPr>
          <a:xfrm>
            <a:off x="2948229" y="4200451"/>
            <a:ext cx="1261730" cy="90731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D81346CA-6D0C-8D69-CD20-450F216D4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9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hlinkClick r:id="rId3"/>
            <a:extLst>
              <a:ext uri="{FF2B5EF4-FFF2-40B4-BE49-F238E27FC236}">
                <a16:creationId xmlns:a16="http://schemas.microsoft.com/office/drawing/2014/main" id="{A881DB22-BE8E-58A0-B474-9802D93E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706" y="896434"/>
            <a:ext cx="4177695" cy="2646077"/>
          </a:xfrm>
          <a:prstGeom prst="rect">
            <a:avLst/>
          </a:prstGeom>
        </p:spPr>
      </p:pic>
      <p:grpSp>
        <p:nvGrpSpPr>
          <p:cNvPr id="716" name="Google Shape;716;p55"/>
          <p:cNvGrpSpPr/>
          <p:nvPr/>
        </p:nvGrpSpPr>
        <p:grpSpPr>
          <a:xfrm>
            <a:off x="4565580" y="767443"/>
            <a:ext cx="4455956" cy="3526971"/>
            <a:chOff x="331763" y="414153"/>
            <a:chExt cx="6903246" cy="5296928"/>
          </a:xfrm>
        </p:grpSpPr>
        <p:sp>
          <p:nvSpPr>
            <p:cNvPr id="717" name="Google Shape;717;p55"/>
            <p:cNvSpPr/>
            <p:nvPr/>
          </p:nvSpPr>
          <p:spPr>
            <a:xfrm>
              <a:off x="2953125" y="4767801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718" name="Google Shape;718;p55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719" name="Google Shape;719;p55"/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  <p:sp>
          <p:nvSpPr>
            <p:cNvPr id="720" name="Google Shape;720;p55"/>
            <p:cNvSpPr/>
            <p:nvPr/>
          </p:nvSpPr>
          <p:spPr>
            <a:xfrm>
              <a:off x="2772650" y="5484206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adassah Friedlaender" panose="02020603050405020304" pitchFamily="18" charset="-79"/>
                <a:cs typeface="Hadassah Friedlaender" panose="02020603050405020304" pitchFamily="18" charset="-79"/>
              </a:endParaRPr>
            </a:p>
          </p:txBody>
        </p:sp>
      </p:grpSp>
      <p:sp>
        <p:nvSpPr>
          <p:cNvPr id="722" name="Google Shape;722;p55"/>
          <p:cNvSpPr txBox="1">
            <a:spLocks noGrp="1"/>
          </p:cNvSpPr>
          <p:nvPr>
            <p:ph type="title"/>
          </p:nvPr>
        </p:nvSpPr>
        <p:spPr>
          <a:xfrm>
            <a:off x="720000" y="996044"/>
            <a:ext cx="3597900" cy="7023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עבודה עם </a:t>
            </a:r>
            <a:r>
              <a:rPr lang="he-IL" dirty="0" err="1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המאנדיי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723" name="Google Shape;723;p55"/>
          <p:cNvSpPr txBox="1">
            <a:spLocks noGrp="1"/>
          </p:cNvSpPr>
          <p:nvPr>
            <p:ph type="subTitle" idx="1"/>
          </p:nvPr>
        </p:nvSpPr>
        <p:spPr>
          <a:xfrm>
            <a:off x="720000" y="1766549"/>
            <a:ext cx="3597900" cy="27809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בשנה שעברה עברנו למעקב בטיחות דרך מערכת </a:t>
            </a:r>
            <a:r>
              <a:rPr lang="he-IL" sz="1600" dirty="0" err="1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המאנדיי</a:t>
            </a: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, לכל הנהגה יש את ה"בורד" שלה. </a:t>
            </a:r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בתחילת התהליך יש לוודא שכלל השבטים והקומונות של ההנהגה אכן כתובים שם.</a:t>
            </a:r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16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יש לעלות לשם את כלל האישורים הסופיים.</a:t>
            </a:r>
            <a:endParaRPr sz="1600"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8" name="חץ: שמאלה 7">
            <a:extLst>
              <a:ext uri="{FF2B5EF4-FFF2-40B4-BE49-F238E27FC236}">
                <a16:creationId xmlns:a16="http://schemas.microsoft.com/office/drawing/2014/main" id="{5E25AE53-FDDC-8AC2-46DB-B536738F275A}"/>
              </a:ext>
            </a:extLst>
          </p:cNvPr>
          <p:cNvSpPr/>
          <p:nvPr/>
        </p:nvSpPr>
        <p:spPr>
          <a:xfrm rot="2606717">
            <a:off x="8281878" y="3735906"/>
            <a:ext cx="922230" cy="24106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2" descr="סרט מודעות צהוב – ויקיפדיה">
            <a:extLst>
              <a:ext uri="{FF2B5EF4-FFF2-40B4-BE49-F238E27FC236}">
                <a16:creationId xmlns:a16="http://schemas.microsoft.com/office/drawing/2014/main" id="{4E10C672-B0B5-44DB-29C6-6FD151F0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16968C52-D754-E32D-9B3E-EFDA8CE1A1EB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11" name="אליפסה 10">
              <a:extLst>
                <a:ext uri="{FF2B5EF4-FFF2-40B4-BE49-F238E27FC236}">
                  <a16:creationId xmlns:a16="http://schemas.microsoft.com/office/drawing/2014/main" id="{CD64E74E-26BF-4FBB-661E-3E9FCE4BBD80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2" name="תמונה 11" descr="בטיחות ומקצועיות">
              <a:extLst>
                <a:ext uri="{FF2B5EF4-FFF2-40B4-BE49-F238E27FC236}">
                  <a16:creationId xmlns:a16="http://schemas.microsoft.com/office/drawing/2014/main" id="{547E5F7C-6780-7C45-3F53-E3906E705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346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8"/>
          <p:cNvSpPr txBox="1">
            <a:spLocks noGrp="1"/>
          </p:cNvSpPr>
          <p:nvPr>
            <p:ph type="title"/>
          </p:nvPr>
        </p:nvSpPr>
        <p:spPr>
          <a:xfrm>
            <a:off x="720000" y="2284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סרגל זמנים לתהליך תשפ"ה</a:t>
            </a:r>
            <a:b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2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המטרה – אבטחת שלום החניכים/ות וכל השאר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cxnSp>
        <p:nvCxnSpPr>
          <p:cNvPr id="2" name="מחבר ישר 1">
            <a:extLst>
              <a:ext uri="{FF2B5EF4-FFF2-40B4-BE49-F238E27FC236}">
                <a16:creationId xmlns:a16="http://schemas.microsoft.com/office/drawing/2014/main" id="{31D37E08-D7F5-64CA-1758-8BFB9BB41DD4}"/>
              </a:ext>
            </a:extLst>
          </p:cNvPr>
          <p:cNvCxnSpPr>
            <a:cxnSpLocks/>
          </p:cNvCxnSpPr>
          <p:nvPr/>
        </p:nvCxnSpPr>
        <p:spPr>
          <a:xfrm>
            <a:off x="3768164" y="3720027"/>
            <a:ext cx="0" cy="92415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07F8910E-B600-0716-75B2-C08560716D1B}"/>
              </a:ext>
            </a:extLst>
          </p:cNvPr>
          <p:cNvCxnSpPr>
            <a:cxnSpLocks/>
          </p:cNvCxnSpPr>
          <p:nvPr/>
        </p:nvCxnSpPr>
        <p:spPr>
          <a:xfrm>
            <a:off x="2299574" y="3720027"/>
            <a:ext cx="0" cy="92415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0957E7A9-41B3-D7D4-5CBF-68A506CF9458}"/>
              </a:ext>
            </a:extLst>
          </p:cNvPr>
          <p:cNvCxnSpPr>
            <a:cxnSpLocks/>
          </p:cNvCxnSpPr>
          <p:nvPr/>
        </p:nvCxnSpPr>
        <p:spPr>
          <a:xfrm>
            <a:off x="2299574" y="4693181"/>
            <a:ext cx="146859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D3B0148F-FAC0-D192-7FBE-8B57E9F0EF95}"/>
              </a:ext>
            </a:extLst>
          </p:cNvPr>
          <p:cNvCxnSpPr>
            <a:cxnSpLocks/>
          </p:cNvCxnSpPr>
          <p:nvPr/>
        </p:nvCxnSpPr>
        <p:spPr>
          <a:xfrm>
            <a:off x="1072394" y="2066505"/>
            <a:ext cx="0" cy="129547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0F0AB716-C281-3B20-8309-6558EC3819D8}"/>
              </a:ext>
            </a:extLst>
          </p:cNvPr>
          <p:cNvCxnSpPr>
            <a:cxnSpLocks/>
            <a:endCxn id="17" idx="2"/>
          </p:cNvCxnSpPr>
          <p:nvPr/>
        </p:nvCxnSpPr>
        <p:spPr>
          <a:xfrm flipH="1">
            <a:off x="6533622" y="2066505"/>
            <a:ext cx="9382" cy="155482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9B8D2E2D-3833-2077-DF12-09E310850561}"/>
              </a:ext>
            </a:extLst>
          </p:cNvPr>
          <p:cNvCxnSpPr>
            <a:cxnSpLocks/>
          </p:cNvCxnSpPr>
          <p:nvPr/>
        </p:nvCxnSpPr>
        <p:spPr>
          <a:xfrm>
            <a:off x="4780497" y="2066505"/>
            <a:ext cx="0" cy="119546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175DA283-8218-8B67-E0A0-D350D10EFF7D}"/>
              </a:ext>
            </a:extLst>
          </p:cNvPr>
          <p:cNvCxnSpPr>
            <a:cxnSpLocks/>
          </p:cNvCxnSpPr>
          <p:nvPr/>
        </p:nvCxnSpPr>
        <p:spPr>
          <a:xfrm flipH="1">
            <a:off x="565484" y="3665463"/>
            <a:ext cx="8212756" cy="1327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17ED0E9B-5C75-D4EF-CD54-72272EBC3B31}"/>
              </a:ext>
            </a:extLst>
          </p:cNvPr>
          <p:cNvSpPr/>
          <p:nvPr/>
        </p:nvSpPr>
        <p:spPr>
          <a:xfrm>
            <a:off x="6138700" y="2823055"/>
            <a:ext cx="834202" cy="43302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05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סיום פעילות קיץ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E4DA3D1-09D3-4FAD-41C4-98975E31812A}"/>
              </a:ext>
            </a:extLst>
          </p:cNvPr>
          <p:cNvSpPr txBox="1"/>
          <p:nvPr/>
        </p:nvSpPr>
        <p:spPr>
          <a:xfrm>
            <a:off x="4883913" y="1441516"/>
            <a:ext cx="1700171" cy="707886"/>
          </a:xfrm>
          <a:prstGeom prst="rect">
            <a:avLst/>
          </a:prstGeom>
          <a:noFill/>
          <a:ln w="2540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latin typeface="Gisha" panose="020B0502040204020203" pitchFamily="34" charset="-79"/>
                <a:ea typeface="Tahoma" panose="020B0604030504040204" pitchFamily="34" charset="0"/>
                <a:cs typeface="Gisha" panose="020B0502040204020203" pitchFamily="34" charset="-79"/>
              </a:rPr>
              <a:t>הערכות לפתיחת שנה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8A6C7859-1565-A52C-B1C7-6643181E889C}"/>
              </a:ext>
            </a:extLst>
          </p:cNvPr>
          <p:cNvSpPr/>
          <p:nvPr/>
        </p:nvSpPr>
        <p:spPr>
          <a:xfrm>
            <a:off x="3946277" y="2515204"/>
            <a:ext cx="1641345" cy="75056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05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קבלת אישור תנועתי עמידה ב"תנאי סף" לפתיחת שנה (בהתאם למועד הספציפי של השבט)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4103BA9-26AC-96FB-84E5-28CDA422CA33}"/>
              </a:ext>
            </a:extLst>
          </p:cNvPr>
          <p:cNvSpPr txBox="1"/>
          <p:nvPr/>
        </p:nvSpPr>
        <p:spPr>
          <a:xfrm>
            <a:off x="1618063" y="1457570"/>
            <a:ext cx="2737209" cy="707886"/>
          </a:xfrm>
          <a:prstGeom prst="rect">
            <a:avLst/>
          </a:prstGeom>
          <a:noFill/>
          <a:ln w="2540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latin typeface="Gisha" panose="020B0502040204020203" pitchFamily="34" charset="-79"/>
                <a:ea typeface="Tahoma" panose="020B0604030504040204" pitchFamily="34" charset="0"/>
                <a:cs typeface="Gisha" panose="020B0502040204020203" pitchFamily="34" charset="-79"/>
              </a:rPr>
              <a:t>המשך הכנות להשלמת תיק הבטיחות השבטי</a:t>
            </a:r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22F7EA81-C527-DB1D-7BE9-9D364E1DF5C9}"/>
              </a:ext>
            </a:extLst>
          </p:cNvPr>
          <p:cNvSpPr/>
          <p:nvPr/>
        </p:nvSpPr>
        <p:spPr>
          <a:xfrm>
            <a:off x="456544" y="2552873"/>
            <a:ext cx="1296629" cy="703851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050" b="1" dirty="0">
                <a:latin typeface="Gisha" panose="020B0502040204020203" pitchFamily="34" charset="-79"/>
                <a:ea typeface="Tahoma" panose="020B0604030504040204" pitchFamily="34" charset="0"/>
                <a:cs typeface="Gisha" panose="020B0502040204020203" pitchFamily="34" charset="-79"/>
              </a:rPr>
              <a:t>קבלת אישור תנועתי להפעיל את השבט בשנת תשפ"ה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11E0ED2D-D841-AB94-FDC7-CD0D2B74DCC5}"/>
              </a:ext>
            </a:extLst>
          </p:cNvPr>
          <p:cNvSpPr/>
          <p:nvPr/>
        </p:nvSpPr>
        <p:spPr>
          <a:xfrm flipH="1">
            <a:off x="3372120" y="4073782"/>
            <a:ext cx="792088" cy="36932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ראש השנה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1670EEC5-31CA-2D02-C2EB-09E383806BC3}"/>
              </a:ext>
            </a:extLst>
          </p:cNvPr>
          <p:cNvSpPr/>
          <p:nvPr/>
        </p:nvSpPr>
        <p:spPr>
          <a:xfrm>
            <a:off x="1852623" y="4073781"/>
            <a:ext cx="908486" cy="36436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שמחת תורה</a:t>
            </a:r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146B1500-316F-983F-E737-A0B13AEC993E}"/>
              </a:ext>
            </a:extLst>
          </p:cNvPr>
          <p:cNvSpPr/>
          <p:nvPr/>
        </p:nvSpPr>
        <p:spPr>
          <a:xfrm flipH="1">
            <a:off x="4764674" y="4078746"/>
            <a:ext cx="908486" cy="36436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תחילת שנה"ל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78A214A2-FBCD-152E-8FEE-005E3ED138B5}"/>
              </a:ext>
            </a:extLst>
          </p:cNvPr>
          <p:cNvSpPr/>
          <p:nvPr/>
        </p:nvSpPr>
        <p:spPr>
          <a:xfrm>
            <a:off x="6293011" y="3282771"/>
            <a:ext cx="481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2/8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D1ED6663-15B9-086A-B23E-0B8EAAF5A7EA}"/>
              </a:ext>
            </a:extLst>
          </p:cNvPr>
          <p:cNvSpPr/>
          <p:nvPr/>
        </p:nvSpPr>
        <p:spPr>
          <a:xfrm>
            <a:off x="4416062" y="3274719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2-5/9 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A05947D6-64B8-F6AF-D6EA-0CA29C4AB5FF}"/>
              </a:ext>
            </a:extLst>
          </p:cNvPr>
          <p:cNvSpPr/>
          <p:nvPr/>
        </p:nvSpPr>
        <p:spPr>
          <a:xfrm>
            <a:off x="4935206" y="3789089"/>
            <a:ext cx="527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600" b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1/9 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AFEF9A7C-2643-99E4-92C5-4A123E9F08B4}"/>
              </a:ext>
            </a:extLst>
          </p:cNvPr>
          <p:cNvSpPr/>
          <p:nvPr/>
        </p:nvSpPr>
        <p:spPr>
          <a:xfrm>
            <a:off x="3436070" y="3789089"/>
            <a:ext cx="6319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2/10 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9315A6AE-B953-B6DD-AF2B-CDFFCD5E90B6}"/>
              </a:ext>
            </a:extLst>
          </p:cNvPr>
          <p:cNvSpPr/>
          <p:nvPr/>
        </p:nvSpPr>
        <p:spPr>
          <a:xfrm>
            <a:off x="1931213" y="3789088"/>
            <a:ext cx="689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23/10</a:t>
            </a:r>
          </a:p>
        </p:txBody>
      </p: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2FE8F187-0B63-CD44-C1A9-1390FE778796}"/>
              </a:ext>
            </a:extLst>
          </p:cNvPr>
          <p:cNvCxnSpPr>
            <a:cxnSpLocks/>
          </p:cNvCxnSpPr>
          <p:nvPr/>
        </p:nvCxnSpPr>
        <p:spPr>
          <a:xfrm flipV="1">
            <a:off x="6543007" y="3526675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חץ ישר 22">
            <a:extLst>
              <a:ext uri="{FF2B5EF4-FFF2-40B4-BE49-F238E27FC236}">
                <a16:creationId xmlns:a16="http://schemas.microsoft.com/office/drawing/2014/main" id="{0E9965F2-35B4-795F-A32F-B2B41AF9C394}"/>
              </a:ext>
            </a:extLst>
          </p:cNvPr>
          <p:cNvCxnSpPr>
            <a:cxnSpLocks/>
          </p:cNvCxnSpPr>
          <p:nvPr/>
        </p:nvCxnSpPr>
        <p:spPr>
          <a:xfrm flipV="1">
            <a:off x="4781169" y="3526675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52C5B183-9523-5BE2-31E4-F37AE24703B0}"/>
              </a:ext>
            </a:extLst>
          </p:cNvPr>
          <p:cNvCxnSpPr>
            <a:cxnSpLocks/>
          </p:cNvCxnSpPr>
          <p:nvPr/>
        </p:nvCxnSpPr>
        <p:spPr>
          <a:xfrm>
            <a:off x="5210249" y="3677495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חץ ישר 24">
            <a:extLst>
              <a:ext uri="{FF2B5EF4-FFF2-40B4-BE49-F238E27FC236}">
                <a16:creationId xmlns:a16="http://schemas.microsoft.com/office/drawing/2014/main" id="{2D3979DD-010A-9B0F-5B59-9D420BB8DE0A}"/>
              </a:ext>
            </a:extLst>
          </p:cNvPr>
          <p:cNvCxnSpPr>
            <a:cxnSpLocks/>
          </p:cNvCxnSpPr>
          <p:nvPr/>
        </p:nvCxnSpPr>
        <p:spPr>
          <a:xfrm>
            <a:off x="4764674" y="2153311"/>
            <a:ext cx="177833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027D58E3-6ADA-6D8A-1DD5-0C7F86A33FD2}"/>
              </a:ext>
            </a:extLst>
          </p:cNvPr>
          <p:cNvCxnSpPr>
            <a:cxnSpLocks/>
          </p:cNvCxnSpPr>
          <p:nvPr/>
        </p:nvCxnSpPr>
        <p:spPr>
          <a:xfrm>
            <a:off x="3768164" y="3677665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חץ ישר 26">
            <a:extLst>
              <a:ext uri="{FF2B5EF4-FFF2-40B4-BE49-F238E27FC236}">
                <a16:creationId xmlns:a16="http://schemas.microsoft.com/office/drawing/2014/main" id="{116D0FB7-8780-17F6-F2C7-2D0252EC18B3}"/>
              </a:ext>
            </a:extLst>
          </p:cNvPr>
          <p:cNvCxnSpPr>
            <a:cxnSpLocks/>
          </p:cNvCxnSpPr>
          <p:nvPr/>
        </p:nvCxnSpPr>
        <p:spPr>
          <a:xfrm>
            <a:off x="2299574" y="3677495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מלבן 27">
            <a:extLst>
              <a:ext uri="{FF2B5EF4-FFF2-40B4-BE49-F238E27FC236}">
                <a16:creationId xmlns:a16="http://schemas.microsoft.com/office/drawing/2014/main" id="{A5927DF7-BCB1-D029-0325-19ED82ACA332}"/>
              </a:ext>
            </a:extLst>
          </p:cNvPr>
          <p:cNvSpPr/>
          <p:nvPr/>
        </p:nvSpPr>
        <p:spPr>
          <a:xfrm>
            <a:off x="727587" y="3279060"/>
            <a:ext cx="689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31/10</a:t>
            </a:r>
            <a:endParaRPr lang="he-IL" sz="1600" b="1" dirty="0">
              <a:solidFill>
                <a:srgbClr val="FF0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מחבר חץ ישר 28">
            <a:extLst>
              <a:ext uri="{FF2B5EF4-FFF2-40B4-BE49-F238E27FC236}">
                <a16:creationId xmlns:a16="http://schemas.microsoft.com/office/drawing/2014/main" id="{C2E8EF24-43A1-5F2E-49A0-45D31D4EC534}"/>
              </a:ext>
            </a:extLst>
          </p:cNvPr>
          <p:cNvCxnSpPr>
            <a:cxnSpLocks/>
          </p:cNvCxnSpPr>
          <p:nvPr/>
        </p:nvCxnSpPr>
        <p:spPr>
          <a:xfrm>
            <a:off x="1072394" y="2153311"/>
            <a:ext cx="369087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חץ ישר 29">
            <a:extLst>
              <a:ext uri="{FF2B5EF4-FFF2-40B4-BE49-F238E27FC236}">
                <a16:creationId xmlns:a16="http://schemas.microsoft.com/office/drawing/2014/main" id="{554544DC-F9E7-F2DA-4664-767C2BA70323}"/>
              </a:ext>
            </a:extLst>
          </p:cNvPr>
          <p:cNvCxnSpPr>
            <a:cxnSpLocks/>
          </p:cNvCxnSpPr>
          <p:nvPr/>
        </p:nvCxnSpPr>
        <p:spPr>
          <a:xfrm flipV="1">
            <a:off x="1072394" y="3526675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4484D5F6-1FEE-8AB0-3389-DA4D308B9457}"/>
              </a:ext>
            </a:extLst>
          </p:cNvPr>
          <p:cNvCxnSpPr>
            <a:cxnSpLocks/>
          </p:cNvCxnSpPr>
          <p:nvPr/>
        </p:nvCxnSpPr>
        <p:spPr>
          <a:xfrm>
            <a:off x="8549638" y="2066505"/>
            <a:ext cx="0" cy="122856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מחבר חץ ישר 31">
            <a:extLst>
              <a:ext uri="{FF2B5EF4-FFF2-40B4-BE49-F238E27FC236}">
                <a16:creationId xmlns:a16="http://schemas.microsoft.com/office/drawing/2014/main" id="{6D68337A-EF19-DE55-AC60-ED2903A71070}"/>
              </a:ext>
            </a:extLst>
          </p:cNvPr>
          <p:cNvCxnSpPr>
            <a:cxnSpLocks/>
          </p:cNvCxnSpPr>
          <p:nvPr/>
        </p:nvCxnSpPr>
        <p:spPr>
          <a:xfrm>
            <a:off x="6543004" y="2161363"/>
            <a:ext cx="200663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מלבן: פינות מעוגלות 32">
            <a:extLst>
              <a:ext uri="{FF2B5EF4-FFF2-40B4-BE49-F238E27FC236}">
                <a16:creationId xmlns:a16="http://schemas.microsoft.com/office/drawing/2014/main" id="{15660DD1-B3E5-48B1-0DCF-4D0DE24E16B8}"/>
              </a:ext>
            </a:extLst>
          </p:cNvPr>
          <p:cNvSpPr/>
          <p:nvPr/>
        </p:nvSpPr>
        <p:spPr>
          <a:xfrm>
            <a:off x="8066096" y="2572439"/>
            <a:ext cx="783907" cy="5413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050" b="1" dirty="0">
                <a:latin typeface="Gisha" panose="020B0502040204020203" pitchFamily="34" charset="-79"/>
                <a:ea typeface="Tahoma" panose="020B0604030504040204" pitchFamily="34" charset="0"/>
                <a:cs typeface="Gisha" panose="020B0502040204020203" pitchFamily="34" charset="-79"/>
              </a:rPr>
              <a:t>תדריך התנעת תהליך </a:t>
            </a:r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434BE2B4-A265-87C8-1E3E-C5E5D9DFE1A5}"/>
              </a:ext>
            </a:extLst>
          </p:cNvPr>
          <p:cNvSpPr/>
          <p:nvPr/>
        </p:nvSpPr>
        <p:spPr>
          <a:xfrm>
            <a:off x="8308562" y="3282771"/>
            <a:ext cx="481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5/6</a:t>
            </a:r>
          </a:p>
        </p:txBody>
      </p:sp>
      <p:cxnSp>
        <p:nvCxnSpPr>
          <p:cNvPr id="35" name="מחבר חץ ישר 34">
            <a:extLst>
              <a:ext uri="{FF2B5EF4-FFF2-40B4-BE49-F238E27FC236}">
                <a16:creationId xmlns:a16="http://schemas.microsoft.com/office/drawing/2014/main" id="{B1CAEEAA-72BF-3F0A-BB55-0267E259C656}"/>
              </a:ext>
            </a:extLst>
          </p:cNvPr>
          <p:cNvCxnSpPr>
            <a:cxnSpLocks/>
          </p:cNvCxnSpPr>
          <p:nvPr/>
        </p:nvCxnSpPr>
        <p:spPr>
          <a:xfrm flipV="1">
            <a:off x="8549638" y="3526675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תיבת טקסט 12">
            <a:extLst>
              <a:ext uri="{FF2B5EF4-FFF2-40B4-BE49-F238E27FC236}">
                <a16:creationId xmlns:a16="http://schemas.microsoft.com/office/drawing/2014/main" id="{49055A0E-6D58-3601-882B-77C33D25FD18}"/>
              </a:ext>
            </a:extLst>
          </p:cNvPr>
          <p:cNvSpPr txBox="1"/>
          <p:nvPr/>
        </p:nvSpPr>
        <p:spPr>
          <a:xfrm>
            <a:off x="6604285" y="1704915"/>
            <a:ext cx="1555674" cy="400110"/>
          </a:xfrm>
          <a:prstGeom prst="rect">
            <a:avLst/>
          </a:prstGeom>
          <a:noFill/>
          <a:ln w="2540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latin typeface="Gill Sans Ultra Bold" panose="020B0A02020104020203" pitchFamily="34" charset="0"/>
                <a:ea typeface="Tahoma" panose="020B0604030504040204" pitchFamily="34" charset="0"/>
                <a:cs typeface="Gisha" panose="020B0502040204020203" pitchFamily="34" charset="-79"/>
              </a:rPr>
              <a:t>מפעלי קיץ</a:t>
            </a:r>
          </a:p>
        </p:txBody>
      </p:sp>
      <p:sp>
        <p:nvSpPr>
          <p:cNvPr id="37" name="תיבת טקסט 16">
            <a:extLst>
              <a:ext uri="{FF2B5EF4-FFF2-40B4-BE49-F238E27FC236}">
                <a16:creationId xmlns:a16="http://schemas.microsoft.com/office/drawing/2014/main" id="{315A3EBE-B076-81F0-845F-45E24184842F}"/>
              </a:ext>
            </a:extLst>
          </p:cNvPr>
          <p:cNvSpPr txBox="1"/>
          <p:nvPr/>
        </p:nvSpPr>
        <p:spPr>
          <a:xfrm>
            <a:off x="1530890" y="2206627"/>
            <a:ext cx="2737209" cy="307777"/>
          </a:xfrm>
          <a:prstGeom prst="rect">
            <a:avLst/>
          </a:prstGeom>
          <a:noFill/>
          <a:ln w="2540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ctr"/>
            <a:r>
              <a:rPr lang="he-IL" b="1">
                <a:solidFill>
                  <a:srgbClr val="0000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עדכוני סטטוס התקדמות</a:t>
            </a:r>
          </a:p>
        </p:txBody>
      </p:sp>
      <p:pic>
        <p:nvPicPr>
          <p:cNvPr id="38" name="Picture 2" descr="×ª××¦××ª ×ª××× × ×¢×××¨ âªXâ¬â">
            <a:extLst>
              <a:ext uri="{FF2B5EF4-FFF2-40B4-BE49-F238E27FC236}">
                <a16:creationId xmlns:a16="http://schemas.microsoft.com/office/drawing/2014/main" id="{3010E637-008F-EF15-87FA-AE39F1B13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51" y="2088410"/>
            <a:ext cx="715723" cy="4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×ª××¦××ª ×ª××× × ×¢×××¨ âªXâ¬â">
            <a:extLst>
              <a:ext uri="{FF2B5EF4-FFF2-40B4-BE49-F238E27FC236}">
                <a16:creationId xmlns:a16="http://schemas.microsoft.com/office/drawing/2014/main" id="{8838CEDD-9A14-4BA7-CC2E-929E200D8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47" y="2100487"/>
            <a:ext cx="715723" cy="4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×ª××¦××ª ×ª××× × ×¢×××¨ ×©××©">
            <a:extLst>
              <a:ext uri="{FF2B5EF4-FFF2-40B4-BE49-F238E27FC236}">
                <a16:creationId xmlns:a16="http://schemas.microsoft.com/office/drawing/2014/main" id="{71AF7054-2CC5-0F10-B431-93FAD9B3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60" y="1645841"/>
            <a:ext cx="611567" cy="5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×ª××¦××ª ×ª××× × ×¢×××¨ ×¡×¤×¨">
            <a:extLst>
              <a:ext uri="{FF2B5EF4-FFF2-40B4-BE49-F238E27FC236}">
                <a16:creationId xmlns:a16="http://schemas.microsoft.com/office/drawing/2014/main" id="{952C7004-ACAA-F51D-A77E-9E4E7BC9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99" y="4043303"/>
            <a:ext cx="391573" cy="4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×ª××¦××ª ×ª××× × ×¢×××¨ ×¨××© ××©× ×">
            <a:extLst>
              <a:ext uri="{FF2B5EF4-FFF2-40B4-BE49-F238E27FC236}">
                <a16:creationId xmlns:a16="http://schemas.microsoft.com/office/drawing/2014/main" id="{4D085A80-38B7-7CF4-270D-40D16490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54" y="3948686"/>
            <a:ext cx="497289" cy="4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×ª××¦××ª ×ª××× × ×¢×××¨ ×©×××ª ×ª××¨×">
            <a:extLst>
              <a:ext uri="{FF2B5EF4-FFF2-40B4-BE49-F238E27FC236}">
                <a16:creationId xmlns:a16="http://schemas.microsoft.com/office/drawing/2014/main" id="{EB2C736D-D252-4BE0-0027-2B2BA41C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C8"/>
              </a:clrFrom>
              <a:clrTo>
                <a:srgbClr val="FEFE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76" y="3866727"/>
            <a:ext cx="1013688" cy="6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תיבת טקסט 16">
            <a:extLst>
              <a:ext uri="{FF2B5EF4-FFF2-40B4-BE49-F238E27FC236}">
                <a16:creationId xmlns:a16="http://schemas.microsoft.com/office/drawing/2014/main" id="{07182594-38FF-874E-06EF-75EA5C4C62B3}"/>
              </a:ext>
            </a:extLst>
          </p:cNvPr>
          <p:cNvSpPr txBox="1"/>
          <p:nvPr/>
        </p:nvSpPr>
        <p:spPr>
          <a:xfrm>
            <a:off x="5162415" y="2157364"/>
            <a:ext cx="1384453" cy="430887"/>
          </a:xfrm>
          <a:prstGeom prst="rect">
            <a:avLst/>
          </a:prstGeom>
          <a:noFill/>
          <a:ln w="2540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1100" b="1" dirty="0">
                <a:solidFill>
                  <a:srgbClr val="0000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עדכוני סטטוס התקדמות</a:t>
            </a:r>
          </a:p>
        </p:txBody>
      </p:sp>
      <p:sp>
        <p:nvSpPr>
          <p:cNvPr id="45" name="מלבן: פינות מעוגלות 44">
            <a:extLst>
              <a:ext uri="{FF2B5EF4-FFF2-40B4-BE49-F238E27FC236}">
                <a16:creationId xmlns:a16="http://schemas.microsoft.com/office/drawing/2014/main" id="{48F1F098-9252-B23E-E4E1-2308036ACAA9}"/>
              </a:ext>
            </a:extLst>
          </p:cNvPr>
          <p:cNvSpPr/>
          <p:nvPr/>
        </p:nvSpPr>
        <p:spPr>
          <a:xfrm>
            <a:off x="6547919" y="4133941"/>
            <a:ext cx="675892" cy="3058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050" b="1" dirty="0">
                <a:latin typeface="Gill Sans Ultra Bold Condensed" panose="020B0A06020104020203" pitchFamily="34" charset="0"/>
                <a:ea typeface="Tahoma" panose="020B0604030504040204" pitchFamily="34" charset="0"/>
                <a:cs typeface="Gisha" panose="020B0502040204020203" pitchFamily="34" charset="-79"/>
              </a:rPr>
              <a:t>תדריך השלמה</a:t>
            </a:r>
          </a:p>
        </p:txBody>
      </p:sp>
      <p:sp>
        <p:nvSpPr>
          <p:cNvPr id="46" name="מלבן 45">
            <a:extLst>
              <a:ext uri="{FF2B5EF4-FFF2-40B4-BE49-F238E27FC236}">
                <a16:creationId xmlns:a16="http://schemas.microsoft.com/office/drawing/2014/main" id="{F2DB0AFE-5EEA-1E05-75D2-0A7D1CDE6A17}"/>
              </a:ext>
            </a:extLst>
          </p:cNvPr>
          <p:cNvSpPr/>
          <p:nvPr/>
        </p:nvSpPr>
        <p:spPr>
          <a:xfrm>
            <a:off x="6270954" y="3822538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600" b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יקבע פרטנית </a:t>
            </a:r>
          </a:p>
        </p:txBody>
      </p:sp>
      <p:cxnSp>
        <p:nvCxnSpPr>
          <p:cNvPr id="47" name="מחבר חץ ישר 46">
            <a:extLst>
              <a:ext uri="{FF2B5EF4-FFF2-40B4-BE49-F238E27FC236}">
                <a16:creationId xmlns:a16="http://schemas.microsoft.com/office/drawing/2014/main" id="{6F85EB76-5529-DCC7-8A6E-33ABFD71DA48}"/>
              </a:ext>
            </a:extLst>
          </p:cNvPr>
          <p:cNvCxnSpPr>
            <a:cxnSpLocks/>
          </p:cNvCxnSpPr>
          <p:nvPr/>
        </p:nvCxnSpPr>
        <p:spPr>
          <a:xfrm>
            <a:off x="6859758" y="3690767"/>
            <a:ext cx="0" cy="15082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43DEF46D-2B0D-DF18-F504-3A7C90441F78}"/>
              </a:ext>
            </a:extLst>
          </p:cNvPr>
          <p:cNvSpPr txBox="1"/>
          <p:nvPr/>
        </p:nvSpPr>
        <p:spPr>
          <a:xfrm>
            <a:off x="2241781" y="4660820"/>
            <a:ext cx="1584176" cy="338554"/>
          </a:xfrm>
          <a:prstGeom prst="rect">
            <a:avLst/>
          </a:prstGeom>
          <a:noFill/>
          <a:ln w="25400">
            <a:noFill/>
            <a:prstDash val="sysDash"/>
          </a:ln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חגי תשרי</a:t>
            </a:r>
          </a:p>
        </p:txBody>
      </p: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DE041142-44F9-20ED-D748-B53E105E89F2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55" name="אליפסה 54">
              <a:extLst>
                <a:ext uri="{FF2B5EF4-FFF2-40B4-BE49-F238E27FC236}">
                  <a16:creationId xmlns:a16="http://schemas.microsoft.com/office/drawing/2014/main" id="{BEC743FC-1F3E-5F43-59FF-E162FE3FC595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6" name="תמונה 55" descr="בטיחות ומקצועיות">
              <a:extLst>
                <a:ext uri="{FF2B5EF4-FFF2-40B4-BE49-F238E27FC236}">
                  <a16:creationId xmlns:a16="http://schemas.microsoft.com/office/drawing/2014/main" id="{8972F6F7-38A6-5563-15A0-5617715BC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" name="Picture 2" descr="סרט מודעות צהוב – ויקיפדיה">
            <a:extLst>
              <a:ext uri="{FF2B5EF4-FFF2-40B4-BE49-F238E27FC236}">
                <a16:creationId xmlns:a16="http://schemas.microsoft.com/office/drawing/2014/main" id="{31894832-12E0-DC33-0C07-4051A97F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תמונה 53">
            <a:extLst>
              <a:ext uri="{FF2B5EF4-FFF2-40B4-BE49-F238E27FC236}">
                <a16:creationId xmlns:a16="http://schemas.microsoft.com/office/drawing/2014/main" id="{91FE822D-9EE7-875A-E5C8-06B1FE1C4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8" y="957314"/>
            <a:ext cx="7894864" cy="4045167"/>
          </a:xfrm>
          <a:prstGeom prst="rect">
            <a:avLst/>
          </a:prstGeom>
        </p:spPr>
      </p:pic>
      <p:sp>
        <p:nvSpPr>
          <p:cNvPr id="533" name="Google Shape;533;p38"/>
          <p:cNvSpPr txBox="1">
            <a:spLocks noGrp="1"/>
          </p:cNvSpPr>
          <p:nvPr>
            <p:ph type="title"/>
          </p:nvPr>
        </p:nvSpPr>
        <p:spPr>
          <a:xfrm>
            <a:off x="720000" y="-1226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לוח תכנון ספטמבר 2024</a:t>
            </a:r>
            <a:br>
              <a:rPr lang="he-IL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e-IL" sz="28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החודש העיקרי לעבודה על תהליך הבטיחות</a:t>
            </a:r>
            <a:endParaRPr dirty="0"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72B46CC6-250A-0DD3-5BCF-B1A56601518A}"/>
              </a:ext>
            </a:extLst>
          </p:cNvPr>
          <p:cNvGrpSpPr/>
          <p:nvPr/>
        </p:nvGrpSpPr>
        <p:grpSpPr>
          <a:xfrm>
            <a:off x="0" y="4324897"/>
            <a:ext cx="825841" cy="834158"/>
            <a:chOff x="3563888" y="-99392"/>
            <a:chExt cx="1944216" cy="1900818"/>
          </a:xfrm>
        </p:grpSpPr>
        <p:sp>
          <p:nvSpPr>
            <p:cNvPr id="50" name="אליפסה 49">
              <a:extLst>
                <a:ext uri="{FF2B5EF4-FFF2-40B4-BE49-F238E27FC236}">
                  <a16:creationId xmlns:a16="http://schemas.microsoft.com/office/drawing/2014/main" id="{DA83C58D-84FF-B691-55A3-F20EEF2877E2}"/>
                </a:ext>
              </a:extLst>
            </p:cNvPr>
            <p:cNvSpPr/>
            <p:nvPr/>
          </p:nvSpPr>
          <p:spPr>
            <a:xfrm>
              <a:off x="3696568" y="89033"/>
              <a:ext cx="1595512" cy="1595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1" name="תמונה 50" descr="בטיחות ומקצועיות">
              <a:extLst>
                <a:ext uri="{FF2B5EF4-FFF2-40B4-BE49-F238E27FC236}">
                  <a16:creationId xmlns:a16="http://schemas.microsoft.com/office/drawing/2014/main" id="{43B51857-6560-A6E6-5159-5B89F498C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63888" y="-99392"/>
              <a:ext cx="1944216" cy="19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Picture 2" descr="סרט מודעות צהוב – ויקיפדיה">
            <a:extLst>
              <a:ext uri="{FF2B5EF4-FFF2-40B4-BE49-F238E27FC236}">
                <a16:creationId xmlns:a16="http://schemas.microsoft.com/office/drawing/2014/main" id="{0650E169-5B2E-5C1A-9154-13BBD301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90722" l="10000" r="90000">
                        <a14:foregroundMark x1="35833" y1="8247" x2="35833" y2="8247"/>
                        <a14:foregroundMark x1="23333" y1="6186" x2="23333" y2="6186"/>
                        <a14:foregroundMark x1="38333" y1="90722" x2="38333" y2="90722"/>
                        <a14:backgroundMark x1="27500" y1="16495" x2="27500" y2="16495"/>
                        <a14:backgroundMark x1="25833" y1="17010" x2="25833" y2="17010"/>
                        <a14:backgroundMark x1="25833" y1="17010" x2="25833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5" y="3980409"/>
            <a:ext cx="785472" cy="1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72E830E-0E85-4E86-08BB-0B7138014221}"/>
              </a:ext>
            </a:extLst>
          </p:cNvPr>
          <p:cNvSpPr txBox="1"/>
          <p:nvPr/>
        </p:nvSpPr>
        <p:spPr>
          <a:xfrm>
            <a:off x="7285932" y="1114661"/>
            <a:ext cx="11380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</a:rPr>
              <a:t>תחילת שנת הלימודים</a:t>
            </a:r>
          </a:p>
        </p:txBody>
      </p:sp>
    </p:spTree>
    <p:extLst>
      <p:ext uri="{BB962C8B-B14F-4D97-AF65-F5344CB8AC3E}">
        <p14:creationId xmlns:p14="http://schemas.microsoft.com/office/powerpoint/2010/main" val="30469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Promoting a Safe School Environment by Slidesgo">
  <a:themeElements>
    <a:clrScheme name="Simple Light">
      <a:dk1>
        <a:srgbClr val="004364"/>
      </a:dk1>
      <a:lt1>
        <a:srgbClr val="FFFFFF"/>
      </a:lt1>
      <a:dk2>
        <a:srgbClr val="58C0DB"/>
      </a:dk2>
      <a:lt2>
        <a:srgbClr val="FDE899"/>
      </a:lt2>
      <a:accent1>
        <a:srgbClr val="F8BB2E"/>
      </a:accent1>
      <a:accent2>
        <a:srgbClr val="FFC2C3"/>
      </a:accent2>
      <a:accent3>
        <a:srgbClr val="FF8E8E"/>
      </a:accent3>
      <a:accent4>
        <a:srgbClr val="FFFFFF"/>
      </a:accent4>
      <a:accent5>
        <a:srgbClr val="FFFFFF"/>
      </a:accent5>
      <a:accent6>
        <a:srgbClr val="FFFFFF"/>
      </a:accent6>
      <a:hlink>
        <a:srgbClr val="0043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2288</Words>
  <Application>Microsoft Office PowerPoint</Application>
  <PresentationFormat>On-screen Show (16:9)</PresentationFormat>
  <Paragraphs>503</Paragraphs>
  <Slides>60</Slides>
  <Notes>60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Promoting a Safe School Environment by Slidesgo</vt:lpstr>
      <vt:lpstr>תהליך (תיק) בטיחות שבטי</vt:lpstr>
      <vt:lpstr>המטרה:</vt:lpstr>
      <vt:lpstr>המטרה - הבטחת שלום החניכים/ות, כל באי ובאות השבט ומתנדבי/ות שנת השירות היעד:</vt:lpstr>
      <vt:lpstr>המטרה - הבטחת שלום החניכים/ות, כל באי ובאות השבט ומתנדבי/ות שנת השירות השיטה:</vt:lpstr>
      <vt:lpstr>מה נשתנה משנה קודמת לשנה זו?</vt:lpstr>
      <vt:lpstr>ליקויים מרכזיים משנים קודמות</vt:lpstr>
      <vt:lpstr>עבודה עם המאנדיי</vt:lpstr>
      <vt:lpstr>סרגל זמנים לתהליך תשפ"ה המטרה – אבטחת שלום החניכים/ות וכל השאר</vt:lpstr>
      <vt:lpstr>לוח תכנון ספטמבר 2024 החודש העיקרי לעבודה על תהליך הבטיחות</vt:lpstr>
      <vt:lpstr>לוח תכנון אוקטובר 2024</vt:lpstr>
      <vt:lpstr>סדר פעולות לפתיחת שנה הפעילות תנאי סף לפתיחת שנה – עד ליום פעילות ראשון</vt:lpstr>
      <vt:lpstr>סדר פעולות לפתיחת שנה הפעילות המשך התהליך – עד 31/10/24</vt:lpstr>
      <vt:lpstr>תיק בטיחות שבטי – מה הוא כולל?</vt:lpstr>
      <vt:lpstr>חלק 1– אישורי בעלי מקצוע</vt:lpstr>
      <vt:lpstr>חלק 2– סעיפי הבדיקה </vt:lpstr>
      <vt:lpstr>בדיקת חשמלאי – הפרדה ברורה בין מוסמך לבודק</vt:lpstr>
      <vt:lpstr>דירות קומונה</vt:lpstr>
      <vt:lpstr>חלק 3 – אזורי הפעילות (הגדרות)</vt:lpstr>
      <vt:lpstr>חלק 3 – אזורי הפעילות (הגדרות)</vt:lpstr>
      <vt:lpstr>חלק 3 – אזורי הפעילות (מפת שטחי הפעילות)</vt:lpstr>
      <vt:lpstr>בהצלחה מחלקת בטיחות</vt:lpstr>
      <vt:lpstr>"סגירת מעגלים"</vt:lpstr>
      <vt:lpstr>סדר וניקיון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דרגות רישיון לעיסוק בחשמל</vt:lpstr>
      <vt:lpstr>PowerPoint Presentation</vt:lpstr>
      <vt:lpstr>מבדק בטיחות ע"י בודק מוסדות חינוך</vt:lpstr>
      <vt:lpstr>מבדק בטיחות ע"י בודק מוסדות חינוך</vt:lpstr>
      <vt:lpstr>אישור פתיחת פעילות דרך מערכת האישורים</vt:lpstr>
      <vt:lpstr>אישור על אופן פריסת החשמל התת קרקעי</vt:lpstr>
      <vt:lpstr>PowerPoint Presentation</vt:lpstr>
      <vt:lpstr>PowerPoint Presentation</vt:lpstr>
      <vt:lpstr>דו"ח ליקויים בשבטים – ברמת ההנהגה פורמט יישלח ע"י מחלקת בטיחות</vt:lpstr>
      <vt:lpstr>עדכוני סטטוס התקדמות</vt:lpstr>
      <vt:lpstr>אישור בטיחות שנתי– בודק מוס"ח</vt:lpstr>
      <vt:lpstr>אישור בטיחות שנתי לדוגמה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תהליך (תיק) בטיחות שבטי</dc:title>
  <dc:creator>אסף סימן טוב</dc:creator>
  <cp:lastModifiedBy>איתי ברטוב</cp:lastModifiedBy>
  <cp:revision>3</cp:revision>
  <dcterms:modified xsi:type="dcterms:W3CDTF">2024-06-13T11:41:49Z</dcterms:modified>
</cp:coreProperties>
</file>