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2F1"/>
    <a:srgbClr val="805C22"/>
    <a:srgbClr val="EAD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28F51-73D7-42BA-8172-71ED3891630F}" v="7" dt="2024-03-30T15:07:28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1" d="100"/>
          <a:sy n="41" d="100"/>
        </p:scale>
        <p:origin x="22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עדן חי" userId="88cd5e05-e43c-4e5d-b747-3958e83f9230" providerId="ADAL" clId="{3F928F51-73D7-42BA-8172-71ED3891630F}"/>
    <pc:docChg chg="undo custSel addSld modSld">
      <pc:chgData name="עדן חי" userId="88cd5e05-e43c-4e5d-b747-3958e83f9230" providerId="ADAL" clId="{3F928F51-73D7-42BA-8172-71ED3891630F}" dt="2024-03-30T15:07:28.558" v="81"/>
      <pc:docMkLst>
        <pc:docMk/>
      </pc:docMkLst>
      <pc:sldChg chg="addSp delSp modSp new mod setBg">
        <pc:chgData name="עדן חי" userId="88cd5e05-e43c-4e5d-b747-3958e83f9230" providerId="ADAL" clId="{3F928F51-73D7-42BA-8172-71ED3891630F}" dt="2024-03-30T15:07:28.558" v="81"/>
        <pc:sldMkLst>
          <pc:docMk/>
          <pc:sldMk cId="694235484" sldId="256"/>
        </pc:sldMkLst>
        <pc:spChg chg="del">
          <ac:chgData name="עדן חי" userId="88cd5e05-e43c-4e5d-b747-3958e83f9230" providerId="ADAL" clId="{3F928F51-73D7-42BA-8172-71ED3891630F}" dt="2024-03-30T15:07:10.413" v="77" actId="478"/>
          <ac:spMkLst>
            <pc:docMk/>
            <pc:sldMk cId="694235484" sldId="256"/>
            <ac:spMk id="2" creationId="{BD28AA55-7127-81A5-DAE8-251DEA3922ED}"/>
          </ac:spMkLst>
        </pc:spChg>
        <pc:spChg chg="del">
          <ac:chgData name="עדן חי" userId="88cd5e05-e43c-4e5d-b747-3958e83f9230" providerId="ADAL" clId="{3F928F51-73D7-42BA-8172-71ED3891630F}" dt="2024-03-30T15:07:16.041" v="80" actId="478"/>
          <ac:spMkLst>
            <pc:docMk/>
            <pc:sldMk cId="694235484" sldId="256"/>
            <ac:spMk id="3" creationId="{44D2157F-BBD0-1186-4872-E551394F121F}"/>
          </ac:spMkLst>
        </pc:spChg>
        <pc:spChg chg="add mod">
          <ac:chgData name="עדן חי" userId="88cd5e05-e43c-4e5d-b747-3958e83f9230" providerId="ADAL" clId="{3F928F51-73D7-42BA-8172-71ED3891630F}" dt="2024-03-30T15:04:39.342" v="15" actId="1076"/>
          <ac:spMkLst>
            <pc:docMk/>
            <pc:sldMk cId="694235484" sldId="256"/>
            <ac:spMk id="7" creationId="{EDD72880-5A06-FD94-6183-436B568A0999}"/>
          </ac:spMkLst>
        </pc:spChg>
        <pc:spChg chg="add mod">
          <ac:chgData name="עדן חי" userId="88cd5e05-e43c-4e5d-b747-3958e83f9230" providerId="ADAL" clId="{3F928F51-73D7-42BA-8172-71ED3891630F}" dt="2024-03-30T15:05:17.375" v="47" actId="1035"/>
          <ac:spMkLst>
            <pc:docMk/>
            <pc:sldMk cId="694235484" sldId="256"/>
            <ac:spMk id="8" creationId="{F777D4D0-0F94-F02B-AFC4-E30DE5FE125C}"/>
          </ac:spMkLst>
        </pc:spChg>
        <pc:spChg chg="add del mod">
          <ac:chgData name="עדן חי" userId="88cd5e05-e43c-4e5d-b747-3958e83f9230" providerId="ADAL" clId="{3F928F51-73D7-42BA-8172-71ED3891630F}" dt="2024-03-30T15:07:13.382" v="79" actId="478"/>
          <ac:spMkLst>
            <pc:docMk/>
            <pc:sldMk cId="694235484" sldId="256"/>
            <ac:spMk id="9" creationId="{1015C802-6364-E858-89B2-5EC220FC2669}"/>
          </ac:spMkLst>
        </pc:spChg>
        <pc:spChg chg="add mod">
          <ac:chgData name="עדן חי" userId="88cd5e05-e43c-4e5d-b747-3958e83f9230" providerId="ADAL" clId="{3F928F51-73D7-42BA-8172-71ED3891630F}" dt="2024-03-30T15:06:26.984" v="71" actId="108"/>
          <ac:spMkLst>
            <pc:docMk/>
            <pc:sldMk cId="694235484" sldId="256"/>
            <ac:spMk id="10" creationId="{2773F620-BF0F-CC69-6001-9681D72C8A53}"/>
          </ac:spMkLst>
        </pc:spChg>
        <pc:spChg chg="add mod">
          <ac:chgData name="עדן חי" userId="88cd5e05-e43c-4e5d-b747-3958e83f9230" providerId="ADAL" clId="{3F928F51-73D7-42BA-8172-71ED3891630F}" dt="2024-03-30T15:07:02.310" v="75" actId="108"/>
          <ac:spMkLst>
            <pc:docMk/>
            <pc:sldMk cId="694235484" sldId="256"/>
            <ac:spMk id="11" creationId="{8176B691-2B82-0B6F-59F5-447055F6773C}"/>
          </ac:spMkLst>
        </pc:spChg>
        <pc:picChg chg="add mod ord">
          <ac:chgData name="עדן חי" userId="88cd5e05-e43c-4e5d-b747-3958e83f9230" providerId="ADAL" clId="{3F928F51-73D7-42BA-8172-71ED3891630F}" dt="2024-03-30T15:07:07.794" v="76" actId="167"/>
          <ac:picMkLst>
            <pc:docMk/>
            <pc:sldMk cId="694235484" sldId="256"/>
            <ac:picMk id="5" creationId="{18F6855A-9BB6-BED5-4FFB-1D09706560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001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899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35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917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39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46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99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711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3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281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46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E8B63B-5625-463E-97F5-613EDCFA5764}" type="datetimeFigureOut">
              <a:rPr lang="he-IL" smtClean="0"/>
              <a:t>כ'/אדר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CC1329-D203-4420-9736-7E8227F2C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137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תמונה שמכילה צילום מסך, עיצוב&#10;&#10;התיאור נוצר באופן אוטומטי">
            <a:extLst>
              <a:ext uri="{FF2B5EF4-FFF2-40B4-BE49-F238E27FC236}">
                <a16:creationId xmlns:a16="http://schemas.microsoft.com/office/drawing/2014/main" id="{18F6855A-9BB6-BED5-4FFB-1D0970656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DD72880-5A06-FD94-6183-436B568A0999}"/>
              </a:ext>
            </a:extLst>
          </p:cNvPr>
          <p:cNvSpPr txBox="1"/>
          <p:nvPr/>
        </p:nvSpPr>
        <p:spPr>
          <a:xfrm>
            <a:off x="514350" y="2127500"/>
            <a:ext cx="45380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600" dirty="0">
                <a:solidFill>
                  <a:srgbClr val="805C22"/>
                </a:solidFill>
                <a:effectLst/>
                <a:latin typeface="Assistant" pitchFamily="2" charset="-79"/>
                <a:ea typeface="Calibri" panose="020F0502020204030204" pitchFamily="34" charset="0"/>
                <a:cs typeface="Assistant" pitchFamily="2" charset="-79"/>
              </a:rPr>
              <a:t>מה ההנהגה שלי צריכה ממני בקיץ הזה כדי להגשים את התמונה המיטבית?</a:t>
            </a:r>
            <a:endParaRPr lang="he-IL" sz="1600" dirty="0">
              <a:solidFill>
                <a:srgbClr val="805C22"/>
              </a:solidFill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F777D4D0-0F94-F02B-AFC4-E30DE5FE125C}"/>
              </a:ext>
            </a:extLst>
          </p:cNvPr>
          <p:cNvSpPr txBox="1"/>
          <p:nvPr/>
        </p:nvSpPr>
        <p:spPr>
          <a:xfrm>
            <a:off x="2062729" y="3747290"/>
            <a:ext cx="4538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600" dirty="0">
                <a:solidFill>
                  <a:srgbClr val="805C22"/>
                </a:solidFill>
                <a:latin typeface="Assistant" pitchFamily="2" charset="-79"/>
                <a:ea typeface="Calibri" panose="020F0502020204030204" pitchFamily="34" charset="0"/>
                <a:cs typeface="Assistant" pitchFamily="2" charset="-79"/>
              </a:rPr>
              <a:t>מה הולך להיות האתגר המרכזי שלי בתהליך?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1015C802-6364-E858-89B2-5EC220FC2669}"/>
              </a:ext>
            </a:extLst>
          </p:cNvPr>
          <p:cNvSpPr txBox="1"/>
          <p:nvPr/>
        </p:nvSpPr>
        <p:spPr>
          <a:xfrm>
            <a:off x="169356" y="5182851"/>
            <a:ext cx="4538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600" dirty="0">
                <a:solidFill>
                  <a:srgbClr val="805C22"/>
                </a:solidFill>
                <a:latin typeface="Assistant" pitchFamily="2" charset="-79"/>
                <a:ea typeface="Calibri" panose="020F0502020204030204" pitchFamily="34" charset="0"/>
                <a:cs typeface="Assistant" pitchFamily="2" charset="-79"/>
              </a:rPr>
              <a:t>מה חשוב לי להשיג בתהליך קיץ?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2773F620-BF0F-CC69-6001-9681D72C8A53}"/>
              </a:ext>
            </a:extLst>
          </p:cNvPr>
          <p:cNvSpPr txBox="1"/>
          <p:nvPr/>
        </p:nvSpPr>
        <p:spPr>
          <a:xfrm>
            <a:off x="1805554" y="6456363"/>
            <a:ext cx="4538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600" dirty="0">
                <a:solidFill>
                  <a:srgbClr val="805C22"/>
                </a:solidFill>
                <a:latin typeface="Assistant" pitchFamily="2" charset="-79"/>
                <a:ea typeface="Calibri" panose="020F0502020204030204" pitchFamily="34" charset="0"/>
                <a:cs typeface="Assistant" pitchFamily="2" charset="-79"/>
              </a:rPr>
              <a:t>מה אני רוצה לעשות במהלך המפעלים עצמם?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8176B691-2B82-0B6F-59F5-447055F6773C}"/>
              </a:ext>
            </a:extLst>
          </p:cNvPr>
          <p:cNvSpPr txBox="1"/>
          <p:nvPr/>
        </p:nvSpPr>
        <p:spPr>
          <a:xfrm>
            <a:off x="361629" y="7879059"/>
            <a:ext cx="4538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600" dirty="0">
                <a:solidFill>
                  <a:srgbClr val="805C22"/>
                </a:solidFill>
                <a:latin typeface="Assistant" pitchFamily="2" charset="-79"/>
                <a:ea typeface="Calibri" panose="020F0502020204030204" pitchFamily="34" charset="0"/>
                <a:cs typeface="Assistant" pitchFamily="2" charset="-79"/>
              </a:rPr>
              <a:t>מה חשוב לי שיקרה בממשקים עם חברי/ות הצוות?</a:t>
            </a:r>
          </a:p>
        </p:txBody>
      </p:sp>
    </p:spTree>
    <p:extLst>
      <p:ext uri="{BB962C8B-B14F-4D97-AF65-F5344CB8AC3E}">
        <p14:creationId xmlns:p14="http://schemas.microsoft.com/office/powerpoint/2010/main" val="6942354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47</Words>
  <Application>Microsoft Office PowerPoint</Application>
  <PresentationFormat>נייר A4 ‏(210x297 מ"מ)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Assistant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עדן חי</dc:creator>
  <cp:lastModifiedBy>עדן חי</cp:lastModifiedBy>
  <cp:revision>1</cp:revision>
  <dcterms:created xsi:type="dcterms:W3CDTF">2024-03-30T15:02:53Z</dcterms:created>
  <dcterms:modified xsi:type="dcterms:W3CDTF">2024-03-30T15:07:37Z</dcterms:modified>
</cp:coreProperties>
</file>