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60" r:id="rId3"/>
    <p:sldId id="261" r:id="rId4"/>
    <p:sldId id="262" r:id="rId5"/>
    <p:sldId id="257" r:id="rId6"/>
    <p:sldId id="265" r:id="rId7"/>
    <p:sldId id="264" r:id="rId8"/>
    <p:sldId id="263" r:id="rId9"/>
    <p:sldId id="258" r:id="rId10"/>
    <p:sldId id="266" r:id="rId11"/>
    <p:sldId id="267" r:id="rId12"/>
    <p:sldId id="268" r:id="rId13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168"/>
    <a:srgbClr val="FBDD4B"/>
    <a:srgbClr val="FBEE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CA9665-06E3-4C7F-9166-FABC79F47C3B}" v="16" dt="2024-03-30T14:10:23.8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44" d="100"/>
          <a:sy n="44" d="100"/>
        </p:scale>
        <p:origin x="141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עדן חי" userId="88cd5e05-e43c-4e5d-b747-3958e83f9230" providerId="ADAL" clId="{A1CA9665-06E3-4C7F-9166-FABC79F47C3B}"/>
    <pc:docChg chg="custSel addSld delSld modSld">
      <pc:chgData name="עדן חי" userId="88cd5e05-e43c-4e5d-b747-3958e83f9230" providerId="ADAL" clId="{A1CA9665-06E3-4C7F-9166-FABC79F47C3B}" dt="2024-03-30T14:10:30.274" v="346" actId="20577"/>
      <pc:docMkLst>
        <pc:docMk/>
      </pc:docMkLst>
      <pc:sldChg chg="addSp delSp modSp new mod">
        <pc:chgData name="עדן חי" userId="88cd5e05-e43c-4e5d-b747-3958e83f9230" providerId="ADAL" clId="{A1CA9665-06E3-4C7F-9166-FABC79F47C3B}" dt="2024-03-30T13:59:27.786" v="63" actId="20577"/>
        <pc:sldMkLst>
          <pc:docMk/>
          <pc:sldMk cId="3078976571" sldId="256"/>
        </pc:sldMkLst>
        <pc:spChg chg="add mod">
          <ac:chgData name="עדן חי" userId="88cd5e05-e43c-4e5d-b747-3958e83f9230" providerId="ADAL" clId="{A1CA9665-06E3-4C7F-9166-FABC79F47C3B}" dt="2024-03-30T13:59:27.786" v="63" actId="20577"/>
          <ac:spMkLst>
            <pc:docMk/>
            <pc:sldMk cId="3078976571" sldId="256"/>
            <ac:spMk id="8" creationId="{84F4DB52-2A41-8E87-1D43-1C253563209A}"/>
          </ac:spMkLst>
        </pc:spChg>
        <pc:spChg chg="add del mod">
          <ac:chgData name="עדן חי" userId="88cd5e05-e43c-4e5d-b747-3958e83f9230" providerId="ADAL" clId="{A1CA9665-06E3-4C7F-9166-FABC79F47C3B}" dt="2024-03-30T13:57:01.866" v="52" actId="478"/>
          <ac:spMkLst>
            <pc:docMk/>
            <pc:sldMk cId="3078976571" sldId="256"/>
            <ac:spMk id="9" creationId="{E5531E14-E099-FCC1-E2D2-00399A85D85C}"/>
          </ac:spMkLst>
        </pc:spChg>
        <pc:spChg chg="add mod">
          <ac:chgData name="עדן חי" userId="88cd5e05-e43c-4e5d-b747-3958e83f9230" providerId="ADAL" clId="{A1CA9665-06E3-4C7F-9166-FABC79F47C3B}" dt="2024-03-30T13:57:56.102" v="60" actId="404"/>
          <ac:spMkLst>
            <pc:docMk/>
            <pc:sldMk cId="3078976571" sldId="256"/>
            <ac:spMk id="11" creationId="{DD450A94-1C8A-43CC-1FCA-0B207C6719CD}"/>
          </ac:spMkLst>
        </pc:spChg>
        <pc:picChg chg="add del mod">
          <ac:chgData name="עדן חי" userId="88cd5e05-e43c-4e5d-b747-3958e83f9230" providerId="ADAL" clId="{A1CA9665-06E3-4C7F-9166-FABC79F47C3B}" dt="2024-03-30T13:54:04.123" v="9" actId="478"/>
          <ac:picMkLst>
            <pc:docMk/>
            <pc:sldMk cId="3078976571" sldId="256"/>
            <ac:picMk id="5" creationId="{8AF551DC-0AB7-5969-6D6A-9DE532D4B095}"/>
          </ac:picMkLst>
        </pc:picChg>
        <pc:picChg chg="add mod modCrop">
          <ac:chgData name="עדן חי" userId="88cd5e05-e43c-4e5d-b747-3958e83f9230" providerId="ADAL" clId="{A1CA9665-06E3-4C7F-9166-FABC79F47C3B}" dt="2024-03-30T13:54:22.402" v="14" actId="18131"/>
          <ac:picMkLst>
            <pc:docMk/>
            <pc:sldMk cId="3078976571" sldId="256"/>
            <ac:picMk id="7" creationId="{AD07E07B-0A88-72E4-4461-EB01D8C0E80B}"/>
          </ac:picMkLst>
        </pc:picChg>
      </pc:sldChg>
      <pc:sldChg chg="addSp delSp modSp add del mod">
        <pc:chgData name="עדן חי" userId="88cd5e05-e43c-4e5d-b747-3958e83f9230" providerId="ADAL" clId="{A1CA9665-06E3-4C7F-9166-FABC79F47C3B}" dt="2024-03-30T13:58:27.583" v="61" actId="47"/>
        <pc:sldMkLst>
          <pc:docMk/>
          <pc:sldMk cId="786576888" sldId="257"/>
        </pc:sldMkLst>
        <pc:spChg chg="add del mod">
          <ac:chgData name="עדן חי" userId="88cd5e05-e43c-4e5d-b747-3958e83f9230" providerId="ADAL" clId="{A1CA9665-06E3-4C7F-9166-FABC79F47C3B}" dt="2024-03-30T13:55:40.602" v="24" actId="21"/>
          <ac:spMkLst>
            <pc:docMk/>
            <pc:sldMk cId="786576888" sldId="257"/>
            <ac:spMk id="4" creationId="{84F4DB52-2A41-8E87-1D43-1C253563209A}"/>
          </ac:spMkLst>
        </pc:spChg>
        <pc:spChg chg="add del">
          <ac:chgData name="עדן חי" userId="88cd5e05-e43c-4e5d-b747-3958e83f9230" providerId="ADAL" clId="{A1CA9665-06E3-4C7F-9166-FABC79F47C3B}" dt="2024-03-30T13:55:37.635" v="23" actId="478"/>
          <ac:spMkLst>
            <pc:docMk/>
            <pc:sldMk cId="786576888" sldId="257"/>
            <ac:spMk id="8" creationId="{0DD58D71-A73F-43CB-A186-6767B338813E}"/>
          </ac:spMkLst>
        </pc:spChg>
        <pc:spChg chg="add mod">
          <ac:chgData name="עדן חי" userId="88cd5e05-e43c-4e5d-b747-3958e83f9230" providerId="ADAL" clId="{A1CA9665-06E3-4C7F-9166-FABC79F47C3B}" dt="2024-03-30T13:56:33.741" v="44" actId="207"/>
          <ac:spMkLst>
            <pc:docMk/>
            <pc:sldMk cId="786576888" sldId="257"/>
            <ac:spMk id="9" creationId="{E5531E14-E099-FCC1-E2D2-00399A85D85C}"/>
          </ac:spMkLst>
        </pc:spChg>
        <pc:picChg chg="del">
          <ac:chgData name="עדן חי" userId="88cd5e05-e43c-4e5d-b747-3958e83f9230" providerId="ADAL" clId="{A1CA9665-06E3-4C7F-9166-FABC79F47C3B}" dt="2024-03-30T13:53:57.863" v="5" actId="478"/>
          <ac:picMkLst>
            <pc:docMk/>
            <pc:sldMk cId="786576888" sldId="257"/>
            <ac:picMk id="7" creationId="{AD07E07B-0A88-72E4-4461-EB01D8C0E80B}"/>
          </ac:picMkLst>
        </pc:picChg>
      </pc:sldChg>
      <pc:sldChg chg="delSp modSp add mod">
        <pc:chgData name="עדן חי" userId="88cd5e05-e43c-4e5d-b747-3958e83f9230" providerId="ADAL" clId="{A1CA9665-06E3-4C7F-9166-FABC79F47C3B}" dt="2024-03-30T14:00:00.539" v="146" actId="207"/>
        <pc:sldMkLst>
          <pc:docMk/>
          <pc:sldMk cId="2207571079" sldId="257"/>
        </pc:sldMkLst>
        <pc:spChg chg="mod">
          <ac:chgData name="עדן חי" userId="88cd5e05-e43c-4e5d-b747-3958e83f9230" providerId="ADAL" clId="{A1CA9665-06E3-4C7F-9166-FABC79F47C3B}" dt="2024-03-30T14:00:00.539" v="146" actId="207"/>
          <ac:spMkLst>
            <pc:docMk/>
            <pc:sldMk cId="2207571079" sldId="257"/>
            <ac:spMk id="8" creationId="{84F4DB52-2A41-8E87-1D43-1C253563209A}"/>
          </ac:spMkLst>
        </pc:spChg>
        <pc:spChg chg="del">
          <ac:chgData name="עדן חי" userId="88cd5e05-e43c-4e5d-b747-3958e83f9230" providerId="ADAL" clId="{A1CA9665-06E3-4C7F-9166-FABC79F47C3B}" dt="2024-03-30T13:59:34.374" v="65" actId="478"/>
          <ac:spMkLst>
            <pc:docMk/>
            <pc:sldMk cId="2207571079" sldId="257"/>
            <ac:spMk id="11" creationId="{DD450A94-1C8A-43CC-1FCA-0B207C6719CD}"/>
          </ac:spMkLst>
        </pc:spChg>
      </pc:sldChg>
      <pc:sldChg chg="delSp add del mod">
        <pc:chgData name="עדן חי" userId="88cd5e05-e43c-4e5d-b747-3958e83f9230" providerId="ADAL" clId="{A1CA9665-06E3-4C7F-9166-FABC79F47C3B}" dt="2024-03-30T13:59:21.092" v="62" actId="47"/>
        <pc:sldMkLst>
          <pc:docMk/>
          <pc:sldMk cId="1146848289" sldId="258"/>
        </pc:sldMkLst>
        <pc:spChg chg="del">
          <ac:chgData name="עדן חי" userId="88cd5e05-e43c-4e5d-b747-3958e83f9230" providerId="ADAL" clId="{A1CA9665-06E3-4C7F-9166-FABC79F47C3B}" dt="2024-03-30T13:56:22.251" v="41" actId="21"/>
          <ac:spMkLst>
            <pc:docMk/>
            <pc:sldMk cId="1146848289" sldId="258"/>
            <ac:spMk id="9" creationId="{E5531E14-E099-FCC1-E2D2-00399A85D85C}"/>
          </ac:spMkLst>
        </pc:spChg>
      </pc:sldChg>
      <pc:sldChg chg="addSp modSp add mod">
        <pc:chgData name="עדן חי" userId="88cd5e05-e43c-4e5d-b747-3958e83f9230" providerId="ADAL" clId="{A1CA9665-06E3-4C7F-9166-FABC79F47C3B}" dt="2024-03-30T14:10:30.274" v="346" actId="20577"/>
        <pc:sldMkLst>
          <pc:docMk/>
          <pc:sldMk cId="2883362618" sldId="258"/>
        </pc:sldMkLst>
        <pc:spChg chg="add mod">
          <ac:chgData name="עדן חי" userId="88cd5e05-e43c-4e5d-b747-3958e83f9230" providerId="ADAL" clId="{A1CA9665-06E3-4C7F-9166-FABC79F47C3B}" dt="2024-03-30T14:03:14.389" v="336" actId="1076"/>
          <ac:spMkLst>
            <pc:docMk/>
            <pc:sldMk cId="2883362618" sldId="258"/>
            <ac:spMk id="4" creationId="{D8E7B5D9-94CE-1FBC-5E71-7BAB444EB242}"/>
          </ac:spMkLst>
        </pc:spChg>
        <pc:spChg chg="add mod">
          <ac:chgData name="עדן חי" userId="88cd5e05-e43c-4e5d-b747-3958e83f9230" providerId="ADAL" clId="{A1CA9665-06E3-4C7F-9166-FABC79F47C3B}" dt="2024-03-30T14:03:12.007" v="335" actId="1076"/>
          <ac:spMkLst>
            <pc:docMk/>
            <pc:sldMk cId="2883362618" sldId="258"/>
            <ac:spMk id="5" creationId="{9B77B4CE-7C22-B1D9-5F31-26CACE4C10CA}"/>
          </ac:spMkLst>
        </pc:spChg>
        <pc:spChg chg="add mod">
          <ac:chgData name="עדן חי" userId="88cd5e05-e43c-4e5d-b747-3958e83f9230" providerId="ADAL" clId="{A1CA9665-06E3-4C7F-9166-FABC79F47C3B}" dt="2024-03-30T14:03:07.873" v="334" actId="1076"/>
          <ac:spMkLst>
            <pc:docMk/>
            <pc:sldMk cId="2883362618" sldId="258"/>
            <ac:spMk id="6" creationId="{81505D7D-63D7-31DF-94DF-D023417B2DBF}"/>
          </ac:spMkLst>
        </pc:spChg>
        <pc:spChg chg="mod">
          <ac:chgData name="עדן חי" userId="88cd5e05-e43c-4e5d-b747-3958e83f9230" providerId="ADAL" clId="{A1CA9665-06E3-4C7F-9166-FABC79F47C3B}" dt="2024-03-30T14:01:21.301" v="173" actId="20577"/>
          <ac:spMkLst>
            <pc:docMk/>
            <pc:sldMk cId="2883362618" sldId="258"/>
            <ac:spMk id="8" creationId="{84F4DB52-2A41-8E87-1D43-1C253563209A}"/>
          </ac:spMkLst>
        </pc:spChg>
        <pc:spChg chg="add mod">
          <ac:chgData name="עדן חי" userId="88cd5e05-e43c-4e5d-b747-3958e83f9230" providerId="ADAL" clId="{A1CA9665-06E3-4C7F-9166-FABC79F47C3B}" dt="2024-03-30T14:02:05.259" v="237" actId="20577"/>
          <ac:spMkLst>
            <pc:docMk/>
            <pc:sldMk cId="2883362618" sldId="258"/>
            <ac:spMk id="9" creationId="{B1A335CE-1108-67E9-AA78-3C26F6E131CF}"/>
          </ac:spMkLst>
        </pc:spChg>
        <pc:spChg chg="add mod">
          <ac:chgData name="עדן חי" userId="88cd5e05-e43c-4e5d-b747-3958e83f9230" providerId="ADAL" clId="{A1CA9665-06E3-4C7F-9166-FABC79F47C3B}" dt="2024-03-30T14:02:14.458" v="258" actId="20577"/>
          <ac:spMkLst>
            <pc:docMk/>
            <pc:sldMk cId="2883362618" sldId="258"/>
            <ac:spMk id="10" creationId="{D41CBE29-6A49-93E8-637F-5AA2844EBE4C}"/>
          </ac:spMkLst>
        </pc:spChg>
        <pc:spChg chg="add mod">
          <ac:chgData name="עדן חי" userId="88cd5e05-e43c-4e5d-b747-3958e83f9230" providerId="ADAL" clId="{A1CA9665-06E3-4C7F-9166-FABC79F47C3B}" dt="2024-03-30T14:02:37.925" v="291" actId="1076"/>
          <ac:spMkLst>
            <pc:docMk/>
            <pc:sldMk cId="2883362618" sldId="258"/>
            <ac:spMk id="11" creationId="{31264C18-B321-8EE8-F4E2-F65417E4B3BF}"/>
          </ac:spMkLst>
        </pc:spChg>
        <pc:spChg chg="add mod">
          <ac:chgData name="עדן חי" userId="88cd5e05-e43c-4e5d-b747-3958e83f9230" providerId="ADAL" clId="{A1CA9665-06E3-4C7F-9166-FABC79F47C3B}" dt="2024-03-30T14:02:40.862" v="292" actId="1076"/>
          <ac:spMkLst>
            <pc:docMk/>
            <pc:sldMk cId="2883362618" sldId="258"/>
            <ac:spMk id="12" creationId="{F77160A9-37E8-3EA4-5EBA-E3CCBD94176A}"/>
          </ac:spMkLst>
        </pc:spChg>
        <pc:spChg chg="add mod">
          <ac:chgData name="עדן חי" userId="88cd5e05-e43c-4e5d-b747-3958e83f9230" providerId="ADAL" clId="{A1CA9665-06E3-4C7F-9166-FABC79F47C3B}" dt="2024-03-30T14:03:17.678" v="337" actId="1076"/>
          <ac:spMkLst>
            <pc:docMk/>
            <pc:sldMk cId="2883362618" sldId="258"/>
            <ac:spMk id="13" creationId="{41B5A801-3BE2-EB4F-53B6-4833C023386A}"/>
          </ac:spMkLst>
        </pc:spChg>
        <pc:spChg chg="add mod">
          <ac:chgData name="עדן חי" userId="88cd5e05-e43c-4e5d-b747-3958e83f9230" providerId="ADAL" clId="{A1CA9665-06E3-4C7F-9166-FABC79F47C3B}" dt="2024-03-30T14:03:02.749" v="333" actId="20577"/>
          <ac:spMkLst>
            <pc:docMk/>
            <pc:sldMk cId="2883362618" sldId="258"/>
            <ac:spMk id="14" creationId="{54FDC203-0220-CD1E-11D0-5E9D110495D7}"/>
          </ac:spMkLst>
        </pc:spChg>
        <pc:spChg chg="add mod">
          <ac:chgData name="עדן חי" userId="88cd5e05-e43c-4e5d-b747-3958e83f9230" providerId="ADAL" clId="{A1CA9665-06E3-4C7F-9166-FABC79F47C3B}" dt="2024-03-30T14:10:30.274" v="346" actId="20577"/>
          <ac:spMkLst>
            <pc:docMk/>
            <pc:sldMk cId="2883362618" sldId="258"/>
            <ac:spMk id="15" creationId="{B39D9F08-6701-3132-31DA-3C2D5BE8DF2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16CD8-2CF9-45DE-9F44-D26D4B8A355F}" type="datetimeFigureOut">
              <a:rPr lang="he-IL" smtClean="0"/>
              <a:t>כ"ג/אדר ב/תשפ"ד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087D8-5FEF-4DF5-8AF3-D75521E3CC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7601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16CD8-2CF9-45DE-9F44-D26D4B8A355F}" type="datetimeFigureOut">
              <a:rPr lang="he-IL" smtClean="0"/>
              <a:t>כ"ג/אדר ב/תשפ"ד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087D8-5FEF-4DF5-8AF3-D75521E3CC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2549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16CD8-2CF9-45DE-9F44-D26D4B8A355F}" type="datetimeFigureOut">
              <a:rPr lang="he-IL" smtClean="0"/>
              <a:t>כ"ג/אדר ב/תשפ"ד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087D8-5FEF-4DF5-8AF3-D75521E3CC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1890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16CD8-2CF9-45DE-9F44-D26D4B8A355F}" type="datetimeFigureOut">
              <a:rPr lang="he-IL" smtClean="0"/>
              <a:t>כ"ג/אדר ב/תשפ"ד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087D8-5FEF-4DF5-8AF3-D75521E3CC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55159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>
                    <a:tint val="82000"/>
                  </a:schemeClr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82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82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16CD8-2CF9-45DE-9F44-D26D4B8A355F}" type="datetimeFigureOut">
              <a:rPr lang="he-IL" smtClean="0"/>
              <a:t>כ"ג/אדר ב/תשפ"ד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087D8-5FEF-4DF5-8AF3-D75521E3CC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0014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16CD8-2CF9-45DE-9F44-D26D4B8A355F}" type="datetimeFigureOut">
              <a:rPr lang="he-IL" smtClean="0"/>
              <a:t>כ"ג/אדר ב/תשפ"ד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087D8-5FEF-4DF5-8AF3-D75521E3CC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86267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16CD8-2CF9-45DE-9F44-D26D4B8A355F}" type="datetimeFigureOut">
              <a:rPr lang="he-IL" smtClean="0"/>
              <a:t>כ"ג/אדר ב/תשפ"ד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087D8-5FEF-4DF5-8AF3-D75521E3CC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29542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16CD8-2CF9-45DE-9F44-D26D4B8A355F}" type="datetimeFigureOut">
              <a:rPr lang="he-IL" smtClean="0"/>
              <a:t>כ"ג/אדר ב/תשפ"ד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087D8-5FEF-4DF5-8AF3-D75521E3CC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85692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16CD8-2CF9-45DE-9F44-D26D4B8A355F}" type="datetimeFigureOut">
              <a:rPr lang="he-IL" smtClean="0"/>
              <a:t>כ"ג/אדר ב/תשפ"ד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087D8-5FEF-4DF5-8AF3-D75521E3CC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80267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16CD8-2CF9-45DE-9F44-D26D4B8A355F}" type="datetimeFigureOut">
              <a:rPr lang="he-IL" smtClean="0"/>
              <a:t>כ"ג/אדר ב/תשפ"ד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087D8-5FEF-4DF5-8AF3-D75521E3CC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98813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16CD8-2CF9-45DE-9F44-D26D4B8A355F}" type="datetimeFigureOut">
              <a:rPr lang="he-IL" smtClean="0"/>
              <a:t>כ"ג/אדר ב/תשפ"ד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087D8-5FEF-4DF5-8AF3-D75521E3CC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66507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9816CD8-2CF9-45DE-9F44-D26D4B8A355F}" type="datetimeFigureOut">
              <a:rPr lang="he-IL" smtClean="0"/>
              <a:t>כ"ג/אדר ב/תשפ"ד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AE087D8-5FEF-4DF5-8AF3-D75521E3CC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8736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1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r" defTabSz="1280160" rtl="1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r" defTabSz="1280160" rtl="1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r" defTabSz="1280160" rtl="1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r" defTabSz="1280160" rtl="1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r" defTabSz="1280160" rtl="1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r" defTabSz="1280160" rtl="1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r" defTabSz="1280160" rtl="1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r" defTabSz="1280160" rtl="1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r" defTabSz="1280160" rtl="1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280160" rtl="1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r" defTabSz="1280160" rtl="1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r" defTabSz="1280160" rtl="1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r" defTabSz="1280160" rtl="1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r" defTabSz="1280160" rtl="1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r" defTabSz="1280160" rtl="1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r" defTabSz="1280160" rtl="1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r" defTabSz="1280160" rtl="1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r" defTabSz="1280160" rtl="1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49AF58D-EC98-396E-E19F-1DACF3D151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41F9EA67-072D-F23E-F45F-DCD9913D84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7" name="תמונה 6" descr="תמונה שמכילה צילום מסך, מלבן, עיצוב&#10;&#10;התיאור נוצר באופן אוטומטי">
            <a:extLst>
              <a:ext uri="{FF2B5EF4-FFF2-40B4-BE49-F238E27FC236}">
                <a16:creationId xmlns:a16="http://schemas.microsoft.com/office/drawing/2014/main" id="{AD07E07B-0A88-72E4-4461-EB01D8C0E80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8" r="-568"/>
          <a:stretch/>
        </p:blipFill>
        <p:spPr>
          <a:xfrm>
            <a:off x="0" y="0"/>
            <a:ext cx="12878338" cy="9601200"/>
          </a:xfrm>
          <a:prstGeom prst="rect">
            <a:avLst/>
          </a:prstGeom>
        </p:spPr>
      </p:pic>
      <p:sp>
        <p:nvSpPr>
          <p:cNvPr id="8" name="מלבן 7">
            <a:extLst>
              <a:ext uri="{FF2B5EF4-FFF2-40B4-BE49-F238E27FC236}">
                <a16:creationId xmlns:a16="http://schemas.microsoft.com/office/drawing/2014/main" id="{84F4DB52-2A41-8E87-1D43-1C253563209A}"/>
              </a:ext>
            </a:extLst>
          </p:cNvPr>
          <p:cNvSpPr/>
          <p:nvPr/>
        </p:nvSpPr>
        <p:spPr>
          <a:xfrm>
            <a:off x="3749174" y="830056"/>
            <a:ext cx="5379989" cy="122469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7200" dirty="0">
                <a:solidFill>
                  <a:srgbClr val="FBDD4B"/>
                </a:solidFill>
                <a:latin typeface="Assistant ExtraBold" pitchFamily="2" charset="-79"/>
                <a:ea typeface="Calibri" panose="020F0502020204030204" pitchFamily="34" charset="0"/>
                <a:cs typeface="Assistant ExtraBold" pitchFamily="2" charset="-79"/>
              </a:rPr>
              <a:t>צוותי הפעילים</a:t>
            </a:r>
            <a:endParaRPr lang="en-US" sz="4000" dirty="0">
              <a:solidFill>
                <a:srgbClr val="FF7168"/>
              </a:solidFill>
              <a:effectLst/>
              <a:latin typeface="Assistant" pitchFamily="2" charset="-79"/>
              <a:ea typeface="Calibri" panose="020F0502020204030204" pitchFamily="34" charset="0"/>
              <a:cs typeface="Assistant" pitchFamily="2" charset="-79"/>
            </a:endParaRPr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47D9C4CB-9E44-E39A-1DE7-F90966FCDB9F}"/>
              </a:ext>
            </a:extLst>
          </p:cNvPr>
          <p:cNvSpPr txBox="1"/>
          <p:nvPr/>
        </p:nvSpPr>
        <p:spPr>
          <a:xfrm>
            <a:off x="609598" y="2240280"/>
            <a:ext cx="11659138" cy="36625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36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המצב הקיים</a:t>
            </a:r>
          </a:p>
          <a:p>
            <a:pPr marL="285750" indent="-285750" algn="ctr" rtl="1">
              <a:buFont typeface="Arial" panose="020B0604020202020204" pitchFamily="34" charset="0"/>
              <a:buChar char="•"/>
            </a:pP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איזה חוויות חוו השנה כצוותים?</a:t>
            </a:r>
          </a:p>
          <a:p>
            <a:pPr marL="285750" indent="-285750" algn="ctr" rtl="1">
              <a:buFont typeface="Arial" panose="020B0604020202020204" pitchFamily="34" charset="0"/>
              <a:buChar char="•"/>
            </a:pP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מאיזה אירועים הם יכלו לקבל משמעות?</a:t>
            </a:r>
          </a:p>
          <a:p>
            <a:pPr marL="285750" indent="-285750" algn="ctr" rtl="1">
              <a:buFont typeface="Arial" panose="020B0604020202020204" pitchFamily="34" charset="0"/>
              <a:buChar char="•"/>
            </a:pP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האם יש בקרב הפעילים תחושת שייכות לצוות?</a:t>
            </a:r>
          </a:p>
          <a:p>
            <a:pPr marL="285750" indent="-285750" algn="ctr" rtl="1">
              <a:buFont typeface="Arial" panose="020B0604020202020204" pitchFamily="34" charset="0"/>
              <a:buChar char="•"/>
            </a:pP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האם רוב הפעילים מגלים אחריות בתפקידם?</a:t>
            </a:r>
          </a:p>
          <a:p>
            <a:pPr marL="285750" indent="-285750" algn="ctr" rtl="1">
              <a:buFont typeface="Arial" panose="020B0604020202020204" pitchFamily="34" charset="0"/>
              <a:buChar char="•"/>
            </a:pP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האם יש צוותי פעילים שמגלים יוזמה?</a:t>
            </a:r>
          </a:p>
          <a:p>
            <a:pPr marL="285750" indent="-285750" algn="ctr" rtl="1">
              <a:buFont typeface="Arial" panose="020B0604020202020204" pitchFamily="34" charset="0"/>
              <a:buChar char="•"/>
            </a:pP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תארו את החוויה שלהם השנה</a:t>
            </a:r>
          </a:p>
          <a:p>
            <a:pPr marL="285750" indent="-285750" algn="ctr" rtl="1">
              <a:buFont typeface="Arial" panose="020B0604020202020204" pitchFamily="34" charset="0"/>
              <a:buChar char="•"/>
            </a:pP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במילה אחת – מה מצב הפעילים היום בשבטים?</a:t>
            </a:r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66B7D99B-6C53-A11A-FD07-FBAF5C3F1EEB}"/>
              </a:ext>
            </a:extLst>
          </p:cNvPr>
          <p:cNvSpPr txBox="1"/>
          <p:nvPr/>
        </p:nvSpPr>
        <p:spPr>
          <a:xfrm>
            <a:off x="3262964" y="6599507"/>
            <a:ext cx="635240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36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מה היינו רוצים לראות בסיום השנה?</a:t>
            </a:r>
            <a:endParaRPr lang="he-IL" sz="3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89765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49AF58D-EC98-396E-E19F-1DACF3D151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41F9EA67-072D-F23E-F45F-DCD9913D84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7" name="תמונה 6" descr="תמונה שמכילה צילום מסך, מלבן, עיצוב&#10;&#10;התיאור נוצר באופן אוטומטי">
            <a:extLst>
              <a:ext uri="{FF2B5EF4-FFF2-40B4-BE49-F238E27FC236}">
                <a16:creationId xmlns:a16="http://schemas.microsoft.com/office/drawing/2014/main" id="{AD07E07B-0A88-72E4-4461-EB01D8C0E80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8" r="-568"/>
          <a:stretch/>
        </p:blipFill>
        <p:spPr>
          <a:xfrm>
            <a:off x="0" y="0"/>
            <a:ext cx="12878338" cy="9601200"/>
          </a:xfrm>
          <a:prstGeom prst="rect">
            <a:avLst/>
          </a:prstGeom>
        </p:spPr>
      </p:pic>
      <p:sp>
        <p:nvSpPr>
          <p:cNvPr id="8" name="מלבן 7">
            <a:extLst>
              <a:ext uri="{FF2B5EF4-FFF2-40B4-BE49-F238E27FC236}">
                <a16:creationId xmlns:a16="http://schemas.microsoft.com/office/drawing/2014/main" id="{84F4DB52-2A41-8E87-1D43-1C253563209A}"/>
              </a:ext>
            </a:extLst>
          </p:cNvPr>
          <p:cNvSpPr/>
          <p:nvPr/>
        </p:nvSpPr>
        <p:spPr>
          <a:xfrm>
            <a:off x="426720" y="595359"/>
            <a:ext cx="12192269" cy="84715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he-IL" sz="4800" dirty="0">
                <a:solidFill>
                  <a:srgbClr val="FF7168"/>
                </a:solidFill>
                <a:latin typeface="Assistant ExtraBold" pitchFamily="2" charset="-79"/>
                <a:ea typeface="Calibri" panose="020F0502020204030204" pitchFamily="34" charset="0"/>
                <a:cs typeface="Assistant ExtraBold" pitchFamily="2" charset="-79"/>
              </a:rPr>
              <a:t>כתבו: מה המקום של ...</a:t>
            </a:r>
            <a:endParaRPr lang="en-US" sz="2400" dirty="0">
              <a:solidFill>
                <a:srgbClr val="FF7168"/>
              </a:solidFill>
              <a:effectLst/>
              <a:latin typeface="Assistant" pitchFamily="2" charset="-79"/>
              <a:ea typeface="Calibri" panose="020F0502020204030204" pitchFamily="34" charset="0"/>
              <a:cs typeface="Assistant" pitchFamily="2" charset="-79"/>
            </a:endParaRPr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D8E7B5D9-94CE-1FBC-5E71-7BAB444EB242}"/>
              </a:ext>
            </a:extLst>
          </p:cNvPr>
          <p:cNvSpPr txBox="1"/>
          <p:nvPr/>
        </p:nvSpPr>
        <p:spPr>
          <a:xfrm>
            <a:off x="6223635" y="2402446"/>
            <a:ext cx="5436870" cy="59561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r" rtl="1">
              <a:lnSpc>
                <a:spcPct val="107000"/>
              </a:lnSpc>
              <a:spcAft>
                <a:spcPts val="800"/>
              </a:spcAft>
              <a:defRPr>
                <a:effectLst/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defRPr>
            </a:lvl1pPr>
          </a:lstStyle>
          <a:p>
            <a:r>
              <a:rPr lang="he-IL" sz="3200" dirty="0">
                <a:solidFill>
                  <a:srgbClr val="FBDD4B"/>
                </a:solidFill>
                <a:latin typeface="Assistant ExtraBold" pitchFamily="2" charset="-79"/>
                <a:cs typeface="Assistant ExtraBold" pitchFamily="2" charset="-79"/>
              </a:rPr>
              <a:t>מדריכי/ות השכבה</a:t>
            </a:r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9B77B4CE-7C22-B1D9-5F31-26CACE4C10CA}"/>
              </a:ext>
            </a:extLst>
          </p:cNvPr>
          <p:cNvSpPr txBox="1"/>
          <p:nvPr/>
        </p:nvSpPr>
        <p:spPr>
          <a:xfrm>
            <a:off x="6938010" y="5931288"/>
            <a:ext cx="5436870" cy="59561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r" rtl="1">
              <a:lnSpc>
                <a:spcPct val="107000"/>
              </a:lnSpc>
              <a:spcAft>
                <a:spcPts val="800"/>
              </a:spcAft>
              <a:defRPr>
                <a:effectLst/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defRPr>
            </a:lvl1pPr>
          </a:lstStyle>
          <a:p>
            <a:r>
              <a:rPr lang="he-IL" sz="3200" dirty="0">
                <a:solidFill>
                  <a:srgbClr val="FBDD4B"/>
                </a:solidFill>
                <a:latin typeface="Assistant ExtraBold" pitchFamily="2" charset="-79"/>
                <a:cs typeface="Assistant ExtraBold" pitchFamily="2" charset="-79"/>
              </a:rPr>
              <a:t>דרג מתנדב</a:t>
            </a:r>
          </a:p>
        </p:txBody>
      </p:sp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81505D7D-63D7-31DF-94DF-D023417B2DBF}"/>
              </a:ext>
            </a:extLst>
          </p:cNvPr>
          <p:cNvSpPr txBox="1"/>
          <p:nvPr/>
        </p:nvSpPr>
        <p:spPr>
          <a:xfrm>
            <a:off x="4305838" y="7396421"/>
            <a:ext cx="5436870" cy="59561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r" rtl="1">
              <a:lnSpc>
                <a:spcPct val="107000"/>
              </a:lnSpc>
              <a:spcAft>
                <a:spcPts val="800"/>
              </a:spcAft>
              <a:defRPr>
                <a:effectLst/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defRPr>
            </a:lvl1pPr>
          </a:lstStyle>
          <a:p>
            <a:r>
              <a:rPr lang="he-IL" sz="3200" dirty="0">
                <a:solidFill>
                  <a:srgbClr val="FBDD4B"/>
                </a:solidFill>
                <a:latin typeface="Assistant ExtraBold" pitchFamily="2" charset="-79"/>
                <a:cs typeface="Assistant ExtraBold" pitchFamily="2" charset="-79"/>
              </a:rPr>
              <a:t>צוות בוגר</a:t>
            </a:r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B1A335CE-1108-67E9-AA78-3C26F6E131CF}"/>
              </a:ext>
            </a:extLst>
          </p:cNvPr>
          <p:cNvSpPr txBox="1"/>
          <p:nvPr/>
        </p:nvSpPr>
        <p:spPr>
          <a:xfrm>
            <a:off x="426720" y="7334749"/>
            <a:ext cx="5436870" cy="59561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r" rtl="1">
              <a:lnSpc>
                <a:spcPct val="107000"/>
              </a:lnSpc>
              <a:spcAft>
                <a:spcPts val="800"/>
              </a:spcAft>
              <a:defRPr>
                <a:effectLst/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defRPr>
            </a:lvl1pPr>
          </a:lstStyle>
          <a:p>
            <a:r>
              <a:rPr lang="he-IL" sz="3200" dirty="0">
                <a:solidFill>
                  <a:srgbClr val="FBDD4B"/>
                </a:solidFill>
                <a:latin typeface="Assistant ExtraBold" pitchFamily="2" charset="-79"/>
                <a:cs typeface="Assistant ExtraBold" pitchFamily="2" charset="-79"/>
              </a:rPr>
              <a:t>מלווי/ות השבטים</a:t>
            </a:r>
          </a:p>
        </p:txBody>
      </p:sp>
      <p:sp>
        <p:nvSpPr>
          <p:cNvPr id="10" name="תיבת טקסט 9">
            <a:extLst>
              <a:ext uri="{FF2B5EF4-FFF2-40B4-BE49-F238E27FC236}">
                <a16:creationId xmlns:a16="http://schemas.microsoft.com/office/drawing/2014/main" id="{D41CBE29-6A49-93E8-637F-5AA2844EBE4C}"/>
              </a:ext>
            </a:extLst>
          </p:cNvPr>
          <p:cNvSpPr txBox="1"/>
          <p:nvPr/>
        </p:nvSpPr>
        <p:spPr>
          <a:xfrm>
            <a:off x="-1402080" y="5904080"/>
            <a:ext cx="5436870" cy="59561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r" rtl="1">
              <a:lnSpc>
                <a:spcPct val="107000"/>
              </a:lnSpc>
              <a:spcAft>
                <a:spcPts val="800"/>
              </a:spcAft>
              <a:defRPr>
                <a:effectLst/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defRPr>
            </a:lvl1pPr>
          </a:lstStyle>
          <a:p>
            <a:r>
              <a:rPr lang="he-IL" sz="3200" dirty="0">
                <a:solidFill>
                  <a:srgbClr val="FBDD4B"/>
                </a:solidFill>
                <a:latin typeface="Assistant ExtraBold" pitchFamily="2" charset="-79"/>
                <a:cs typeface="Assistant ExtraBold" pitchFamily="2" charset="-79"/>
              </a:rPr>
              <a:t>מרכזים/ות צעירים/ות</a:t>
            </a:r>
          </a:p>
        </p:txBody>
      </p:sp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31264C18-B321-8EE8-F4E2-F65417E4B3BF}"/>
              </a:ext>
            </a:extLst>
          </p:cNvPr>
          <p:cNvSpPr txBox="1"/>
          <p:nvPr/>
        </p:nvSpPr>
        <p:spPr>
          <a:xfrm>
            <a:off x="-3038475" y="4224880"/>
            <a:ext cx="5436870" cy="59561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r" rtl="1">
              <a:lnSpc>
                <a:spcPct val="107000"/>
              </a:lnSpc>
              <a:spcAft>
                <a:spcPts val="800"/>
              </a:spcAft>
              <a:defRPr>
                <a:effectLst/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defRPr>
            </a:lvl1pPr>
          </a:lstStyle>
          <a:p>
            <a:r>
              <a:rPr lang="he-IL" sz="3200" dirty="0">
                <a:solidFill>
                  <a:srgbClr val="FBDD4B"/>
                </a:solidFill>
                <a:latin typeface="Assistant ExtraBold" pitchFamily="2" charset="-79"/>
                <a:cs typeface="Assistant ExtraBold" pitchFamily="2" charset="-79"/>
              </a:rPr>
              <a:t>צוות הנהגה</a:t>
            </a:r>
          </a:p>
        </p:txBody>
      </p:sp>
      <p:sp>
        <p:nvSpPr>
          <p:cNvPr id="12" name="תיבת טקסט 11">
            <a:extLst>
              <a:ext uri="{FF2B5EF4-FFF2-40B4-BE49-F238E27FC236}">
                <a16:creationId xmlns:a16="http://schemas.microsoft.com/office/drawing/2014/main" id="{F77160A9-37E8-3EA4-5EBA-E3CCBD94176A}"/>
              </a:ext>
            </a:extLst>
          </p:cNvPr>
          <p:cNvSpPr txBox="1"/>
          <p:nvPr/>
        </p:nvSpPr>
        <p:spPr>
          <a:xfrm>
            <a:off x="-1712326" y="2397656"/>
            <a:ext cx="5436870" cy="59561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r" rtl="1">
              <a:lnSpc>
                <a:spcPct val="107000"/>
              </a:lnSpc>
              <a:spcAft>
                <a:spcPts val="800"/>
              </a:spcAft>
              <a:defRPr>
                <a:effectLst/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defRPr>
            </a:lvl1pPr>
          </a:lstStyle>
          <a:p>
            <a:r>
              <a:rPr lang="he-IL" sz="3200" dirty="0">
                <a:solidFill>
                  <a:srgbClr val="FBDD4B"/>
                </a:solidFill>
                <a:latin typeface="Assistant ExtraBold" pitchFamily="2" charset="-79"/>
                <a:cs typeface="Assistant ExtraBold" pitchFamily="2" charset="-79"/>
              </a:rPr>
              <a:t>רכזי/ות חינוך</a:t>
            </a:r>
          </a:p>
        </p:txBody>
      </p:sp>
      <p:sp>
        <p:nvSpPr>
          <p:cNvPr id="13" name="תיבת טקסט 12">
            <a:extLst>
              <a:ext uri="{FF2B5EF4-FFF2-40B4-BE49-F238E27FC236}">
                <a16:creationId xmlns:a16="http://schemas.microsoft.com/office/drawing/2014/main" id="{41B5A801-3BE2-EB4F-53B6-4833C023386A}"/>
              </a:ext>
            </a:extLst>
          </p:cNvPr>
          <p:cNvSpPr txBox="1"/>
          <p:nvPr/>
        </p:nvSpPr>
        <p:spPr>
          <a:xfrm>
            <a:off x="2255655" y="1831136"/>
            <a:ext cx="5436870" cy="59561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r" rtl="1">
              <a:lnSpc>
                <a:spcPct val="107000"/>
              </a:lnSpc>
              <a:spcAft>
                <a:spcPts val="800"/>
              </a:spcAft>
              <a:defRPr>
                <a:effectLst/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defRPr>
            </a:lvl1pPr>
          </a:lstStyle>
          <a:p>
            <a:r>
              <a:rPr lang="he-IL" sz="3200" dirty="0">
                <a:solidFill>
                  <a:srgbClr val="FBDD4B"/>
                </a:solidFill>
                <a:latin typeface="Assistant ExtraBold" pitchFamily="2" charset="-79"/>
                <a:cs typeface="Assistant ExtraBold" pitchFamily="2" charset="-79"/>
              </a:rPr>
              <a:t>מדרכי/ות שכבג</a:t>
            </a:r>
          </a:p>
        </p:txBody>
      </p:sp>
      <p:sp>
        <p:nvSpPr>
          <p:cNvPr id="14" name="תיבת טקסט 13">
            <a:extLst>
              <a:ext uri="{FF2B5EF4-FFF2-40B4-BE49-F238E27FC236}">
                <a16:creationId xmlns:a16="http://schemas.microsoft.com/office/drawing/2014/main" id="{54FDC203-0220-CD1E-11D0-5E9D110495D7}"/>
              </a:ext>
            </a:extLst>
          </p:cNvPr>
          <p:cNvSpPr txBox="1"/>
          <p:nvPr/>
        </p:nvSpPr>
        <p:spPr>
          <a:xfrm>
            <a:off x="7182119" y="3877800"/>
            <a:ext cx="5436870" cy="59561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r" rtl="1">
              <a:lnSpc>
                <a:spcPct val="107000"/>
              </a:lnSpc>
              <a:spcAft>
                <a:spcPts val="800"/>
              </a:spcAft>
              <a:defRPr>
                <a:effectLst/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defRPr>
            </a:lvl1pPr>
          </a:lstStyle>
          <a:p>
            <a:r>
              <a:rPr lang="he-IL" sz="3200" dirty="0">
                <a:solidFill>
                  <a:srgbClr val="FBDD4B"/>
                </a:solidFill>
                <a:latin typeface="Assistant ExtraBold" pitchFamily="2" charset="-79"/>
                <a:cs typeface="Assistant ExtraBold" pitchFamily="2" charset="-79"/>
              </a:rPr>
              <a:t>צוות מוביל</a:t>
            </a:r>
          </a:p>
        </p:txBody>
      </p:sp>
      <p:sp>
        <p:nvSpPr>
          <p:cNvPr id="15" name="מלבן 14">
            <a:extLst>
              <a:ext uri="{FF2B5EF4-FFF2-40B4-BE49-F238E27FC236}">
                <a16:creationId xmlns:a16="http://schemas.microsoft.com/office/drawing/2014/main" id="{B39D9F08-6701-3132-31DA-3C2D5BE8DF21}"/>
              </a:ext>
            </a:extLst>
          </p:cNvPr>
          <p:cNvSpPr/>
          <p:nvPr/>
        </p:nvSpPr>
        <p:spPr>
          <a:xfrm>
            <a:off x="426720" y="8368010"/>
            <a:ext cx="12192269" cy="84715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he-IL" sz="4800" dirty="0">
                <a:solidFill>
                  <a:srgbClr val="FF7168"/>
                </a:solidFill>
                <a:latin typeface="Assistant ExtraBold" pitchFamily="2" charset="-79"/>
                <a:ea typeface="Calibri" panose="020F0502020204030204" pitchFamily="34" charset="0"/>
                <a:cs typeface="Assistant ExtraBold" pitchFamily="2" charset="-79"/>
              </a:rPr>
              <a:t>בתהליך </a:t>
            </a:r>
            <a:endParaRPr lang="en-US" sz="2400" dirty="0">
              <a:solidFill>
                <a:srgbClr val="FF7168"/>
              </a:solidFill>
              <a:effectLst/>
              <a:latin typeface="Assistant" pitchFamily="2" charset="-79"/>
              <a:ea typeface="Calibri" panose="020F0502020204030204" pitchFamily="34" charset="0"/>
              <a:cs typeface="Assistant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736088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49AF58D-EC98-396E-E19F-1DACF3D151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41F9EA67-072D-F23E-F45F-DCD9913D84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7" name="תמונה 6" descr="תמונה שמכילה צילום מסך, מלבן, עיצוב&#10;&#10;התיאור נוצר באופן אוטומטי">
            <a:extLst>
              <a:ext uri="{FF2B5EF4-FFF2-40B4-BE49-F238E27FC236}">
                <a16:creationId xmlns:a16="http://schemas.microsoft.com/office/drawing/2014/main" id="{AD07E07B-0A88-72E4-4461-EB01D8C0E80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8" r="-568"/>
          <a:stretch/>
        </p:blipFill>
        <p:spPr>
          <a:xfrm>
            <a:off x="0" y="0"/>
            <a:ext cx="12878338" cy="9601200"/>
          </a:xfrm>
          <a:prstGeom prst="rect">
            <a:avLst/>
          </a:prstGeom>
        </p:spPr>
      </p:pic>
      <p:sp>
        <p:nvSpPr>
          <p:cNvPr id="8" name="מלבן 7">
            <a:extLst>
              <a:ext uri="{FF2B5EF4-FFF2-40B4-BE49-F238E27FC236}">
                <a16:creationId xmlns:a16="http://schemas.microsoft.com/office/drawing/2014/main" id="{84F4DB52-2A41-8E87-1D43-1C253563209A}"/>
              </a:ext>
            </a:extLst>
          </p:cNvPr>
          <p:cNvSpPr/>
          <p:nvPr/>
        </p:nvSpPr>
        <p:spPr>
          <a:xfrm>
            <a:off x="426720" y="595359"/>
            <a:ext cx="12192269" cy="84715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he-IL" sz="4800" dirty="0">
                <a:solidFill>
                  <a:srgbClr val="FF7168"/>
                </a:solidFill>
                <a:latin typeface="Assistant ExtraBold" pitchFamily="2" charset="-79"/>
                <a:ea typeface="Calibri" panose="020F0502020204030204" pitchFamily="34" charset="0"/>
                <a:cs typeface="Assistant ExtraBold" pitchFamily="2" charset="-79"/>
              </a:rPr>
              <a:t>כתבו: מה המקום של ...</a:t>
            </a:r>
            <a:endParaRPr lang="en-US" sz="2400" dirty="0">
              <a:solidFill>
                <a:srgbClr val="FF7168"/>
              </a:solidFill>
              <a:effectLst/>
              <a:latin typeface="Assistant" pitchFamily="2" charset="-79"/>
              <a:ea typeface="Calibri" panose="020F0502020204030204" pitchFamily="34" charset="0"/>
              <a:cs typeface="Assistant" pitchFamily="2" charset="-79"/>
            </a:endParaRPr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D8E7B5D9-94CE-1FBC-5E71-7BAB444EB242}"/>
              </a:ext>
            </a:extLst>
          </p:cNvPr>
          <p:cNvSpPr txBox="1"/>
          <p:nvPr/>
        </p:nvSpPr>
        <p:spPr>
          <a:xfrm>
            <a:off x="6223635" y="2402446"/>
            <a:ext cx="5436870" cy="59561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r" rtl="1">
              <a:lnSpc>
                <a:spcPct val="107000"/>
              </a:lnSpc>
              <a:spcAft>
                <a:spcPts val="800"/>
              </a:spcAft>
              <a:defRPr>
                <a:effectLst/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defRPr>
            </a:lvl1pPr>
          </a:lstStyle>
          <a:p>
            <a:r>
              <a:rPr lang="he-IL" sz="3200" dirty="0">
                <a:solidFill>
                  <a:srgbClr val="FBDD4B"/>
                </a:solidFill>
                <a:latin typeface="Assistant ExtraBold" pitchFamily="2" charset="-79"/>
                <a:cs typeface="Assistant ExtraBold" pitchFamily="2" charset="-79"/>
              </a:rPr>
              <a:t>מדריכי/ות השכבה</a:t>
            </a:r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9B77B4CE-7C22-B1D9-5F31-26CACE4C10CA}"/>
              </a:ext>
            </a:extLst>
          </p:cNvPr>
          <p:cNvSpPr txBox="1"/>
          <p:nvPr/>
        </p:nvSpPr>
        <p:spPr>
          <a:xfrm>
            <a:off x="6938010" y="5931288"/>
            <a:ext cx="5436870" cy="59561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r" rtl="1">
              <a:lnSpc>
                <a:spcPct val="107000"/>
              </a:lnSpc>
              <a:spcAft>
                <a:spcPts val="800"/>
              </a:spcAft>
              <a:defRPr>
                <a:effectLst/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defRPr>
            </a:lvl1pPr>
          </a:lstStyle>
          <a:p>
            <a:r>
              <a:rPr lang="he-IL" sz="3200" dirty="0">
                <a:solidFill>
                  <a:srgbClr val="FBDD4B"/>
                </a:solidFill>
                <a:latin typeface="Assistant ExtraBold" pitchFamily="2" charset="-79"/>
                <a:cs typeface="Assistant ExtraBold" pitchFamily="2" charset="-79"/>
              </a:rPr>
              <a:t>דרג מתנדב</a:t>
            </a:r>
          </a:p>
        </p:txBody>
      </p:sp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81505D7D-63D7-31DF-94DF-D023417B2DBF}"/>
              </a:ext>
            </a:extLst>
          </p:cNvPr>
          <p:cNvSpPr txBox="1"/>
          <p:nvPr/>
        </p:nvSpPr>
        <p:spPr>
          <a:xfrm>
            <a:off x="4305838" y="7396421"/>
            <a:ext cx="5436870" cy="59561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r" rtl="1">
              <a:lnSpc>
                <a:spcPct val="107000"/>
              </a:lnSpc>
              <a:spcAft>
                <a:spcPts val="800"/>
              </a:spcAft>
              <a:defRPr>
                <a:effectLst/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defRPr>
            </a:lvl1pPr>
          </a:lstStyle>
          <a:p>
            <a:r>
              <a:rPr lang="he-IL" sz="3200" dirty="0">
                <a:solidFill>
                  <a:srgbClr val="FBDD4B"/>
                </a:solidFill>
                <a:latin typeface="Assistant ExtraBold" pitchFamily="2" charset="-79"/>
                <a:cs typeface="Assistant ExtraBold" pitchFamily="2" charset="-79"/>
              </a:rPr>
              <a:t>צוות בוגר</a:t>
            </a:r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B1A335CE-1108-67E9-AA78-3C26F6E131CF}"/>
              </a:ext>
            </a:extLst>
          </p:cNvPr>
          <p:cNvSpPr txBox="1"/>
          <p:nvPr/>
        </p:nvSpPr>
        <p:spPr>
          <a:xfrm>
            <a:off x="426720" y="7334749"/>
            <a:ext cx="5436870" cy="59561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r" rtl="1">
              <a:lnSpc>
                <a:spcPct val="107000"/>
              </a:lnSpc>
              <a:spcAft>
                <a:spcPts val="800"/>
              </a:spcAft>
              <a:defRPr>
                <a:effectLst/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defRPr>
            </a:lvl1pPr>
          </a:lstStyle>
          <a:p>
            <a:r>
              <a:rPr lang="he-IL" sz="3200" dirty="0">
                <a:solidFill>
                  <a:srgbClr val="FBDD4B"/>
                </a:solidFill>
                <a:latin typeface="Assistant ExtraBold" pitchFamily="2" charset="-79"/>
                <a:cs typeface="Assistant ExtraBold" pitchFamily="2" charset="-79"/>
              </a:rPr>
              <a:t>מלווי/ות השבטים</a:t>
            </a:r>
          </a:p>
        </p:txBody>
      </p:sp>
      <p:sp>
        <p:nvSpPr>
          <p:cNvPr id="10" name="תיבת טקסט 9">
            <a:extLst>
              <a:ext uri="{FF2B5EF4-FFF2-40B4-BE49-F238E27FC236}">
                <a16:creationId xmlns:a16="http://schemas.microsoft.com/office/drawing/2014/main" id="{D41CBE29-6A49-93E8-637F-5AA2844EBE4C}"/>
              </a:ext>
            </a:extLst>
          </p:cNvPr>
          <p:cNvSpPr txBox="1"/>
          <p:nvPr/>
        </p:nvSpPr>
        <p:spPr>
          <a:xfrm>
            <a:off x="-1402080" y="5904080"/>
            <a:ext cx="5436870" cy="59561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r" rtl="1">
              <a:lnSpc>
                <a:spcPct val="107000"/>
              </a:lnSpc>
              <a:spcAft>
                <a:spcPts val="800"/>
              </a:spcAft>
              <a:defRPr>
                <a:effectLst/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defRPr>
            </a:lvl1pPr>
          </a:lstStyle>
          <a:p>
            <a:r>
              <a:rPr lang="he-IL" sz="3200" dirty="0">
                <a:solidFill>
                  <a:srgbClr val="FBDD4B"/>
                </a:solidFill>
                <a:latin typeface="Assistant ExtraBold" pitchFamily="2" charset="-79"/>
                <a:cs typeface="Assistant ExtraBold" pitchFamily="2" charset="-79"/>
              </a:rPr>
              <a:t>מרכזים/ות צעירים/ות</a:t>
            </a:r>
          </a:p>
        </p:txBody>
      </p:sp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31264C18-B321-8EE8-F4E2-F65417E4B3BF}"/>
              </a:ext>
            </a:extLst>
          </p:cNvPr>
          <p:cNvSpPr txBox="1"/>
          <p:nvPr/>
        </p:nvSpPr>
        <p:spPr>
          <a:xfrm>
            <a:off x="-3038475" y="4224880"/>
            <a:ext cx="5436870" cy="59561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r" rtl="1">
              <a:lnSpc>
                <a:spcPct val="107000"/>
              </a:lnSpc>
              <a:spcAft>
                <a:spcPts val="800"/>
              </a:spcAft>
              <a:defRPr>
                <a:effectLst/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defRPr>
            </a:lvl1pPr>
          </a:lstStyle>
          <a:p>
            <a:r>
              <a:rPr lang="he-IL" sz="3200" dirty="0">
                <a:solidFill>
                  <a:srgbClr val="FBDD4B"/>
                </a:solidFill>
                <a:latin typeface="Assistant ExtraBold" pitchFamily="2" charset="-79"/>
                <a:cs typeface="Assistant ExtraBold" pitchFamily="2" charset="-79"/>
              </a:rPr>
              <a:t>צוות הנהגה</a:t>
            </a:r>
          </a:p>
        </p:txBody>
      </p:sp>
      <p:sp>
        <p:nvSpPr>
          <p:cNvPr id="12" name="תיבת טקסט 11">
            <a:extLst>
              <a:ext uri="{FF2B5EF4-FFF2-40B4-BE49-F238E27FC236}">
                <a16:creationId xmlns:a16="http://schemas.microsoft.com/office/drawing/2014/main" id="{F77160A9-37E8-3EA4-5EBA-E3CCBD94176A}"/>
              </a:ext>
            </a:extLst>
          </p:cNvPr>
          <p:cNvSpPr txBox="1"/>
          <p:nvPr/>
        </p:nvSpPr>
        <p:spPr>
          <a:xfrm>
            <a:off x="-1712326" y="2397656"/>
            <a:ext cx="5436870" cy="59561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r" rtl="1">
              <a:lnSpc>
                <a:spcPct val="107000"/>
              </a:lnSpc>
              <a:spcAft>
                <a:spcPts val="800"/>
              </a:spcAft>
              <a:defRPr>
                <a:effectLst/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defRPr>
            </a:lvl1pPr>
          </a:lstStyle>
          <a:p>
            <a:r>
              <a:rPr lang="he-IL" sz="3200" dirty="0">
                <a:solidFill>
                  <a:srgbClr val="FBDD4B"/>
                </a:solidFill>
                <a:latin typeface="Assistant ExtraBold" pitchFamily="2" charset="-79"/>
                <a:cs typeface="Assistant ExtraBold" pitchFamily="2" charset="-79"/>
              </a:rPr>
              <a:t>רכזי/ות חינוך</a:t>
            </a:r>
          </a:p>
        </p:txBody>
      </p:sp>
      <p:sp>
        <p:nvSpPr>
          <p:cNvPr id="13" name="תיבת טקסט 12">
            <a:extLst>
              <a:ext uri="{FF2B5EF4-FFF2-40B4-BE49-F238E27FC236}">
                <a16:creationId xmlns:a16="http://schemas.microsoft.com/office/drawing/2014/main" id="{41B5A801-3BE2-EB4F-53B6-4833C023386A}"/>
              </a:ext>
            </a:extLst>
          </p:cNvPr>
          <p:cNvSpPr txBox="1"/>
          <p:nvPr/>
        </p:nvSpPr>
        <p:spPr>
          <a:xfrm>
            <a:off x="2255655" y="1831136"/>
            <a:ext cx="5436870" cy="59561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r" rtl="1">
              <a:lnSpc>
                <a:spcPct val="107000"/>
              </a:lnSpc>
              <a:spcAft>
                <a:spcPts val="800"/>
              </a:spcAft>
              <a:defRPr>
                <a:effectLst/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defRPr>
            </a:lvl1pPr>
          </a:lstStyle>
          <a:p>
            <a:r>
              <a:rPr lang="he-IL" sz="3200" dirty="0">
                <a:solidFill>
                  <a:srgbClr val="FBDD4B"/>
                </a:solidFill>
                <a:latin typeface="Assistant ExtraBold" pitchFamily="2" charset="-79"/>
                <a:cs typeface="Assistant ExtraBold" pitchFamily="2" charset="-79"/>
              </a:rPr>
              <a:t>מדרכי/ות שכבג</a:t>
            </a:r>
          </a:p>
        </p:txBody>
      </p:sp>
      <p:sp>
        <p:nvSpPr>
          <p:cNvPr id="14" name="תיבת טקסט 13">
            <a:extLst>
              <a:ext uri="{FF2B5EF4-FFF2-40B4-BE49-F238E27FC236}">
                <a16:creationId xmlns:a16="http://schemas.microsoft.com/office/drawing/2014/main" id="{54FDC203-0220-CD1E-11D0-5E9D110495D7}"/>
              </a:ext>
            </a:extLst>
          </p:cNvPr>
          <p:cNvSpPr txBox="1"/>
          <p:nvPr/>
        </p:nvSpPr>
        <p:spPr>
          <a:xfrm>
            <a:off x="7182119" y="3877800"/>
            <a:ext cx="5436870" cy="59561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r" rtl="1">
              <a:lnSpc>
                <a:spcPct val="107000"/>
              </a:lnSpc>
              <a:spcAft>
                <a:spcPts val="800"/>
              </a:spcAft>
              <a:defRPr>
                <a:effectLst/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defRPr>
            </a:lvl1pPr>
          </a:lstStyle>
          <a:p>
            <a:r>
              <a:rPr lang="he-IL" sz="3200" dirty="0">
                <a:solidFill>
                  <a:srgbClr val="FBDD4B"/>
                </a:solidFill>
                <a:latin typeface="Assistant ExtraBold" pitchFamily="2" charset="-79"/>
                <a:cs typeface="Assistant ExtraBold" pitchFamily="2" charset="-79"/>
              </a:rPr>
              <a:t>צוות מוביל</a:t>
            </a:r>
          </a:p>
        </p:txBody>
      </p:sp>
      <p:sp>
        <p:nvSpPr>
          <p:cNvPr id="15" name="מלבן 14">
            <a:extLst>
              <a:ext uri="{FF2B5EF4-FFF2-40B4-BE49-F238E27FC236}">
                <a16:creationId xmlns:a16="http://schemas.microsoft.com/office/drawing/2014/main" id="{B39D9F08-6701-3132-31DA-3C2D5BE8DF21}"/>
              </a:ext>
            </a:extLst>
          </p:cNvPr>
          <p:cNvSpPr/>
          <p:nvPr/>
        </p:nvSpPr>
        <p:spPr>
          <a:xfrm>
            <a:off x="426720" y="8368010"/>
            <a:ext cx="12192269" cy="84715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he-IL" sz="4800" dirty="0">
                <a:solidFill>
                  <a:srgbClr val="FF7168"/>
                </a:solidFill>
                <a:latin typeface="Assistant ExtraBold" pitchFamily="2" charset="-79"/>
                <a:ea typeface="Calibri" panose="020F0502020204030204" pitchFamily="34" charset="0"/>
                <a:cs typeface="Assistant ExtraBold" pitchFamily="2" charset="-79"/>
              </a:rPr>
              <a:t>בתהליך </a:t>
            </a:r>
            <a:endParaRPr lang="en-US" sz="2400" dirty="0">
              <a:solidFill>
                <a:srgbClr val="FF7168"/>
              </a:solidFill>
              <a:effectLst/>
              <a:latin typeface="Assistant" pitchFamily="2" charset="-79"/>
              <a:ea typeface="Calibri" panose="020F0502020204030204" pitchFamily="34" charset="0"/>
              <a:cs typeface="Assistant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588125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49AF58D-EC98-396E-E19F-1DACF3D151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41F9EA67-072D-F23E-F45F-DCD9913D84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7" name="תמונה 6" descr="תמונה שמכילה צילום מסך, מלבן, עיצוב&#10;&#10;התיאור נוצר באופן אוטומטי">
            <a:extLst>
              <a:ext uri="{FF2B5EF4-FFF2-40B4-BE49-F238E27FC236}">
                <a16:creationId xmlns:a16="http://schemas.microsoft.com/office/drawing/2014/main" id="{AD07E07B-0A88-72E4-4461-EB01D8C0E80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8" r="-568"/>
          <a:stretch/>
        </p:blipFill>
        <p:spPr>
          <a:xfrm>
            <a:off x="0" y="0"/>
            <a:ext cx="12878338" cy="9601200"/>
          </a:xfrm>
          <a:prstGeom prst="rect">
            <a:avLst/>
          </a:prstGeom>
        </p:spPr>
      </p:pic>
      <p:sp>
        <p:nvSpPr>
          <p:cNvPr id="8" name="מלבן 7">
            <a:extLst>
              <a:ext uri="{FF2B5EF4-FFF2-40B4-BE49-F238E27FC236}">
                <a16:creationId xmlns:a16="http://schemas.microsoft.com/office/drawing/2014/main" id="{84F4DB52-2A41-8E87-1D43-1C253563209A}"/>
              </a:ext>
            </a:extLst>
          </p:cNvPr>
          <p:cNvSpPr/>
          <p:nvPr/>
        </p:nvSpPr>
        <p:spPr>
          <a:xfrm>
            <a:off x="426720" y="595359"/>
            <a:ext cx="12192269" cy="84715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he-IL" sz="4800" dirty="0">
                <a:solidFill>
                  <a:srgbClr val="FF7168"/>
                </a:solidFill>
                <a:latin typeface="Assistant ExtraBold" pitchFamily="2" charset="-79"/>
                <a:ea typeface="Calibri" panose="020F0502020204030204" pitchFamily="34" charset="0"/>
                <a:cs typeface="Assistant ExtraBold" pitchFamily="2" charset="-79"/>
              </a:rPr>
              <a:t>כתבו: מה המקום של ...</a:t>
            </a:r>
            <a:endParaRPr lang="en-US" sz="2400" dirty="0">
              <a:solidFill>
                <a:srgbClr val="FF7168"/>
              </a:solidFill>
              <a:effectLst/>
              <a:latin typeface="Assistant" pitchFamily="2" charset="-79"/>
              <a:ea typeface="Calibri" panose="020F0502020204030204" pitchFamily="34" charset="0"/>
              <a:cs typeface="Assistant" pitchFamily="2" charset="-79"/>
            </a:endParaRPr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D8E7B5D9-94CE-1FBC-5E71-7BAB444EB242}"/>
              </a:ext>
            </a:extLst>
          </p:cNvPr>
          <p:cNvSpPr txBox="1"/>
          <p:nvPr/>
        </p:nvSpPr>
        <p:spPr>
          <a:xfrm>
            <a:off x="6223635" y="2402446"/>
            <a:ext cx="5436870" cy="59561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r" rtl="1">
              <a:lnSpc>
                <a:spcPct val="107000"/>
              </a:lnSpc>
              <a:spcAft>
                <a:spcPts val="800"/>
              </a:spcAft>
              <a:defRPr>
                <a:effectLst/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defRPr>
            </a:lvl1pPr>
          </a:lstStyle>
          <a:p>
            <a:r>
              <a:rPr lang="he-IL" sz="3200" dirty="0">
                <a:solidFill>
                  <a:srgbClr val="FBDD4B"/>
                </a:solidFill>
                <a:latin typeface="Assistant ExtraBold" pitchFamily="2" charset="-79"/>
                <a:cs typeface="Assistant ExtraBold" pitchFamily="2" charset="-79"/>
              </a:rPr>
              <a:t>מדריכי/ות השכבה</a:t>
            </a:r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9B77B4CE-7C22-B1D9-5F31-26CACE4C10CA}"/>
              </a:ext>
            </a:extLst>
          </p:cNvPr>
          <p:cNvSpPr txBox="1"/>
          <p:nvPr/>
        </p:nvSpPr>
        <p:spPr>
          <a:xfrm>
            <a:off x="6938010" y="5931288"/>
            <a:ext cx="5436870" cy="59561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r" rtl="1">
              <a:lnSpc>
                <a:spcPct val="107000"/>
              </a:lnSpc>
              <a:spcAft>
                <a:spcPts val="800"/>
              </a:spcAft>
              <a:defRPr>
                <a:effectLst/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defRPr>
            </a:lvl1pPr>
          </a:lstStyle>
          <a:p>
            <a:r>
              <a:rPr lang="he-IL" sz="3200" dirty="0">
                <a:solidFill>
                  <a:srgbClr val="FBDD4B"/>
                </a:solidFill>
                <a:latin typeface="Assistant ExtraBold" pitchFamily="2" charset="-79"/>
                <a:cs typeface="Assistant ExtraBold" pitchFamily="2" charset="-79"/>
              </a:rPr>
              <a:t>דרג מתנדב</a:t>
            </a:r>
          </a:p>
        </p:txBody>
      </p:sp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81505D7D-63D7-31DF-94DF-D023417B2DBF}"/>
              </a:ext>
            </a:extLst>
          </p:cNvPr>
          <p:cNvSpPr txBox="1"/>
          <p:nvPr/>
        </p:nvSpPr>
        <p:spPr>
          <a:xfrm>
            <a:off x="4305838" y="7396421"/>
            <a:ext cx="5436870" cy="59561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r" rtl="1">
              <a:lnSpc>
                <a:spcPct val="107000"/>
              </a:lnSpc>
              <a:spcAft>
                <a:spcPts val="800"/>
              </a:spcAft>
              <a:defRPr>
                <a:effectLst/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defRPr>
            </a:lvl1pPr>
          </a:lstStyle>
          <a:p>
            <a:r>
              <a:rPr lang="he-IL" sz="3200" dirty="0">
                <a:solidFill>
                  <a:srgbClr val="FBDD4B"/>
                </a:solidFill>
                <a:latin typeface="Assistant ExtraBold" pitchFamily="2" charset="-79"/>
                <a:cs typeface="Assistant ExtraBold" pitchFamily="2" charset="-79"/>
              </a:rPr>
              <a:t>צוות בוגר</a:t>
            </a:r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B1A335CE-1108-67E9-AA78-3C26F6E131CF}"/>
              </a:ext>
            </a:extLst>
          </p:cNvPr>
          <p:cNvSpPr txBox="1"/>
          <p:nvPr/>
        </p:nvSpPr>
        <p:spPr>
          <a:xfrm>
            <a:off x="426720" y="7334749"/>
            <a:ext cx="5436870" cy="59561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r" rtl="1">
              <a:lnSpc>
                <a:spcPct val="107000"/>
              </a:lnSpc>
              <a:spcAft>
                <a:spcPts val="800"/>
              </a:spcAft>
              <a:defRPr>
                <a:effectLst/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defRPr>
            </a:lvl1pPr>
          </a:lstStyle>
          <a:p>
            <a:r>
              <a:rPr lang="he-IL" sz="3200" dirty="0">
                <a:solidFill>
                  <a:srgbClr val="FBDD4B"/>
                </a:solidFill>
                <a:latin typeface="Assistant ExtraBold" pitchFamily="2" charset="-79"/>
                <a:cs typeface="Assistant ExtraBold" pitchFamily="2" charset="-79"/>
              </a:rPr>
              <a:t>מלווי/ות השבטים</a:t>
            </a:r>
          </a:p>
        </p:txBody>
      </p:sp>
      <p:sp>
        <p:nvSpPr>
          <p:cNvPr id="10" name="תיבת טקסט 9">
            <a:extLst>
              <a:ext uri="{FF2B5EF4-FFF2-40B4-BE49-F238E27FC236}">
                <a16:creationId xmlns:a16="http://schemas.microsoft.com/office/drawing/2014/main" id="{D41CBE29-6A49-93E8-637F-5AA2844EBE4C}"/>
              </a:ext>
            </a:extLst>
          </p:cNvPr>
          <p:cNvSpPr txBox="1"/>
          <p:nvPr/>
        </p:nvSpPr>
        <p:spPr>
          <a:xfrm>
            <a:off x="-1402080" y="5904080"/>
            <a:ext cx="5436870" cy="59561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r" rtl="1">
              <a:lnSpc>
                <a:spcPct val="107000"/>
              </a:lnSpc>
              <a:spcAft>
                <a:spcPts val="800"/>
              </a:spcAft>
              <a:defRPr>
                <a:effectLst/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defRPr>
            </a:lvl1pPr>
          </a:lstStyle>
          <a:p>
            <a:r>
              <a:rPr lang="he-IL" sz="3200" dirty="0">
                <a:solidFill>
                  <a:srgbClr val="FBDD4B"/>
                </a:solidFill>
                <a:latin typeface="Assistant ExtraBold" pitchFamily="2" charset="-79"/>
                <a:cs typeface="Assistant ExtraBold" pitchFamily="2" charset="-79"/>
              </a:rPr>
              <a:t>מרכזים/ות צעירים/ות</a:t>
            </a:r>
          </a:p>
        </p:txBody>
      </p:sp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31264C18-B321-8EE8-F4E2-F65417E4B3BF}"/>
              </a:ext>
            </a:extLst>
          </p:cNvPr>
          <p:cNvSpPr txBox="1"/>
          <p:nvPr/>
        </p:nvSpPr>
        <p:spPr>
          <a:xfrm>
            <a:off x="-3038475" y="4224880"/>
            <a:ext cx="5436870" cy="59561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r" rtl="1">
              <a:lnSpc>
                <a:spcPct val="107000"/>
              </a:lnSpc>
              <a:spcAft>
                <a:spcPts val="800"/>
              </a:spcAft>
              <a:defRPr>
                <a:effectLst/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defRPr>
            </a:lvl1pPr>
          </a:lstStyle>
          <a:p>
            <a:r>
              <a:rPr lang="he-IL" sz="3200" dirty="0">
                <a:solidFill>
                  <a:srgbClr val="FBDD4B"/>
                </a:solidFill>
                <a:latin typeface="Assistant ExtraBold" pitchFamily="2" charset="-79"/>
                <a:cs typeface="Assistant ExtraBold" pitchFamily="2" charset="-79"/>
              </a:rPr>
              <a:t>צוות הנהגה</a:t>
            </a:r>
          </a:p>
        </p:txBody>
      </p:sp>
      <p:sp>
        <p:nvSpPr>
          <p:cNvPr id="12" name="תיבת טקסט 11">
            <a:extLst>
              <a:ext uri="{FF2B5EF4-FFF2-40B4-BE49-F238E27FC236}">
                <a16:creationId xmlns:a16="http://schemas.microsoft.com/office/drawing/2014/main" id="{F77160A9-37E8-3EA4-5EBA-E3CCBD94176A}"/>
              </a:ext>
            </a:extLst>
          </p:cNvPr>
          <p:cNvSpPr txBox="1"/>
          <p:nvPr/>
        </p:nvSpPr>
        <p:spPr>
          <a:xfrm>
            <a:off x="-1712326" y="2397656"/>
            <a:ext cx="5436870" cy="59561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r" rtl="1">
              <a:lnSpc>
                <a:spcPct val="107000"/>
              </a:lnSpc>
              <a:spcAft>
                <a:spcPts val="800"/>
              </a:spcAft>
              <a:defRPr>
                <a:effectLst/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defRPr>
            </a:lvl1pPr>
          </a:lstStyle>
          <a:p>
            <a:r>
              <a:rPr lang="he-IL" sz="3200" dirty="0">
                <a:solidFill>
                  <a:srgbClr val="FBDD4B"/>
                </a:solidFill>
                <a:latin typeface="Assistant ExtraBold" pitchFamily="2" charset="-79"/>
                <a:cs typeface="Assistant ExtraBold" pitchFamily="2" charset="-79"/>
              </a:rPr>
              <a:t>רכזי/ות חינוך</a:t>
            </a:r>
          </a:p>
        </p:txBody>
      </p:sp>
      <p:sp>
        <p:nvSpPr>
          <p:cNvPr id="13" name="תיבת טקסט 12">
            <a:extLst>
              <a:ext uri="{FF2B5EF4-FFF2-40B4-BE49-F238E27FC236}">
                <a16:creationId xmlns:a16="http://schemas.microsoft.com/office/drawing/2014/main" id="{41B5A801-3BE2-EB4F-53B6-4833C023386A}"/>
              </a:ext>
            </a:extLst>
          </p:cNvPr>
          <p:cNvSpPr txBox="1"/>
          <p:nvPr/>
        </p:nvSpPr>
        <p:spPr>
          <a:xfrm>
            <a:off x="2255655" y="1831136"/>
            <a:ext cx="5436870" cy="59561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r" rtl="1">
              <a:lnSpc>
                <a:spcPct val="107000"/>
              </a:lnSpc>
              <a:spcAft>
                <a:spcPts val="800"/>
              </a:spcAft>
              <a:defRPr>
                <a:effectLst/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defRPr>
            </a:lvl1pPr>
          </a:lstStyle>
          <a:p>
            <a:r>
              <a:rPr lang="he-IL" sz="3200" dirty="0">
                <a:solidFill>
                  <a:srgbClr val="FBDD4B"/>
                </a:solidFill>
                <a:latin typeface="Assistant ExtraBold" pitchFamily="2" charset="-79"/>
                <a:cs typeface="Assistant ExtraBold" pitchFamily="2" charset="-79"/>
              </a:rPr>
              <a:t>מדרכי/ות שכבג</a:t>
            </a:r>
          </a:p>
        </p:txBody>
      </p:sp>
      <p:sp>
        <p:nvSpPr>
          <p:cNvPr id="14" name="תיבת טקסט 13">
            <a:extLst>
              <a:ext uri="{FF2B5EF4-FFF2-40B4-BE49-F238E27FC236}">
                <a16:creationId xmlns:a16="http://schemas.microsoft.com/office/drawing/2014/main" id="{54FDC203-0220-CD1E-11D0-5E9D110495D7}"/>
              </a:ext>
            </a:extLst>
          </p:cNvPr>
          <p:cNvSpPr txBox="1"/>
          <p:nvPr/>
        </p:nvSpPr>
        <p:spPr>
          <a:xfrm>
            <a:off x="7182119" y="3877800"/>
            <a:ext cx="5436870" cy="59561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r" rtl="1">
              <a:lnSpc>
                <a:spcPct val="107000"/>
              </a:lnSpc>
              <a:spcAft>
                <a:spcPts val="800"/>
              </a:spcAft>
              <a:defRPr>
                <a:effectLst/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defRPr>
            </a:lvl1pPr>
          </a:lstStyle>
          <a:p>
            <a:r>
              <a:rPr lang="he-IL" sz="3200" dirty="0">
                <a:solidFill>
                  <a:srgbClr val="FBDD4B"/>
                </a:solidFill>
                <a:latin typeface="Assistant ExtraBold" pitchFamily="2" charset="-79"/>
                <a:cs typeface="Assistant ExtraBold" pitchFamily="2" charset="-79"/>
              </a:rPr>
              <a:t>צוות מוביל</a:t>
            </a:r>
          </a:p>
        </p:txBody>
      </p:sp>
      <p:sp>
        <p:nvSpPr>
          <p:cNvPr id="15" name="מלבן 14">
            <a:extLst>
              <a:ext uri="{FF2B5EF4-FFF2-40B4-BE49-F238E27FC236}">
                <a16:creationId xmlns:a16="http://schemas.microsoft.com/office/drawing/2014/main" id="{B39D9F08-6701-3132-31DA-3C2D5BE8DF21}"/>
              </a:ext>
            </a:extLst>
          </p:cNvPr>
          <p:cNvSpPr/>
          <p:nvPr/>
        </p:nvSpPr>
        <p:spPr>
          <a:xfrm>
            <a:off x="426720" y="8368010"/>
            <a:ext cx="12192269" cy="84715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he-IL" sz="4800" dirty="0">
                <a:solidFill>
                  <a:srgbClr val="FF7168"/>
                </a:solidFill>
                <a:latin typeface="Assistant ExtraBold" pitchFamily="2" charset="-79"/>
                <a:ea typeface="Calibri" panose="020F0502020204030204" pitchFamily="34" charset="0"/>
                <a:cs typeface="Assistant ExtraBold" pitchFamily="2" charset="-79"/>
              </a:rPr>
              <a:t>בתהליך </a:t>
            </a:r>
            <a:endParaRPr lang="en-US" sz="2400" dirty="0">
              <a:solidFill>
                <a:srgbClr val="FF7168"/>
              </a:solidFill>
              <a:effectLst/>
              <a:latin typeface="Assistant" pitchFamily="2" charset="-79"/>
              <a:ea typeface="Calibri" panose="020F0502020204030204" pitchFamily="34" charset="0"/>
              <a:cs typeface="Assistant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83712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49AF58D-EC98-396E-E19F-1DACF3D151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41F9EA67-072D-F23E-F45F-DCD9913D84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7" name="תמונה 6" descr="תמונה שמכילה צילום מסך, מלבן, עיצוב&#10;&#10;התיאור נוצר באופן אוטומטי">
            <a:extLst>
              <a:ext uri="{FF2B5EF4-FFF2-40B4-BE49-F238E27FC236}">
                <a16:creationId xmlns:a16="http://schemas.microsoft.com/office/drawing/2014/main" id="{AD07E07B-0A88-72E4-4461-EB01D8C0E80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8" r="-568"/>
          <a:stretch/>
        </p:blipFill>
        <p:spPr>
          <a:xfrm>
            <a:off x="0" y="0"/>
            <a:ext cx="12878338" cy="9601200"/>
          </a:xfrm>
          <a:prstGeom prst="rect">
            <a:avLst/>
          </a:prstGeom>
        </p:spPr>
      </p:pic>
      <p:sp>
        <p:nvSpPr>
          <p:cNvPr id="8" name="מלבן 7">
            <a:extLst>
              <a:ext uri="{FF2B5EF4-FFF2-40B4-BE49-F238E27FC236}">
                <a16:creationId xmlns:a16="http://schemas.microsoft.com/office/drawing/2014/main" id="{84F4DB52-2A41-8E87-1D43-1C253563209A}"/>
              </a:ext>
            </a:extLst>
          </p:cNvPr>
          <p:cNvSpPr/>
          <p:nvPr/>
        </p:nvSpPr>
        <p:spPr>
          <a:xfrm>
            <a:off x="300633" y="886681"/>
            <a:ext cx="11659138" cy="122469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7200" dirty="0">
                <a:solidFill>
                  <a:srgbClr val="FBDD4B"/>
                </a:solidFill>
                <a:latin typeface="Assistant ExtraBold" pitchFamily="2" charset="-79"/>
                <a:ea typeface="Calibri" panose="020F0502020204030204" pitchFamily="34" charset="0"/>
                <a:cs typeface="Assistant ExtraBold" pitchFamily="2" charset="-79"/>
              </a:rPr>
              <a:t>התא השכבתי ויחס בין השכבות</a:t>
            </a:r>
            <a:endParaRPr lang="en-US" sz="4000" dirty="0">
              <a:solidFill>
                <a:srgbClr val="FF7168"/>
              </a:solidFill>
              <a:effectLst/>
              <a:latin typeface="Assistant" pitchFamily="2" charset="-79"/>
              <a:ea typeface="Calibri" panose="020F0502020204030204" pitchFamily="34" charset="0"/>
              <a:cs typeface="Assistant" pitchFamily="2" charset="-79"/>
            </a:endParaRPr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47D9C4CB-9E44-E39A-1DE7-F90966FCDB9F}"/>
              </a:ext>
            </a:extLst>
          </p:cNvPr>
          <p:cNvSpPr txBox="1"/>
          <p:nvPr/>
        </p:nvSpPr>
        <p:spPr>
          <a:xfrm>
            <a:off x="609597" y="2589526"/>
            <a:ext cx="11659138" cy="32316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36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המצב הקיים</a:t>
            </a:r>
          </a:p>
          <a:p>
            <a:pPr marL="285750" indent="-285750" algn="ctr" rtl="1">
              <a:buFont typeface="Arial" panose="020B0604020202020204" pitchFamily="34" charset="0"/>
              <a:buChar char="•"/>
            </a:pP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איזה חוויות שכבתיות חוו השנה השכבות </a:t>
            </a:r>
            <a:r>
              <a:rPr lang="he-IL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בשכב"ג</a:t>
            </a: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285750" indent="-285750" algn="ctr" rtl="1">
              <a:buFont typeface="Arial" panose="020B0604020202020204" pitchFamily="34" charset="0"/>
              <a:buChar char="•"/>
            </a:pP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האם בקרב השכבות יש תחושת שייכות לשכבה?</a:t>
            </a:r>
          </a:p>
          <a:p>
            <a:pPr marL="285750" indent="-285750" algn="ctr" rtl="1">
              <a:buFont typeface="Arial" panose="020B0604020202020204" pitchFamily="34" charset="0"/>
              <a:buChar char="•"/>
            </a:pP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האם הנוכחות בפעולות השכבה היא גבוהה?</a:t>
            </a:r>
          </a:p>
          <a:p>
            <a:pPr marL="285750" indent="-285750" algn="ctr" rtl="1">
              <a:buFont typeface="Arial" panose="020B0604020202020204" pitchFamily="34" charset="0"/>
              <a:buChar char="•"/>
            </a:pP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האם </a:t>
            </a:r>
            <a:r>
              <a:rPr lang="he-IL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מדריכי.ות</a:t>
            </a: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השכבה </a:t>
            </a:r>
            <a:r>
              <a:rPr lang="he-IL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מהווים.ות</a:t>
            </a: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דמויות משמעותיות עבור </a:t>
            </a:r>
            <a:r>
              <a:rPr lang="he-IL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חניכי.ות</a:t>
            </a: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השכבה?</a:t>
            </a:r>
          </a:p>
          <a:p>
            <a:pPr marL="285750" indent="-285750" algn="ctr" rtl="1">
              <a:buFont typeface="Arial" panose="020B0604020202020204" pitchFamily="34" charset="0"/>
              <a:buChar char="•"/>
            </a:pP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איזה נקודות ממשק קיימות בין השכבות בשגרה?</a:t>
            </a:r>
          </a:p>
          <a:p>
            <a:pPr marL="285750" indent="-285750" algn="ctr" rtl="1">
              <a:buFont typeface="Arial" panose="020B0604020202020204" pitchFamily="34" charset="0"/>
              <a:buChar char="•"/>
            </a:pP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איזה קשרים מתקיימים בין השכבות?</a:t>
            </a:r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66B7D99B-6C53-A11A-FD07-FBAF5C3F1EEB}"/>
              </a:ext>
            </a:extLst>
          </p:cNvPr>
          <p:cNvSpPr txBox="1"/>
          <p:nvPr/>
        </p:nvSpPr>
        <p:spPr>
          <a:xfrm>
            <a:off x="3262964" y="6599507"/>
            <a:ext cx="635240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36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מה היינו רוצים לראות בסיום השנה?</a:t>
            </a:r>
            <a:endParaRPr lang="he-IL" sz="3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821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49AF58D-EC98-396E-E19F-1DACF3D151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41F9EA67-072D-F23E-F45F-DCD9913D84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7" name="תמונה 6" descr="תמונה שמכילה צילום מסך, מלבן, עיצוב&#10;&#10;התיאור נוצר באופן אוטומטי">
            <a:extLst>
              <a:ext uri="{FF2B5EF4-FFF2-40B4-BE49-F238E27FC236}">
                <a16:creationId xmlns:a16="http://schemas.microsoft.com/office/drawing/2014/main" id="{AD07E07B-0A88-72E4-4461-EB01D8C0E80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8" r="-568"/>
          <a:stretch/>
        </p:blipFill>
        <p:spPr>
          <a:xfrm>
            <a:off x="0" y="0"/>
            <a:ext cx="12878338" cy="9601200"/>
          </a:xfrm>
          <a:prstGeom prst="rect">
            <a:avLst/>
          </a:prstGeom>
        </p:spPr>
      </p:pic>
      <p:sp>
        <p:nvSpPr>
          <p:cNvPr id="8" name="מלבן 7">
            <a:extLst>
              <a:ext uri="{FF2B5EF4-FFF2-40B4-BE49-F238E27FC236}">
                <a16:creationId xmlns:a16="http://schemas.microsoft.com/office/drawing/2014/main" id="{84F4DB52-2A41-8E87-1D43-1C253563209A}"/>
              </a:ext>
            </a:extLst>
          </p:cNvPr>
          <p:cNvSpPr/>
          <p:nvPr/>
        </p:nvSpPr>
        <p:spPr>
          <a:xfrm>
            <a:off x="300633" y="886681"/>
            <a:ext cx="11659138" cy="122469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he-IL" sz="7200" dirty="0">
                <a:solidFill>
                  <a:srgbClr val="FBDD4B"/>
                </a:solidFill>
                <a:latin typeface="Assistant ExtraBold" pitchFamily="2" charset="-79"/>
                <a:ea typeface="Calibri" panose="020F0502020204030204" pitchFamily="34" charset="0"/>
                <a:cs typeface="Assistant ExtraBold" pitchFamily="2" charset="-79"/>
              </a:rPr>
              <a:t>תחושת שייכות </a:t>
            </a:r>
            <a:r>
              <a:rPr lang="he-IL" sz="7200" dirty="0" err="1">
                <a:solidFill>
                  <a:srgbClr val="FBDD4B"/>
                </a:solidFill>
                <a:latin typeface="Assistant ExtraBold" pitchFamily="2" charset="-79"/>
                <a:ea typeface="Calibri" panose="020F0502020204030204" pitchFamily="34" charset="0"/>
                <a:cs typeface="Assistant ExtraBold" pitchFamily="2" charset="-79"/>
              </a:rPr>
              <a:t>לשכב"ג</a:t>
            </a:r>
            <a:endParaRPr lang="en-US" sz="4000" dirty="0">
              <a:solidFill>
                <a:srgbClr val="FF7168"/>
              </a:solidFill>
              <a:effectLst/>
              <a:latin typeface="Assistant" pitchFamily="2" charset="-79"/>
              <a:ea typeface="Calibri" panose="020F0502020204030204" pitchFamily="34" charset="0"/>
              <a:cs typeface="Assistant" pitchFamily="2" charset="-79"/>
            </a:endParaRPr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47D9C4CB-9E44-E39A-1DE7-F90966FCDB9F}"/>
              </a:ext>
            </a:extLst>
          </p:cNvPr>
          <p:cNvSpPr txBox="1"/>
          <p:nvPr/>
        </p:nvSpPr>
        <p:spPr>
          <a:xfrm>
            <a:off x="609597" y="2589526"/>
            <a:ext cx="11659138" cy="32316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36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המצב הקיים</a:t>
            </a:r>
          </a:p>
          <a:p>
            <a:pPr marL="285750" indent="-285750" algn="ctr" rtl="1">
              <a:buFont typeface="Arial" panose="020B0604020202020204" pitchFamily="34" charset="0"/>
              <a:buChar char="•"/>
            </a:pP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איזה חוויות </a:t>
            </a:r>
            <a:r>
              <a:rPr lang="he-IL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שכב"גיות</a:t>
            </a: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חוו השנה </a:t>
            </a:r>
            <a:r>
              <a:rPr lang="he-IL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חברי.ות</a:t>
            </a: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e-IL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השכב"ג</a:t>
            </a: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285750" indent="-285750" algn="ctr" rtl="1">
              <a:buFont typeface="Arial" panose="020B0604020202020204" pitchFamily="34" charset="0"/>
              <a:buChar char="•"/>
            </a:pP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איזה מפגשים </a:t>
            </a:r>
            <a:r>
              <a:rPr lang="he-IL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שכב"גיים</a:t>
            </a: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מתקיימים בשגרה?</a:t>
            </a:r>
          </a:p>
          <a:p>
            <a:pPr marL="285750" indent="-285750" algn="ctr" rtl="1">
              <a:buFont typeface="Arial" panose="020B0604020202020204" pitchFamily="34" charset="0"/>
              <a:buChar char="•"/>
            </a:pP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האם בשבטים הגדולים כל </a:t>
            </a:r>
            <a:r>
              <a:rPr lang="he-IL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חברי.ות</a:t>
            </a: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e-IL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השכב"ג</a:t>
            </a: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מכירים זו את זה?</a:t>
            </a:r>
          </a:p>
          <a:p>
            <a:pPr marL="285750" indent="-285750" algn="ctr" rtl="1">
              <a:buFont typeface="Arial" panose="020B0604020202020204" pitchFamily="34" charset="0"/>
              <a:buChar char="•"/>
            </a:pP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האם </a:t>
            </a:r>
            <a:r>
              <a:rPr lang="he-IL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חניכי.ות</a:t>
            </a: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שכבת י' מרגישים בנוח </a:t>
            </a:r>
            <a:r>
              <a:rPr lang="he-IL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בשכב"ג</a:t>
            </a: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285750" indent="-285750" algn="ctr" rtl="1">
              <a:buFont typeface="Arial" panose="020B0604020202020204" pitchFamily="34" charset="0"/>
              <a:buChar char="•"/>
            </a:pP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האם </a:t>
            </a:r>
            <a:r>
              <a:rPr lang="he-IL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השכב"ג</a:t>
            </a: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מהווה מרחב בטוח?</a:t>
            </a:r>
          </a:p>
          <a:p>
            <a:pPr marL="285750" indent="-285750" algn="ctr" rtl="1">
              <a:buFont typeface="Arial" panose="020B0604020202020204" pitchFamily="34" charset="0"/>
              <a:buChar char="•"/>
            </a:pP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האם קיימת תחושת שייכות לגוף </a:t>
            </a:r>
            <a:r>
              <a:rPr lang="he-IL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השכב"ג</a:t>
            </a: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66B7D99B-6C53-A11A-FD07-FBAF5C3F1EEB}"/>
              </a:ext>
            </a:extLst>
          </p:cNvPr>
          <p:cNvSpPr txBox="1"/>
          <p:nvPr/>
        </p:nvSpPr>
        <p:spPr>
          <a:xfrm>
            <a:off x="3262964" y="6599507"/>
            <a:ext cx="635240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36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מה היינו רוצים לראות בסיום השנה?</a:t>
            </a:r>
            <a:endParaRPr lang="he-IL" sz="3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087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49AF58D-EC98-396E-E19F-1DACF3D151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41F9EA67-072D-F23E-F45F-DCD9913D84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7" name="תמונה 6" descr="תמונה שמכילה צילום מסך, מלבן, עיצוב&#10;&#10;התיאור נוצר באופן אוטומטי">
            <a:extLst>
              <a:ext uri="{FF2B5EF4-FFF2-40B4-BE49-F238E27FC236}">
                <a16:creationId xmlns:a16="http://schemas.microsoft.com/office/drawing/2014/main" id="{AD07E07B-0A88-72E4-4461-EB01D8C0E80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8" r="-568"/>
          <a:stretch/>
        </p:blipFill>
        <p:spPr>
          <a:xfrm>
            <a:off x="0" y="0"/>
            <a:ext cx="12878338" cy="9601200"/>
          </a:xfrm>
          <a:prstGeom prst="rect">
            <a:avLst/>
          </a:prstGeom>
        </p:spPr>
      </p:pic>
      <p:sp>
        <p:nvSpPr>
          <p:cNvPr id="8" name="מלבן 7">
            <a:extLst>
              <a:ext uri="{FF2B5EF4-FFF2-40B4-BE49-F238E27FC236}">
                <a16:creationId xmlns:a16="http://schemas.microsoft.com/office/drawing/2014/main" id="{84F4DB52-2A41-8E87-1D43-1C253563209A}"/>
              </a:ext>
            </a:extLst>
          </p:cNvPr>
          <p:cNvSpPr/>
          <p:nvPr/>
        </p:nvSpPr>
        <p:spPr>
          <a:xfrm>
            <a:off x="300633" y="886681"/>
            <a:ext cx="11659138" cy="122469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he-IL" sz="7200" dirty="0">
                <a:solidFill>
                  <a:srgbClr val="FBDD4B"/>
                </a:solidFill>
                <a:latin typeface="Assistant ExtraBold" pitchFamily="2" charset="-79"/>
                <a:ea typeface="Calibri" panose="020F0502020204030204" pitchFamily="34" charset="0"/>
                <a:cs typeface="Assistant ExtraBold" pitchFamily="2" charset="-79"/>
              </a:rPr>
              <a:t>אחריות ומחויבות </a:t>
            </a:r>
            <a:r>
              <a:rPr lang="he-IL" sz="7200" dirty="0" err="1">
                <a:solidFill>
                  <a:srgbClr val="FBDD4B"/>
                </a:solidFill>
                <a:latin typeface="Assistant ExtraBold" pitchFamily="2" charset="-79"/>
                <a:ea typeface="Calibri" panose="020F0502020204030204" pitchFamily="34" charset="0"/>
                <a:cs typeface="Assistant ExtraBold" pitchFamily="2" charset="-79"/>
              </a:rPr>
              <a:t>השכב"ג</a:t>
            </a:r>
            <a:endParaRPr lang="en-US" sz="4000" dirty="0">
              <a:solidFill>
                <a:srgbClr val="FF7168"/>
              </a:solidFill>
              <a:effectLst/>
              <a:latin typeface="Assistant" pitchFamily="2" charset="-79"/>
              <a:ea typeface="Calibri" panose="020F0502020204030204" pitchFamily="34" charset="0"/>
              <a:cs typeface="Assistant" pitchFamily="2" charset="-79"/>
            </a:endParaRPr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47D9C4CB-9E44-E39A-1DE7-F90966FCDB9F}"/>
              </a:ext>
            </a:extLst>
          </p:cNvPr>
          <p:cNvSpPr txBox="1"/>
          <p:nvPr/>
        </p:nvSpPr>
        <p:spPr>
          <a:xfrm>
            <a:off x="609597" y="2589526"/>
            <a:ext cx="11659138" cy="49552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36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המצב הקיים</a:t>
            </a:r>
          </a:p>
          <a:p>
            <a:pPr marL="285750" indent="-285750" algn="ctr" rtl="1">
              <a:buFont typeface="Arial" panose="020B0604020202020204" pitchFamily="34" charset="0"/>
              <a:buChar char="•"/>
            </a:pP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איזה חוויות </a:t>
            </a:r>
            <a:r>
              <a:rPr lang="he-IL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שכב"גיות</a:t>
            </a: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חוו השנה </a:t>
            </a:r>
            <a:r>
              <a:rPr lang="he-IL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חברי.ות</a:t>
            </a: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e-IL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השכב"ג</a:t>
            </a: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285750" indent="-285750" algn="ctr" rtl="1">
              <a:buFont typeface="Arial" panose="020B0604020202020204" pitchFamily="34" charset="0"/>
              <a:buChar char="•"/>
            </a:pP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באיזה מצבים ואירועים נדרשו חברי </a:t>
            </a:r>
            <a:r>
              <a:rPr lang="he-IL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השכב"ג</a:t>
            </a: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לקחת אחריות? איך זה עבד?</a:t>
            </a:r>
          </a:p>
          <a:p>
            <a:pPr marL="285750" indent="-285750" algn="ctr" rtl="1">
              <a:buFont typeface="Arial" panose="020B0604020202020204" pitchFamily="34" charset="0"/>
              <a:buChar char="•"/>
            </a:pP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האם אנחנו מזהים יוזמה בקרב </a:t>
            </a:r>
            <a:r>
              <a:rPr lang="he-IL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שכב"גיסטים</a:t>
            </a: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בשבטים בנושאים הקשורים לשבט </a:t>
            </a:r>
            <a:r>
              <a:rPr lang="he-IL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ולשכב"ג</a:t>
            </a: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ולא לתפקיד ספציפי?</a:t>
            </a:r>
          </a:p>
          <a:p>
            <a:pPr marL="285750" indent="-285750" algn="ctr" rtl="1">
              <a:buFont typeface="Arial" panose="020B0604020202020204" pitchFamily="34" charset="0"/>
              <a:buChar char="•"/>
            </a:pP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האם בעלי התפקידים בשבטים מבצעים את תפקידם באופן מחויב?</a:t>
            </a:r>
          </a:p>
          <a:p>
            <a:pPr marL="285750" indent="-285750" algn="ctr" rtl="1">
              <a:buFont typeface="Arial" panose="020B0604020202020204" pitchFamily="34" charset="0"/>
              <a:buChar char="•"/>
            </a:pP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האם קיימת נוכחות גבוהה בימי עבודה?</a:t>
            </a:r>
          </a:p>
          <a:p>
            <a:pPr marL="285750" indent="-285750" algn="ctr" rtl="1">
              <a:buFont typeface="Arial" panose="020B0604020202020204" pitchFamily="34" charset="0"/>
              <a:buChar char="•"/>
            </a:pP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איך השבטים נראים? (מבחינת ניקיון, צביעה וכו')</a:t>
            </a:r>
          </a:p>
          <a:p>
            <a:pPr marL="285750" indent="-285750" algn="ctr" rtl="1">
              <a:buFont typeface="Arial" panose="020B0604020202020204" pitchFamily="34" charset="0"/>
              <a:buChar char="•"/>
            </a:pP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האם הייתה מוטיבציה של </a:t>
            </a:r>
            <a:r>
              <a:rPr lang="he-IL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השכב"ג</a:t>
            </a: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לבצע תפקידים </a:t>
            </a:r>
            <a:r>
              <a:rPr lang="he-IL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הנהגתיים</a:t>
            </a: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בטיולי פסח?</a:t>
            </a:r>
          </a:p>
          <a:p>
            <a:pPr marL="285750" indent="-285750" algn="ctr" rtl="1">
              <a:buFont typeface="Arial" panose="020B0604020202020204" pitchFamily="34" charset="0"/>
              <a:buChar char="•"/>
            </a:pP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איך אתם מסבירים מחויבות גבוהה בשנה זו בשבטים מסוימים לעומת מחויבות נמוכה בשבטים אחרים?</a:t>
            </a:r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66B7D99B-6C53-A11A-FD07-FBAF5C3F1EEB}"/>
              </a:ext>
            </a:extLst>
          </p:cNvPr>
          <p:cNvSpPr txBox="1"/>
          <p:nvPr/>
        </p:nvSpPr>
        <p:spPr>
          <a:xfrm>
            <a:off x="3224597" y="8022880"/>
            <a:ext cx="635240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36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מה היינו רוצים לראות בסיום השנה?</a:t>
            </a:r>
            <a:endParaRPr lang="he-IL" sz="3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837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49AF58D-EC98-396E-E19F-1DACF3D151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41F9EA67-072D-F23E-F45F-DCD9913D84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7" name="תמונה 6" descr="תמונה שמכילה צילום מסך, מלבן, עיצוב&#10;&#10;התיאור נוצר באופן אוטומטי">
            <a:extLst>
              <a:ext uri="{FF2B5EF4-FFF2-40B4-BE49-F238E27FC236}">
                <a16:creationId xmlns:a16="http://schemas.microsoft.com/office/drawing/2014/main" id="{AD07E07B-0A88-72E4-4461-EB01D8C0E80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8" r="-568"/>
          <a:stretch/>
        </p:blipFill>
        <p:spPr>
          <a:xfrm>
            <a:off x="0" y="0"/>
            <a:ext cx="12878338" cy="9601200"/>
          </a:xfrm>
          <a:prstGeom prst="rect">
            <a:avLst/>
          </a:prstGeom>
        </p:spPr>
      </p:pic>
      <p:sp>
        <p:nvSpPr>
          <p:cNvPr id="8" name="מלבן 7">
            <a:extLst>
              <a:ext uri="{FF2B5EF4-FFF2-40B4-BE49-F238E27FC236}">
                <a16:creationId xmlns:a16="http://schemas.microsoft.com/office/drawing/2014/main" id="{84F4DB52-2A41-8E87-1D43-1C253563209A}"/>
              </a:ext>
            </a:extLst>
          </p:cNvPr>
          <p:cNvSpPr/>
          <p:nvPr/>
        </p:nvSpPr>
        <p:spPr>
          <a:xfrm>
            <a:off x="304665" y="1442403"/>
            <a:ext cx="12192269" cy="18307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he-IL" sz="5400" dirty="0">
                <a:solidFill>
                  <a:srgbClr val="00B050"/>
                </a:solidFill>
                <a:latin typeface="Assistant ExtraBold" pitchFamily="2" charset="-79"/>
                <a:ea typeface="Calibri" panose="020F0502020204030204" pitchFamily="34" charset="0"/>
                <a:cs typeface="Assistant ExtraBold" pitchFamily="2" charset="-79"/>
              </a:rPr>
              <a:t>כתבו: מהן השאלות שצריכות ללוות אותנו בתהליך לצמצום הפערים?</a:t>
            </a:r>
            <a:endParaRPr lang="en-US" sz="2800" dirty="0">
              <a:solidFill>
                <a:srgbClr val="00B050"/>
              </a:solidFill>
              <a:effectLst/>
              <a:latin typeface="Assistant" pitchFamily="2" charset="-79"/>
              <a:ea typeface="Calibri" panose="020F0502020204030204" pitchFamily="34" charset="0"/>
              <a:cs typeface="Assistant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07571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49AF58D-EC98-396E-E19F-1DACF3D151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41F9EA67-072D-F23E-F45F-DCD9913D84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7" name="תמונה 6" descr="תמונה שמכילה צילום מסך, מלבן, עיצוב&#10;&#10;התיאור נוצר באופן אוטומטי">
            <a:extLst>
              <a:ext uri="{FF2B5EF4-FFF2-40B4-BE49-F238E27FC236}">
                <a16:creationId xmlns:a16="http://schemas.microsoft.com/office/drawing/2014/main" id="{AD07E07B-0A88-72E4-4461-EB01D8C0E80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8" r="-568"/>
          <a:stretch/>
        </p:blipFill>
        <p:spPr>
          <a:xfrm>
            <a:off x="0" y="0"/>
            <a:ext cx="12878338" cy="9601200"/>
          </a:xfrm>
          <a:prstGeom prst="rect">
            <a:avLst/>
          </a:prstGeom>
        </p:spPr>
      </p:pic>
      <p:sp>
        <p:nvSpPr>
          <p:cNvPr id="8" name="מלבן 7">
            <a:extLst>
              <a:ext uri="{FF2B5EF4-FFF2-40B4-BE49-F238E27FC236}">
                <a16:creationId xmlns:a16="http://schemas.microsoft.com/office/drawing/2014/main" id="{84F4DB52-2A41-8E87-1D43-1C253563209A}"/>
              </a:ext>
            </a:extLst>
          </p:cNvPr>
          <p:cNvSpPr/>
          <p:nvPr/>
        </p:nvSpPr>
        <p:spPr>
          <a:xfrm>
            <a:off x="304665" y="1442403"/>
            <a:ext cx="12192269" cy="18307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he-IL" sz="5400" dirty="0">
                <a:solidFill>
                  <a:srgbClr val="00B050"/>
                </a:solidFill>
                <a:latin typeface="Assistant ExtraBold" pitchFamily="2" charset="-79"/>
                <a:ea typeface="Calibri" panose="020F0502020204030204" pitchFamily="34" charset="0"/>
                <a:cs typeface="Assistant ExtraBold" pitchFamily="2" charset="-79"/>
              </a:rPr>
              <a:t>כתבו: מהן השאלות שצריכות ללוות אותנו בתהליך לצמצום הפערים?</a:t>
            </a:r>
            <a:endParaRPr lang="en-US" sz="2800" dirty="0">
              <a:solidFill>
                <a:srgbClr val="00B050"/>
              </a:solidFill>
              <a:effectLst/>
              <a:latin typeface="Assistant" pitchFamily="2" charset="-79"/>
              <a:ea typeface="Calibri" panose="020F0502020204030204" pitchFamily="34" charset="0"/>
              <a:cs typeface="Assistant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26867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49AF58D-EC98-396E-E19F-1DACF3D151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41F9EA67-072D-F23E-F45F-DCD9913D84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7" name="תמונה 6" descr="תמונה שמכילה צילום מסך, מלבן, עיצוב&#10;&#10;התיאור נוצר באופן אוטומטי">
            <a:extLst>
              <a:ext uri="{FF2B5EF4-FFF2-40B4-BE49-F238E27FC236}">
                <a16:creationId xmlns:a16="http://schemas.microsoft.com/office/drawing/2014/main" id="{AD07E07B-0A88-72E4-4461-EB01D8C0E80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8" r="-568"/>
          <a:stretch/>
        </p:blipFill>
        <p:spPr>
          <a:xfrm>
            <a:off x="0" y="0"/>
            <a:ext cx="12878338" cy="9601200"/>
          </a:xfrm>
          <a:prstGeom prst="rect">
            <a:avLst/>
          </a:prstGeom>
        </p:spPr>
      </p:pic>
      <p:sp>
        <p:nvSpPr>
          <p:cNvPr id="8" name="מלבן 7">
            <a:extLst>
              <a:ext uri="{FF2B5EF4-FFF2-40B4-BE49-F238E27FC236}">
                <a16:creationId xmlns:a16="http://schemas.microsoft.com/office/drawing/2014/main" id="{84F4DB52-2A41-8E87-1D43-1C253563209A}"/>
              </a:ext>
            </a:extLst>
          </p:cNvPr>
          <p:cNvSpPr/>
          <p:nvPr/>
        </p:nvSpPr>
        <p:spPr>
          <a:xfrm>
            <a:off x="304665" y="1442403"/>
            <a:ext cx="12192269" cy="18307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he-IL" sz="5400" dirty="0">
                <a:solidFill>
                  <a:srgbClr val="00B050"/>
                </a:solidFill>
                <a:latin typeface="Assistant ExtraBold" pitchFamily="2" charset="-79"/>
                <a:ea typeface="Calibri" panose="020F0502020204030204" pitchFamily="34" charset="0"/>
                <a:cs typeface="Assistant ExtraBold" pitchFamily="2" charset="-79"/>
              </a:rPr>
              <a:t>כתבו: מהן השאלות שצריכות ללוות אותנו בתהליך לצמצום הפערים?</a:t>
            </a:r>
            <a:endParaRPr lang="en-US" sz="2800" dirty="0">
              <a:solidFill>
                <a:srgbClr val="00B050"/>
              </a:solidFill>
              <a:effectLst/>
              <a:latin typeface="Assistant" pitchFamily="2" charset="-79"/>
              <a:ea typeface="Calibri" panose="020F0502020204030204" pitchFamily="34" charset="0"/>
              <a:cs typeface="Assistant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17674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49AF58D-EC98-396E-E19F-1DACF3D151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41F9EA67-072D-F23E-F45F-DCD9913D84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7" name="תמונה 6" descr="תמונה שמכילה צילום מסך, מלבן, עיצוב&#10;&#10;התיאור נוצר באופן אוטומטי">
            <a:extLst>
              <a:ext uri="{FF2B5EF4-FFF2-40B4-BE49-F238E27FC236}">
                <a16:creationId xmlns:a16="http://schemas.microsoft.com/office/drawing/2014/main" id="{AD07E07B-0A88-72E4-4461-EB01D8C0E80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8" r="-568"/>
          <a:stretch/>
        </p:blipFill>
        <p:spPr>
          <a:xfrm>
            <a:off x="0" y="0"/>
            <a:ext cx="12878338" cy="9601200"/>
          </a:xfrm>
          <a:prstGeom prst="rect">
            <a:avLst/>
          </a:prstGeom>
        </p:spPr>
      </p:pic>
      <p:sp>
        <p:nvSpPr>
          <p:cNvPr id="8" name="מלבן 7">
            <a:extLst>
              <a:ext uri="{FF2B5EF4-FFF2-40B4-BE49-F238E27FC236}">
                <a16:creationId xmlns:a16="http://schemas.microsoft.com/office/drawing/2014/main" id="{84F4DB52-2A41-8E87-1D43-1C253563209A}"/>
              </a:ext>
            </a:extLst>
          </p:cNvPr>
          <p:cNvSpPr/>
          <p:nvPr/>
        </p:nvSpPr>
        <p:spPr>
          <a:xfrm>
            <a:off x="304665" y="1442403"/>
            <a:ext cx="12192269" cy="18307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he-IL" sz="5400" dirty="0">
                <a:solidFill>
                  <a:srgbClr val="00B050"/>
                </a:solidFill>
                <a:latin typeface="Assistant ExtraBold" pitchFamily="2" charset="-79"/>
                <a:ea typeface="Calibri" panose="020F0502020204030204" pitchFamily="34" charset="0"/>
                <a:cs typeface="Assistant ExtraBold" pitchFamily="2" charset="-79"/>
              </a:rPr>
              <a:t>כתבו: מהן השאלות שצריכות ללוות אותנו בתהליך לצמצום הפערים?</a:t>
            </a:r>
            <a:endParaRPr lang="en-US" sz="2800" dirty="0">
              <a:solidFill>
                <a:srgbClr val="00B050"/>
              </a:solidFill>
              <a:effectLst/>
              <a:latin typeface="Assistant" pitchFamily="2" charset="-79"/>
              <a:ea typeface="Calibri" panose="020F0502020204030204" pitchFamily="34" charset="0"/>
              <a:cs typeface="Assistant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46048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49AF58D-EC98-396E-E19F-1DACF3D151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41F9EA67-072D-F23E-F45F-DCD9913D84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7" name="תמונה 6" descr="תמונה שמכילה צילום מסך, מלבן, עיצוב&#10;&#10;התיאור נוצר באופן אוטומטי">
            <a:extLst>
              <a:ext uri="{FF2B5EF4-FFF2-40B4-BE49-F238E27FC236}">
                <a16:creationId xmlns:a16="http://schemas.microsoft.com/office/drawing/2014/main" id="{AD07E07B-0A88-72E4-4461-EB01D8C0E80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8" r="-568"/>
          <a:stretch/>
        </p:blipFill>
        <p:spPr>
          <a:xfrm>
            <a:off x="0" y="0"/>
            <a:ext cx="12878338" cy="9601200"/>
          </a:xfrm>
          <a:prstGeom prst="rect">
            <a:avLst/>
          </a:prstGeom>
        </p:spPr>
      </p:pic>
      <p:sp>
        <p:nvSpPr>
          <p:cNvPr id="8" name="מלבן 7">
            <a:extLst>
              <a:ext uri="{FF2B5EF4-FFF2-40B4-BE49-F238E27FC236}">
                <a16:creationId xmlns:a16="http://schemas.microsoft.com/office/drawing/2014/main" id="{84F4DB52-2A41-8E87-1D43-1C253563209A}"/>
              </a:ext>
            </a:extLst>
          </p:cNvPr>
          <p:cNvSpPr/>
          <p:nvPr/>
        </p:nvSpPr>
        <p:spPr>
          <a:xfrm>
            <a:off x="426720" y="595359"/>
            <a:ext cx="12192269" cy="84715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he-IL" sz="4800" dirty="0">
                <a:solidFill>
                  <a:srgbClr val="FF7168"/>
                </a:solidFill>
                <a:latin typeface="Assistant ExtraBold" pitchFamily="2" charset="-79"/>
                <a:ea typeface="Calibri" panose="020F0502020204030204" pitchFamily="34" charset="0"/>
                <a:cs typeface="Assistant ExtraBold" pitchFamily="2" charset="-79"/>
              </a:rPr>
              <a:t>כתבו: מה המקום של ...</a:t>
            </a:r>
            <a:endParaRPr lang="en-US" sz="2400" dirty="0">
              <a:solidFill>
                <a:srgbClr val="FF7168"/>
              </a:solidFill>
              <a:effectLst/>
              <a:latin typeface="Assistant" pitchFamily="2" charset="-79"/>
              <a:ea typeface="Calibri" panose="020F0502020204030204" pitchFamily="34" charset="0"/>
              <a:cs typeface="Assistant" pitchFamily="2" charset="-79"/>
            </a:endParaRPr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D8E7B5D9-94CE-1FBC-5E71-7BAB444EB242}"/>
              </a:ext>
            </a:extLst>
          </p:cNvPr>
          <p:cNvSpPr txBox="1"/>
          <p:nvPr/>
        </p:nvSpPr>
        <p:spPr>
          <a:xfrm>
            <a:off x="6223635" y="2402446"/>
            <a:ext cx="5436870" cy="59561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r" rtl="1">
              <a:lnSpc>
                <a:spcPct val="107000"/>
              </a:lnSpc>
              <a:spcAft>
                <a:spcPts val="800"/>
              </a:spcAft>
              <a:defRPr>
                <a:effectLst/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defRPr>
            </a:lvl1pPr>
          </a:lstStyle>
          <a:p>
            <a:r>
              <a:rPr lang="he-IL" sz="3200" dirty="0">
                <a:solidFill>
                  <a:srgbClr val="FBDD4B"/>
                </a:solidFill>
                <a:latin typeface="Assistant ExtraBold" pitchFamily="2" charset="-79"/>
                <a:cs typeface="Assistant ExtraBold" pitchFamily="2" charset="-79"/>
              </a:rPr>
              <a:t>מדריכי/ות השכבה</a:t>
            </a:r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9B77B4CE-7C22-B1D9-5F31-26CACE4C10CA}"/>
              </a:ext>
            </a:extLst>
          </p:cNvPr>
          <p:cNvSpPr txBox="1"/>
          <p:nvPr/>
        </p:nvSpPr>
        <p:spPr>
          <a:xfrm>
            <a:off x="6938010" y="5931288"/>
            <a:ext cx="5436870" cy="59561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r" rtl="1">
              <a:lnSpc>
                <a:spcPct val="107000"/>
              </a:lnSpc>
              <a:spcAft>
                <a:spcPts val="800"/>
              </a:spcAft>
              <a:defRPr>
                <a:effectLst/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defRPr>
            </a:lvl1pPr>
          </a:lstStyle>
          <a:p>
            <a:r>
              <a:rPr lang="he-IL" sz="3200" dirty="0">
                <a:solidFill>
                  <a:srgbClr val="FBDD4B"/>
                </a:solidFill>
                <a:latin typeface="Assistant ExtraBold" pitchFamily="2" charset="-79"/>
                <a:cs typeface="Assistant ExtraBold" pitchFamily="2" charset="-79"/>
              </a:rPr>
              <a:t>דרג מתנדב</a:t>
            </a:r>
          </a:p>
        </p:txBody>
      </p:sp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81505D7D-63D7-31DF-94DF-D023417B2DBF}"/>
              </a:ext>
            </a:extLst>
          </p:cNvPr>
          <p:cNvSpPr txBox="1"/>
          <p:nvPr/>
        </p:nvSpPr>
        <p:spPr>
          <a:xfrm>
            <a:off x="4305838" y="7396421"/>
            <a:ext cx="5436870" cy="59561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r" rtl="1">
              <a:lnSpc>
                <a:spcPct val="107000"/>
              </a:lnSpc>
              <a:spcAft>
                <a:spcPts val="800"/>
              </a:spcAft>
              <a:defRPr>
                <a:effectLst/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defRPr>
            </a:lvl1pPr>
          </a:lstStyle>
          <a:p>
            <a:r>
              <a:rPr lang="he-IL" sz="3200" dirty="0">
                <a:solidFill>
                  <a:srgbClr val="FBDD4B"/>
                </a:solidFill>
                <a:latin typeface="Assistant ExtraBold" pitchFamily="2" charset="-79"/>
                <a:cs typeface="Assistant ExtraBold" pitchFamily="2" charset="-79"/>
              </a:rPr>
              <a:t>צוות בוגר</a:t>
            </a:r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B1A335CE-1108-67E9-AA78-3C26F6E131CF}"/>
              </a:ext>
            </a:extLst>
          </p:cNvPr>
          <p:cNvSpPr txBox="1"/>
          <p:nvPr/>
        </p:nvSpPr>
        <p:spPr>
          <a:xfrm>
            <a:off x="426720" y="7334749"/>
            <a:ext cx="5436870" cy="59561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r" rtl="1">
              <a:lnSpc>
                <a:spcPct val="107000"/>
              </a:lnSpc>
              <a:spcAft>
                <a:spcPts val="800"/>
              </a:spcAft>
              <a:defRPr>
                <a:effectLst/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defRPr>
            </a:lvl1pPr>
          </a:lstStyle>
          <a:p>
            <a:r>
              <a:rPr lang="he-IL" sz="3200" dirty="0">
                <a:solidFill>
                  <a:srgbClr val="FBDD4B"/>
                </a:solidFill>
                <a:latin typeface="Assistant ExtraBold" pitchFamily="2" charset="-79"/>
                <a:cs typeface="Assistant ExtraBold" pitchFamily="2" charset="-79"/>
              </a:rPr>
              <a:t>מלווי/ות השבטים</a:t>
            </a:r>
          </a:p>
        </p:txBody>
      </p:sp>
      <p:sp>
        <p:nvSpPr>
          <p:cNvPr id="10" name="תיבת טקסט 9">
            <a:extLst>
              <a:ext uri="{FF2B5EF4-FFF2-40B4-BE49-F238E27FC236}">
                <a16:creationId xmlns:a16="http://schemas.microsoft.com/office/drawing/2014/main" id="{D41CBE29-6A49-93E8-637F-5AA2844EBE4C}"/>
              </a:ext>
            </a:extLst>
          </p:cNvPr>
          <p:cNvSpPr txBox="1"/>
          <p:nvPr/>
        </p:nvSpPr>
        <p:spPr>
          <a:xfrm>
            <a:off x="-1402080" y="5904080"/>
            <a:ext cx="5436870" cy="59561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r" rtl="1">
              <a:lnSpc>
                <a:spcPct val="107000"/>
              </a:lnSpc>
              <a:spcAft>
                <a:spcPts val="800"/>
              </a:spcAft>
              <a:defRPr>
                <a:effectLst/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defRPr>
            </a:lvl1pPr>
          </a:lstStyle>
          <a:p>
            <a:r>
              <a:rPr lang="he-IL" sz="3200" dirty="0">
                <a:solidFill>
                  <a:srgbClr val="FBDD4B"/>
                </a:solidFill>
                <a:latin typeface="Assistant ExtraBold" pitchFamily="2" charset="-79"/>
                <a:cs typeface="Assistant ExtraBold" pitchFamily="2" charset="-79"/>
              </a:rPr>
              <a:t>מרכזים/ות צעירים/ות</a:t>
            </a:r>
          </a:p>
        </p:txBody>
      </p:sp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31264C18-B321-8EE8-F4E2-F65417E4B3BF}"/>
              </a:ext>
            </a:extLst>
          </p:cNvPr>
          <p:cNvSpPr txBox="1"/>
          <p:nvPr/>
        </p:nvSpPr>
        <p:spPr>
          <a:xfrm>
            <a:off x="-3038475" y="4224880"/>
            <a:ext cx="5436870" cy="59561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r" rtl="1">
              <a:lnSpc>
                <a:spcPct val="107000"/>
              </a:lnSpc>
              <a:spcAft>
                <a:spcPts val="800"/>
              </a:spcAft>
              <a:defRPr>
                <a:effectLst/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defRPr>
            </a:lvl1pPr>
          </a:lstStyle>
          <a:p>
            <a:r>
              <a:rPr lang="he-IL" sz="3200" dirty="0">
                <a:solidFill>
                  <a:srgbClr val="FBDD4B"/>
                </a:solidFill>
                <a:latin typeface="Assistant ExtraBold" pitchFamily="2" charset="-79"/>
                <a:cs typeface="Assistant ExtraBold" pitchFamily="2" charset="-79"/>
              </a:rPr>
              <a:t>צוות הנהגה</a:t>
            </a:r>
          </a:p>
        </p:txBody>
      </p:sp>
      <p:sp>
        <p:nvSpPr>
          <p:cNvPr id="12" name="תיבת טקסט 11">
            <a:extLst>
              <a:ext uri="{FF2B5EF4-FFF2-40B4-BE49-F238E27FC236}">
                <a16:creationId xmlns:a16="http://schemas.microsoft.com/office/drawing/2014/main" id="{F77160A9-37E8-3EA4-5EBA-E3CCBD94176A}"/>
              </a:ext>
            </a:extLst>
          </p:cNvPr>
          <p:cNvSpPr txBox="1"/>
          <p:nvPr/>
        </p:nvSpPr>
        <p:spPr>
          <a:xfrm>
            <a:off x="-1712326" y="2397656"/>
            <a:ext cx="5436870" cy="59561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r" rtl="1">
              <a:lnSpc>
                <a:spcPct val="107000"/>
              </a:lnSpc>
              <a:spcAft>
                <a:spcPts val="800"/>
              </a:spcAft>
              <a:defRPr>
                <a:effectLst/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defRPr>
            </a:lvl1pPr>
          </a:lstStyle>
          <a:p>
            <a:r>
              <a:rPr lang="he-IL" sz="3200" dirty="0">
                <a:solidFill>
                  <a:srgbClr val="FBDD4B"/>
                </a:solidFill>
                <a:latin typeface="Assistant ExtraBold" pitchFamily="2" charset="-79"/>
                <a:cs typeface="Assistant ExtraBold" pitchFamily="2" charset="-79"/>
              </a:rPr>
              <a:t>רכזי/ות חינוך</a:t>
            </a:r>
          </a:p>
        </p:txBody>
      </p:sp>
      <p:sp>
        <p:nvSpPr>
          <p:cNvPr id="13" name="תיבת טקסט 12">
            <a:extLst>
              <a:ext uri="{FF2B5EF4-FFF2-40B4-BE49-F238E27FC236}">
                <a16:creationId xmlns:a16="http://schemas.microsoft.com/office/drawing/2014/main" id="{41B5A801-3BE2-EB4F-53B6-4833C023386A}"/>
              </a:ext>
            </a:extLst>
          </p:cNvPr>
          <p:cNvSpPr txBox="1"/>
          <p:nvPr/>
        </p:nvSpPr>
        <p:spPr>
          <a:xfrm>
            <a:off x="2255655" y="1831136"/>
            <a:ext cx="5436870" cy="59561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r" rtl="1">
              <a:lnSpc>
                <a:spcPct val="107000"/>
              </a:lnSpc>
              <a:spcAft>
                <a:spcPts val="800"/>
              </a:spcAft>
              <a:defRPr>
                <a:effectLst/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defRPr>
            </a:lvl1pPr>
          </a:lstStyle>
          <a:p>
            <a:r>
              <a:rPr lang="he-IL" sz="3200" dirty="0">
                <a:solidFill>
                  <a:srgbClr val="FBDD4B"/>
                </a:solidFill>
                <a:latin typeface="Assistant ExtraBold" pitchFamily="2" charset="-79"/>
                <a:cs typeface="Assistant ExtraBold" pitchFamily="2" charset="-79"/>
              </a:rPr>
              <a:t>מדרכי/ות שכבג</a:t>
            </a:r>
          </a:p>
        </p:txBody>
      </p:sp>
      <p:sp>
        <p:nvSpPr>
          <p:cNvPr id="14" name="תיבת טקסט 13">
            <a:extLst>
              <a:ext uri="{FF2B5EF4-FFF2-40B4-BE49-F238E27FC236}">
                <a16:creationId xmlns:a16="http://schemas.microsoft.com/office/drawing/2014/main" id="{54FDC203-0220-CD1E-11D0-5E9D110495D7}"/>
              </a:ext>
            </a:extLst>
          </p:cNvPr>
          <p:cNvSpPr txBox="1"/>
          <p:nvPr/>
        </p:nvSpPr>
        <p:spPr>
          <a:xfrm>
            <a:off x="7182119" y="3877800"/>
            <a:ext cx="5436870" cy="59561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r" rtl="1">
              <a:lnSpc>
                <a:spcPct val="107000"/>
              </a:lnSpc>
              <a:spcAft>
                <a:spcPts val="800"/>
              </a:spcAft>
              <a:defRPr>
                <a:effectLst/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defRPr>
            </a:lvl1pPr>
          </a:lstStyle>
          <a:p>
            <a:r>
              <a:rPr lang="he-IL" sz="3200" dirty="0">
                <a:solidFill>
                  <a:srgbClr val="FBDD4B"/>
                </a:solidFill>
                <a:latin typeface="Assistant ExtraBold" pitchFamily="2" charset="-79"/>
                <a:cs typeface="Assistant ExtraBold" pitchFamily="2" charset="-79"/>
              </a:rPr>
              <a:t>צוות מוביל</a:t>
            </a:r>
          </a:p>
        </p:txBody>
      </p:sp>
      <p:sp>
        <p:nvSpPr>
          <p:cNvPr id="15" name="מלבן 14">
            <a:extLst>
              <a:ext uri="{FF2B5EF4-FFF2-40B4-BE49-F238E27FC236}">
                <a16:creationId xmlns:a16="http://schemas.microsoft.com/office/drawing/2014/main" id="{B39D9F08-6701-3132-31DA-3C2D5BE8DF21}"/>
              </a:ext>
            </a:extLst>
          </p:cNvPr>
          <p:cNvSpPr/>
          <p:nvPr/>
        </p:nvSpPr>
        <p:spPr>
          <a:xfrm>
            <a:off x="426720" y="8368010"/>
            <a:ext cx="12192269" cy="84715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he-IL" sz="4800" dirty="0">
                <a:solidFill>
                  <a:srgbClr val="FF7168"/>
                </a:solidFill>
                <a:latin typeface="Assistant ExtraBold" pitchFamily="2" charset="-79"/>
                <a:ea typeface="Calibri" panose="020F0502020204030204" pitchFamily="34" charset="0"/>
                <a:cs typeface="Assistant ExtraBold" pitchFamily="2" charset="-79"/>
              </a:rPr>
              <a:t>בתהליך </a:t>
            </a:r>
            <a:endParaRPr lang="en-US" sz="2400" dirty="0">
              <a:solidFill>
                <a:srgbClr val="FF7168"/>
              </a:solidFill>
              <a:effectLst/>
              <a:latin typeface="Assistant" pitchFamily="2" charset="-79"/>
              <a:ea typeface="Calibri" panose="020F0502020204030204" pitchFamily="34" charset="0"/>
              <a:cs typeface="Assistant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83362618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ערכת נושא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488</Words>
  <Application>Microsoft Office PowerPoint</Application>
  <PresentationFormat>נייר A3 ‏(297x420 מ"מ)</PresentationFormat>
  <Paragraphs>87</Paragraphs>
  <Slides>12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12</vt:i4>
      </vt:variant>
    </vt:vector>
  </HeadingPairs>
  <TitlesOfParts>
    <vt:vector size="19" baseType="lpstr">
      <vt:lpstr>Aptos</vt:lpstr>
      <vt:lpstr>Aptos Display</vt:lpstr>
      <vt:lpstr>Arial</vt:lpstr>
      <vt:lpstr>Assistant</vt:lpstr>
      <vt:lpstr>Assistant ExtraBold</vt:lpstr>
      <vt:lpstr>Calibri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עדן חי</dc:creator>
  <cp:lastModifiedBy>איה אמיתי</cp:lastModifiedBy>
  <cp:revision>2</cp:revision>
  <dcterms:created xsi:type="dcterms:W3CDTF">2024-03-30T13:50:11Z</dcterms:created>
  <dcterms:modified xsi:type="dcterms:W3CDTF">2024-04-02T10:09:59Z</dcterms:modified>
</cp:coreProperties>
</file>