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8" r:id="rId2"/>
    <p:sldId id="263" r:id="rId3"/>
    <p:sldId id="262" r:id="rId4"/>
    <p:sldId id="257" r:id="rId5"/>
    <p:sldId id="259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F7C9640-2B8B-5628-C4BC-D359A6CE41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FFC1FCD3-C2AC-81D8-2036-5E563F9108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95CF8D0-5793-430F-54FC-41CE4B5CE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3FEC-7C65-4F18-89BD-85B458671944}" type="datetimeFigureOut">
              <a:rPr lang="he-IL" smtClean="0"/>
              <a:t>י'/כסלו/תשפ"ד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63237DF-453E-5EF2-A5A8-FF207D7B3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1B20B0D-1273-B3D3-4CAE-588763F8F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2DB1-6734-489B-9612-D2BFBD97F4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20851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F890103-6BE2-357A-C4DD-43E0E6932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EAC0A067-3800-E404-EA59-86A900A7A6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B7301EA-6D1F-026E-A75C-880251E54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3FEC-7C65-4F18-89BD-85B458671944}" type="datetimeFigureOut">
              <a:rPr lang="he-IL" smtClean="0"/>
              <a:t>י'/כסלו/תשפ"ד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308B374A-15E5-F061-EE9F-BA9039693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D647737-988A-C561-C3F7-F19D99CDC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2DB1-6734-489B-9612-D2BFBD97F4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3918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023AFE3F-EE73-4656-8E7B-2EE8D9A63B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E4169EA5-01C7-C3B1-E562-0BE32E614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74BF778-94A8-74D2-2644-DE3719343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3FEC-7C65-4F18-89BD-85B458671944}" type="datetimeFigureOut">
              <a:rPr lang="he-IL" smtClean="0"/>
              <a:t>י'/כסלו/תשפ"ד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EA66EBC-0CCA-C34B-ABFF-25DA153A7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164B6A8-6FA1-2552-9D99-543DFC7EE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2DB1-6734-489B-9612-D2BFBD97F4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7203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5F99ECC-29A1-6FB0-11D3-103C61FF8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D23C440-68AB-B255-4A16-C2F04226AC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D33BCAB-5E6D-AB8D-9A44-8EACA9BB0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3FEC-7C65-4F18-89BD-85B458671944}" type="datetimeFigureOut">
              <a:rPr lang="he-IL" smtClean="0"/>
              <a:t>י'/כסלו/תשפ"ד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FA32E279-36A4-AEFB-3489-CE9B28F4A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370ACCF-4A8C-B7AF-511D-58599F8B6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2DB1-6734-489B-9612-D2BFBD97F4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8668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B78EFE6-E0F2-A996-DE99-BEAFF26A6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A272ABC-27ED-8056-4628-02B4AA6D8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D808E8E-9540-ABC1-162F-EDC4A4968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3FEC-7C65-4F18-89BD-85B458671944}" type="datetimeFigureOut">
              <a:rPr lang="he-IL" smtClean="0"/>
              <a:t>י'/כסלו/תשפ"ד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E02899F-5589-CCA5-DE97-D191A27A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E6D9A817-FF77-EAB2-7868-EEA5DE3F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2DB1-6734-489B-9612-D2BFBD97F4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133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2EECC44-7F77-92B0-BA50-22EE1C916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5ECE6C39-DFFD-FCE0-2D19-E0F37B30C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D9B93634-7D61-F8CB-12AB-318CF0E318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ADD87403-B1A4-0BB4-8C90-38DB48BB7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3FEC-7C65-4F18-89BD-85B458671944}" type="datetimeFigureOut">
              <a:rPr lang="he-IL" smtClean="0"/>
              <a:t>י'/כסלו/תשפ"ד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35F3AEF-76DD-9CCC-0079-522305BE8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4D1A747-FA7A-2812-F78D-89DBB433B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2DB1-6734-489B-9612-D2BFBD97F4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427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331D514-7A74-F000-6778-5C5F17237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E34F6999-E313-DED7-5029-F96B9FA15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0A03465A-4E1A-6A24-F423-E9ECEE909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1DCE278F-8ADE-2288-08F4-679C548092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4986875D-353A-B4E3-9812-5A0F852B94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EF1FB919-7717-DE2D-FB40-45C3C3008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3FEC-7C65-4F18-89BD-85B458671944}" type="datetimeFigureOut">
              <a:rPr lang="he-IL" smtClean="0"/>
              <a:t>י'/כסלו/תשפ"ד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FED7BEE5-CECD-3D90-0276-6FBB4C7E2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556E01CA-4C48-D04A-CC08-E272C37F7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2DB1-6734-489B-9612-D2BFBD97F4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2120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7A7509-3894-EB83-FA49-1B687FAF5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55141C9A-C595-3998-10A7-50678F80B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3FEC-7C65-4F18-89BD-85B458671944}" type="datetimeFigureOut">
              <a:rPr lang="he-IL" smtClean="0"/>
              <a:t>י'/כסלו/תשפ"ד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8C68966-B7A7-8B1B-00B4-02215D5E5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1559E23E-7D02-ED81-BBC2-40B65685A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2DB1-6734-489B-9612-D2BFBD97F4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548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68E620BB-77B2-3DDF-80F5-6FF40BCCC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3FEC-7C65-4F18-89BD-85B458671944}" type="datetimeFigureOut">
              <a:rPr lang="he-IL" smtClean="0"/>
              <a:t>י'/כסלו/תשפ"ד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822BD4EC-D2C5-3787-4741-3543C9E39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43A474E0-A60F-FB5B-C16A-31CDE3CB6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2DB1-6734-489B-9612-D2BFBD97F4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75131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B6CE7EE-1CAF-5485-9D82-2DB505EA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1006706-623F-608D-A133-5CE39AEB4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BD5465D-2E40-B27B-8032-9265FCD2F8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AC7A4F0-DC7D-2439-CB6F-49BA875B4A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3FEC-7C65-4F18-89BD-85B458671944}" type="datetimeFigureOut">
              <a:rPr lang="he-IL" smtClean="0"/>
              <a:t>י'/כסלו/תשפ"ד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0F667AD-3DBD-9A97-380E-FCA8CC0B4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94B5DEC9-80A0-7E60-C5CB-9C4C42CA9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2DB1-6734-489B-9612-D2BFBD97F4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7081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BFC17D2-876E-5E17-8F98-7337714652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B6598BA0-FBB6-9C65-009A-2AB5204007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589A0D5-5AD3-EAC8-8D00-FD6C11183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BDC839D4-4BDC-F161-9661-DCEC5D81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63FEC-7C65-4F18-89BD-85B458671944}" type="datetimeFigureOut">
              <a:rPr lang="he-IL" smtClean="0"/>
              <a:t>י'/כסלו/תשפ"ד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923C5775-A582-7DC1-F39B-DB76DE16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D7071A2-9969-3298-9C6F-20291364F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02DB1-6734-489B-9612-D2BFBD97F4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195227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C7077775-1651-4626-6073-E8064B1DF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87F6B124-7827-5926-69D3-A79C4BFE9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B7C52BE-DD99-310A-3EA9-7966852E52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63FEC-7C65-4F18-89BD-85B458671944}" type="datetimeFigureOut">
              <a:rPr lang="he-IL" smtClean="0"/>
              <a:t>י'/כסלו/תשפ"ד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486588B-E85D-CE83-DC75-05ECE3C28A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A6E2E00-DC5A-9FB8-5CA5-D0783AAE04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02DB1-6734-489B-9612-D2BFBD97F4D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7719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טקסט, פתקייה, גופן, כתב יד&#10;&#10;התיאור נוצר באופן אוטומטי">
            <a:extLst>
              <a:ext uri="{FF2B5EF4-FFF2-40B4-BE49-F238E27FC236}">
                <a16:creationId xmlns:a16="http://schemas.microsoft.com/office/drawing/2014/main" id="{B05F2917-11EB-581F-E237-729A441FE9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644" y="643467"/>
            <a:ext cx="3983312" cy="5571066"/>
          </a:xfrm>
          <a:prstGeom prst="rect">
            <a:avLst/>
          </a:prstGeom>
        </p:spPr>
      </p:pic>
      <p:pic>
        <p:nvPicPr>
          <p:cNvPr id="4" name="תמונה 3" descr="תמונה שמכילה מסגרת תמונה, מלבן, טקסט, אומנות&#10;&#10;התיאור נוצר באופן אוטומטי">
            <a:extLst>
              <a:ext uri="{FF2B5EF4-FFF2-40B4-BE49-F238E27FC236}">
                <a16:creationId xmlns:a16="http://schemas.microsoft.com/office/drawing/2014/main" id="{727B6CDF-EAC0-3A17-50EE-66625FEEA5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1042" y="643467"/>
            <a:ext cx="398331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78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תמונה 10" descr="תמונה שמכילה תאורה, מנורה, קל&#10;&#10;התיאור נוצר באופן אוטומטי">
            <a:extLst>
              <a:ext uri="{FF2B5EF4-FFF2-40B4-BE49-F238E27FC236}">
                <a16:creationId xmlns:a16="http://schemas.microsoft.com/office/drawing/2014/main" id="{5266522A-E058-F745-7C11-36A1DC5F0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11" y="0"/>
            <a:ext cx="4894898" cy="6858000"/>
          </a:xfrm>
          <a:prstGeom prst="rect">
            <a:avLst/>
          </a:prstGeom>
        </p:spPr>
      </p:pic>
      <p:pic>
        <p:nvPicPr>
          <p:cNvPr id="13" name="תמונה 12" descr="תמונה שמכילה ורוד, משקפיים, קשת בענן, מג'נטה&#10;&#10;התיאור נוצר באופן אוטומטי">
            <a:extLst>
              <a:ext uri="{FF2B5EF4-FFF2-40B4-BE49-F238E27FC236}">
                <a16:creationId xmlns:a16="http://schemas.microsoft.com/office/drawing/2014/main" id="{75D4B9A3-0CB8-B76A-232F-726278935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871" y="0"/>
            <a:ext cx="4894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7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תמונה 14" descr="תמונה שמכילה עץ, שמיים, הר, ענן&#10;&#10;התיאור נוצר באופן אוטומטי">
            <a:extLst>
              <a:ext uri="{FF2B5EF4-FFF2-40B4-BE49-F238E27FC236}">
                <a16:creationId xmlns:a16="http://schemas.microsoft.com/office/drawing/2014/main" id="{25D94024-427F-2DE7-FE9F-A1EA7CCDC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11" y="0"/>
            <a:ext cx="4894898" cy="6858000"/>
          </a:xfrm>
          <a:prstGeom prst="rect">
            <a:avLst/>
          </a:prstGeom>
        </p:spPr>
      </p:pic>
      <p:pic>
        <p:nvPicPr>
          <p:cNvPr id="17" name="תמונה 16" descr="תמונה שמכילה יונק, טקסט, פוסטר, סרט מצויר&#10;&#10;התיאור נוצר באופן אוטומטי">
            <a:extLst>
              <a:ext uri="{FF2B5EF4-FFF2-40B4-BE49-F238E27FC236}">
                <a16:creationId xmlns:a16="http://schemas.microsoft.com/office/drawing/2014/main" id="{BFD2FA88-7FA1-D42D-72D4-E5C6D52450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391" y="0"/>
            <a:ext cx="4894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02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תמונה 6" descr="תמונה שמכילה מסגרת תמונה, מלבן, אומנות, מסגרת&#10;&#10;התיאור נוצר באופן אוטומטי">
            <a:extLst>
              <a:ext uri="{FF2B5EF4-FFF2-40B4-BE49-F238E27FC236}">
                <a16:creationId xmlns:a16="http://schemas.microsoft.com/office/drawing/2014/main" id="{28E1AB0D-400F-AF59-B362-BAD0B1951F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2" r="7951" b="-2"/>
          <a:stretch/>
        </p:blipFill>
        <p:spPr>
          <a:xfrm>
            <a:off x="838199" y="557188"/>
            <a:ext cx="3462131" cy="5751713"/>
          </a:xfrm>
          <a:prstGeom prst="rect">
            <a:avLst/>
          </a:prstGeom>
        </p:spPr>
      </p:pic>
      <p:pic>
        <p:nvPicPr>
          <p:cNvPr id="5" name="תמונה 4" descr="תמונה שמכילה מסגרת תמונה, מלבן, אומנות, מסגרת&#10;&#10;התיאור נוצר באופן אוטומטי">
            <a:extLst>
              <a:ext uri="{FF2B5EF4-FFF2-40B4-BE49-F238E27FC236}">
                <a16:creationId xmlns:a16="http://schemas.microsoft.com/office/drawing/2014/main" id="{B563F37A-79B1-2DDA-1393-C60FA1F2FC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5" r="9540" b="-2"/>
          <a:stretch/>
        </p:blipFill>
        <p:spPr>
          <a:xfrm>
            <a:off x="4459582" y="557188"/>
            <a:ext cx="3295096" cy="5751713"/>
          </a:xfrm>
          <a:prstGeom prst="rect">
            <a:avLst/>
          </a:prstGeom>
        </p:spPr>
      </p:pic>
      <p:pic>
        <p:nvPicPr>
          <p:cNvPr id="9" name="תמונה 8" descr="תמונה שמכילה מסגרת תמונה, מלבן, אומנות, מסגרת&#10;&#10;התיאור נוצר באופן אוטומטי">
            <a:extLst>
              <a:ext uri="{FF2B5EF4-FFF2-40B4-BE49-F238E27FC236}">
                <a16:creationId xmlns:a16="http://schemas.microsoft.com/office/drawing/2014/main" id="{2117E2A9-E071-87CD-DE48-8F48A113746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5" r="7769" b="-2"/>
          <a:stretch/>
        </p:blipFill>
        <p:spPr>
          <a:xfrm>
            <a:off x="7913930" y="557188"/>
            <a:ext cx="3439859" cy="575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745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מלבן, ריבוע, קיר&#10;&#10;התיאור נוצר באופן אוטומטי">
            <a:extLst>
              <a:ext uri="{FF2B5EF4-FFF2-40B4-BE49-F238E27FC236}">
                <a16:creationId xmlns:a16="http://schemas.microsoft.com/office/drawing/2014/main" id="{0F74C5BB-3A46-B8D5-1EAB-C2FE586F67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557073"/>
            <a:ext cx="5291666" cy="3743853"/>
          </a:xfrm>
          <a:prstGeom prst="rect">
            <a:avLst/>
          </a:prstGeom>
        </p:spPr>
      </p:pic>
      <p:pic>
        <p:nvPicPr>
          <p:cNvPr id="5" name="תמונה 4" descr="תמונה שמכילה טקסט, גופן, מלבן, מספר&#10;&#10;התיאור נוצר באופן אוטומטי">
            <a:extLst>
              <a:ext uri="{FF2B5EF4-FFF2-40B4-BE49-F238E27FC236}">
                <a16:creationId xmlns:a16="http://schemas.microsoft.com/office/drawing/2014/main" id="{63754512-1123-65BD-48FD-FE45498A2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1557073"/>
            <a:ext cx="5291667" cy="374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909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טקסט, מלבן, גופן, לבנה&#10;&#10;התיאור נוצר באופן אוטומטי">
            <a:extLst>
              <a:ext uri="{FF2B5EF4-FFF2-40B4-BE49-F238E27FC236}">
                <a16:creationId xmlns:a16="http://schemas.microsoft.com/office/drawing/2014/main" id="{13755F36-0F14-3D9D-F8D4-F7EE50A03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557073"/>
            <a:ext cx="5291666" cy="3743853"/>
          </a:xfrm>
          <a:prstGeom prst="rect">
            <a:avLst/>
          </a:prstGeom>
        </p:spPr>
      </p:pic>
      <p:pic>
        <p:nvPicPr>
          <p:cNvPr id="4" name="תמונה 3" descr="תמונה שמכילה טקסט, גופן, מלבן, לבנה&#10;&#10;התיאור נוצר באופן אוטומטי">
            <a:extLst>
              <a:ext uri="{FF2B5EF4-FFF2-40B4-BE49-F238E27FC236}">
                <a16:creationId xmlns:a16="http://schemas.microsoft.com/office/drawing/2014/main" id="{8258D985-0608-4967-E8E3-664329F4B0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1557073"/>
            <a:ext cx="5291667" cy="374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05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תמונה שמכילה טקסט, מלבן, גופן, מספר&#10;&#10;התיאור נוצר באופן אוטומטי">
            <a:extLst>
              <a:ext uri="{FF2B5EF4-FFF2-40B4-BE49-F238E27FC236}">
                <a16:creationId xmlns:a16="http://schemas.microsoft.com/office/drawing/2014/main" id="{1B5774DD-C068-2951-ACA7-872A12298F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557073"/>
            <a:ext cx="5291666" cy="3743853"/>
          </a:xfrm>
          <a:prstGeom prst="rect">
            <a:avLst/>
          </a:prstGeom>
        </p:spPr>
      </p:pic>
      <p:pic>
        <p:nvPicPr>
          <p:cNvPr id="5" name="תמונה 4" descr="תמונה שמכילה טקסט, גופן, מלבן, מספר&#10;&#10;התיאור נוצר באופן אוטומטי">
            <a:extLst>
              <a:ext uri="{FF2B5EF4-FFF2-40B4-BE49-F238E27FC236}">
                <a16:creationId xmlns:a16="http://schemas.microsoft.com/office/drawing/2014/main" id="{7D8461E5-28DC-A220-F33D-7294F9CD38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1557073"/>
            <a:ext cx="5291667" cy="374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0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תמונה שמכילה מלבן, ריבוע, קיר&#10;&#10;התיאור נוצר באופן אוטומטי">
            <a:extLst>
              <a:ext uri="{FF2B5EF4-FFF2-40B4-BE49-F238E27FC236}">
                <a16:creationId xmlns:a16="http://schemas.microsoft.com/office/drawing/2014/main" id="{99CAF865-590E-1C8F-AF23-65C73C2C34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557073"/>
            <a:ext cx="5291666" cy="3743853"/>
          </a:xfrm>
          <a:prstGeom prst="rect">
            <a:avLst/>
          </a:prstGeom>
        </p:spPr>
      </p:pic>
      <p:pic>
        <p:nvPicPr>
          <p:cNvPr id="4" name="תמונה 3" descr="תמונה שמכילה טקסט, גופן, מלבן, מספר&#10;&#10;התיאור נוצר באופן אוטומטי">
            <a:extLst>
              <a:ext uri="{FF2B5EF4-FFF2-40B4-BE49-F238E27FC236}">
                <a16:creationId xmlns:a16="http://schemas.microsoft.com/office/drawing/2014/main" id="{A0051B99-25E1-C7E3-51C5-8F9E9671B9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1557073"/>
            <a:ext cx="5291667" cy="3743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9264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מסך רחב</PresentationFormat>
  <Paragraphs>0</Paragraphs>
  <Slides>8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פרי שושן</dc:creator>
  <cp:lastModifiedBy>פרי שושן</cp:lastModifiedBy>
  <cp:revision>1</cp:revision>
  <dcterms:created xsi:type="dcterms:W3CDTF">2023-11-23T16:18:48Z</dcterms:created>
  <dcterms:modified xsi:type="dcterms:W3CDTF">2023-11-23T16:23:35Z</dcterms:modified>
</cp:coreProperties>
</file>