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B157BD-3E85-4F72-ADB6-71E44CC3DC30}" v="27" dt="2023-11-20T11:09:37.0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10" d="100"/>
          <a:sy n="10" d="100"/>
        </p:scale>
        <p:origin x="648" y="-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E34B-9151-4356-811C-9132DA4A598F}" type="datetimeFigureOut">
              <a:rPr lang="he-IL" smtClean="0"/>
              <a:t>י'/כסלו/תשפ"ד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5177-6F71-43F3-8553-B3416506FA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84377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E34B-9151-4356-811C-9132DA4A598F}" type="datetimeFigureOut">
              <a:rPr lang="he-IL" smtClean="0"/>
              <a:t>י'/כסלו/תשפ"ד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5177-6F71-43F3-8553-B3416506FA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2409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E34B-9151-4356-811C-9132DA4A598F}" type="datetimeFigureOut">
              <a:rPr lang="he-IL" smtClean="0"/>
              <a:t>י'/כסלו/תשפ"ד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5177-6F71-43F3-8553-B3416506FA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476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E34B-9151-4356-811C-9132DA4A598F}" type="datetimeFigureOut">
              <a:rPr lang="he-IL" smtClean="0"/>
              <a:t>י'/כסלו/תשפ"ד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5177-6F71-43F3-8553-B3416506FA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80724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E34B-9151-4356-811C-9132DA4A598F}" type="datetimeFigureOut">
              <a:rPr lang="he-IL" smtClean="0"/>
              <a:t>י'/כסלו/תשפ"ד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5177-6F71-43F3-8553-B3416506FA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3509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E34B-9151-4356-811C-9132DA4A598F}" type="datetimeFigureOut">
              <a:rPr lang="he-IL" smtClean="0"/>
              <a:t>י'/כסלו/תשפ"ד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5177-6F71-43F3-8553-B3416506FA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474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E34B-9151-4356-811C-9132DA4A598F}" type="datetimeFigureOut">
              <a:rPr lang="he-IL" smtClean="0"/>
              <a:t>י'/כסלו/תשפ"ד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5177-6F71-43F3-8553-B3416506FA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726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E34B-9151-4356-811C-9132DA4A598F}" type="datetimeFigureOut">
              <a:rPr lang="he-IL" smtClean="0"/>
              <a:t>י'/כסלו/תשפ"ד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5177-6F71-43F3-8553-B3416506FA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7795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E34B-9151-4356-811C-9132DA4A598F}" type="datetimeFigureOut">
              <a:rPr lang="he-IL" smtClean="0"/>
              <a:t>י'/כסלו/תשפ"ד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5177-6F71-43F3-8553-B3416506FA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0842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E34B-9151-4356-811C-9132DA4A598F}" type="datetimeFigureOut">
              <a:rPr lang="he-IL" smtClean="0"/>
              <a:t>י'/כסלו/תשפ"ד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5177-6F71-43F3-8553-B3416506FA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0945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E34B-9151-4356-811C-9132DA4A598F}" type="datetimeFigureOut">
              <a:rPr lang="he-IL" smtClean="0"/>
              <a:t>י'/כסלו/תשפ"ד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5177-6F71-43F3-8553-B3416506FA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35146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CE34B-9151-4356-811C-9132DA4A598F}" type="datetimeFigureOut">
              <a:rPr lang="he-IL" smtClean="0"/>
              <a:t>י'/כסלו/תשפ"ד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A5177-6F71-43F3-8553-B3416506FA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596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1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r" defTabSz="1280160" rtl="1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r" defTabSz="1280160" rtl="1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r" defTabSz="1280160" rtl="1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r" defTabSz="1280160" rtl="1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r" defTabSz="1280160" rtl="1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r" defTabSz="1280160" rtl="1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r" defTabSz="1280160" rtl="1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r" defTabSz="1280160" rtl="1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r" defTabSz="1280160" rtl="1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280160" rtl="1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r" defTabSz="1280160" rtl="1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r" defTabSz="1280160" rtl="1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r" defTabSz="1280160" rtl="1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r" defTabSz="1280160" rtl="1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r" defTabSz="1280160" rtl="1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r" defTabSz="1280160" rtl="1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r" defTabSz="1280160" rtl="1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r" defTabSz="1280160" rtl="1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תמונה 28" descr="תמונה שמכילה טקסט, צילום מסך, עיצוב גרפי, סרט מצויר&#10;&#10;התיאור נוצר באופן אוטומטי">
            <a:extLst>
              <a:ext uri="{FF2B5EF4-FFF2-40B4-BE49-F238E27FC236}">
                <a16:creationId xmlns:a16="http://schemas.microsoft.com/office/drawing/2014/main" id="{88300016-45F3-0ADA-474E-9152AA502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234"/>
            <a:ext cx="12801600" cy="9050732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B4289D18-1A26-A0A4-C5AC-0CD552F35DF7}"/>
              </a:ext>
            </a:extLst>
          </p:cNvPr>
          <p:cNvSpPr/>
          <p:nvPr/>
        </p:nvSpPr>
        <p:spPr>
          <a:xfrm>
            <a:off x="7658501" y="1870948"/>
            <a:ext cx="254428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" pitchFamily="2" charset="-79"/>
                <a:cs typeface="Assistant" pitchFamily="2" charset="-79"/>
              </a:rPr>
              <a:t>מה רמת אחריות </a:t>
            </a:r>
            <a:r>
              <a:rPr lang="he-IL" sz="1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" pitchFamily="2" charset="-79"/>
                <a:cs typeface="Assistant" pitchFamily="2" charset="-79"/>
              </a:rPr>
              <a:t>השכבג</a:t>
            </a:r>
            <a:r>
              <a:rPr lang="he-IL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" pitchFamily="2" charset="-79"/>
                <a:cs typeface="Assistant" pitchFamily="2" charset="-79"/>
              </a:rPr>
              <a:t> בשבט?</a:t>
            </a:r>
            <a:endParaRPr lang="he-IL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7539537B-A8A5-C073-55A5-10DE8C7B437B}"/>
              </a:ext>
            </a:extLst>
          </p:cNvPr>
          <p:cNvSpPr/>
          <p:nvPr/>
        </p:nvSpPr>
        <p:spPr>
          <a:xfrm>
            <a:off x="8424712" y="3209226"/>
            <a:ext cx="305404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" pitchFamily="2" charset="-79"/>
                <a:cs typeface="Assistant" pitchFamily="2" charset="-79"/>
              </a:rPr>
              <a:t>מה רמת מקצועיות מרכזים/ות צעירים?</a:t>
            </a: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1757B16F-9684-4E95-386F-5B48474E16C0}"/>
              </a:ext>
            </a:extLst>
          </p:cNvPr>
          <p:cNvSpPr/>
          <p:nvPr/>
        </p:nvSpPr>
        <p:spPr>
          <a:xfrm>
            <a:off x="9052564" y="4631323"/>
            <a:ext cx="280717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" pitchFamily="2" charset="-79"/>
                <a:cs typeface="Assistant" pitchFamily="2" charset="-79"/>
              </a:rPr>
              <a:t>מה רמת מקצועיות </a:t>
            </a:r>
            <a:r>
              <a:rPr lang="he-IL" sz="1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" pitchFamily="2" charset="-79"/>
                <a:cs typeface="Assistant" pitchFamily="2" charset="-79"/>
              </a:rPr>
              <a:t>רשצים</a:t>
            </a:r>
            <a:r>
              <a:rPr lang="he-IL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" pitchFamily="2" charset="-79"/>
                <a:cs typeface="Assistant" pitchFamily="2" charset="-79"/>
              </a:rPr>
              <a:t> </a:t>
            </a:r>
            <a:r>
              <a:rPr lang="he-IL" sz="1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" pitchFamily="2" charset="-79"/>
                <a:cs typeface="Assistant" pitchFamily="2" charset="-79"/>
              </a:rPr>
              <a:t>רשגדים</a:t>
            </a:r>
            <a:r>
              <a:rPr lang="he-IL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" pitchFamily="2" charset="-79"/>
                <a:cs typeface="Assistant" pitchFamily="2" charset="-79"/>
              </a:rPr>
              <a:t>?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8686D5F4-DE2B-7F8D-2617-C4A5401A0BB5}"/>
              </a:ext>
            </a:extLst>
          </p:cNvPr>
          <p:cNvSpPr/>
          <p:nvPr/>
        </p:nvSpPr>
        <p:spPr>
          <a:xfrm>
            <a:off x="8560115" y="6338727"/>
            <a:ext cx="269496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" pitchFamily="2" charset="-79"/>
                <a:cs typeface="Assistant" pitchFamily="2" charset="-79"/>
              </a:rPr>
              <a:t>מה רמת ההדרכה בשכבת צעירה?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37504B29-F79F-CBB4-7524-53724C5C8380}"/>
              </a:ext>
            </a:extLst>
          </p:cNvPr>
          <p:cNvSpPr/>
          <p:nvPr/>
        </p:nvSpPr>
        <p:spPr>
          <a:xfrm>
            <a:off x="5146290" y="7748905"/>
            <a:ext cx="250902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" pitchFamily="2" charset="-79"/>
                <a:cs typeface="Assistant" pitchFamily="2" charset="-79"/>
              </a:rPr>
              <a:t>מה רמת המקצועיות של צוות ז?</a:t>
            </a: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F2843C57-41B0-9A28-2EE5-7EB722CA17E7}"/>
              </a:ext>
            </a:extLst>
          </p:cNvPr>
          <p:cNvSpPr/>
          <p:nvPr/>
        </p:nvSpPr>
        <p:spPr>
          <a:xfrm>
            <a:off x="2407055" y="5991844"/>
            <a:ext cx="180530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" pitchFamily="2" charset="-79"/>
                <a:cs typeface="Assistant" pitchFamily="2" charset="-79"/>
              </a:rPr>
              <a:t>באיזה רמה תהליך ההבטחה מתנהל בצורה מקצועית?</a:t>
            </a:r>
            <a:endParaRPr lang="he-IL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83E0749C-9BF5-D25E-9F21-3778AFFA0989}"/>
              </a:ext>
            </a:extLst>
          </p:cNvPr>
          <p:cNvSpPr/>
          <p:nvPr/>
        </p:nvSpPr>
        <p:spPr>
          <a:xfrm>
            <a:off x="1810065" y="4931438"/>
            <a:ext cx="180530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" pitchFamily="2" charset="-79"/>
                <a:cs typeface="Assistant" pitchFamily="2" charset="-79"/>
              </a:rPr>
              <a:t>מה טיב קורס שנת ט'?</a:t>
            </a:r>
            <a:endParaRPr lang="he-IL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E60882D5-2A07-DC30-1B80-7BC178B8F306}"/>
              </a:ext>
            </a:extLst>
          </p:cNvPr>
          <p:cNvSpPr/>
          <p:nvPr/>
        </p:nvSpPr>
        <p:spPr>
          <a:xfrm>
            <a:off x="1501357" y="3253387"/>
            <a:ext cx="271099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" pitchFamily="2" charset="-79"/>
                <a:cs typeface="Assistant" pitchFamily="2" charset="-79"/>
              </a:rPr>
              <a:t>מה טיב הקשר בין דרג לצוות בוגר?</a:t>
            </a:r>
            <a:endParaRPr lang="he-IL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13CD4FE0-23B1-FF0D-93BC-5E57065A0EDA}"/>
              </a:ext>
            </a:extLst>
          </p:cNvPr>
          <p:cNvSpPr/>
          <p:nvPr/>
        </p:nvSpPr>
        <p:spPr>
          <a:xfrm>
            <a:off x="1950241" y="1936742"/>
            <a:ext cx="297228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" pitchFamily="2" charset="-79"/>
                <a:cs typeface="Assistant" pitchFamily="2" charset="-79"/>
              </a:rPr>
              <a:t>מהי רמת האיכות של הדרכת השכבה?</a:t>
            </a:r>
            <a:endParaRPr lang="he-IL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60246881-79DC-F5F0-B5E1-7AF4FD4A0752}"/>
              </a:ext>
            </a:extLst>
          </p:cNvPr>
          <p:cNvSpPr/>
          <p:nvPr/>
        </p:nvSpPr>
        <p:spPr>
          <a:xfrm>
            <a:off x="8560115" y="1032532"/>
            <a:ext cx="435247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" pitchFamily="2" charset="-79"/>
                <a:cs typeface="Assistant" pitchFamily="2" charset="-79"/>
              </a:rPr>
              <a:t>איך מתקדם התהליך השבטי </a:t>
            </a:r>
            <a:r>
              <a:rPr lang="he-IL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" pitchFamily="2" charset="-79"/>
                <a:cs typeface="Assistant" pitchFamily="2" charset="-79"/>
              </a:rPr>
              <a:t>בהתאם למטרות השבטיות?</a:t>
            </a:r>
            <a:endParaRPr lang="he-IL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7164231C-0360-27B3-0518-59298A6B14DF}"/>
              </a:ext>
            </a:extLst>
          </p:cNvPr>
          <p:cNvSpPr/>
          <p:nvPr/>
        </p:nvSpPr>
        <p:spPr>
          <a:xfrm>
            <a:off x="10259380" y="2228156"/>
            <a:ext cx="260680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" pitchFamily="2" charset="-79"/>
                <a:cs typeface="Assistant" pitchFamily="2" charset="-79"/>
              </a:rPr>
              <a:t>מה רמת מקצועיות הצוות הבוגר?</a:t>
            </a:r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E330D284-83BF-ADBF-13EA-20C49DE66DDC}"/>
              </a:ext>
            </a:extLst>
          </p:cNvPr>
          <p:cNvSpPr/>
          <p:nvPr/>
        </p:nvSpPr>
        <p:spPr>
          <a:xfrm>
            <a:off x="10032684" y="3878365"/>
            <a:ext cx="289213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" pitchFamily="2" charset="-79"/>
                <a:cs typeface="Assistant" pitchFamily="2" charset="-79"/>
              </a:rPr>
              <a:t>כמה משמעותי צוות הפעילים בשבט?</a:t>
            </a:r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8BEEAAA8-EF9C-F6D2-5844-5F534D358901}"/>
              </a:ext>
            </a:extLst>
          </p:cNvPr>
          <p:cNvSpPr/>
          <p:nvPr/>
        </p:nvSpPr>
        <p:spPr>
          <a:xfrm>
            <a:off x="9989982" y="5500312"/>
            <a:ext cx="286168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" pitchFamily="2" charset="-79"/>
                <a:cs typeface="Assistant" pitchFamily="2" charset="-79"/>
              </a:rPr>
              <a:t>כמה השבט גורם משמעותי בקהילה?</a:t>
            </a:r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736938F6-8003-44A2-3A41-5CF7230CC1B0}"/>
              </a:ext>
            </a:extLst>
          </p:cNvPr>
          <p:cNvSpPr/>
          <p:nvPr/>
        </p:nvSpPr>
        <p:spPr>
          <a:xfrm>
            <a:off x="9649287" y="7045742"/>
            <a:ext cx="30989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" pitchFamily="2" charset="-79"/>
                <a:cs typeface="Assistant" pitchFamily="2" charset="-79"/>
              </a:rPr>
              <a:t>כמה השבט עובד לפי התפיסה החינוכית</a:t>
            </a:r>
            <a:b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" pitchFamily="2" charset="-79"/>
                <a:cs typeface="Assistant" pitchFamily="2" charset="-79"/>
              </a:rPr>
            </a:br>
            <a:r>
              <a:rPr lang="he-IL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" pitchFamily="2" charset="-79"/>
                <a:cs typeface="Assistant" pitchFamily="2" charset="-79"/>
              </a:rPr>
              <a:t> המסע הצופים?</a:t>
            </a:r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85C10F48-694E-AF4C-0D0D-A9524F12F11D}"/>
              </a:ext>
            </a:extLst>
          </p:cNvPr>
          <p:cNvSpPr/>
          <p:nvPr/>
        </p:nvSpPr>
        <p:spPr>
          <a:xfrm>
            <a:off x="5029894" y="8691662"/>
            <a:ext cx="297549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" pitchFamily="2" charset="-79"/>
                <a:cs typeface="Assistant" pitchFamily="2" charset="-79"/>
              </a:rPr>
              <a:t>מה רמת האמון בין הורי השבט לשבט?</a:t>
            </a:r>
          </a:p>
        </p:txBody>
      </p:sp>
      <p:sp>
        <p:nvSpPr>
          <p:cNvPr id="23" name="מלבן 22">
            <a:extLst>
              <a:ext uri="{FF2B5EF4-FFF2-40B4-BE49-F238E27FC236}">
                <a16:creationId xmlns:a16="http://schemas.microsoft.com/office/drawing/2014/main" id="{ABC69032-B2EA-588C-AB37-768EBED5BCFA}"/>
              </a:ext>
            </a:extLst>
          </p:cNvPr>
          <p:cNvSpPr/>
          <p:nvPr/>
        </p:nvSpPr>
        <p:spPr>
          <a:xfrm>
            <a:off x="132970" y="7402503"/>
            <a:ext cx="22894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" pitchFamily="2" charset="-79"/>
                <a:cs typeface="Assistant" pitchFamily="2" charset="-79"/>
              </a:rPr>
              <a:t>כמה יציב מספר החניכים/ות </a:t>
            </a:r>
            <a:b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" pitchFamily="2" charset="-79"/>
                <a:cs typeface="Assistant" pitchFamily="2" charset="-79"/>
              </a:rPr>
            </a:br>
            <a:r>
              <a:rPr lang="he-IL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" pitchFamily="2" charset="-79"/>
                <a:cs typeface="Assistant" pitchFamily="2" charset="-79"/>
              </a:rPr>
              <a:t>בפעילות?</a:t>
            </a:r>
          </a:p>
        </p:txBody>
      </p:sp>
      <p:sp>
        <p:nvSpPr>
          <p:cNvPr id="24" name="מלבן 23">
            <a:extLst>
              <a:ext uri="{FF2B5EF4-FFF2-40B4-BE49-F238E27FC236}">
                <a16:creationId xmlns:a16="http://schemas.microsoft.com/office/drawing/2014/main" id="{E2889E9C-4A88-1E31-93E4-44F98F5CA6EC}"/>
              </a:ext>
            </a:extLst>
          </p:cNvPr>
          <p:cNvSpPr/>
          <p:nvPr/>
        </p:nvSpPr>
        <p:spPr>
          <a:xfrm>
            <a:off x="176728" y="5688991"/>
            <a:ext cx="20569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" pitchFamily="2" charset="-79"/>
                <a:cs typeface="Assistant" pitchFamily="2" charset="-79"/>
              </a:rPr>
              <a:t>כמה ההדרכה בשבט היא </a:t>
            </a:r>
            <a:b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" pitchFamily="2" charset="-79"/>
                <a:cs typeface="Assistant" pitchFamily="2" charset="-79"/>
              </a:rPr>
            </a:br>
            <a:r>
              <a:rPr lang="he-IL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" pitchFamily="2" charset="-79"/>
                <a:cs typeface="Assistant" pitchFamily="2" charset="-79"/>
              </a:rPr>
              <a:t>הדרכה צופית?</a:t>
            </a:r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9DAB8FBB-2536-DE31-E924-E166E53639ED}"/>
              </a:ext>
            </a:extLst>
          </p:cNvPr>
          <p:cNvSpPr/>
          <p:nvPr/>
        </p:nvSpPr>
        <p:spPr>
          <a:xfrm>
            <a:off x="95787" y="3927664"/>
            <a:ext cx="22188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" pitchFamily="2" charset="-79"/>
                <a:cs typeface="Assistant" pitchFamily="2" charset="-79"/>
              </a:rPr>
              <a:t>כמה ההחלטות בשבט</a:t>
            </a:r>
            <a:b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" pitchFamily="2" charset="-79"/>
                <a:cs typeface="Assistant" pitchFamily="2" charset="-79"/>
              </a:rPr>
            </a:br>
            <a:r>
              <a:rPr lang="he-IL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" pitchFamily="2" charset="-79"/>
                <a:cs typeface="Assistant" pitchFamily="2" charset="-79"/>
              </a:rPr>
              <a:t> מתקיימות באופן דמוקרטי?</a:t>
            </a:r>
            <a:endParaRPr lang="he-IL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26" name="מלבן 25">
            <a:extLst>
              <a:ext uri="{FF2B5EF4-FFF2-40B4-BE49-F238E27FC236}">
                <a16:creationId xmlns:a16="http://schemas.microsoft.com/office/drawing/2014/main" id="{30B514E1-FE06-EE63-A039-C7017CF1E6DE}"/>
              </a:ext>
            </a:extLst>
          </p:cNvPr>
          <p:cNvSpPr/>
          <p:nvPr/>
        </p:nvSpPr>
        <p:spPr>
          <a:xfrm>
            <a:off x="176728" y="2228156"/>
            <a:ext cx="18950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" pitchFamily="2" charset="-79"/>
                <a:cs typeface="Assistant" pitchFamily="2" charset="-79"/>
              </a:rPr>
              <a:t>באיזה מידה השבט הוא</a:t>
            </a:r>
            <a:b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" pitchFamily="2" charset="-79"/>
                <a:cs typeface="Assistant" pitchFamily="2" charset="-79"/>
              </a:rPr>
            </a:br>
            <a:r>
              <a:rPr lang="he-IL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" pitchFamily="2" charset="-79"/>
                <a:cs typeface="Assistant" pitchFamily="2" charset="-79"/>
              </a:rPr>
              <a:t> מרחב בטוח?</a:t>
            </a:r>
            <a:endParaRPr lang="he-IL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27" name="מלבן 26">
            <a:extLst>
              <a:ext uri="{FF2B5EF4-FFF2-40B4-BE49-F238E27FC236}">
                <a16:creationId xmlns:a16="http://schemas.microsoft.com/office/drawing/2014/main" id="{24FCB341-CFFE-CFDA-B16F-DFCEE15B250A}"/>
              </a:ext>
            </a:extLst>
          </p:cNvPr>
          <p:cNvSpPr/>
          <p:nvPr/>
        </p:nvSpPr>
        <p:spPr>
          <a:xfrm>
            <a:off x="-109235" y="1318427"/>
            <a:ext cx="279115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" pitchFamily="2" charset="-79"/>
                <a:cs typeface="Assistant" pitchFamily="2" charset="-79"/>
              </a:rPr>
              <a:t>כמה אני מרוצה מהליווי שלי לשבט?</a:t>
            </a:r>
            <a:endParaRPr lang="he-IL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30" name="מלבן 29">
            <a:extLst>
              <a:ext uri="{FF2B5EF4-FFF2-40B4-BE49-F238E27FC236}">
                <a16:creationId xmlns:a16="http://schemas.microsoft.com/office/drawing/2014/main" id="{BAFF9652-44FB-6692-E7F4-F4304E2DB59D}"/>
              </a:ext>
            </a:extLst>
          </p:cNvPr>
          <p:cNvSpPr/>
          <p:nvPr/>
        </p:nvSpPr>
        <p:spPr>
          <a:xfrm>
            <a:off x="7927897" y="7853246"/>
            <a:ext cx="22493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" pitchFamily="2" charset="-79"/>
                <a:cs typeface="Assistant" pitchFamily="2" charset="-79"/>
              </a:rPr>
              <a:t>באיזה מידה תפיסת ההכלה </a:t>
            </a:r>
            <a:b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" pitchFamily="2" charset="-79"/>
                <a:cs typeface="Assistant" pitchFamily="2" charset="-79"/>
              </a:rPr>
            </a:br>
            <a:r>
              <a:rPr lang="he-IL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" pitchFamily="2" charset="-79"/>
                <a:cs typeface="Assistant" pitchFamily="2" charset="-79"/>
              </a:rPr>
              <a:t>מתקיימת בשבט?</a:t>
            </a:r>
            <a:endParaRPr lang="he-IL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AFABBE3C-D075-E7D4-479F-0A204D25A6F9}"/>
              </a:ext>
            </a:extLst>
          </p:cNvPr>
          <p:cNvSpPr/>
          <p:nvPr/>
        </p:nvSpPr>
        <p:spPr>
          <a:xfrm>
            <a:off x="2233701" y="7926804"/>
            <a:ext cx="26180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" pitchFamily="2" charset="-79"/>
                <a:cs typeface="Assistant" pitchFamily="2" charset="-79"/>
              </a:rPr>
              <a:t>עד כמה האלטרנטיבות למתודות </a:t>
            </a:r>
            <a:b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" pitchFamily="2" charset="-79"/>
                <a:cs typeface="Assistant" pitchFamily="2" charset="-79"/>
              </a:rPr>
            </a:br>
            <a:r>
              <a:rPr lang="he-IL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" pitchFamily="2" charset="-79"/>
                <a:cs typeface="Assistant" pitchFamily="2" charset="-79"/>
              </a:rPr>
              <a:t>המפעל</a:t>
            </a:r>
            <a:r>
              <a:rPr lang="he-IL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" pitchFamily="2" charset="-79"/>
                <a:cs typeface="Assistant" pitchFamily="2" charset="-79"/>
              </a:rPr>
              <a:t> </a:t>
            </a:r>
            <a:r>
              <a:rPr lang="he-IL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" pitchFamily="2" charset="-79"/>
                <a:cs typeface="Assistant" pitchFamily="2" charset="-79"/>
              </a:rPr>
              <a:t>עונות על הצורך?</a:t>
            </a:r>
          </a:p>
        </p:txBody>
      </p:sp>
    </p:spTree>
    <p:extLst>
      <p:ext uri="{BB962C8B-B14F-4D97-AF65-F5344CB8AC3E}">
        <p14:creationId xmlns:p14="http://schemas.microsoft.com/office/powerpoint/2010/main" val="109466759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95</TotalTime>
  <Words>167</Words>
  <Application>Microsoft Office PowerPoint</Application>
  <PresentationFormat>נייר A3 ‏(297x420 מ"מ)</PresentationFormat>
  <Paragraphs>22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6" baseType="lpstr">
      <vt:lpstr>Arial</vt:lpstr>
      <vt:lpstr>Assistant</vt:lpstr>
      <vt:lpstr>Calibri</vt:lpstr>
      <vt:lpstr>Calibri Light</vt:lpstr>
      <vt:lpstr>ערכת נושא Office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עדן חי</dc:creator>
  <cp:lastModifiedBy>לי ירום</cp:lastModifiedBy>
  <cp:revision>2</cp:revision>
  <dcterms:created xsi:type="dcterms:W3CDTF">2023-11-20T09:34:07Z</dcterms:created>
  <dcterms:modified xsi:type="dcterms:W3CDTF">2023-11-23T10:38:35Z</dcterms:modified>
</cp:coreProperties>
</file>