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8E61EA7-329E-4AD5-8893-A1AFAF355335}"/>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94B4527C-93BF-4073-9B87-27F2157D19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1275BCB3-E11B-4B85-A18F-9D2CDC416D6A}"/>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87F52897-7532-45D0-99F0-5BADA468177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5EBCFD9-F9CC-42F3-BB5C-4FE1651920D5}"/>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431190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9A29AA2-A7F6-4009-8C0B-6F7C4FC12E9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76E37999-86FC-429D-9833-6732191FD01D}"/>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4B8D465-585B-4D3E-B8B9-F7AC41F274DA}"/>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54240830-6BF2-4442-8283-77638148EFD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EA707D7-1488-4457-B597-FDBCB63414D8}"/>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1537085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544EEDC2-A1DE-43BA-A14E-123D2E2A9D87}"/>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7F434312-C66E-45CF-B1FE-08FC1DADF8DD}"/>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E52C556-327B-46EB-90A1-487840740506}"/>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D5B71A25-39D4-4111-8EC5-1753C6DB8C8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96C21C4-09ED-4193-AEC4-B387D989F553}"/>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694993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37786E2-27D0-43E3-9156-ED9E542A96E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96BBE793-8B6C-4294-80F5-68697E47548B}"/>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60CD3FF-1BBE-41A9-A5D0-695079C3FF42}"/>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952250A8-40CB-4ACD-A7F8-9EBBA095F69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770E994-98FB-48B7-B17D-55D5535C0637}"/>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11604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DB4675-EBCE-44BA-A6ED-2692CBB6C2D6}"/>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66572AF5-CA95-4F04-BE99-3DA39AD9B9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D2572246-180D-45C0-A844-A17A67EB74A7}"/>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414987C5-6F28-4EBA-8CDE-5DD37AB3964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AD60E5A-4BF5-4212-BF78-4BF36044F6F0}"/>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3331255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F61D50C-85B1-4BE0-8566-92B6AB99387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D847A6C-ED5C-4DB0-8181-FE0B4AC8C40E}"/>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EB727DFB-6038-4FDA-BF7D-914C704C954D}"/>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7CFA9750-50D2-4453-A04A-2D15C6F53225}"/>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6" name="מציין מיקום של כותרת תחתונה 5">
            <a:extLst>
              <a:ext uri="{FF2B5EF4-FFF2-40B4-BE49-F238E27FC236}">
                <a16:creationId xmlns:a16="http://schemas.microsoft.com/office/drawing/2014/main" id="{78A07003-DC72-4E50-85FB-59147054B57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1A7D75C-F296-450D-91AB-6482EFF421AD}"/>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132975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0F80BB3-BBB2-484A-9E24-EC6C18566CFF}"/>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098E1FF4-C5AA-46A8-96A9-52D5182B2F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FB19B7B7-4A64-49E1-A611-7AD42EFB37D7}"/>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D8529D1E-4F35-43FA-8924-7519D61F5F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7197E762-20AE-43B9-BAED-7BC7794E9211}"/>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9F2F647B-225F-4B5B-9A46-644CC19221A2}"/>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8" name="מציין מיקום של כותרת תחתונה 7">
            <a:extLst>
              <a:ext uri="{FF2B5EF4-FFF2-40B4-BE49-F238E27FC236}">
                <a16:creationId xmlns:a16="http://schemas.microsoft.com/office/drawing/2014/main" id="{33025377-AC9B-4C86-907F-21C8A213A4D7}"/>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92BD3F50-0604-425E-84C2-B4FA3C883A29}"/>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62043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5F6DF35-DB67-43FE-907C-E01EC377C8E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120E4A54-2663-474B-8D9B-E754232B0252}"/>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4" name="מציין מיקום של כותרת תחתונה 3">
            <a:extLst>
              <a:ext uri="{FF2B5EF4-FFF2-40B4-BE49-F238E27FC236}">
                <a16:creationId xmlns:a16="http://schemas.microsoft.com/office/drawing/2014/main" id="{D9371334-04A7-4CFA-AE8E-A82FB3871408}"/>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0B7C2A4A-C200-4CFA-8516-6321049E6696}"/>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414054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0FA76057-7119-4255-A40D-8F7360922D26}"/>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3" name="מציין מיקום של כותרת תחתונה 2">
            <a:extLst>
              <a:ext uri="{FF2B5EF4-FFF2-40B4-BE49-F238E27FC236}">
                <a16:creationId xmlns:a16="http://schemas.microsoft.com/office/drawing/2014/main" id="{436674B0-E65C-44A3-8F61-659C8435E897}"/>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6B83F621-E9E5-4170-96CA-4747A0B56145}"/>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119715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E538E84-6298-45BE-861D-F9F7E6E767A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9D88154-8FCD-4755-9174-0927DDA1A6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2567D75C-6E0D-427A-BBF2-39D17C0A72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71444472-4EE3-4931-A5C1-EE7FB4A27E89}"/>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6" name="מציין מיקום של כותרת תחתונה 5">
            <a:extLst>
              <a:ext uri="{FF2B5EF4-FFF2-40B4-BE49-F238E27FC236}">
                <a16:creationId xmlns:a16="http://schemas.microsoft.com/office/drawing/2014/main" id="{F565E609-5645-44B2-8806-64604D18A489}"/>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6C1902CD-5943-4095-A68B-6D36F3F54D70}"/>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429030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5BFC628-D7F9-416A-8735-CA8A9EA8924C}"/>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27B8BAA7-9F61-4376-8CA6-7E8DA599C0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90ABCE0A-3844-4D5F-A3F3-64079C6988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F39C389E-440D-4EB8-A8A8-C73551D1BFCF}"/>
              </a:ext>
            </a:extLst>
          </p:cNvPr>
          <p:cNvSpPr>
            <a:spLocks noGrp="1"/>
          </p:cNvSpPr>
          <p:nvPr>
            <p:ph type="dt" sz="half" idx="10"/>
          </p:nvPr>
        </p:nvSpPr>
        <p:spPr/>
        <p:txBody>
          <a:bodyPr/>
          <a:lstStyle/>
          <a:p>
            <a:fld id="{6AF63CA8-9C7B-4CAB-A077-B9E4CAA9E70A}" type="datetimeFigureOut">
              <a:rPr lang="he-IL" smtClean="0"/>
              <a:t>י"א/חשון/תשפ"ד</a:t>
            </a:fld>
            <a:endParaRPr lang="he-IL"/>
          </a:p>
        </p:txBody>
      </p:sp>
      <p:sp>
        <p:nvSpPr>
          <p:cNvPr id="6" name="מציין מיקום של כותרת תחתונה 5">
            <a:extLst>
              <a:ext uri="{FF2B5EF4-FFF2-40B4-BE49-F238E27FC236}">
                <a16:creationId xmlns:a16="http://schemas.microsoft.com/office/drawing/2014/main" id="{FE048B6F-0A14-4C42-ABD1-CEB8806EC65D}"/>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5CE0E17-73AC-4382-8AB7-D7400AF93A47}"/>
              </a:ext>
            </a:extLst>
          </p:cNvPr>
          <p:cNvSpPr>
            <a:spLocks noGrp="1"/>
          </p:cNvSpPr>
          <p:nvPr>
            <p:ph type="sldNum" sz="quarter" idx="12"/>
          </p:nvPr>
        </p:nvSpPr>
        <p:spPr/>
        <p:txBody>
          <a:bodyPr/>
          <a:lstStyle/>
          <a:p>
            <a:fld id="{4CFAA3BF-79FD-4FB8-8487-DB8D7899967F}" type="slidenum">
              <a:rPr lang="he-IL" smtClean="0"/>
              <a:t>‹#›</a:t>
            </a:fld>
            <a:endParaRPr lang="he-IL"/>
          </a:p>
        </p:txBody>
      </p:sp>
    </p:spTree>
    <p:extLst>
      <p:ext uri="{BB962C8B-B14F-4D97-AF65-F5344CB8AC3E}">
        <p14:creationId xmlns:p14="http://schemas.microsoft.com/office/powerpoint/2010/main" val="1026161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7D04486F-E17C-4912-B508-153717C714A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C47FC09-E453-4BEB-A92A-689B9CC83D3E}"/>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9682A36-A7D8-4ED1-9239-3389893BD24A}"/>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AF63CA8-9C7B-4CAB-A077-B9E4CAA9E70A}"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C16AD795-DBFE-4746-BAF0-F5DA23688B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5300821D-40E2-40F3-8692-498AF20C4CD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CFAA3BF-79FD-4FB8-8487-DB8D7899967F}" type="slidenum">
              <a:rPr lang="he-IL" smtClean="0"/>
              <a:t>‹#›</a:t>
            </a:fld>
            <a:endParaRPr lang="he-IL"/>
          </a:p>
        </p:txBody>
      </p:sp>
    </p:spTree>
    <p:extLst>
      <p:ext uri="{BB962C8B-B14F-4D97-AF65-F5344CB8AC3E}">
        <p14:creationId xmlns:p14="http://schemas.microsoft.com/office/powerpoint/2010/main" val="3372800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9" name="Rectangle 104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1" name="Rectangle 105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תיבת טקסט 1">
            <a:extLst>
              <a:ext uri="{FF2B5EF4-FFF2-40B4-BE49-F238E27FC236}">
                <a16:creationId xmlns:a16="http://schemas.microsoft.com/office/drawing/2014/main" id="{946F1139-A26B-19E3-4F4E-CA0FE2AB74C6}"/>
              </a:ext>
            </a:extLst>
          </p:cNvPr>
          <p:cNvSpPr txBox="1"/>
          <p:nvPr/>
        </p:nvSpPr>
        <p:spPr>
          <a:xfrm>
            <a:off x="4194788" y="2644170"/>
            <a:ext cx="3802424" cy="1569660"/>
          </a:xfrm>
          <a:prstGeom prst="rect">
            <a:avLst/>
          </a:prstGeom>
          <a:noFill/>
        </p:spPr>
        <p:txBody>
          <a:bodyPr wrap="square" rtlCol="1">
            <a:spAutoFit/>
          </a:bodyPr>
          <a:lstStyle/>
          <a:p>
            <a:r>
              <a:rPr lang="he-IL" sz="9600" dirty="0" err="1">
                <a:latin typeface="Assistant ExtraBold" pitchFamily="2" charset="-79"/>
                <a:cs typeface="Assistant ExtraBold" pitchFamily="2" charset="-79"/>
              </a:rPr>
              <a:t>זמישות</a:t>
            </a:r>
            <a:endParaRPr lang="he-IL" sz="9600" dirty="0">
              <a:latin typeface="Assistant ExtraBold" pitchFamily="2" charset="-79"/>
              <a:cs typeface="Assistant ExtraBold" pitchFamily="2" charset="-79"/>
            </a:endParaRPr>
          </a:p>
        </p:txBody>
      </p:sp>
    </p:spTree>
    <p:extLst>
      <p:ext uri="{BB962C8B-B14F-4D97-AF65-F5344CB8AC3E}">
        <p14:creationId xmlns:p14="http://schemas.microsoft.com/office/powerpoint/2010/main" val="2793307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D518B85-6CE5-61D9-F241-86840BB472C4}"/>
              </a:ext>
            </a:extLst>
          </p:cNvPr>
          <p:cNvSpPr>
            <a:spLocks noGrp="1"/>
          </p:cNvSpPr>
          <p:nvPr>
            <p:ph type="title"/>
          </p:nvPr>
        </p:nvSpPr>
        <p:spPr/>
        <p:txBody>
          <a:bodyPr>
            <a:normAutofit/>
          </a:bodyPr>
          <a:lstStyle/>
          <a:p>
            <a:r>
              <a:rPr lang="he-IL" sz="5400" dirty="0" err="1">
                <a:latin typeface="Assistant ExtraBold" pitchFamily="2" charset="-79"/>
                <a:cs typeface="Assistant ExtraBold" pitchFamily="2" charset="-79"/>
              </a:rPr>
              <a:t>זמישות</a:t>
            </a:r>
            <a:endParaRPr lang="he-IL" sz="5400" dirty="0">
              <a:latin typeface="Assistant ExtraBold" pitchFamily="2" charset="-79"/>
              <a:cs typeface="Assistant ExtraBold" pitchFamily="2" charset="-79"/>
            </a:endParaRPr>
          </a:p>
        </p:txBody>
      </p:sp>
      <p:sp>
        <p:nvSpPr>
          <p:cNvPr id="3" name="מציין מיקום תוכן 2">
            <a:extLst>
              <a:ext uri="{FF2B5EF4-FFF2-40B4-BE49-F238E27FC236}">
                <a16:creationId xmlns:a16="http://schemas.microsoft.com/office/drawing/2014/main" id="{EF021779-1B17-74A2-BE1E-4240FEB4AF29}"/>
              </a:ext>
            </a:extLst>
          </p:cNvPr>
          <p:cNvSpPr>
            <a:spLocks noGrp="1"/>
          </p:cNvSpPr>
          <p:nvPr>
            <p:ph idx="1"/>
          </p:nvPr>
        </p:nvSpPr>
        <p:spPr/>
        <p:txBody>
          <a:bodyPr>
            <a:normAutofit fontScale="92500"/>
          </a:bodyPr>
          <a:lstStyle/>
          <a:p>
            <a:r>
              <a:rPr lang="en-US" sz="3200" kern="100" dirty="0">
                <a:effectLst/>
                <a:latin typeface="Assistant Light" pitchFamily="2" charset="-79"/>
                <a:ea typeface="Calibri" panose="020F0502020204030204" pitchFamily="34" charset="0"/>
                <a:cs typeface="Assistant Light" pitchFamily="2" charset="-79"/>
              </a:rPr>
              <a:t>Agility </a:t>
            </a:r>
            <a:r>
              <a:rPr lang="he-IL" sz="3200" kern="100" dirty="0">
                <a:effectLst/>
                <a:latin typeface="Assistant Light" pitchFamily="2" charset="-79"/>
                <a:ea typeface="Calibri" panose="020F0502020204030204" pitchFamily="34" charset="0"/>
                <a:cs typeface="Assistant Light" pitchFamily="2" charset="-79"/>
              </a:rPr>
              <a:t> הוא מושג המתאר יכולת התאמה מהירה לנסיבות משתנות.</a:t>
            </a:r>
          </a:p>
          <a:p>
            <a:r>
              <a:rPr lang="he-IL" sz="3200" kern="100" dirty="0">
                <a:effectLst/>
                <a:latin typeface="Assistant Light" pitchFamily="2" charset="-79"/>
                <a:ea typeface="Calibri" panose="020F0502020204030204" pitchFamily="34" charset="0"/>
                <a:cs typeface="Assistant Light" pitchFamily="2" charset="-79"/>
              </a:rPr>
              <a:t> המושג לקוח מהעולם של תרגול פיזי ומתייחס לשינוי תנוחת גוף. שינוי כזה מחייב שילוב של: שיווי משקל, קואורדינציה, כוח, רפלקסים וסבולת. </a:t>
            </a:r>
          </a:p>
          <a:p>
            <a:r>
              <a:rPr lang="he-IL" sz="3200" kern="100" dirty="0">
                <a:effectLst/>
                <a:latin typeface="Assistant Light" pitchFamily="2" charset="-79"/>
                <a:ea typeface="Calibri" panose="020F0502020204030204" pitchFamily="34" charset="0"/>
                <a:cs typeface="Assistant Light" pitchFamily="2" charset="-79"/>
              </a:rPr>
              <a:t>בעברית חברות בתעשייה משתמשות בחלופה </a:t>
            </a:r>
            <a:r>
              <a:rPr lang="he-IL" sz="3200" kern="100" dirty="0" err="1">
                <a:effectLst/>
                <a:latin typeface="Assistant Light" pitchFamily="2" charset="-79"/>
                <a:ea typeface="Calibri" panose="020F0502020204030204" pitchFamily="34" charset="0"/>
                <a:cs typeface="Assistant Light" pitchFamily="2" charset="-79"/>
              </a:rPr>
              <a:t>זמישות</a:t>
            </a:r>
            <a:r>
              <a:rPr lang="he-IL" sz="3200" kern="100" dirty="0">
                <a:effectLst/>
                <a:latin typeface="Assistant Light" pitchFamily="2" charset="-79"/>
                <a:ea typeface="Calibri" panose="020F0502020204030204" pitchFamily="34" charset="0"/>
                <a:cs typeface="Assistant Light" pitchFamily="2" charset="-79"/>
              </a:rPr>
              <a:t>, שהיא הלחם של זריזות וגמישות</a:t>
            </a:r>
          </a:p>
          <a:p>
            <a:r>
              <a:rPr lang="he-IL" sz="3200" kern="100" dirty="0">
                <a:effectLst/>
                <a:latin typeface="Assistant Light" pitchFamily="2" charset="-79"/>
                <a:ea typeface="Calibri" panose="020F0502020204030204" pitchFamily="34" charset="0"/>
                <a:cs typeface="Assistant Light" pitchFamily="2" charset="-79"/>
              </a:rPr>
              <a:t>היכולת של חברה או ארגון להגיב מהר לנסיבות המשתנות ולצעדים שנוקטות חברות מתחרות. בגלל האצת קצב השינויים העסקיים בעשורים האחרונים, היכולת של חברה להגיב במהירות ובאופן מתאים לשינויים מהווה במקרים רבים תנאי הכרחי להצלחתה ולפעמים אף להישרדותה.</a:t>
            </a:r>
            <a:endParaRPr lang="en-US" sz="3200" kern="100" dirty="0">
              <a:effectLst/>
              <a:latin typeface="Assistant Light" pitchFamily="2" charset="-79"/>
              <a:ea typeface="Calibri" panose="020F0502020204030204" pitchFamily="34" charset="0"/>
              <a:cs typeface="Assistant Light" pitchFamily="2" charset="-79"/>
            </a:endParaRPr>
          </a:p>
          <a:p>
            <a:endParaRPr lang="he-IL" dirty="0"/>
          </a:p>
        </p:txBody>
      </p:sp>
    </p:spTree>
    <p:extLst>
      <p:ext uri="{BB962C8B-B14F-4D97-AF65-F5344CB8AC3E}">
        <p14:creationId xmlns:p14="http://schemas.microsoft.com/office/powerpoint/2010/main" val="202982089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1335</TotalTime>
  <Words>92</Words>
  <Application>Microsoft Office PowerPoint</Application>
  <PresentationFormat>מסך רחב</PresentationFormat>
  <Paragraphs>6</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ערכת נושא Office</vt:lpstr>
      <vt:lpstr>מצגת של PowerPoint‏</vt:lpstr>
      <vt:lpstr>זמישות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שחר ארז</dc:creator>
  <cp:lastModifiedBy>Shahar Erez</cp:lastModifiedBy>
  <cp:revision>9</cp:revision>
  <dcterms:created xsi:type="dcterms:W3CDTF">2020-01-13T12:35:23Z</dcterms:created>
  <dcterms:modified xsi:type="dcterms:W3CDTF">2023-10-26T10:46:58Z</dcterms:modified>
</cp:coreProperties>
</file>