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5" r:id="rId9"/>
    <p:sldId id="264" r:id="rId10"/>
    <p:sldId id="263" r:id="rId11"/>
    <p:sldId id="262" r:id="rId1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786223-2EBF-9244-07EE-F272B73AD904}" v="7" dt="2023-10-26T11:08:14.406"/>
    <p1510:client id="{9D02D3F8-61CD-A240-ED0F-7087F3AB0724}" v="19" dt="2023-10-26T11:48:49.856"/>
    <p1510:client id="{B26059A6-1B40-461A-BE10-CBAA9DBDB4F7}" v="52" dt="2023-10-25T16:05:33.5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31" autoAdjust="0"/>
    <p:restoredTop sz="94660"/>
  </p:normalViewPr>
  <p:slideViewPr>
    <p:cSldViewPr snapToGrid="0">
      <p:cViewPr varScale="1">
        <p:scale>
          <a:sx n="85" d="100"/>
          <a:sy n="85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עדן נאור" userId="S::edenn@zofim.org.il::e9e70bb5-94c1-4906-befc-5187aca136ad" providerId="AD" clId="Web-{B26059A6-1B40-461A-BE10-CBAA9DBDB4F7}"/>
    <pc:docChg chg="addSld modSld">
      <pc:chgData name="עדן נאור" userId="S::edenn@zofim.org.il::e9e70bb5-94c1-4906-befc-5187aca136ad" providerId="AD" clId="Web-{B26059A6-1B40-461A-BE10-CBAA9DBDB4F7}" dt="2023-10-25T16:05:33.570" v="41" actId="14100"/>
      <pc:docMkLst>
        <pc:docMk/>
      </pc:docMkLst>
      <pc:sldChg chg="addSp delSp modSp">
        <pc:chgData name="עדן נאור" userId="S::edenn@zofim.org.il::e9e70bb5-94c1-4906-befc-5187aca136ad" providerId="AD" clId="Web-{B26059A6-1B40-461A-BE10-CBAA9DBDB4F7}" dt="2023-10-25T16:04:21.833" v="22" actId="14100"/>
        <pc:sldMkLst>
          <pc:docMk/>
          <pc:sldMk cId="2478401907" sldId="256"/>
        </pc:sldMkLst>
        <pc:spChg chg="del">
          <ac:chgData name="עדן נאור" userId="S::edenn@zofim.org.il::e9e70bb5-94c1-4906-befc-5187aca136ad" providerId="AD" clId="Web-{B26059A6-1B40-461A-BE10-CBAA9DBDB4F7}" dt="2023-10-25T16:03:04.971" v="0"/>
          <ac:spMkLst>
            <pc:docMk/>
            <pc:sldMk cId="2478401907" sldId="256"/>
            <ac:spMk id="2" creationId="{00000000-0000-0000-0000-000000000000}"/>
          </ac:spMkLst>
        </pc:spChg>
        <pc:spChg chg="del">
          <ac:chgData name="עדן נאור" userId="S::edenn@zofim.org.il::e9e70bb5-94c1-4906-befc-5187aca136ad" providerId="AD" clId="Web-{B26059A6-1B40-461A-BE10-CBAA9DBDB4F7}" dt="2023-10-25T16:03:07.143" v="1"/>
          <ac:spMkLst>
            <pc:docMk/>
            <pc:sldMk cId="2478401907" sldId="256"/>
            <ac:spMk id="3" creationId="{00000000-0000-0000-0000-000000000000}"/>
          </ac:spMkLst>
        </pc:spChg>
        <pc:picChg chg="add mod">
          <ac:chgData name="עדן נאור" userId="S::edenn@zofim.org.il::e9e70bb5-94c1-4906-befc-5187aca136ad" providerId="AD" clId="Web-{B26059A6-1B40-461A-BE10-CBAA9DBDB4F7}" dt="2023-10-25T16:04:21.833" v="22" actId="14100"/>
          <ac:picMkLst>
            <pc:docMk/>
            <pc:sldMk cId="2478401907" sldId="256"/>
            <ac:picMk id="4" creationId="{D0A258B1-EB59-B118-F571-223842B825A6}"/>
          </ac:picMkLst>
        </pc:picChg>
      </pc:sldChg>
      <pc:sldChg chg="addSp modSp add replId">
        <pc:chgData name="עדן נאור" userId="S::edenn@zofim.org.il::e9e70bb5-94c1-4906-befc-5187aca136ad" providerId="AD" clId="Web-{B26059A6-1B40-461A-BE10-CBAA9DBDB4F7}" dt="2023-10-25T16:04:28.849" v="24" actId="14100"/>
        <pc:sldMkLst>
          <pc:docMk/>
          <pc:sldMk cId="3917190219" sldId="257"/>
        </pc:sldMkLst>
        <pc:picChg chg="add mod">
          <ac:chgData name="עדן נאור" userId="S::edenn@zofim.org.il::e9e70bb5-94c1-4906-befc-5187aca136ad" providerId="AD" clId="Web-{B26059A6-1B40-461A-BE10-CBAA9DBDB4F7}" dt="2023-10-25T16:04:28.849" v="24" actId="14100"/>
          <ac:picMkLst>
            <pc:docMk/>
            <pc:sldMk cId="3917190219" sldId="257"/>
            <ac:picMk id="2" creationId="{A95576B9-5F58-B366-2B3B-8C2C5699EBC4}"/>
          </ac:picMkLst>
        </pc:picChg>
      </pc:sldChg>
      <pc:sldChg chg="addSp modSp add replId">
        <pc:chgData name="עדן נאור" userId="S::edenn@zofim.org.il::e9e70bb5-94c1-4906-befc-5187aca136ad" providerId="AD" clId="Web-{B26059A6-1B40-461A-BE10-CBAA9DBDB4F7}" dt="2023-10-25T16:04:36.990" v="26" actId="14100"/>
        <pc:sldMkLst>
          <pc:docMk/>
          <pc:sldMk cId="3227735031" sldId="258"/>
        </pc:sldMkLst>
        <pc:picChg chg="add mod">
          <ac:chgData name="עדן נאור" userId="S::edenn@zofim.org.il::e9e70bb5-94c1-4906-befc-5187aca136ad" providerId="AD" clId="Web-{B26059A6-1B40-461A-BE10-CBAA9DBDB4F7}" dt="2023-10-25T16:04:36.990" v="26" actId="14100"/>
          <ac:picMkLst>
            <pc:docMk/>
            <pc:sldMk cId="3227735031" sldId="258"/>
            <ac:picMk id="2" creationId="{B408F93D-44B5-4691-1A12-2DD84E992DDD}"/>
          </ac:picMkLst>
        </pc:picChg>
      </pc:sldChg>
      <pc:sldChg chg="addSp modSp add replId">
        <pc:chgData name="עדן נאור" userId="S::edenn@zofim.org.il::e9e70bb5-94c1-4906-befc-5187aca136ad" providerId="AD" clId="Web-{B26059A6-1B40-461A-BE10-CBAA9DBDB4F7}" dt="2023-10-25T16:04:45.568" v="28" actId="14100"/>
        <pc:sldMkLst>
          <pc:docMk/>
          <pc:sldMk cId="3037500503" sldId="259"/>
        </pc:sldMkLst>
        <pc:picChg chg="add mod">
          <ac:chgData name="עדן נאור" userId="S::edenn@zofim.org.il::e9e70bb5-94c1-4906-befc-5187aca136ad" providerId="AD" clId="Web-{B26059A6-1B40-461A-BE10-CBAA9DBDB4F7}" dt="2023-10-25T16:04:45.568" v="28" actId="14100"/>
          <ac:picMkLst>
            <pc:docMk/>
            <pc:sldMk cId="3037500503" sldId="259"/>
            <ac:picMk id="2" creationId="{7236F877-8035-4129-1538-AF3F6DCFA092}"/>
          </ac:picMkLst>
        </pc:picChg>
      </pc:sldChg>
      <pc:sldChg chg="addSp modSp add replId">
        <pc:chgData name="עדן נאור" userId="S::edenn@zofim.org.il::e9e70bb5-94c1-4906-befc-5187aca136ad" providerId="AD" clId="Web-{B26059A6-1B40-461A-BE10-CBAA9DBDB4F7}" dt="2023-10-25T16:04:52.053" v="30" actId="14100"/>
        <pc:sldMkLst>
          <pc:docMk/>
          <pc:sldMk cId="2218681234" sldId="260"/>
        </pc:sldMkLst>
        <pc:picChg chg="add mod">
          <ac:chgData name="עדן נאור" userId="S::edenn@zofim.org.il::e9e70bb5-94c1-4906-befc-5187aca136ad" providerId="AD" clId="Web-{B26059A6-1B40-461A-BE10-CBAA9DBDB4F7}" dt="2023-10-25T16:04:52.053" v="30" actId="14100"/>
          <ac:picMkLst>
            <pc:docMk/>
            <pc:sldMk cId="2218681234" sldId="260"/>
            <ac:picMk id="2" creationId="{EAE304CE-C298-039B-59FF-D5C7C1C0F921}"/>
          </ac:picMkLst>
        </pc:picChg>
      </pc:sldChg>
      <pc:sldChg chg="addSp modSp add replId">
        <pc:chgData name="עדן נאור" userId="S::edenn@zofim.org.il::e9e70bb5-94c1-4906-befc-5187aca136ad" providerId="AD" clId="Web-{B26059A6-1B40-461A-BE10-CBAA9DBDB4F7}" dt="2023-10-25T16:04:57.975" v="32" actId="14100"/>
        <pc:sldMkLst>
          <pc:docMk/>
          <pc:sldMk cId="1812574897" sldId="261"/>
        </pc:sldMkLst>
        <pc:picChg chg="add mod">
          <ac:chgData name="עדן נאור" userId="S::edenn@zofim.org.il::e9e70bb5-94c1-4906-befc-5187aca136ad" providerId="AD" clId="Web-{B26059A6-1B40-461A-BE10-CBAA9DBDB4F7}" dt="2023-10-25T16:04:57.975" v="32" actId="14100"/>
          <ac:picMkLst>
            <pc:docMk/>
            <pc:sldMk cId="1812574897" sldId="261"/>
            <ac:picMk id="2" creationId="{2D5F294D-A8A4-51A1-8DA1-8653E0DBA002}"/>
          </ac:picMkLst>
        </pc:picChg>
      </pc:sldChg>
      <pc:sldChg chg="addSp modSp add replId">
        <pc:chgData name="עדן נאור" userId="S::edenn@zofim.org.il::e9e70bb5-94c1-4906-befc-5187aca136ad" providerId="AD" clId="Web-{B26059A6-1B40-461A-BE10-CBAA9DBDB4F7}" dt="2023-10-25T16:05:33.570" v="41" actId="14100"/>
        <pc:sldMkLst>
          <pc:docMk/>
          <pc:sldMk cId="3612484667" sldId="262"/>
        </pc:sldMkLst>
        <pc:picChg chg="add mod">
          <ac:chgData name="עדן נאור" userId="S::edenn@zofim.org.il::e9e70bb5-94c1-4906-befc-5187aca136ad" providerId="AD" clId="Web-{B26059A6-1B40-461A-BE10-CBAA9DBDB4F7}" dt="2023-10-25T16:05:33.570" v="41" actId="14100"/>
          <ac:picMkLst>
            <pc:docMk/>
            <pc:sldMk cId="3612484667" sldId="262"/>
            <ac:picMk id="2" creationId="{4E592DEA-F69E-D1BF-7B10-23F55C9AC767}"/>
          </ac:picMkLst>
        </pc:picChg>
      </pc:sldChg>
      <pc:sldChg chg="addSp modSp add replId">
        <pc:chgData name="עדן נאור" userId="S::edenn@zofim.org.il::e9e70bb5-94c1-4906-befc-5187aca136ad" providerId="AD" clId="Web-{B26059A6-1B40-461A-BE10-CBAA9DBDB4F7}" dt="2023-10-25T16:05:22.022" v="39" actId="14100"/>
        <pc:sldMkLst>
          <pc:docMk/>
          <pc:sldMk cId="1064418917" sldId="263"/>
        </pc:sldMkLst>
        <pc:picChg chg="add mod">
          <ac:chgData name="עדן נאור" userId="S::edenn@zofim.org.il::e9e70bb5-94c1-4906-befc-5187aca136ad" providerId="AD" clId="Web-{B26059A6-1B40-461A-BE10-CBAA9DBDB4F7}" dt="2023-10-25T16:05:22.022" v="39" actId="14100"/>
          <ac:picMkLst>
            <pc:docMk/>
            <pc:sldMk cId="1064418917" sldId="263"/>
            <ac:picMk id="2" creationId="{766BFBE4-3270-FD45-D4FC-2D03086272ED}"/>
          </ac:picMkLst>
        </pc:picChg>
      </pc:sldChg>
      <pc:sldChg chg="addSp modSp add replId">
        <pc:chgData name="עדן נאור" userId="S::edenn@zofim.org.il::e9e70bb5-94c1-4906-befc-5187aca136ad" providerId="AD" clId="Web-{B26059A6-1B40-461A-BE10-CBAA9DBDB4F7}" dt="2023-10-25T16:05:14.366" v="37" actId="14100"/>
        <pc:sldMkLst>
          <pc:docMk/>
          <pc:sldMk cId="379711389" sldId="264"/>
        </pc:sldMkLst>
        <pc:picChg chg="add mod">
          <ac:chgData name="עדן נאור" userId="S::edenn@zofim.org.il::e9e70bb5-94c1-4906-befc-5187aca136ad" providerId="AD" clId="Web-{B26059A6-1B40-461A-BE10-CBAA9DBDB4F7}" dt="2023-10-25T16:05:14.366" v="37" actId="14100"/>
          <ac:picMkLst>
            <pc:docMk/>
            <pc:sldMk cId="379711389" sldId="264"/>
            <ac:picMk id="2" creationId="{EC09501B-B8BD-3DCC-395F-7D68B35812A0}"/>
          </ac:picMkLst>
        </pc:picChg>
      </pc:sldChg>
      <pc:sldChg chg="addSp modSp add replId">
        <pc:chgData name="עדן נאור" userId="S::edenn@zofim.org.il::e9e70bb5-94c1-4906-befc-5187aca136ad" providerId="AD" clId="Web-{B26059A6-1B40-461A-BE10-CBAA9DBDB4F7}" dt="2023-10-25T16:05:06.225" v="34" actId="14100"/>
        <pc:sldMkLst>
          <pc:docMk/>
          <pc:sldMk cId="1052960241" sldId="265"/>
        </pc:sldMkLst>
        <pc:picChg chg="add mod">
          <ac:chgData name="עדן נאור" userId="S::edenn@zofim.org.il::e9e70bb5-94c1-4906-befc-5187aca136ad" providerId="AD" clId="Web-{B26059A6-1B40-461A-BE10-CBAA9DBDB4F7}" dt="2023-10-25T16:05:06.225" v="34" actId="14100"/>
          <ac:picMkLst>
            <pc:docMk/>
            <pc:sldMk cId="1052960241" sldId="265"/>
            <ac:picMk id="2" creationId="{0C28FE96-B76A-32E5-80B3-B6796E6674AA}"/>
          </ac:picMkLst>
        </pc:picChg>
      </pc:sldChg>
    </pc:docChg>
  </pc:docChgLst>
  <pc:docChgLst>
    <pc:chgData name="עדן נאור" userId="S::edenn@zofim.org.il::e9e70bb5-94c1-4906-befc-5187aca136ad" providerId="AD" clId="Web-{9D02D3F8-61CD-A240-ED0F-7087F3AB0724}"/>
    <pc:docChg chg="addSld delSld modSld">
      <pc:chgData name="עדן נאור" userId="S::edenn@zofim.org.il::e9e70bb5-94c1-4906-befc-5187aca136ad" providerId="AD" clId="Web-{9D02D3F8-61CD-A240-ED0F-7087F3AB0724}" dt="2023-10-26T11:48:49.856" v="15" actId="14100"/>
      <pc:docMkLst>
        <pc:docMk/>
      </pc:docMkLst>
      <pc:sldChg chg="addSp delSp modSp">
        <pc:chgData name="עדן נאור" userId="S::edenn@zofim.org.il::e9e70bb5-94c1-4906-befc-5187aca136ad" providerId="AD" clId="Web-{9D02D3F8-61CD-A240-ED0F-7087F3AB0724}" dt="2023-10-26T11:48:36.653" v="11" actId="14100"/>
        <pc:sldMkLst>
          <pc:docMk/>
          <pc:sldMk cId="3917190219" sldId="257"/>
        </pc:sldMkLst>
        <pc:picChg chg="del">
          <ac:chgData name="עדן נאור" userId="S::edenn@zofim.org.il::e9e70bb5-94c1-4906-befc-5187aca136ad" providerId="AD" clId="Web-{9D02D3F8-61CD-A240-ED0F-7087F3AB0724}" dt="2023-10-26T11:48:23.840" v="7"/>
          <ac:picMkLst>
            <pc:docMk/>
            <pc:sldMk cId="3917190219" sldId="257"/>
            <ac:picMk id="2" creationId="{A95576B9-5F58-B366-2B3B-8C2C5699EBC4}"/>
          </ac:picMkLst>
        </pc:picChg>
        <pc:picChg chg="add mod">
          <ac:chgData name="עדן נאור" userId="S::edenn@zofim.org.il::e9e70bb5-94c1-4906-befc-5187aca136ad" providerId="AD" clId="Web-{9D02D3F8-61CD-A240-ED0F-7087F3AB0724}" dt="2023-10-26T11:48:36.653" v="11" actId="14100"/>
          <ac:picMkLst>
            <pc:docMk/>
            <pc:sldMk cId="3917190219" sldId="257"/>
            <ac:picMk id="3" creationId="{9A2B41B1-A93A-3051-5C9F-41540ED50370}"/>
          </ac:picMkLst>
        </pc:picChg>
      </pc:sldChg>
      <pc:sldChg chg="addSp delSp modSp">
        <pc:chgData name="עדן נאור" userId="S::edenn@zofim.org.il::e9e70bb5-94c1-4906-befc-5187aca136ad" providerId="AD" clId="Web-{9D02D3F8-61CD-A240-ED0F-7087F3AB0724}" dt="2023-10-26T11:48:49.856" v="15" actId="14100"/>
        <pc:sldMkLst>
          <pc:docMk/>
          <pc:sldMk cId="3227735031" sldId="258"/>
        </pc:sldMkLst>
        <pc:picChg chg="del">
          <ac:chgData name="עדן נאור" userId="S::edenn@zofim.org.il::e9e70bb5-94c1-4906-befc-5187aca136ad" providerId="AD" clId="Web-{9D02D3F8-61CD-A240-ED0F-7087F3AB0724}" dt="2023-10-26T11:48:40.153" v="12"/>
          <ac:picMkLst>
            <pc:docMk/>
            <pc:sldMk cId="3227735031" sldId="258"/>
            <ac:picMk id="2" creationId="{B408F93D-44B5-4691-1A12-2DD84E992DDD}"/>
          </ac:picMkLst>
        </pc:picChg>
        <pc:picChg chg="add mod">
          <ac:chgData name="עדן נאור" userId="S::edenn@zofim.org.il::e9e70bb5-94c1-4906-befc-5187aca136ad" providerId="AD" clId="Web-{9D02D3F8-61CD-A240-ED0F-7087F3AB0724}" dt="2023-10-26T11:48:49.856" v="15" actId="14100"/>
          <ac:picMkLst>
            <pc:docMk/>
            <pc:sldMk cId="3227735031" sldId="258"/>
            <ac:picMk id="3" creationId="{17B365D3-3C22-AEAA-9BF6-82D0531D5D08}"/>
          </ac:picMkLst>
        </pc:picChg>
      </pc:sldChg>
      <pc:sldChg chg="addSp delSp modSp new">
        <pc:chgData name="עדן נאור" userId="S::edenn@zofim.org.il::e9e70bb5-94c1-4906-befc-5187aca136ad" providerId="AD" clId="Web-{9D02D3F8-61CD-A240-ED0F-7087F3AB0724}" dt="2023-10-26T11:48:19.902" v="6" actId="14100"/>
        <pc:sldMkLst>
          <pc:docMk/>
          <pc:sldMk cId="930243130" sldId="266"/>
        </pc:sldMkLst>
        <pc:spChg chg="del">
          <ac:chgData name="עדן נאור" userId="S::edenn@zofim.org.il::e9e70bb5-94c1-4906-befc-5187aca136ad" providerId="AD" clId="Web-{9D02D3F8-61CD-A240-ED0F-7087F3AB0724}" dt="2023-10-26T11:47:25.775" v="2"/>
          <ac:spMkLst>
            <pc:docMk/>
            <pc:sldMk cId="930243130" sldId="266"/>
            <ac:spMk id="2" creationId="{52449E6B-CCCE-B43F-8CE9-B92B8FD721EF}"/>
          </ac:spMkLst>
        </pc:spChg>
        <pc:spChg chg="del">
          <ac:chgData name="עדן נאור" userId="S::edenn@zofim.org.il::e9e70bb5-94c1-4906-befc-5187aca136ad" providerId="AD" clId="Web-{9D02D3F8-61CD-A240-ED0F-7087F3AB0724}" dt="2023-10-26T11:47:26.916" v="3"/>
          <ac:spMkLst>
            <pc:docMk/>
            <pc:sldMk cId="930243130" sldId="266"/>
            <ac:spMk id="3" creationId="{EF82AB5F-53A4-241D-77AF-641A79BB66BD}"/>
          </ac:spMkLst>
        </pc:spChg>
        <pc:picChg chg="add mod">
          <ac:chgData name="עדן נאור" userId="S::edenn@zofim.org.il::e9e70bb5-94c1-4906-befc-5187aca136ad" providerId="AD" clId="Web-{9D02D3F8-61CD-A240-ED0F-7087F3AB0724}" dt="2023-10-26T11:48:19.902" v="6" actId="14100"/>
          <ac:picMkLst>
            <pc:docMk/>
            <pc:sldMk cId="930243130" sldId="266"/>
            <ac:picMk id="4" creationId="{240BEEE2-617C-8A42-AB1F-3C8EC8B96C87}"/>
          </ac:picMkLst>
        </pc:picChg>
      </pc:sldChg>
      <pc:sldChg chg="del">
        <pc:chgData name="עדן נאור" userId="S::edenn@zofim.org.il::e9e70bb5-94c1-4906-befc-5187aca136ad" providerId="AD" clId="Web-{9D02D3F8-61CD-A240-ED0F-7087F3AB0724}" dt="2023-10-26T11:47:20.572" v="0"/>
        <pc:sldMkLst>
          <pc:docMk/>
          <pc:sldMk cId="3594091186" sldId="266"/>
        </pc:sldMkLst>
      </pc:sldChg>
    </pc:docChg>
  </pc:docChgLst>
  <pc:docChgLst>
    <pc:chgData name="עדן נאור" userId="S::edenn@zofim.org.il::e9e70bb5-94c1-4906-befc-5187aca136ad" providerId="AD" clId="Web-{15786223-2EBF-9244-07EE-F272B73AD904}"/>
    <pc:docChg chg="addSld modSld">
      <pc:chgData name="עדן נאור" userId="S::edenn@zofim.org.il::e9e70bb5-94c1-4906-befc-5187aca136ad" providerId="AD" clId="Web-{15786223-2EBF-9244-07EE-F272B73AD904}" dt="2023-10-26T11:08:14.406" v="5" actId="14100"/>
      <pc:docMkLst>
        <pc:docMk/>
      </pc:docMkLst>
      <pc:sldChg chg="addSp delSp modSp new">
        <pc:chgData name="עדן נאור" userId="S::edenn@zofim.org.il::e9e70bb5-94c1-4906-befc-5187aca136ad" providerId="AD" clId="Web-{15786223-2EBF-9244-07EE-F272B73AD904}" dt="2023-10-26T11:08:14.406" v="5" actId="14100"/>
        <pc:sldMkLst>
          <pc:docMk/>
          <pc:sldMk cId="3594091186" sldId="266"/>
        </pc:sldMkLst>
        <pc:spChg chg="del">
          <ac:chgData name="עדן נאור" userId="S::edenn@zofim.org.il::e9e70bb5-94c1-4906-befc-5187aca136ad" providerId="AD" clId="Web-{15786223-2EBF-9244-07EE-F272B73AD904}" dt="2023-10-26T11:08:04.827" v="2"/>
          <ac:spMkLst>
            <pc:docMk/>
            <pc:sldMk cId="3594091186" sldId="266"/>
            <ac:spMk id="2" creationId="{542ECD91-EA18-57F3-5129-BDD0F69F791D}"/>
          </ac:spMkLst>
        </pc:spChg>
        <pc:spChg chg="del">
          <ac:chgData name="עדן נאור" userId="S::edenn@zofim.org.il::e9e70bb5-94c1-4906-befc-5187aca136ad" providerId="AD" clId="Web-{15786223-2EBF-9244-07EE-F272B73AD904}" dt="2023-10-26T11:08:04.015" v="1"/>
          <ac:spMkLst>
            <pc:docMk/>
            <pc:sldMk cId="3594091186" sldId="266"/>
            <ac:spMk id="3" creationId="{5D35D408-C07D-D27B-4E1F-6FF2E9CEF957}"/>
          </ac:spMkLst>
        </pc:spChg>
        <pc:picChg chg="add mod">
          <ac:chgData name="עדן נאור" userId="S::edenn@zofim.org.il::e9e70bb5-94c1-4906-befc-5187aca136ad" providerId="AD" clId="Web-{15786223-2EBF-9244-07EE-F272B73AD904}" dt="2023-10-26T11:08:14.406" v="5" actId="14100"/>
          <ac:picMkLst>
            <pc:docMk/>
            <pc:sldMk cId="3594091186" sldId="266"/>
            <ac:picMk id="4" creationId="{5A607FA1-43B6-0584-52F3-85266164B49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A6C2-223D-49D5-8CD2-1757D9EC7028}" type="datetimeFigureOut">
              <a:rPr lang="he-IL" smtClean="0"/>
              <a:t>י"א/חשון/תשפ"ד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9642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A6C2-223D-49D5-8CD2-1757D9EC7028}" type="datetimeFigureOut">
              <a:rPr lang="he-IL" smtClean="0"/>
              <a:t>י"א/חשון/תשפ"ד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043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A6C2-223D-49D5-8CD2-1757D9EC7028}" type="datetimeFigureOut">
              <a:rPr lang="he-IL" smtClean="0"/>
              <a:t>י"א/חשון/תשפ"ד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412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A6C2-223D-49D5-8CD2-1757D9EC7028}" type="datetimeFigureOut">
              <a:rPr lang="he-IL" smtClean="0"/>
              <a:t>י"א/חשון/תשפ"ד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992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A6C2-223D-49D5-8CD2-1757D9EC7028}" type="datetimeFigureOut">
              <a:rPr lang="he-IL" smtClean="0"/>
              <a:t>י"א/חשון/תשפ"ד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126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A6C2-223D-49D5-8CD2-1757D9EC7028}" type="datetimeFigureOut">
              <a:rPr lang="he-IL" smtClean="0"/>
              <a:t>י"א/חשון/תשפ"ד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6651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A6C2-223D-49D5-8CD2-1757D9EC7028}" type="datetimeFigureOut">
              <a:rPr lang="he-IL" smtClean="0"/>
              <a:t>י"א/חשון/תשפ"ד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7419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A6C2-223D-49D5-8CD2-1757D9EC7028}" type="datetimeFigureOut">
              <a:rPr lang="he-IL" smtClean="0"/>
              <a:t>י"א/חשון/תשפ"ד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209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A6C2-223D-49D5-8CD2-1757D9EC7028}" type="datetimeFigureOut">
              <a:rPr lang="he-IL" smtClean="0"/>
              <a:t>י"א/חשון/תשפ"ד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066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A6C2-223D-49D5-8CD2-1757D9EC7028}" type="datetimeFigureOut">
              <a:rPr lang="he-IL" smtClean="0"/>
              <a:t>י"א/חשון/תשפ"ד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8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A6C2-223D-49D5-8CD2-1757D9EC7028}" type="datetimeFigureOut">
              <a:rPr lang="he-IL" smtClean="0"/>
              <a:t>י"א/חשון/תשפ"ד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346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BA6C2-223D-49D5-8CD2-1757D9EC7028}" type="datetimeFigureOut">
              <a:rPr lang="he-IL" smtClean="0"/>
              <a:t>י"א/חשון/תשפ"ד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E282D-D310-42D8-B8FF-78ED45A44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589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טקסט, גופן, מעטפה, נייח&#10;&#10;התיאור נוצר באופן אוטומטי">
            <a:extLst>
              <a:ext uri="{FF2B5EF4-FFF2-40B4-BE49-F238E27FC236}">
                <a16:creationId xmlns:a16="http://schemas.microsoft.com/office/drawing/2014/main" id="{D0A258B1-EB59-B118-F571-223842B82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" y="42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01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תמונה שמכילה טקסט, גופן, צילום מסך, לבן&#10;&#10;התיאור נוצר באופן אוטומטי">
            <a:extLst>
              <a:ext uri="{FF2B5EF4-FFF2-40B4-BE49-F238E27FC236}">
                <a16:creationId xmlns:a16="http://schemas.microsoft.com/office/drawing/2014/main" id="{766BFBE4-3270-FD45-D4FC-2D0308627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" y="42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18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תמונה שמכילה כתב יד, טקסט, ציור, שרטוט&#10;&#10;התיאור נוצר באופן אוטומטי">
            <a:extLst>
              <a:ext uri="{FF2B5EF4-FFF2-40B4-BE49-F238E27FC236}">
                <a16:creationId xmlns:a16="http://schemas.microsoft.com/office/drawing/2014/main" id="{4E592DEA-F69E-D1BF-7B10-23F55C9AC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77" y="42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84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טקסט, גופן, צילום מסך, מסמך&#10;&#10;התיאור נוצר באופן אוטומטי">
            <a:extLst>
              <a:ext uri="{FF2B5EF4-FFF2-40B4-BE49-F238E27FC236}">
                <a16:creationId xmlns:a16="http://schemas.microsoft.com/office/drawing/2014/main" id="{240BEEE2-617C-8A42-AB1F-3C8EC8B96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338" y="3543"/>
            <a:ext cx="12234672" cy="6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43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טקסט, גופן, צילום מסך, מסמך&#10;&#10;התיאור נוצר באופן אוטומטי">
            <a:extLst>
              <a:ext uri="{FF2B5EF4-FFF2-40B4-BE49-F238E27FC236}">
                <a16:creationId xmlns:a16="http://schemas.microsoft.com/office/drawing/2014/main" id="{9A2B41B1-A93A-3051-5C9F-41540ED50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508" y="-1333"/>
            <a:ext cx="12216384" cy="6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90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טקסט, גופן, צילום מסך, מסמך&#10;&#10;התיאור נוצר באופן אוטומטי">
            <a:extLst>
              <a:ext uri="{FF2B5EF4-FFF2-40B4-BE49-F238E27FC236}">
                <a16:creationId xmlns:a16="http://schemas.microsoft.com/office/drawing/2014/main" id="{17B365D3-3C22-AEAA-9BF6-82D0531D5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4" y="2324"/>
            <a:ext cx="12192000" cy="6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35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תמונה שמכילה טקסט, גופן, צילום מסך, מסמך&#10;&#10;התיאור נוצר באופן אוטומטי">
            <a:extLst>
              <a:ext uri="{FF2B5EF4-FFF2-40B4-BE49-F238E27FC236}">
                <a16:creationId xmlns:a16="http://schemas.microsoft.com/office/drawing/2014/main" id="{7236F877-8035-4129-1538-AF3F6DCFA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" y="490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00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תמונה שמכילה טקסט, גופן, צילום מסך, מסמך&#10;&#10;התיאור נוצר באופן אוטומטי">
            <a:extLst>
              <a:ext uri="{FF2B5EF4-FFF2-40B4-BE49-F238E27FC236}">
                <a16:creationId xmlns:a16="http://schemas.microsoft.com/office/drawing/2014/main" id="{EAE304CE-C298-039B-59FF-D5C7C1C0F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" y="-182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81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תמונה שמכילה טקסט, גופן, צילום מסך, מסמך&#10;&#10;התיאור נוצר באופן אוטומטי">
            <a:extLst>
              <a:ext uri="{FF2B5EF4-FFF2-40B4-BE49-F238E27FC236}">
                <a16:creationId xmlns:a16="http://schemas.microsoft.com/office/drawing/2014/main" id="{2D5F294D-A8A4-51A1-8DA1-8653E0DBA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76" y="42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74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תמונה שמכילה טקסט, גופן, צילום מסך&#10;&#10;התיאור נוצר באופן אוטומטי">
            <a:extLst>
              <a:ext uri="{FF2B5EF4-FFF2-40B4-BE49-F238E27FC236}">
                <a16:creationId xmlns:a16="http://schemas.microsoft.com/office/drawing/2014/main" id="{0C28FE96-B76A-32E5-80B3-B6796E667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" y="42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60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תמונה שמכילה טקסט, כתב יד, גופן, עיצוב&#10;&#10;התיאור נוצר באופן אוטומטי">
            <a:extLst>
              <a:ext uri="{FF2B5EF4-FFF2-40B4-BE49-F238E27FC236}">
                <a16:creationId xmlns:a16="http://schemas.microsoft.com/office/drawing/2014/main" id="{EC09501B-B8BD-3DCC-395F-7D68B3581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" y="-182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138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מסך רחב</PresentationFormat>
  <Paragraphs>0</Paragraphs>
  <Slides>11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2" baseType="lpstr"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/>
  <cp:lastModifiedBy/>
  <cp:revision>38</cp:revision>
  <dcterms:created xsi:type="dcterms:W3CDTF">2023-10-25T16:02:57Z</dcterms:created>
  <dcterms:modified xsi:type="dcterms:W3CDTF">2023-10-26T11:48:55Z</dcterms:modified>
</cp:coreProperties>
</file>