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60" r:id="rId1"/>
    <p:sldMasterId id="2147483648" r:id="rId2"/>
  </p:sldMasterIdLst>
  <p:sldIdLst>
    <p:sldId id="256" r:id="rId3"/>
    <p:sldId id="262" r:id="rId4"/>
    <p:sldId id="279" r:id="rId5"/>
    <p:sldId id="278" r:id="rId6"/>
    <p:sldId id="277" r:id="rId7"/>
    <p:sldId id="276" r:id="rId8"/>
    <p:sldId id="275" r:id="rId9"/>
    <p:sldId id="274" r:id="rId10"/>
    <p:sldId id="283" r:id="rId11"/>
    <p:sldId id="284" r:id="rId12"/>
    <p:sldId id="285" r:id="rId13"/>
    <p:sldId id="286" r:id="rId14"/>
    <p:sldId id="273" r:id="rId15"/>
    <p:sldId id="280" r:id="rId16"/>
    <p:sldId id="270" r:id="rId17"/>
    <p:sldId id="282" r:id="rId18"/>
    <p:sldId id="272" r:id="rId19"/>
    <p:sldId id="281" r:id="rId20"/>
    <p:sldId id="271" r:id="rId21"/>
    <p:sldId id="26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9927A-5BDB-4FB9-9DB9-A17B2E4C4511}" v="1067" dt="2023-08-23T15:07:48.0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78" d="100"/>
          <a:sy n="78" d="100"/>
        </p:scale>
        <p:origin x="8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איל נוסובסקי" userId="S::eyaln@zofim.org.il::7034bd16-d1a7-45d9-b02a-7679b25191d3" providerId="AD" clId="Web-{D97B1BC3-5743-A0BE-2E2A-6401DEA4344D}"/>
    <pc:docChg chg="addSld modSld addMainMaster">
      <pc:chgData name="איל נוסובסקי" userId="S::eyaln@zofim.org.il::7034bd16-d1a7-45d9-b02a-7679b25191d3" providerId="AD" clId="Web-{D97B1BC3-5743-A0BE-2E2A-6401DEA4344D}" dt="2023-08-22T11:51:26.435" v="56" actId="20577"/>
      <pc:docMkLst>
        <pc:docMk/>
      </pc:docMkLst>
      <pc:sldChg chg="addSp delSp modSp">
        <pc:chgData name="איל נוסובסקי" userId="S::eyaln@zofim.org.il::7034bd16-d1a7-45d9-b02a-7679b25191d3" providerId="AD" clId="Web-{D97B1BC3-5743-A0BE-2E2A-6401DEA4344D}" dt="2023-08-22T11:45:29.063" v="3"/>
        <pc:sldMkLst>
          <pc:docMk/>
          <pc:sldMk cId="2780679033" sldId="258"/>
        </pc:sldMkLst>
        <pc:spChg chg="add del mod">
          <ac:chgData name="איל נוסובסקי" userId="S::eyaln@zofim.org.il::7034bd16-d1a7-45d9-b02a-7679b25191d3" providerId="AD" clId="Web-{D97B1BC3-5743-A0BE-2E2A-6401DEA4344D}" dt="2023-08-22T11:45:29.063" v="3"/>
          <ac:spMkLst>
            <pc:docMk/>
            <pc:sldMk cId="2780679033" sldId="258"/>
            <ac:spMk id="2" creationId="{FFEC2217-D582-E11C-17D7-0E50E820503F}"/>
          </ac:spMkLst>
        </pc:spChg>
      </pc:sldChg>
      <pc:sldChg chg="modSp add">
        <pc:chgData name="איל נוסובסקי" userId="S::eyaln@zofim.org.il::7034bd16-d1a7-45d9-b02a-7679b25191d3" providerId="AD" clId="Web-{D97B1BC3-5743-A0BE-2E2A-6401DEA4344D}" dt="2023-08-22T11:47:51.193" v="24" actId="20577"/>
        <pc:sldMkLst>
          <pc:docMk/>
          <pc:sldMk cId="4150424103" sldId="273"/>
        </pc:sldMkLst>
        <pc:spChg chg="mod">
          <ac:chgData name="איל נוסובסקי" userId="S::eyaln@zofim.org.il::7034bd16-d1a7-45d9-b02a-7679b25191d3" providerId="AD" clId="Web-{D97B1BC3-5743-A0BE-2E2A-6401DEA4344D}" dt="2023-08-22T11:47:51.193" v="24" actId="20577"/>
          <ac:spMkLst>
            <pc:docMk/>
            <pc:sldMk cId="4150424103" sldId="273"/>
            <ac:spMk id="2" creationId="{CA689DC4-BE3B-45AB-46AF-B02C23D868C6}"/>
          </ac:spMkLst>
        </pc:spChg>
      </pc:sldChg>
      <pc:sldChg chg="add">
        <pc:chgData name="איל נוסובסקי" userId="S::eyaln@zofim.org.il::7034bd16-d1a7-45d9-b02a-7679b25191d3" providerId="AD" clId="Web-{D97B1BC3-5743-A0BE-2E2A-6401DEA4344D}" dt="2023-08-22T11:46:34.268" v="5"/>
        <pc:sldMkLst>
          <pc:docMk/>
          <pc:sldMk cId="2340483419" sldId="274"/>
        </pc:sldMkLst>
      </pc:sldChg>
      <pc:sldChg chg="add">
        <pc:chgData name="איל נוסובסקי" userId="S::eyaln@zofim.org.il::7034bd16-d1a7-45d9-b02a-7679b25191d3" providerId="AD" clId="Web-{D97B1BC3-5743-A0BE-2E2A-6401DEA4344D}" dt="2023-08-22T11:46:34.315" v="6"/>
        <pc:sldMkLst>
          <pc:docMk/>
          <pc:sldMk cId="2505580649" sldId="275"/>
        </pc:sldMkLst>
      </pc:sldChg>
      <pc:sldChg chg="add">
        <pc:chgData name="איל נוסובסקי" userId="S::eyaln@zofim.org.il::7034bd16-d1a7-45d9-b02a-7679b25191d3" providerId="AD" clId="Web-{D97B1BC3-5743-A0BE-2E2A-6401DEA4344D}" dt="2023-08-22T11:46:34.362" v="7"/>
        <pc:sldMkLst>
          <pc:docMk/>
          <pc:sldMk cId="142466854" sldId="276"/>
        </pc:sldMkLst>
      </pc:sldChg>
      <pc:sldChg chg="add">
        <pc:chgData name="איל נוסובסקי" userId="S::eyaln@zofim.org.il::7034bd16-d1a7-45d9-b02a-7679b25191d3" providerId="AD" clId="Web-{D97B1BC3-5743-A0BE-2E2A-6401DEA4344D}" dt="2023-08-22T11:46:34.456" v="8"/>
        <pc:sldMkLst>
          <pc:docMk/>
          <pc:sldMk cId="3047684609" sldId="277"/>
        </pc:sldMkLst>
      </pc:sldChg>
      <pc:sldChg chg="add">
        <pc:chgData name="איל נוסובסקי" userId="S::eyaln@zofim.org.il::7034bd16-d1a7-45d9-b02a-7679b25191d3" providerId="AD" clId="Web-{D97B1BC3-5743-A0BE-2E2A-6401DEA4344D}" dt="2023-08-22T11:46:34.674" v="9"/>
        <pc:sldMkLst>
          <pc:docMk/>
          <pc:sldMk cId="3823233553" sldId="278"/>
        </pc:sldMkLst>
      </pc:sldChg>
      <pc:sldChg chg="add">
        <pc:chgData name="איל נוסובסקי" userId="S::eyaln@zofim.org.il::7034bd16-d1a7-45d9-b02a-7679b25191d3" providerId="AD" clId="Web-{D97B1BC3-5743-A0BE-2E2A-6401DEA4344D}" dt="2023-08-22T11:46:34.878" v="10"/>
        <pc:sldMkLst>
          <pc:docMk/>
          <pc:sldMk cId="2356609283" sldId="279"/>
        </pc:sldMkLst>
      </pc:sldChg>
      <pc:sldChg chg="addSp delSp modSp new">
        <pc:chgData name="איל נוסובסקי" userId="S::eyaln@zofim.org.il::7034bd16-d1a7-45d9-b02a-7679b25191d3" providerId="AD" clId="Web-{D97B1BC3-5743-A0BE-2E2A-6401DEA4344D}" dt="2023-08-22T11:51:26.435" v="56" actId="20577"/>
        <pc:sldMkLst>
          <pc:docMk/>
          <pc:sldMk cId="1231999622" sldId="280"/>
        </pc:sldMkLst>
        <pc:spChg chg="del">
          <ac:chgData name="איל נוסובסקי" userId="S::eyaln@zofim.org.il::7034bd16-d1a7-45d9-b02a-7679b25191d3" providerId="AD" clId="Web-{D97B1BC3-5743-A0BE-2E2A-6401DEA4344D}" dt="2023-08-22T11:50:03.870" v="26"/>
          <ac:spMkLst>
            <pc:docMk/>
            <pc:sldMk cId="1231999622" sldId="280"/>
            <ac:spMk id="3" creationId="{3ED267EA-A59A-7820-8EB4-4A26670D02DA}"/>
          </ac:spMkLst>
        </pc:spChg>
        <pc:spChg chg="add mod">
          <ac:chgData name="איל נוסובסקי" userId="S::eyaln@zofim.org.il::7034bd16-d1a7-45d9-b02a-7679b25191d3" providerId="AD" clId="Web-{D97B1BC3-5743-A0BE-2E2A-6401DEA4344D}" dt="2023-08-22T11:51:26.435" v="56" actId="20577"/>
          <ac:spMkLst>
            <pc:docMk/>
            <pc:sldMk cId="1231999622" sldId="280"/>
            <ac:spMk id="5" creationId="{B21E27F5-A9C7-CD92-3D22-BEDC3DA1FA0C}"/>
          </ac:spMkLst>
        </pc:spChg>
        <pc:picChg chg="add mod ord">
          <ac:chgData name="איל נוסובסקי" userId="S::eyaln@zofim.org.il::7034bd16-d1a7-45d9-b02a-7679b25191d3" providerId="AD" clId="Web-{D97B1BC3-5743-A0BE-2E2A-6401DEA4344D}" dt="2023-08-22T11:50:36.887" v="30" actId="14100"/>
          <ac:picMkLst>
            <pc:docMk/>
            <pc:sldMk cId="1231999622" sldId="280"/>
            <ac:picMk id="4" creationId="{8F14D4DB-6965-0ECA-B15B-9EAA50AA475C}"/>
          </ac:picMkLst>
        </pc:picChg>
      </pc:sldChg>
      <pc:sldMasterChg chg="add addSldLayout">
        <pc:chgData name="איל נוסובסקי" userId="S::eyaln@zofim.org.il::7034bd16-d1a7-45d9-b02a-7679b25191d3" providerId="AD" clId="Web-{D97B1BC3-5743-A0BE-2E2A-6401DEA4344D}" dt="2023-08-22T11:46:34.221" v="4"/>
        <pc:sldMasterMkLst>
          <pc:docMk/>
          <pc:sldMasterMk cId="155503268" sldId="2147483648"/>
        </pc:sldMasterMkLst>
        <pc:sldLayoutChg chg="add">
          <pc:chgData name="איל נוסובסקי" userId="S::eyaln@zofim.org.il::7034bd16-d1a7-45d9-b02a-7679b25191d3" providerId="AD" clId="Web-{D97B1BC3-5743-A0BE-2E2A-6401DEA4344D}" dt="2023-08-22T11:46:34.221" v="4"/>
          <pc:sldLayoutMkLst>
            <pc:docMk/>
            <pc:sldMasterMk cId="155503268" sldId="2147483648"/>
            <pc:sldLayoutMk cId="1804188274" sldId="2147483649"/>
          </pc:sldLayoutMkLst>
        </pc:sldLayoutChg>
        <pc:sldLayoutChg chg="add">
          <pc:chgData name="איל נוסובסקי" userId="S::eyaln@zofim.org.il::7034bd16-d1a7-45d9-b02a-7679b25191d3" providerId="AD" clId="Web-{D97B1BC3-5743-A0BE-2E2A-6401DEA4344D}" dt="2023-08-22T11:46:34.221" v="4"/>
          <pc:sldLayoutMkLst>
            <pc:docMk/>
            <pc:sldMasterMk cId="155503268" sldId="2147483648"/>
            <pc:sldLayoutMk cId="4061374871" sldId="2147483650"/>
          </pc:sldLayoutMkLst>
        </pc:sldLayoutChg>
        <pc:sldLayoutChg chg="add">
          <pc:chgData name="איל נוסובסקי" userId="S::eyaln@zofim.org.il::7034bd16-d1a7-45d9-b02a-7679b25191d3" providerId="AD" clId="Web-{D97B1BC3-5743-A0BE-2E2A-6401DEA4344D}" dt="2023-08-22T11:46:34.221" v="4"/>
          <pc:sldLayoutMkLst>
            <pc:docMk/>
            <pc:sldMasterMk cId="155503268" sldId="2147483648"/>
            <pc:sldLayoutMk cId="615988752" sldId="2147483651"/>
          </pc:sldLayoutMkLst>
        </pc:sldLayoutChg>
        <pc:sldLayoutChg chg="add">
          <pc:chgData name="איל נוסובסקי" userId="S::eyaln@zofim.org.il::7034bd16-d1a7-45d9-b02a-7679b25191d3" providerId="AD" clId="Web-{D97B1BC3-5743-A0BE-2E2A-6401DEA4344D}" dt="2023-08-22T11:46:34.221" v="4"/>
          <pc:sldLayoutMkLst>
            <pc:docMk/>
            <pc:sldMasterMk cId="155503268" sldId="2147483648"/>
            <pc:sldLayoutMk cId="1971046128" sldId="2147483652"/>
          </pc:sldLayoutMkLst>
        </pc:sldLayoutChg>
        <pc:sldLayoutChg chg="add">
          <pc:chgData name="איל נוסובסקי" userId="S::eyaln@zofim.org.il::7034bd16-d1a7-45d9-b02a-7679b25191d3" providerId="AD" clId="Web-{D97B1BC3-5743-A0BE-2E2A-6401DEA4344D}" dt="2023-08-22T11:46:34.221" v="4"/>
          <pc:sldLayoutMkLst>
            <pc:docMk/>
            <pc:sldMasterMk cId="155503268" sldId="2147483648"/>
            <pc:sldLayoutMk cId="1608301008" sldId="2147483653"/>
          </pc:sldLayoutMkLst>
        </pc:sldLayoutChg>
        <pc:sldLayoutChg chg="add">
          <pc:chgData name="איל נוסובסקי" userId="S::eyaln@zofim.org.il::7034bd16-d1a7-45d9-b02a-7679b25191d3" providerId="AD" clId="Web-{D97B1BC3-5743-A0BE-2E2A-6401DEA4344D}" dt="2023-08-22T11:46:34.221" v="4"/>
          <pc:sldLayoutMkLst>
            <pc:docMk/>
            <pc:sldMasterMk cId="155503268" sldId="2147483648"/>
            <pc:sldLayoutMk cId="3201400748" sldId="2147483654"/>
          </pc:sldLayoutMkLst>
        </pc:sldLayoutChg>
        <pc:sldLayoutChg chg="add">
          <pc:chgData name="איל נוסובסקי" userId="S::eyaln@zofim.org.il::7034bd16-d1a7-45d9-b02a-7679b25191d3" providerId="AD" clId="Web-{D97B1BC3-5743-A0BE-2E2A-6401DEA4344D}" dt="2023-08-22T11:46:34.221" v="4"/>
          <pc:sldLayoutMkLst>
            <pc:docMk/>
            <pc:sldMasterMk cId="155503268" sldId="2147483648"/>
            <pc:sldLayoutMk cId="3547723902" sldId="2147483655"/>
          </pc:sldLayoutMkLst>
        </pc:sldLayoutChg>
        <pc:sldLayoutChg chg="add">
          <pc:chgData name="איל נוסובסקי" userId="S::eyaln@zofim.org.il::7034bd16-d1a7-45d9-b02a-7679b25191d3" providerId="AD" clId="Web-{D97B1BC3-5743-A0BE-2E2A-6401DEA4344D}" dt="2023-08-22T11:46:34.221" v="4"/>
          <pc:sldLayoutMkLst>
            <pc:docMk/>
            <pc:sldMasterMk cId="155503268" sldId="2147483648"/>
            <pc:sldLayoutMk cId="3681485714" sldId="2147483656"/>
          </pc:sldLayoutMkLst>
        </pc:sldLayoutChg>
        <pc:sldLayoutChg chg="add">
          <pc:chgData name="איל נוסובסקי" userId="S::eyaln@zofim.org.il::7034bd16-d1a7-45d9-b02a-7679b25191d3" providerId="AD" clId="Web-{D97B1BC3-5743-A0BE-2E2A-6401DEA4344D}" dt="2023-08-22T11:46:34.221" v="4"/>
          <pc:sldLayoutMkLst>
            <pc:docMk/>
            <pc:sldMasterMk cId="155503268" sldId="2147483648"/>
            <pc:sldLayoutMk cId="1659721235" sldId="2147483657"/>
          </pc:sldLayoutMkLst>
        </pc:sldLayoutChg>
        <pc:sldLayoutChg chg="add">
          <pc:chgData name="איל נוסובסקי" userId="S::eyaln@zofim.org.il::7034bd16-d1a7-45d9-b02a-7679b25191d3" providerId="AD" clId="Web-{D97B1BC3-5743-A0BE-2E2A-6401DEA4344D}" dt="2023-08-22T11:46:34.221" v="4"/>
          <pc:sldLayoutMkLst>
            <pc:docMk/>
            <pc:sldMasterMk cId="155503268" sldId="2147483648"/>
            <pc:sldLayoutMk cId="206987238" sldId="2147483658"/>
          </pc:sldLayoutMkLst>
        </pc:sldLayoutChg>
        <pc:sldLayoutChg chg="add">
          <pc:chgData name="איל נוסובסקי" userId="S::eyaln@zofim.org.il::7034bd16-d1a7-45d9-b02a-7679b25191d3" providerId="AD" clId="Web-{D97B1BC3-5743-A0BE-2E2A-6401DEA4344D}" dt="2023-08-22T11:46:34.221" v="4"/>
          <pc:sldLayoutMkLst>
            <pc:docMk/>
            <pc:sldMasterMk cId="155503268" sldId="2147483648"/>
            <pc:sldLayoutMk cId="1558540583" sldId="2147483659"/>
          </pc:sldLayoutMkLst>
        </pc:sldLayoutChg>
      </pc:sldMasterChg>
    </pc:docChg>
  </pc:docChgLst>
  <pc:docChgLst>
    <pc:chgData name="משתמש אורח" userId="S::urn:spo:anon#84daa9eb6640e9cc4290687d39c5cb08511bf1f9dfc43af0368b8dde13cc4149::" providerId="AD" clId="Web-{9CC4FD57-7056-FB8A-0225-2177F6D504BD}"/>
    <pc:docChg chg="modSld">
      <pc:chgData name="משתמש אורח" userId="S::urn:spo:anon#84daa9eb6640e9cc4290687d39c5cb08511bf1f9dfc43af0368b8dde13cc4149::" providerId="AD" clId="Web-{9CC4FD57-7056-FB8A-0225-2177F6D504BD}" dt="2023-08-22T08:15:01.866" v="7" actId="20577"/>
      <pc:docMkLst>
        <pc:docMk/>
      </pc:docMkLst>
      <pc:sldChg chg="modSp">
        <pc:chgData name="משתמש אורח" userId="S::urn:spo:anon#84daa9eb6640e9cc4290687d39c5cb08511bf1f9dfc43af0368b8dde13cc4149::" providerId="AD" clId="Web-{9CC4FD57-7056-FB8A-0225-2177F6D504BD}" dt="2023-08-22T08:15:01.866" v="7" actId="20577"/>
        <pc:sldMkLst>
          <pc:docMk/>
          <pc:sldMk cId="2881139482" sldId="263"/>
        </pc:sldMkLst>
        <pc:spChg chg="mod">
          <ac:chgData name="משתמש אורח" userId="S::urn:spo:anon#84daa9eb6640e9cc4290687d39c5cb08511bf1f9dfc43af0368b8dde13cc4149::" providerId="AD" clId="Web-{9CC4FD57-7056-FB8A-0225-2177F6D504BD}" dt="2023-08-22T08:15:01.866" v="7" actId="20577"/>
          <ac:spMkLst>
            <pc:docMk/>
            <pc:sldMk cId="2881139482" sldId="263"/>
            <ac:spMk id="4" creationId="{D09B6CFA-3906-2094-14E7-7C123D931E13}"/>
          </ac:spMkLst>
        </pc:spChg>
      </pc:sldChg>
    </pc:docChg>
  </pc:docChgLst>
  <pc:docChgLst>
    <pc:chgData name="יונתן סבא" userId="696b27a8-1bf0-42d9-8a75-970225dd2def" providerId="ADAL" clId="{4C39927A-5BDB-4FB9-9DB9-A17B2E4C4511}"/>
    <pc:docChg chg="undo custSel addSld delSld modSld sldOrd">
      <pc:chgData name="יונתן סבא" userId="696b27a8-1bf0-42d9-8a75-970225dd2def" providerId="ADAL" clId="{4C39927A-5BDB-4FB9-9DB9-A17B2E4C4511}" dt="2023-08-23T15:07:48.058" v="2213" actId="20577"/>
      <pc:docMkLst>
        <pc:docMk/>
      </pc:docMkLst>
      <pc:sldChg chg="delSp modSp mod modTransition">
        <pc:chgData name="יונתן סבא" userId="696b27a8-1bf0-42d9-8a75-970225dd2def" providerId="ADAL" clId="{4C39927A-5BDB-4FB9-9DB9-A17B2E4C4511}" dt="2023-08-22T14:00:42.473" v="1416"/>
        <pc:sldMkLst>
          <pc:docMk/>
          <pc:sldMk cId="4137171310" sldId="256"/>
        </pc:sldMkLst>
        <pc:spChg chg="mod">
          <ac:chgData name="יונתן סבא" userId="696b27a8-1bf0-42d9-8a75-970225dd2def" providerId="ADAL" clId="{4C39927A-5BDB-4FB9-9DB9-A17B2E4C4511}" dt="2023-08-22T13:55:20.778" v="1295" actId="403"/>
          <ac:spMkLst>
            <pc:docMk/>
            <pc:sldMk cId="4137171310" sldId="256"/>
            <ac:spMk id="6" creationId="{7CDD9DEE-D1FD-C045-BB59-3EE35519570D}"/>
          </ac:spMkLst>
        </pc:spChg>
        <pc:picChg chg="del">
          <ac:chgData name="יונתן סבא" userId="696b27a8-1bf0-42d9-8a75-970225dd2def" providerId="ADAL" clId="{4C39927A-5BDB-4FB9-9DB9-A17B2E4C4511}" dt="2023-08-22T07:06:22.739" v="1" actId="478"/>
          <ac:picMkLst>
            <pc:docMk/>
            <pc:sldMk cId="4137171310" sldId="256"/>
            <ac:picMk id="3" creationId="{7870889A-D47B-4E5D-AA8A-8EA1590C75A8}"/>
          </ac:picMkLst>
        </pc:picChg>
        <pc:picChg chg="del">
          <ac:chgData name="יונתן סבא" userId="696b27a8-1bf0-42d9-8a75-970225dd2def" providerId="ADAL" clId="{4C39927A-5BDB-4FB9-9DB9-A17B2E4C4511}" dt="2023-08-22T07:06:22.080" v="0" actId="478"/>
          <ac:picMkLst>
            <pc:docMk/>
            <pc:sldMk cId="4137171310" sldId="256"/>
            <ac:picMk id="7" creationId="{D1967EA0-B96B-45A4-A205-812544B30ABB}"/>
          </ac:picMkLst>
        </pc:picChg>
      </pc:sldChg>
      <pc:sldChg chg="del">
        <pc:chgData name="יונתן סבא" userId="696b27a8-1bf0-42d9-8a75-970225dd2def" providerId="ADAL" clId="{4C39927A-5BDB-4FB9-9DB9-A17B2E4C4511}" dt="2023-08-22T07:11:34.908" v="334" actId="47"/>
        <pc:sldMkLst>
          <pc:docMk/>
          <pc:sldMk cId="3507663623" sldId="257"/>
        </pc:sldMkLst>
      </pc:sldChg>
      <pc:sldChg chg="delSp modSp del mod">
        <pc:chgData name="יונתן סבא" userId="696b27a8-1bf0-42d9-8a75-970225dd2def" providerId="ADAL" clId="{4C39927A-5BDB-4FB9-9DB9-A17B2E4C4511}" dt="2023-08-22T13:39:26.160" v="483" actId="2696"/>
        <pc:sldMkLst>
          <pc:docMk/>
          <pc:sldMk cId="2780679033" sldId="258"/>
        </pc:sldMkLst>
        <pc:spChg chg="mod">
          <ac:chgData name="יונתן סבא" userId="696b27a8-1bf0-42d9-8a75-970225dd2def" providerId="ADAL" clId="{4C39927A-5BDB-4FB9-9DB9-A17B2E4C4511}" dt="2023-08-22T07:10:25.707" v="309" actId="1076"/>
          <ac:spMkLst>
            <pc:docMk/>
            <pc:sldMk cId="2780679033" sldId="258"/>
            <ac:spMk id="6" creationId="{7CDD9DEE-D1FD-C045-BB59-3EE35519570D}"/>
          </ac:spMkLst>
        </pc:spChg>
        <pc:spChg chg="del mod">
          <ac:chgData name="יונתן סבא" userId="696b27a8-1bf0-42d9-8a75-970225dd2def" providerId="ADAL" clId="{4C39927A-5BDB-4FB9-9DB9-A17B2E4C4511}" dt="2023-08-22T07:10:50.140" v="320"/>
          <ac:spMkLst>
            <pc:docMk/>
            <pc:sldMk cId="2780679033" sldId="258"/>
            <ac:spMk id="8" creationId="{582BCC21-377F-47B1-8B95-3A1BDD2AC126}"/>
          </ac:spMkLst>
        </pc:spChg>
        <pc:graphicFrameChg chg="del">
          <ac:chgData name="יונתן סבא" userId="696b27a8-1bf0-42d9-8a75-970225dd2def" providerId="ADAL" clId="{4C39927A-5BDB-4FB9-9DB9-A17B2E4C4511}" dt="2023-08-22T07:10:19.902" v="306" actId="478"/>
          <ac:graphicFrameMkLst>
            <pc:docMk/>
            <pc:sldMk cId="2780679033" sldId="258"/>
            <ac:graphicFrameMk id="7" creationId="{3DE9D7FF-6DA9-49BB-9186-ED794B4E33D1}"/>
          </ac:graphicFrameMkLst>
        </pc:graphicFrameChg>
      </pc:sldChg>
      <pc:sldChg chg="del">
        <pc:chgData name="יונתן סבא" userId="696b27a8-1bf0-42d9-8a75-970225dd2def" providerId="ADAL" clId="{4C39927A-5BDB-4FB9-9DB9-A17B2E4C4511}" dt="2023-08-22T07:11:35.734" v="335" actId="47"/>
        <pc:sldMkLst>
          <pc:docMk/>
          <pc:sldMk cId="3387492575" sldId="259"/>
        </pc:sldMkLst>
      </pc:sldChg>
      <pc:sldChg chg="addSp modSp mod modTransition modAnim">
        <pc:chgData name="יונתן סבא" userId="696b27a8-1bf0-42d9-8a75-970225dd2def" providerId="ADAL" clId="{4C39927A-5BDB-4FB9-9DB9-A17B2E4C4511}" dt="2023-08-22T07:13:46.803" v="384"/>
        <pc:sldMkLst>
          <pc:docMk/>
          <pc:sldMk cId="386375586" sldId="261"/>
        </pc:sldMkLst>
        <pc:spChg chg="mod">
          <ac:chgData name="יונתן סבא" userId="696b27a8-1bf0-42d9-8a75-970225dd2def" providerId="ADAL" clId="{4C39927A-5BDB-4FB9-9DB9-A17B2E4C4511}" dt="2023-08-22T07:11:57.910" v="375" actId="403"/>
          <ac:spMkLst>
            <pc:docMk/>
            <pc:sldMk cId="386375586" sldId="261"/>
            <ac:spMk id="6" creationId="{7CDD9DEE-D1FD-C045-BB59-3EE35519570D}"/>
          </ac:spMkLst>
        </pc:spChg>
        <pc:spChg chg="mod">
          <ac:chgData name="יונתן סבא" userId="696b27a8-1bf0-42d9-8a75-970225dd2def" providerId="ADAL" clId="{4C39927A-5BDB-4FB9-9DB9-A17B2E4C4511}" dt="2023-08-22T07:11:53.923" v="370" actId="20577"/>
          <ac:spMkLst>
            <pc:docMk/>
            <pc:sldMk cId="386375586" sldId="261"/>
            <ac:spMk id="7" creationId="{DB9D8548-21F5-4D3D-91F6-4FE223A0AB5E}"/>
          </ac:spMkLst>
        </pc:spChg>
        <pc:picChg chg="mod">
          <ac:chgData name="יונתן סבא" userId="696b27a8-1bf0-42d9-8a75-970225dd2def" providerId="ADAL" clId="{4C39927A-5BDB-4FB9-9DB9-A17B2E4C4511}" dt="2023-08-22T07:12:31.816" v="378" actId="14100"/>
          <ac:picMkLst>
            <pc:docMk/>
            <pc:sldMk cId="386375586" sldId="261"/>
            <ac:picMk id="5" creationId="{F09AD891-A5B8-244C-B986-BCDFB0435D4A}"/>
          </ac:picMkLst>
        </pc:picChg>
        <pc:picChg chg="add mod">
          <ac:chgData name="יונתן סבא" userId="696b27a8-1bf0-42d9-8a75-970225dd2def" providerId="ADAL" clId="{4C39927A-5BDB-4FB9-9DB9-A17B2E4C4511}" dt="2023-08-22T07:12:41.685" v="382" actId="1076"/>
          <ac:picMkLst>
            <pc:docMk/>
            <pc:sldMk cId="386375586" sldId="261"/>
            <ac:picMk id="1026" creationId="{6D6A8139-69FA-1A42-F23F-90DEEAF1F454}"/>
          </ac:picMkLst>
        </pc:picChg>
      </pc:sldChg>
      <pc:sldChg chg="modSp mod modTransition modAnim">
        <pc:chgData name="יונתן סבא" userId="696b27a8-1bf0-42d9-8a75-970225dd2def" providerId="ADAL" clId="{4C39927A-5BDB-4FB9-9DB9-A17B2E4C4511}" dt="2023-08-23T15:07:48.058" v="2213" actId="20577"/>
        <pc:sldMkLst>
          <pc:docMk/>
          <pc:sldMk cId="481970425" sldId="262"/>
        </pc:sldMkLst>
        <pc:spChg chg="mod">
          <ac:chgData name="יונתן סבא" userId="696b27a8-1bf0-42d9-8a75-970225dd2def" providerId="ADAL" clId="{4C39927A-5BDB-4FB9-9DB9-A17B2E4C4511}" dt="2023-08-22T07:08:43.815" v="262" actId="20577"/>
          <ac:spMkLst>
            <pc:docMk/>
            <pc:sldMk cId="481970425" sldId="262"/>
            <ac:spMk id="6" creationId="{7CDD9DEE-D1FD-C045-BB59-3EE35519570D}"/>
          </ac:spMkLst>
        </pc:spChg>
        <pc:spChg chg="mod">
          <ac:chgData name="יונתן סבא" userId="696b27a8-1bf0-42d9-8a75-970225dd2def" providerId="ADAL" clId="{4C39927A-5BDB-4FB9-9DB9-A17B2E4C4511}" dt="2023-08-23T15:07:48.058" v="2213" actId="20577"/>
          <ac:spMkLst>
            <pc:docMk/>
            <pc:sldMk cId="481970425" sldId="262"/>
            <ac:spMk id="8" creationId="{099BE974-D63D-7974-03B5-90753A2C9535}"/>
          </ac:spMkLst>
        </pc:spChg>
      </pc:sldChg>
      <pc:sldChg chg="delSp modSp del mod">
        <pc:chgData name="יונתן סבא" userId="696b27a8-1bf0-42d9-8a75-970225dd2def" providerId="ADAL" clId="{4C39927A-5BDB-4FB9-9DB9-A17B2E4C4511}" dt="2023-08-22T13:35:15.779" v="416" actId="47"/>
        <pc:sldMkLst>
          <pc:docMk/>
          <pc:sldMk cId="2881139482" sldId="263"/>
        </pc:sldMkLst>
        <pc:spChg chg="mod">
          <ac:chgData name="יונתן סבא" userId="696b27a8-1bf0-42d9-8a75-970225dd2def" providerId="ADAL" clId="{4C39927A-5BDB-4FB9-9DB9-A17B2E4C4511}" dt="2023-08-22T07:09:55.240" v="301" actId="20577"/>
          <ac:spMkLst>
            <pc:docMk/>
            <pc:sldMk cId="2881139482" sldId="263"/>
            <ac:spMk id="6" creationId="{7CDD9DEE-D1FD-C045-BB59-3EE35519570D}"/>
          </ac:spMkLst>
        </pc:spChg>
        <pc:spChg chg="del mod">
          <ac:chgData name="יונתן סבא" userId="696b27a8-1bf0-42d9-8a75-970225dd2def" providerId="ADAL" clId="{4C39927A-5BDB-4FB9-9DB9-A17B2E4C4511}" dt="2023-08-22T07:09:18.233" v="291"/>
          <ac:spMkLst>
            <pc:docMk/>
            <pc:sldMk cId="2881139482" sldId="263"/>
            <ac:spMk id="8" creationId="{099BE974-D63D-7974-03B5-90753A2C9535}"/>
          </ac:spMkLst>
        </pc:spChg>
        <pc:picChg chg="del">
          <ac:chgData name="יונתן סבא" userId="696b27a8-1bf0-42d9-8a75-970225dd2def" providerId="ADAL" clId="{4C39927A-5BDB-4FB9-9DB9-A17B2E4C4511}" dt="2023-08-22T07:09:13.966" v="286" actId="478"/>
          <ac:picMkLst>
            <pc:docMk/>
            <pc:sldMk cId="2881139482" sldId="263"/>
            <ac:picMk id="7" creationId="{211DE867-89FD-2EEE-A581-8C3A54022214}"/>
          </ac:picMkLst>
        </pc:picChg>
      </pc:sldChg>
      <pc:sldChg chg="modSp del mod">
        <pc:chgData name="יונתן סבא" userId="696b27a8-1bf0-42d9-8a75-970225dd2def" providerId="ADAL" clId="{4C39927A-5BDB-4FB9-9DB9-A17B2E4C4511}" dt="2023-08-22T13:39:29.001" v="484" actId="2696"/>
        <pc:sldMkLst>
          <pc:docMk/>
          <pc:sldMk cId="614420666" sldId="264"/>
        </pc:sldMkLst>
        <pc:spChg chg="mod">
          <ac:chgData name="יונתן סבא" userId="696b27a8-1bf0-42d9-8a75-970225dd2def" providerId="ADAL" clId="{4C39927A-5BDB-4FB9-9DB9-A17B2E4C4511}" dt="2023-08-22T07:09:50.845" v="300" actId="1076"/>
          <ac:spMkLst>
            <pc:docMk/>
            <pc:sldMk cId="614420666" sldId="264"/>
            <ac:spMk id="6" creationId="{7CDD9DEE-D1FD-C045-BB59-3EE35519570D}"/>
          </ac:spMkLst>
        </pc:spChg>
      </pc:sldChg>
      <pc:sldChg chg="del">
        <pc:chgData name="יונתן סבא" userId="696b27a8-1bf0-42d9-8a75-970225dd2def" providerId="ADAL" clId="{4C39927A-5BDB-4FB9-9DB9-A17B2E4C4511}" dt="2023-08-22T07:11:37.011" v="336" actId="47"/>
        <pc:sldMkLst>
          <pc:docMk/>
          <pc:sldMk cId="250763712" sldId="265"/>
        </pc:sldMkLst>
      </pc:sldChg>
      <pc:sldChg chg="del">
        <pc:chgData name="יונתן סבא" userId="696b27a8-1bf0-42d9-8a75-970225dd2def" providerId="ADAL" clId="{4C39927A-5BDB-4FB9-9DB9-A17B2E4C4511}" dt="2023-08-22T07:11:38.434" v="337" actId="47"/>
        <pc:sldMkLst>
          <pc:docMk/>
          <pc:sldMk cId="4081926662" sldId="266"/>
        </pc:sldMkLst>
      </pc:sldChg>
      <pc:sldChg chg="del">
        <pc:chgData name="יונתן סבא" userId="696b27a8-1bf0-42d9-8a75-970225dd2def" providerId="ADAL" clId="{4C39927A-5BDB-4FB9-9DB9-A17B2E4C4511}" dt="2023-08-22T07:11:39.434" v="338" actId="47"/>
        <pc:sldMkLst>
          <pc:docMk/>
          <pc:sldMk cId="1618999536" sldId="267"/>
        </pc:sldMkLst>
      </pc:sldChg>
      <pc:sldChg chg="del">
        <pc:chgData name="יונתן סבא" userId="696b27a8-1bf0-42d9-8a75-970225dd2def" providerId="ADAL" clId="{4C39927A-5BDB-4FB9-9DB9-A17B2E4C4511}" dt="2023-08-22T07:11:40.309" v="339" actId="47"/>
        <pc:sldMkLst>
          <pc:docMk/>
          <pc:sldMk cId="2583456764" sldId="268"/>
        </pc:sldMkLst>
      </pc:sldChg>
      <pc:sldChg chg="del">
        <pc:chgData name="יונתן סבא" userId="696b27a8-1bf0-42d9-8a75-970225dd2def" providerId="ADAL" clId="{4C39927A-5BDB-4FB9-9DB9-A17B2E4C4511}" dt="2023-08-22T07:11:41.205" v="340" actId="47"/>
        <pc:sldMkLst>
          <pc:docMk/>
          <pc:sldMk cId="96159767" sldId="269"/>
        </pc:sldMkLst>
      </pc:sldChg>
      <pc:sldChg chg="addSp delSp modSp add mod modTransition modAnim">
        <pc:chgData name="יונתן סבא" userId="696b27a8-1bf0-42d9-8a75-970225dd2def" providerId="ADAL" clId="{4C39927A-5BDB-4FB9-9DB9-A17B2E4C4511}" dt="2023-08-23T09:03:54.533" v="1669" actId="255"/>
        <pc:sldMkLst>
          <pc:docMk/>
          <pc:sldMk cId="4043147812" sldId="270"/>
        </pc:sldMkLst>
        <pc:spChg chg="add mod">
          <ac:chgData name="יונתן סבא" userId="696b27a8-1bf0-42d9-8a75-970225dd2def" providerId="ADAL" clId="{4C39927A-5BDB-4FB9-9DB9-A17B2E4C4511}" dt="2023-08-23T09:03:54.533" v="1669" actId="255"/>
          <ac:spMkLst>
            <pc:docMk/>
            <pc:sldMk cId="4043147812" sldId="270"/>
            <ac:spMk id="2" creationId="{44E86698-6F8E-081D-F6D5-4AA11A6BCE6F}"/>
          </ac:spMkLst>
        </pc:spChg>
        <pc:spChg chg="mod">
          <ac:chgData name="יונתן סבא" userId="696b27a8-1bf0-42d9-8a75-970225dd2def" providerId="ADAL" clId="{4C39927A-5BDB-4FB9-9DB9-A17B2E4C4511}" dt="2023-08-22T13:53:30.974" v="1064" actId="20577"/>
          <ac:spMkLst>
            <pc:docMk/>
            <pc:sldMk cId="4043147812" sldId="270"/>
            <ac:spMk id="6" creationId="{7CDD9DEE-D1FD-C045-BB59-3EE35519570D}"/>
          </ac:spMkLst>
        </pc:spChg>
        <pc:spChg chg="del mod">
          <ac:chgData name="יונתן סבא" userId="696b27a8-1bf0-42d9-8a75-970225dd2def" providerId="ADAL" clId="{4C39927A-5BDB-4FB9-9DB9-A17B2E4C4511}" dt="2023-08-22T07:10:53.551" v="323"/>
          <ac:spMkLst>
            <pc:docMk/>
            <pc:sldMk cId="4043147812" sldId="270"/>
            <ac:spMk id="8" creationId="{582BCC21-377F-47B1-8B95-3A1BDD2AC126}"/>
          </ac:spMkLst>
        </pc:spChg>
      </pc:sldChg>
      <pc:sldChg chg="addSp modSp add mod modTransition modAnim">
        <pc:chgData name="יונתן סבא" userId="696b27a8-1bf0-42d9-8a75-970225dd2def" providerId="ADAL" clId="{4C39927A-5BDB-4FB9-9DB9-A17B2E4C4511}" dt="2023-08-22T14:02:14.228" v="1437"/>
        <pc:sldMkLst>
          <pc:docMk/>
          <pc:sldMk cId="2080429201" sldId="271"/>
        </pc:sldMkLst>
        <pc:spChg chg="add mod">
          <ac:chgData name="יונתן סבא" userId="696b27a8-1bf0-42d9-8a75-970225dd2def" providerId="ADAL" clId="{4C39927A-5BDB-4FB9-9DB9-A17B2E4C4511}" dt="2023-08-22T13:40:01.297" v="488" actId="571"/>
          <ac:spMkLst>
            <pc:docMk/>
            <pc:sldMk cId="2080429201" sldId="271"/>
            <ac:spMk id="2" creationId="{4444D1C3-927D-D851-DA97-0224E7B4D87D}"/>
          </ac:spMkLst>
        </pc:spChg>
        <pc:spChg chg="add mod">
          <ac:chgData name="יונתן סבא" userId="696b27a8-1bf0-42d9-8a75-970225dd2def" providerId="ADAL" clId="{4C39927A-5BDB-4FB9-9DB9-A17B2E4C4511}" dt="2023-08-22T13:43:44.375" v="893" actId="6549"/>
          <ac:spMkLst>
            <pc:docMk/>
            <pc:sldMk cId="2080429201" sldId="271"/>
            <ac:spMk id="3" creationId="{6AE513CD-2B42-2E42-C82E-F647D5A502D3}"/>
          </ac:spMkLst>
        </pc:spChg>
        <pc:spChg chg="mod">
          <ac:chgData name="יונתן סבא" userId="696b27a8-1bf0-42d9-8a75-970225dd2def" providerId="ADAL" clId="{4C39927A-5BDB-4FB9-9DB9-A17B2E4C4511}" dt="2023-08-22T07:11:13.853" v="330" actId="20577"/>
          <ac:spMkLst>
            <pc:docMk/>
            <pc:sldMk cId="2080429201" sldId="271"/>
            <ac:spMk id="6" creationId="{7CDD9DEE-D1FD-C045-BB59-3EE35519570D}"/>
          </ac:spMkLst>
        </pc:spChg>
      </pc:sldChg>
      <pc:sldChg chg="addSp delSp modSp add mod ord modTransition delAnim modAnim">
        <pc:chgData name="יונתן סבא" userId="696b27a8-1bf0-42d9-8a75-970225dd2def" providerId="ADAL" clId="{4C39927A-5BDB-4FB9-9DB9-A17B2E4C4511}" dt="2023-08-23T09:03:47.234" v="1668" actId="255"/>
        <pc:sldMkLst>
          <pc:docMk/>
          <pc:sldMk cId="2277006128" sldId="272"/>
        </pc:sldMkLst>
        <pc:spChg chg="add mod">
          <ac:chgData name="יונתן סבא" userId="696b27a8-1bf0-42d9-8a75-970225dd2def" providerId="ADAL" clId="{4C39927A-5BDB-4FB9-9DB9-A17B2E4C4511}" dt="2023-08-23T09:03:47.234" v="1668" actId="255"/>
          <ac:spMkLst>
            <pc:docMk/>
            <pc:sldMk cId="2277006128" sldId="272"/>
            <ac:spMk id="2" creationId="{9174C9EC-0F80-2197-0A30-574F886B8A9D}"/>
          </ac:spMkLst>
        </pc:spChg>
        <pc:spChg chg="add del mod">
          <ac:chgData name="יונתן סבא" userId="696b27a8-1bf0-42d9-8a75-970225dd2def" providerId="ADAL" clId="{4C39927A-5BDB-4FB9-9DB9-A17B2E4C4511}" dt="2023-08-22T13:47:30.040" v="941" actId="12084"/>
          <ac:spMkLst>
            <pc:docMk/>
            <pc:sldMk cId="2277006128" sldId="272"/>
            <ac:spMk id="3" creationId="{77759F7A-DD10-98A0-4637-1F2CF18181FB}"/>
          </ac:spMkLst>
        </pc:spChg>
        <pc:spChg chg="mod">
          <ac:chgData name="יונתן סבא" userId="696b27a8-1bf0-42d9-8a75-970225dd2def" providerId="ADAL" clId="{4C39927A-5BDB-4FB9-9DB9-A17B2E4C4511}" dt="2023-08-23T08:53:16.792" v="1596" actId="20577"/>
          <ac:spMkLst>
            <pc:docMk/>
            <pc:sldMk cId="2277006128" sldId="272"/>
            <ac:spMk id="6" creationId="{7CDD9DEE-D1FD-C045-BB59-3EE35519570D}"/>
          </ac:spMkLst>
        </pc:spChg>
        <pc:graphicFrameChg chg="add del mod">
          <ac:chgData name="יונתן סבא" userId="696b27a8-1bf0-42d9-8a75-970225dd2def" providerId="ADAL" clId="{4C39927A-5BDB-4FB9-9DB9-A17B2E4C4511}" dt="2023-08-22T13:48:57.346" v="976" actId="478"/>
          <ac:graphicFrameMkLst>
            <pc:docMk/>
            <pc:sldMk cId="2277006128" sldId="272"/>
            <ac:graphicFrameMk id="4" creationId="{583A97A2-00B2-96CA-4C8D-166E90E7DA8F}"/>
          </ac:graphicFrameMkLst>
        </pc:graphicFrameChg>
        <pc:graphicFrameChg chg="add del mod modGraphic">
          <ac:chgData name="יונתן סבא" userId="696b27a8-1bf0-42d9-8a75-970225dd2def" providerId="ADAL" clId="{4C39927A-5BDB-4FB9-9DB9-A17B2E4C4511}" dt="2023-08-23T08:56:57.237" v="1602" actId="478"/>
          <ac:graphicFrameMkLst>
            <pc:docMk/>
            <pc:sldMk cId="2277006128" sldId="272"/>
            <ac:graphicFrameMk id="7" creationId="{D4367FCC-5B03-C413-B825-CAEB9CC86736}"/>
          </ac:graphicFrameMkLst>
        </pc:graphicFrameChg>
        <pc:picChg chg="mod">
          <ac:chgData name="יונתן סבא" userId="696b27a8-1bf0-42d9-8a75-970225dd2def" providerId="ADAL" clId="{4C39927A-5BDB-4FB9-9DB9-A17B2E4C4511}" dt="2023-08-22T13:50:17.946" v="992" actId="2711"/>
          <ac:picMkLst>
            <pc:docMk/>
            <pc:sldMk cId="2277006128" sldId="272"/>
            <ac:picMk id="5" creationId="{F09AD891-A5B8-244C-B986-BCDFB0435D4A}"/>
          </ac:picMkLst>
        </pc:picChg>
        <pc:picChg chg="add mod">
          <ac:chgData name="יונתן סבא" userId="696b27a8-1bf0-42d9-8a75-970225dd2def" providerId="ADAL" clId="{4C39927A-5BDB-4FB9-9DB9-A17B2E4C4511}" dt="2023-08-22T13:58:11.252" v="1316" actId="1076"/>
          <ac:picMkLst>
            <pc:docMk/>
            <pc:sldMk cId="2277006128" sldId="272"/>
            <ac:picMk id="8" creationId="{10AFE73A-8299-0E4A-B82F-42465D24868D}"/>
          </ac:picMkLst>
        </pc:picChg>
        <pc:picChg chg="add mod">
          <ac:chgData name="יונתן סבא" userId="696b27a8-1bf0-42d9-8a75-970225dd2def" providerId="ADAL" clId="{4C39927A-5BDB-4FB9-9DB9-A17B2E4C4511}" dt="2023-08-22T13:58:19.121" v="1318" actId="1076"/>
          <ac:picMkLst>
            <pc:docMk/>
            <pc:sldMk cId="2277006128" sldId="272"/>
            <ac:picMk id="9" creationId="{3D83A223-20A1-21FC-3DDA-EDA019688D1A}"/>
          </ac:picMkLst>
        </pc:picChg>
      </pc:sldChg>
      <pc:sldChg chg="addSp modSp mod modTransition">
        <pc:chgData name="יונתן סבא" userId="696b27a8-1bf0-42d9-8a75-970225dd2def" providerId="ADAL" clId="{4C39927A-5BDB-4FB9-9DB9-A17B2E4C4511}" dt="2023-08-23T08:50:35.268" v="1592" actId="20577"/>
        <pc:sldMkLst>
          <pc:docMk/>
          <pc:sldMk cId="4150424103" sldId="273"/>
        </pc:sldMkLst>
        <pc:spChg chg="mod">
          <ac:chgData name="יונתן סבא" userId="696b27a8-1bf0-42d9-8a75-970225dd2def" providerId="ADAL" clId="{4C39927A-5BDB-4FB9-9DB9-A17B2E4C4511}" dt="2023-08-22T14:01:40.706" v="1431" actId="113"/>
          <ac:spMkLst>
            <pc:docMk/>
            <pc:sldMk cId="4150424103" sldId="273"/>
            <ac:spMk id="2" creationId="{CA689DC4-BE3B-45AB-46AF-B02C23D868C6}"/>
          </ac:spMkLst>
        </pc:spChg>
        <pc:spChg chg="mod">
          <ac:chgData name="יונתן סבא" userId="696b27a8-1bf0-42d9-8a75-970225dd2def" providerId="ADAL" clId="{4C39927A-5BDB-4FB9-9DB9-A17B2E4C4511}" dt="2023-08-23T08:50:35.268" v="1592" actId="20577"/>
          <ac:spMkLst>
            <pc:docMk/>
            <pc:sldMk cId="4150424103" sldId="273"/>
            <ac:spMk id="3" creationId="{0A8DF6CA-43A3-506D-4528-B0481133332F}"/>
          </ac:spMkLst>
        </pc:spChg>
        <pc:picChg chg="add mod ord">
          <ac:chgData name="יונתן סבא" userId="696b27a8-1bf0-42d9-8a75-970225dd2def" providerId="ADAL" clId="{4C39927A-5BDB-4FB9-9DB9-A17B2E4C4511}" dt="2023-08-22T13:37:30.922" v="443" actId="167"/>
          <ac:picMkLst>
            <pc:docMk/>
            <pc:sldMk cId="4150424103" sldId="273"/>
            <ac:picMk id="4" creationId="{977ECA5F-20A6-80BB-1E51-48DC7F861FCD}"/>
          </ac:picMkLst>
        </pc:picChg>
      </pc:sldChg>
      <pc:sldChg chg="addSp modSp mod modTransition">
        <pc:chgData name="יונתן סבא" userId="696b27a8-1bf0-42d9-8a75-970225dd2def" providerId="ADAL" clId="{4C39927A-5BDB-4FB9-9DB9-A17B2E4C4511}" dt="2023-08-23T15:07:40.482" v="2209" actId="6549"/>
        <pc:sldMkLst>
          <pc:docMk/>
          <pc:sldMk cId="2340483419" sldId="274"/>
        </pc:sldMkLst>
        <pc:spChg chg="mod">
          <ac:chgData name="יונתן סבא" userId="696b27a8-1bf0-42d9-8a75-970225dd2def" providerId="ADAL" clId="{4C39927A-5BDB-4FB9-9DB9-A17B2E4C4511}" dt="2023-08-22T14:01:28.532" v="1429" actId="113"/>
          <ac:spMkLst>
            <pc:docMk/>
            <pc:sldMk cId="2340483419" sldId="274"/>
            <ac:spMk id="2" creationId="{002D1058-13BC-5C9A-895C-9BDBDA8D4FD3}"/>
          </ac:spMkLst>
        </pc:spChg>
        <pc:spChg chg="mod">
          <ac:chgData name="יונתן סבא" userId="696b27a8-1bf0-42d9-8a75-970225dd2def" providerId="ADAL" clId="{4C39927A-5BDB-4FB9-9DB9-A17B2E4C4511}" dt="2023-08-23T15:07:40.482" v="2209" actId="6549"/>
          <ac:spMkLst>
            <pc:docMk/>
            <pc:sldMk cId="2340483419" sldId="274"/>
            <ac:spMk id="3" creationId="{CE5A6891-FBA2-7550-63AD-F1E18A5DA1A6}"/>
          </ac:spMkLst>
        </pc:spChg>
        <pc:picChg chg="add mod ord">
          <ac:chgData name="יונתן סבא" userId="696b27a8-1bf0-42d9-8a75-970225dd2def" providerId="ADAL" clId="{4C39927A-5BDB-4FB9-9DB9-A17B2E4C4511}" dt="2023-08-22T13:37:24.600" v="441" actId="167"/>
          <ac:picMkLst>
            <pc:docMk/>
            <pc:sldMk cId="2340483419" sldId="274"/>
            <ac:picMk id="4" creationId="{A633A41D-1B16-8F75-A420-2CE5BB820CD3}"/>
          </ac:picMkLst>
        </pc:picChg>
      </pc:sldChg>
      <pc:sldChg chg="addSp modSp mod modTransition">
        <pc:chgData name="יונתן סבא" userId="696b27a8-1bf0-42d9-8a75-970225dd2def" providerId="ADAL" clId="{4C39927A-5BDB-4FB9-9DB9-A17B2E4C4511}" dt="2023-08-23T08:47:07.439" v="1456" actId="115"/>
        <pc:sldMkLst>
          <pc:docMk/>
          <pc:sldMk cId="2505580649" sldId="275"/>
        </pc:sldMkLst>
        <pc:spChg chg="mod">
          <ac:chgData name="יונתן סבא" userId="696b27a8-1bf0-42d9-8a75-970225dd2def" providerId="ADAL" clId="{4C39927A-5BDB-4FB9-9DB9-A17B2E4C4511}" dt="2023-08-22T14:01:24.428" v="1428" actId="113"/>
          <ac:spMkLst>
            <pc:docMk/>
            <pc:sldMk cId="2505580649" sldId="275"/>
            <ac:spMk id="2" creationId="{74ABFA1D-B8C2-4506-0737-89C18E88910A}"/>
          </ac:spMkLst>
        </pc:spChg>
        <pc:spChg chg="mod">
          <ac:chgData name="יונתן סבא" userId="696b27a8-1bf0-42d9-8a75-970225dd2def" providerId="ADAL" clId="{4C39927A-5BDB-4FB9-9DB9-A17B2E4C4511}" dt="2023-08-23T08:47:07.439" v="1456" actId="115"/>
          <ac:spMkLst>
            <pc:docMk/>
            <pc:sldMk cId="2505580649" sldId="275"/>
            <ac:spMk id="3" creationId="{206C1CC6-C4F0-BC19-A84B-3DE6CD0CE577}"/>
          </ac:spMkLst>
        </pc:spChg>
        <pc:picChg chg="add mod ord">
          <ac:chgData name="יונתן סבא" userId="696b27a8-1bf0-42d9-8a75-970225dd2def" providerId="ADAL" clId="{4C39927A-5BDB-4FB9-9DB9-A17B2E4C4511}" dt="2023-08-22T13:37:03.336" v="437" actId="167"/>
          <ac:picMkLst>
            <pc:docMk/>
            <pc:sldMk cId="2505580649" sldId="275"/>
            <ac:picMk id="4" creationId="{19FD15E6-4B82-3B7D-D7FF-1C29BC697A3A}"/>
          </ac:picMkLst>
        </pc:picChg>
      </pc:sldChg>
      <pc:sldChg chg="addSp modSp mod modTransition">
        <pc:chgData name="יונתן סבא" userId="696b27a8-1bf0-42d9-8a75-970225dd2def" providerId="ADAL" clId="{4C39927A-5BDB-4FB9-9DB9-A17B2E4C4511}" dt="2023-08-23T08:46:42.318" v="1452" actId="1076"/>
        <pc:sldMkLst>
          <pc:docMk/>
          <pc:sldMk cId="142466854" sldId="276"/>
        </pc:sldMkLst>
        <pc:spChg chg="mod">
          <ac:chgData name="יונתן סבא" userId="696b27a8-1bf0-42d9-8a75-970225dd2def" providerId="ADAL" clId="{4C39927A-5BDB-4FB9-9DB9-A17B2E4C4511}" dt="2023-08-22T14:01:04.688" v="1422" actId="113"/>
          <ac:spMkLst>
            <pc:docMk/>
            <pc:sldMk cId="142466854" sldId="276"/>
            <ac:spMk id="2" creationId="{268F9CE4-9899-3E94-CC2B-2BBF6C841756}"/>
          </ac:spMkLst>
        </pc:spChg>
        <pc:spChg chg="mod">
          <ac:chgData name="יונתן סבא" userId="696b27a8-1bf0-42d9-8a75-970225dd2def" providerId="ADAL" clId="{4C39927A-5BDB-4FB9-9DB9-A17B2E4C4511}" dt="2023-08-22T13:36:55.466" v="435" actId="2711"/>
          <ac:spMkLst>
            <pc:docMk/>
            <pc:sldMk cId="142466854" sldId="276"/>
            <ac:spMk id="5" creationId="{FE080CFA-C80A-0644-2C37-DD602681463F}"/>
          </ac:spMkLst>
        </pc:spChg>
        <pc:picChg chg="add mod ord">
          <ac:chgData name="יונתן סבא" userId="696b27a8-1bf0-42d9-8a75-970225dd2def" providerId="ADAL" clId="{4C39927A-5BDB-4FB9-9DB9-A17B2E4C4511}" dt="2023-08-22T13:36:48.993" v="434" actId="167"/>
          <ac:picMkLst>
            <pc:docMk/>
            <pc:sldMk cId="142466854" sldId="276"/>
            <ac:picMk id="3" creationId="{4D85D2E6-DD2C-D241-2447-CD3BDEBC932F}"/>
          </ac:picMkLst>
        </pc:picChg>
        <pc:picChg chg="mod">
          <ac:chgData name="יונתן סבא" userId="696b27a8-1bf0-42d9-8a75-970225dd2def" providerId="ADAL" clId="{4C39927A-5BDB-4FB9-9DB9-A17B2E4C4511}" dt="2023-08-23T08:46:42.318" v="1452" actId="1076"/>
          <ac:picMkLst>
            <pc:docMk/>
            <pc:sldMk cId="142466854" sldId="276"/>
            <ac:picMk id="7" creationId="{30399787-D0F5-128D-AC6F-6600FA99F97D}"/>
          </ac:picMkLst>
        </pc:picChg>
      </pc:sldChg>
      <pc:sldChg chg="addSp modSp mod modTransition">
        <pc:chgData name="יונתן סבא" userId="696b27a8-1bf0-42d9-8a75-970225dd2def" providerId="ADAL" clId="{4C39927A-5BDB-4FB9-9DB9-A17B2E4C4511}" dt="2023-08-23T08:46:30.499" v="1451" actId="20577"/>
        <pc:sldMkLst>
          <pc:docMk/>
          <pc:sldMk cId="3047684609" sldId="277"/>
        </pc:sldMkLst>
        <pc:spChg chg="mod">
          <ac:chgData name="יונתן סבא" userId="696b27a8-1bf0-42d9-8a75-970225dd2def" providerId="ADAL" clId="{4C39927A-5BDB-4FB9-9DB9-A17B2E4C4511}" dt="2023-08-22T13:35:34.110" v="422" actId="113"/>
          <ac:spMkLst>
            <pc:docMk/>
            <pc:sldMk cId="3047684609" sldId="277"/>
            <ac:spMk id="2" creationId="{2C8EEEDA-4FD5-83B2-E3DF-6C832F194814}"/>
          </ac:spMkLst>
        </pc:spChg>
        <pc:spChg chg="mod">
          <ac:chgData name="יונתן סבא" userId="696b27a8-1bf0-42d9-8a75-970225dd2def" providerId="ADAL" clId="{4C39927A-5BDB-4FB9-9DB9-A17B2E4C4511}" dt="2023-08-23T08:46:30.499" v="1451" actId="20577"/>
          <ac:spMkLst>
            <pc:docMk/>
            <pc:sldMk cId="3047684609" sldId="277"/>
            <ac:spMk id="3" creationId="{87A382A4-986C-EB68-213E-877286664BE8}"/>
          </ac:spMkLst>
        </pc:spChg>
        <pc:spChg chg="mod">
          <ac:chgData name="יונתן סבא" userId="696b27a8-1bf0-42d9-8a75-970225dd2def" providerId="ADAL" clId="{4C39927A-5BDB-4FB9-9DB9-A17B2E4C4511}" dt="2023-08-22T13:55:57.101" v="1308" actId="1076"/>
          <ac:spMkLst>
            <pc:docMk/>
            <pc:sldMk cId="3047684609" sldId="277"/>
            <ac:spMk id="7" creationId="{DC0A16B6-FB25-B39A-3FFF-B9F5784E01BC}"/>
          </ac:spMkLst>
        </pc:spChg>
        <pc:picChg chg="add mod ord">
          <ac:chgData name="יונתן סבא" userId="696b27a8-1bf0-42d9-8a75-970225dd2def" providerId="ADAL" clId="{4C39927A-5BDB-4FB9-9DB9-A17B2E4C4511}" dt="2023-08-22T13:35:30.304" v="420" actId="27636"/>
          <ac:picMkLst>
            <pc:docMk/>
            <pc:sldMk cId="3047684609" sldId="277"/>
            <ac:picMk id="4" creationId="{775EC800-9104-E079-B333-9FB8057DF087}"/>
          </ac:picMkLst>
        </pc:picChg>
        <pc:picChg chg="mod">
          <ac:chgData name="יונתן סבא" userId="696b27a8-1bf0-42d9-8a75-970225dd2def" providerId="ADAL" clId="{4C39927A-5BDB-4FB9-9DB9-A17B2E4C4511}" dt="2023-08-22T13:35:30.304" v="420" actId="27636"/>
          <ac:picMkLst>
            <pc:docMk/>
            <pc:sldMk cId="3047684609" sldId="277"/>
            <ac:picMk id="6" creationId="{D10CF86C-8347-A104-8461-C6D0A5D394E0}"/>
          </ac:picMkLst>
        </pc:picChg>
      </pc:sldChg>
      <pc:sldChg chg="addSp modSp mod modTransition">
        <pc:chgData name="יונתן סבא" userId="696b27a8-1bf0-42d9-8a75-970225dd2def" providerId="ADAL" clId="{4C39927A-5BDB-4FB9-9DB9-A17B2E4C4511}" dt="2023-08-23T15:07:32.864" v="2207" actId="1076"/>
        <pc:sldMkLst>
          <pc:docMk/>
          <pc:sldMk cId="3823233553" sldId="278"/>
        </pc:sldMkLst>
        <pc:spChg chg="mod">
          <ac:chgData name="יונתן סבא" userId="696b27a8-1bf0-42d9-8a75-970225dd2def" providerId="ADAL" clId="{4C39927A-5BDB-4FB9-9DB9-A17B2E4C4511}" dt="2023-08-22T13:36:10.102" v="427" actId="113"/>
          <ac:spMkLst>
            <pc:docMk/>
            <pc:sldMk cId="3823233553" sldId="278"/>
            <ac:spMk id="2" creationId="{2C8EEEDA-4FD5-83B2-E3DF-6C832F194814}"/>
          </ac:spMkLst>
        </pc:spChg>
        <pc:spChg chg="mod">
          <ac:chgData name="יונתן סבא" userId="696b27a8-1bf0-42d9-8a75-970225dd2def" providerId="ADAL" clId="{4C39927A-5BDB-4FB9-9DB9-A17B2E4C4511}" dt="2023-08-23T15:07:20.864" v="2205" actId="6549"/>
          <ac:spMkLst>
            <pc:docMk/>
            <pc:sldMk cId="3823233553" sldId="278"/>
            <ac:spMk id="3" creationId="{87A382A4-986C-EB68-213E-877286664BE8}"/>
          </ac:spMkLst>
        </pc:spChg>
        <pc:picChg chg="mod">
          <ac:chgData name="יונתן סבא" userId="696b27a8-1bf0-42d9-8a75-970225dd2def" providerId="ADAL" clId="{4C39927A-5BDB-4FB9-9DB9-A17B2E4C4511}" dt="2023-08-23T15:07:32.864" v="2207" actId="1076"/>
          <ac:picMkLst>
            <pc:docMk/>
            <pc:sldMk cId="3823233553" sldId="278"/>
            <ac:picMk id="4" creationId="{670732DA-23C0-0CD8-4415-C903A5557C25}"/>
          </ac:picMkLst>
        </pc:picChg>
        <pc:picChg chg="mod">
          <ac:chgData name="יונתן סבא" userId="696b27a8-1bf0-42d9-8a75-970225dd2def" providerId="ADAL" clId="{4C39927A-5BDB-4FB9-9DB9-A17B2E4C4511}" dt="2023-08-23T15:07:29.814" v="2206" actId="1076"/>
          <ac:picMkLst>
            <pc:docMk/>
            <pc:sldMk cId="3823233553" sldId="278"/>
            <ac:picMk id="5" creationId="{C4CCEC4F-51EC-FE7E-0466-BA91C63FE74F}"/>
          </ac:picMkLst>
        </pc:picChg>
        <pc:picChg chg="mod">
          <ac:chgData name="יונתן סבא" userId="696b27a8-1bf0-42d9-8a75-970225dd2def" providerId="ADAL" clId="{4C39927A-5BDB-4FB9-9DB9-A17B2E4C4511}" dt="2023-08-22T13:35:48.367" v="424" actId="27636"/>
          <ac:picMkLst>
            <pc:docMk/>
            <pc:sldMk cId="3823233553" sldId="278"/>
            <ac:picMk id="6" creationId="{D10CF86C-8347-A104-8461-C6D0A5D394E0}"/>
          </ac:picMkLst>
        </pc:picChg>
        <pc:picChg chg="add mod ord">
          <ac:chgData name="יונתן סבא" userId="696b27a8-1bf0-42d9-8a75-970225dd2def" providerId="ADAL" clId="{4C39927A-5BDB-4FB9-9DB9-A17B2E4C4511}" dt="2023-08-22T13:36:12.254" v="429" actId="1076"/>
          <ac:picMkLst>
            <pc:docMk/>
            <pc:sldMk cId="3823233553" sldId="278"/>
            <ac:picMk id="7" creationId="{BA0033C9-1A59-9650-F053-172193DE92A8}"/>
          </ac:picMkLst>
        </pc:picChg>
      </pc:sldChg>
      <pc:sldChg chg="modSp mod modTransition">
        <pc:chgData name="יונתן סבא" userId="696b27a8-1bf0-42d9-8a75-970225dd2def" providerId="ADAL" clId="{4C39927A-5BDB-4FB9-9DB9-A17B2E4C4511}" dt="2023-08-22T14:01:17.729" v="1427" actId="403"/>
        <pc:sldMkLst>
          <pc:docMk/>
          <pc:sldMk cId="2356609283" sldId="279"/>
        </pc:sldMkLst>
        <pc:spChg chg="mod">
          <ac:chgData name="יונתן סבא" userId="696b27a8-1bf0-42d9-8a75-970225dd2def" providerId="ADAL" clId="{4C39927A-5BDB-4FB9-9DB9-A17B2E4C4511}" dt="2023-08-22T14:01:17.729" v="1427" actId="403"/>
          <ac:spMkLst>
            <pc:docMk/>
            <pc:sldMk cId="2356609283" sldId="279"/>
            <ac:spMk id="2" creationId="{3256F475-BC9B-EB35-6772-C9E8B9D341B2}"/>
          </ac:spMkLst>
        </pc:spChg>
      </pc:sldChg>
      <pc:sldChg chg="addSp delSp modSp mod modTransition">
        <pc:chgData name="יונתן סבא" userId="696b27a8-1bf0-42d9-8a75-970225dd2def" providerId="ADAL" clId="{4C39927A-5BDB-4FB9-9DB9-A17B2E4C4511}" dt="2023-08-22T14:01:51.525" v="1434"/>
        <pc:sldMkLst>
          <pc:docMk/>
          <pc:sldMk cId="1231999622" sldId="280"/>
        </pc:sldMkLst>
        <pc:spChg chg="del mod">
          <ac:chgData name="יונתן סבא" userId="696b27a8-1bf0-42d9-8a75-970225dd2def" providerId="ADAL" clId="{4C39927A-5BDB-4FB9-9DB9-A17B2E4C4511}" dt="2023-08-22T13:38:10.787" v="450" actId="478"/>
          <ac:spMkLst>
            <pc:docMk/>
            <pc:sldMk cId="1231999622" sldId="280"/>
            <ac:spMk id="2" creationId="{EA4AAC3A-7278-A1A7-C0CC-F94537DBDDC3}"/>
          </ac:spMkLst>
        </pc:spChg>
        <pc:spChg chg="mod">
          <ac:chgData name="יונתן סבא" userId="696b27a8-1bf0-42d9-8a75-970225dd2def" providerId="ADAL" clId="{4C39927A-5BDB-4FB9-9DB9-A17B2E4C4511}" dt="2023-08-22T13:38:44.600" v="456" actId="790"/>
          <ac:spMkLst>
            <pc:docMk/>
            <pc:sldMk cId="1231999622" sldId="280"/>
            <ac:spMk id="5" creationId="{B21E27F5-A9C7-CD92-3D22-BEDC3DA1FA0C}"/>
          </ac:spMkLst>
        </pc:spChg>
        <pc:picChg chg="add mod ord">
          <ac:chgData name="יונתן סבא" userId="696b27a8-1bf0-42d9-8a75-970225dd2def" providerId="ADAL" clId="{4C39927A-5BDB-4FB9-9DB9-A17B2E4C4511}" dt="2023-08-22T13:37:40.524" v="446" actId="167"/>
          <ac:picMkLst>
            <pc:docMk/>
            <pc:sldMk cId="1231999622" sldId="280"/>
            <ac:picMk id="3" creationId="{C1596461-4A45-6DD3-12DF-7FE0A79FF935}"/>
          </ac:picMkLst>
        </pc:picChg>
        <pc:picChg chg="mod modCrop">
          <ac:chgData name="יונתן סבא" userId="696b27a8-1bf0-42d9-8a75-970225dd2def" providerId="ADAL" clId="{4C39927A-5BDB-4FB9-9DB9-A17B2E4C4511}" dt="2023-08-22T14:01:49.352" v="1433" actId="1076"/>
          <ac:picMkLst>
            <pc:docMk/>
            <pc:sldMk cId="1231999622" sldId="280"/>
            <ac:picMk id="4" creationId="{8F14D4DB-6965-0ECA-B15B-9EAA50AA475C}"/>
          </ac:picMkLst>
        </pc:picChg>
      </pc:sldChg>
      <pc:sldChg chg="modSp add mod modAnim">
        <pc:chgData name="יונתן סבא" userId="696b27a8-1bf0-42d9-8a75-970225dd2def" providerId="ADAL" clId="{4C39927A-5BDB-4FB9-9DB9-A17B2E4C4511}" dt="2023-08-23T08:58:55.799" v="1656" actId="3626"/>
        <pc:sldMkLst>
          <pc:docMk/>
          <pc:sldMk cId="2815817657" sldId="281"/>
        </pc:sldMkLst>
        <pc:spChg chg="mod">
          <ac:chgData name="יונתן סבא" userId="696b27a8-1bf0-42d9-8a75-970225dd2def" providerId="ADAL" clId="{4C39927A-5BDB-4FB9-9DB9-A17B2E4C4511}" dt="2023-08-23T08:57:42.830" v="1610" actId="1076"/>
          <ac:spMkLst>
            <pc:docMk/>
            <pc:sldMk cId="2815817657" sldId="281"/>
            <ac:spMk id="2" creationId="{9174C9EC-0F80-2197-0A30-574F886B8A9D}"/>
          </ac:spMkLst>
        </pc:spChg>
        <pc:spChg chg="mod">
          <ac:chgData name="יונתן סבא" userId="696b27a8-1bf0-42d9-8a75-970225dd2def" providerId="ADAL" clId="{4C39927A-5BDB-4FB9-9DB9-A17B2E4C4511}" dt="2023-08-23T08:58:55.799" v="1656" actId="3626"/>
          <ac:spMkLst>
            <pc:docMk/>
            <pc:sldMk cId="2815817657" sldId="281"/>
            <ac:spMk id="6" creationId="{7CDD9DEE-D1FD-C045-BB59-3EE35519570D}"/>
          </ac:spMkLst>
        </pc:spChg>
        <pc:graphicFrameChg chg="mod">
          <ac:chgData name="יונתן סבא" userId="696b27a8-1bf0-42d9-8a75-970225dd2def" providerId="ADAL" clId="{4C39927A-5BDB-4FB9-9DB9-A17B2E4C4511}" dt="2023-08-23T08:58:49.145" v="1655" actId="1036"/>
          <ac:graphicFrameMkLst>
            <pc:docMk/>
            <pc:sldMk cId="2815817657" sldId="281"/>
            <ac:graphicFrameMk id="7" creationId="{D4367FCC-5B03-C413-B825-CAEB9CC86736}"/>
          </ac:graphicFrameMkLst>
        </pc:graphicFrameChg>
      </pc:sldChg>
      <pc:sldChg chg="addSp delSp modSp new mod setBg delAnim modAnim">
        <pc:chgData name="יונתן סבא" userId="696b27a8-1bf0-42d9-8a75-970225dd2def" providerId="ADAL" clId="{4C39927A-5BDB-4FB9-9DB9-A17B2E4C4511}" dt="2023-08-23T09:02:46.773" v="1663"/>
        <pc:sldMkLst>
          <pc:docMk/>
          <pc:sldMk cId="4164624963" sldId="282"/>
        </pc:sldMkLst>
        <pc:picChg chg="add del mod">
          <ac:chgData name="יונתן סבא" userId="696b27a8-1bf0-42d9-8a75-970225dd2def" providerId="ADAL" clId="{4C39927A-5BDB-4FB9-9DB9-A17B2E4C4511}" dt="2023-08-23T09:01:30.794" v="1661" actId="478"/>
          <ac:picMkLst>
            <pc:docMk/>
            <pc:sldMk cId="4164624963" sldId="282"/>
            <ac:picMk id="2" creationId="{0B00D5DD-B02F-7238-2E52-24578A760D62}"/>
          </ac:picMkLst>
        </pc:picChg>
        <pc:picChg chg="add mod">
          <ac:chgData name="יונתן סבא" userId="696b27a8-1bf0-42d9-8a75-970225dd2def" providerId="ADAL" clId="{4C39927A-5BDB-4FB9-9DB9-A17B2E4C4511}" dt="2023-08-23T09:01:42.468" v="1662"/>
          <ac:picMkLst>
            <pc:docMk/>
            <pc:sldMk cId="4164624963" sldId="282"/>
            <ac:picMk id="3" creationId="{AEB39049-9A9C-F5B9-471A-83F549405992}"/>
          </ac:picMkLst>
        </pc:picChg>
      </pc:sldChg>
      <pc:sldChg chg="addSp delSp modSp add mod">
        <pc:chgData name="יונתן סבא" userId="696b27a8-1bf0-42d9-8a75-970225dd2def" providerId="ADAL" clId="{4C39927A-5BDB-4FB9-9DB9-A17B2E4C4511}" dt="2023-08-23T12:01:19.179" v="2191" actId="403"/>
        <pc:sldMkLst>
          <pc:docMk/>
          <pc:sldMk cId="3793161595" sldId="283"/>
        </pc:sldMkLst>
        <pc:spChg chg="del">
          <ac:chgData name="יונתן סבא" userId="696b27a8-1bf0-42d9-8a75-970225dd2def" providerId="ADAL" clId="{4C39927A-5BDB-4FB9-9DB9-A17B2E4C4511}" dt="2023-08-23T11:50:16.431" v="1671" actId="478"/>
          <ac:spMkLst>
            <pc:docMk/>
            <pc:sldMk cId="3793161595" sldId="283"/>
            <ac:spMk id="2" creationId="{002D1058-13BC-5C9A-895C-9BDBDA8D4FD3}"/>
          </ac:spMkLst>
        </pc:spChg>
        <pc:spChg chg="del">
          <ac:chgData name="יונתן סבא" userId="696b27a8-1bf0-42d9-8a75-970225dd2def" providerId="ADAL" clId="{4C39927A-5BDB-4FB9-9DB9-A17B2E4C4511}" dt="2023-08-23T11:50:19.591" v="1672" actId="478"/>
          <ac:spMkLst>
            <pc:docMk/>
            <pc:sldMk cId="3793161595" sldId="283"/>
            <ac:spMk id="3" creationId="{CE5A6891-FBA2-7550-63AD-F1E18A5DA1A6}"/>
          </ac:spMkLst>
        </pc:spChg>
        <pc:spChg chg="add del mod">
          <ac:chgData name="יונתן סבא" userId="696b27a8-1bf0-42d9-8a75-970225dd2def" providerId="ADAL" clId="{4C39927A-5BDB-4FB9-9DB9-A17B2E4C4511}" dt="2023-08-23T11:51:57.649" v="1691" actId="478"/>
          <ac:spMkLst>
            <pc:docMk/>
            <pc:sldMk cId="3793161595" sldId="283"/>
            <ac:spMk id="6" creationId="{36618763-1892-4696-F876-EC1AF7D5804D}"/>
          </ac:spMkLst>
        </pc:spChg>
        <pc:spChg chg="add del mod">
          <ac:chgData name="יונתן סבא" userId="696b27a8-1bf0-42d9-8a75-970225dd2def" providerId="ADAL" clId="{4C39927A-5BDB-4FB9-9DB9-A17B2E4C4511}" dt="2023-08-23T11:50:46.426" v="1678" actId="478"/>
          <ac:spMkLst>
            <pc:docMk/>
            <pc:sldMk cId="3793161595" sldId="283"/>
            <ac:spMk id="8" creationId="{B21C73FB-A25B-4603-A33E-3AF087D3E780}"/>
          </ac:spMkLst>
        </pc:spChg>
        <pc:spChg chg="add mod">
          <ac:chgData name="יונתן סבא" userId="696b27a8-1bf0-42d9-8a75-970225dd2def" providerId="ADAL" clId="{4C39927A-5BDB-4FB9-9DB9-A17B2E4C4511}" dt="2023-08-23T12:00:28.268" v="2133" actId="1036"/>
          <ac:spMkLst>
            <pc:docMk/>
            <pc:sldMk cId="3793161595" sldId="283"/>
            <ac:spMk id="9" creationId="{07EA07FD-758C-EA9E-6BC3-4175ACDAF59D}"/>
          </ac:spMkLst>
        </pc:spChg>
        <pc:spChg chg="add mod">
          <ac:chgData name="יונתן סבא" userId="696b27a8-1bf0-42d9-8a75-970225dd2def" providerId="ADAL" clId="{4C39927A-5BDB-4FB9-9DB9-A17B2E4C4511}" dt="2023-08-23T12:01:19.179" v="2191" actId="403"/>
          <ac:spMkLst>
            <pc:docMk/>
            <pc:sldMk cId="3793161595" sldId="283"/>
            <ac:spMk id="11" creationId="{3F669863-90F7-DC60-CF74-F7F5B9185AC2}"/>
          </ac:spMkLst>
        </pc:spChg>
        <pc:picChg chg="add del mod">
          <ac:chgData name="יונתן סבא" userId="696b27a8-1bf0-42d9-8a75-970225dd2def" providerId="ADAL" clId="{4C39927A-5BDB-4FB9-9DB9-A17B2E4C4511}" dt="2023-08-23T12:00:23.806" v="2112" actId="1076"/>
          <ac:picMkLst>
            <pc:docMk/>
            <pc:sldMk cId="3793161595" sldId="283"/>
            <ac:picMk id="4" creationId="{A633A41D-1B16-8F75-A420-2CE5BB820CD3}"/>
          </ac:picMkLst>
        </pc:picChg>
        <pc:picChg chg="add mod">
          <ac:chgData name="יונתן סבא" userId="696b27a8-1bf0-42d9-8a75-970225dd2def" providerId="ADAL" clId="{4C39927A-5BDB-4FB9-9DB9-A17B2E4C4511}" dt="2023-08-23T12:00:34.303" v="2170" actId="1036"/>
          <ac:picMkLst>
            <pc:docMk/>
            <pc:sldMk cId="3793161595" sldId="283"/>
            <ac:picMk id="1026" creationId="{F0B5ECC2-67F1-D248-049B-C03046626BD5}"/>
          </ac:picMkLst>
        </pc:picChg>
      </pc:sldChg>
      <pc:sldChg chg="addSp delSp modSp add mod">
        <pc:chgData name="יונתן סבא" userId="696b27a8-1bf0-42d9-8a75-970225dd2def" providerId="ADAL" clId="{4C39927A-5BDB-4FB9-9DB9-A17B2E4C4511}" dt="2023-08-23T15:06:46.235" v="2194" actId="478"/>
        <pc:sldMkLst>
          <pc:docMk/>
          <pc:sldMk cId="2645462264" sldId="284"/>
        </pc:sldMkLst>
        <pc:spChg chg="mod">
          <ac:chgData name="יונתן סבא" userId="696b27a8-1bf0-42d9-8a75-970225dd2def" providerId="ADAL" clId="{4C39927A-5BDB-4FB9-9DB9-A17B2E4C4511}" dt="2023-08-23T11:58:26.193" v="2087" actId="403"/>
          <ac:spMkLst>
            <pc:docMk/>
            <pc:sldMk cId="2645462264" sldId="284"/>
            <ac:spMk id="9" creationId="{07EA07FD-758C-EA9E-6BC3-4175ACDAF59D}"/>
          </ac:spMkLst>
        </pc:spChg>
        <pc:picChg chg="add del mod">
          <ac:chgData name="יונתן סבא" userId="696b27a8-1bf0-42d9-8a75-970225dd2def" providerId="ADAL" clId="{4C39927A-5BDB-4FB9-9DB9-A17B2E4C4511}" dt="2023-08-23T15:06:46.235" v="2194" actId="478"/>
          <ac:picMkLst>
            <pc:docMk/>
            <pc:sldMk cId="2645462264" sldId="284"/>
            <ac:picMk id="2" creationId="{F2D8E7D4-74AF-C94D-FAAB-C60C1E079529}"/>
          </ac:picMkLst>
        </pc:picChg>
        <pc:picChg chg="del">
          <ac:chgData name="יונתן סבא" userId="696b27a8-1bf0-42d9-8a75-970225dd2def" providerId="ADAL" clId="{4C39927A-5BDB-4FB9-9DB9-A17B2E4C4511}" dt="2023-08-23T11:53:56.063" v="1832" actId="478"/>
          <ac:picMkLst>
            <pc:docMk/>
            <pc:sldMk cId="2645462264" sldId="284"/>
            <ac:picMk id="1026" creationId="{F0B5ECC2-67F1-D248-049B-C03046626BD5}"/>
          </ac:picMkLst>
        </pc:picChg>
      </pc:sldChg>
      <pc:sldChg chg="modSp add mod">
        <pc:chgData name="יונתן סבא" userId="696b27a8-1bf0-42d9-8a75-970225dd2def" providerId="ADAL" clId="{4C39927A-5BDB-4FB9-9DB9-A17B2E4C4511}" dt="2023-08-23T11:59:36.981" v="2100" actId="123"/>
        <pc:sldMkLst>
          <pc:docMk/>
          <pc:sldMk cId="1435757521" sldId="285"/>
        </pc:sldMkLst>
        <pc:spChg chg="mod">
          <ac:chgData name="יונתן סבא" userId="696b27a8-1bf0-42d9-8a75-970225dd2def" providerId="ADAL" clId="{4C39927A-5BDB-4FB9-9DB9-A17B2E4C4511}" dt="2023-08-23T11:59:36.981" v="2100" actId="123"/>
          <ac:spMkLst>
            <pc:docMk/>
            <pc:sldMk cId="1435757521" sldId="285"/>
            <ac:spMk id="9" creationId="{07EA07FD-758C-EA9E-6BC3-4175ACDAF59D}"/>
          </ac:spMkLst>
        </pc:spChg>
      </pc:sldChg>
      <pc:sldChg chg="modSp add mod">
        <pc:chgData name="יונתן סבא" userId="696b27a8-1bf0-42d9-8a75-970225dd2def" providerId="ADAL" clId="{4C39927A-5BDB-4FB9-9DB9-A17B2E4C4511}" dt="2023-08-23T12:00:10.894" v="2110" actId="1076"/>
        <pc:sldMkLst>
          <pc:docMk/>
          <pc:sldMk cId="184345223" sldId="286"/>
        </pc:sldMkLst>
        <pc:spChg chg="mod">
          <ac:chgData name="יונתן סבא" userId="696b27a8-1bf0-42d9-8a75-970225dd2def" providerId="ADAL" clId="{4C39927A-5BDB-4FB9-9DB9-A17B2E4C4511}" dt="2023-08-23T12:00:10.894" v="2110" actId="1076"/>
          <ac:spMkLst>
            <pc:docMk/>
            <pc:sldMk cId="184345223" sldId="286"/>
            <ac:spMk id="9" creationId="{07EA07FD-758C-EA9E-6BC3-4175ACDAF59D}"/>
          </ac:spMkLst>
        </pc:spChg>
      </pc:sldChg>
    </pc:docChg>
  </pc:docChgLst>
  <pc:docChgLst>
    <pc:chgData name="משתמש אורח" userId="S::urn:spo:anon#84daa9eb6640e9cc4290687d39c5cb08511bf1f9dfc43af0368b8dde13cc4149::" providerId="AD" clId="Web-{E776B3CD-8B57-46DF-BB60-8CDB4AAD647A}"/>
    <pc:docChg chg="modSld">
      <pc:chgData name="משתמש אורח" userId="S::urn:spo:anon#84daa9eb6640e9cc4290687d39c5cb08511bf1f9dfc43af0368b8dde13cc4149::" providerId="AD" clId="Web-{E776B3CD-8B57-46DF-BB60-8CDB4AAD647A}" dt="2023-08-22T08:12:31.712" v="71" actId="20577"/>
      <pc:docMkLst>
        <pc:docMk/>
      </pc:docMkLst>
      <pc:sldChg chg="addSp delSp modSp">
        <pc:chgData name="משתמש אורח" userId="S::urn:spo:anon#84daa9eb6640e9cc4290687d39c5cb08511bf1f9dfc43af0368b8dde13cc4149::" providerId="AD" clId="Web-{E776B3CD-8B57-46DF-BB60-8CDB4AAD647A}" dt="2023-08-22T08:12:31.712" v="71" actId="20577"/>
        <pc:sldMkLst>
          <pc:docMk/>
          <pc:sldMk cId="2881139482" sldId="263"/>
        </pc:sldMkLst>
        <pc:spChg chg="add del mod">
          <ac:chgData name="משתמש אורח" userId="S::urn:spo:anon#84daa9eb6640e9cc4290687d39c5cb08511bf1f9dfc43af0368b8dde13cc4149::" providerId="AD" clId="Web-{E776B3CD-8B57-46DF-BB60-8CDB4AAD647A}" dt="2023-08-22T08:09:24.435" v="14"/>
          <ac:spMkLst>
            <pc:docMk/>
            <pc:sldMk cId="2881139482" sldId="263"/>
            <ac:spMk id="3" creationId="{2058074F-2B63-5F1C-C084-7F3EE04D2EC2}"/>
          </ac:spMkLst>
        </pc:spChg>
        <pc:spChg chg="add mod">
          <ac:chgData name="משתמש אורח" userId="S::urn:spo:anon#84daa9eb6640e9cc4290687d39c5cb08511bf1f9dfc43af0368b8dde13cc4149::" providerId="AD" clId="Web-{E776B3CD-8B57-46DF-BB60-8CDB4AAD647A}" dt="2023-08-22T08:12:31.712" v="71" actId="20577"/>
          <ac:spMkLst>
            <pc:docMk/>
            <pc:sldMk cId="2881139482" sldId="263"/>
            <ac:spMk id="4" creationId="{D09B6CFA-3906-2094-14E7-7C123D931E13}"/>
          </ac:spMkLst>
        </pc:spChg>
        <pc:picChg chg="add mod">
          <ac:chgData name="משתמש אורח" userId="S::urn:spo:anon#84daa9eb6640e9cc4290687d39c5cb08511bf1f9dfc43af0368b8dde13cc4149::" providerId="AD" clId="Web-{E776B3CD-8B57-46DF-BB60-8CDB4AAD647A}" dt="2023-08-22T08:03:26.555" v="3" actId="1076"/>
          <ac:picMkLst>
            <pc:docMk/>
            <pc:sldMk cId="2881139482" sldId="263"/>
            <ac:picMk id="2" creationId="{DDDA0AC1-5CAE-592D-DD5B-94DF3B3F41E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684990-DED0-48D9-AF51-C522AF47B3DF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1E90D995-BF20-4BC5-86B9-6FFA7530E6AC}">
      <dgm:prSet phldrT="[טקסט]" custT="1"/>
      <dgm:spPr/>
      <dgm:t>
        <a:bodyPr/>
        <a:lstStyle/>
        <a:p>
          <a:pPr algn="ctr" rtl="1"/>
          <a:r>
            <a:rPr lang="he-IL" sz="1600" b="1" dirty="0">
              <a:latin typeface="Alef" panose="00000500000000000000" pitchFamily="2" charset="-79"/>
              <a:cs typeface="Alef" panose="00000500000000000000" pitchFamily="2" charset="-79"/>
            </a:rPr>
            <a:t>פתי"ש 2023</a:t>
          </a:r>
        </a:p>
      </dgm:t>
    </dgm:pt>
    <dgm:pt modelId="{B61F5C91-B8E5-4272-AB92-ACFB6D7159E6}" type="parTrans" cxnId="{CF67B3B8-3538-4ED3-AC8A-1E0DB8033591}">
      <dgm:prSet/>
      <dgm:spPr/>
      <dgm:t>
        <a:bodyPr/>
        <a:lstStyle/>
        <a:p>
          <a:pPr rtl="1"/>
          <a:endParaRPr lang="he-IL"/>
        </a:p>
      </dgm:t>
    </dgm:pt>
    <dgm:pt modelId="{86165A2B-07FF-49B5-B521-1E2D9BC8EF1B}" type="sibTrans" cxnId="{CF67B3B8-3538-4ED3-AC8A-1E0DB8033591}">
      <dgm:prSet/>
      <dgm:spPr/>
      <dgm:t>
        <a:bodyPr/>
        <a:lstStyle/>
        <a:p>
          <a:pPr rtl="1"/>
          <a:endParaRPr lang="he-IL"/>
        </a:p>
      </dgm:t>
    </dgm:pt>
    <dgm:pt modelId="{8BFF8FA0-D655-42B6-8EDA-CF2923B95732}">
      <dgm:prSet phldrT="[טקסט]" custT="1"/>
      <dgm:spPr/>
      <dgm:t>
        <a:bodyPr/>
        <a:lstStyle/>
        <a:p>
          <a:pPr rtl="1"/>
          <a:r>
            <a:rPr lang="he-IL" sz="1400" b="1" dirty="0">
              <a:latin typeface="Alef" panose="00000500000000000000" pitchFamily="2" charset="-79"/>
              <a:cs typeface="Alef" panose="00000500000000000000" pitchFamily="2" charset="-79"/>
            </a:rPr>
            <a:t>4 הנהגות בפיילוט תנועתי</a:t>
          </a:r>
        </a:p>
      </dgm:t>
    </dgm:pt>
    <dgm:pt modelId="{F27FA783-73CD-4DDF-ADC6-140423439ACA}" type="parTrans" cxnId="{11B5412F-73A4-4C5C-8BCC-E82084EB93AC}">
      <dgm:prSet/>
      <dgm:spPr/>
      <dgm:t>
        <a:bodyPr/>
        <a:lstStyle/>
        <a:p>
          <a:pPr rtl="1"/>
          <a:endParaRPr lang="he-IL"/>
        </a:p>
      </dgm:t>
    </dgm:pt>
    <dgm:pt modelId="{A71632F0-065A-439D-BDB7-D3850CD953C4}" type="sibTrans" cxnId="{11B5412F-73A4-4C5C-8BCC-E82084EB93AC}">
      <dgm:prSet/>
      <dgm:spPr/>
      <dgm:t>
        <a:bodyPr/>
        <a:lstStyle/>
        <a:p>
          <a:pPr rtl="1"/>
          <a:endParaRPr lang="he-IL"/>
        </a:p>
      </dgm:t>
    </dgm:pt>
    <dgm:pt modelId="{32A25405-8D5F-4B9A-AF36-FE4BB67BAF8A}">
      <dgm:prSet phldrT="[טקסט]" custT="1"/>
      <dgm:spPr/>
      <dgm:t>
        <a:bodyPr/>
        <a:lstStyle/>
        <a:p>
          <a:pPr algn="ctr" rtl="1"/>
          <a:r>
            <a:rPr lang="he-IL" sz="1600" b="1" dirty="0">
              <a:latin typeface="Alef" panose="00000500000000000000" pitchFamily="2" charset="-79"/>
              <a:cs typeface="Alef" panose="00000500000000000000" pitchFamily="2" charset="-79"/>
            </a:rPr>
            <a:t>פסח 2024</a:t>
          </a:r>
        </a:p>
      </dgm:t>
    </dgm:pt>
    <dgm:pt modelId="{6570C96B-A730-4034-8721-7690B0F9E62E}" type="parTrans" cxnId="{E3EA3D2D-5838-4E4D-A6AC-10E41E1A9374}">
      <dgm:prSet/>
      <dgm:spPr/>
      <dgm:t>
        <a:bodyPr/>
        <a:lstStyle/>
        <a:p>
          <a:pPr rtl="1"/>
          <a:endParaRPr lang="he-IL"/>
        </a:p>
      </dgm:t>
    </dgm:pt>
    <dgm:pt modelId="{609AE2BA-0B4B-4D82-B149-4F34D22BCCF5}" type="sibTrans" cxnId="{E3EA3D2D-5838-4E4D-A6AC-10E41E1A9374}">
      <dgm:prSet/>
      <dgm:spPr/>
      <dgm:t>
        <a:bodyPr/>
        <a:lstStyle/>
        <a:p>
          <a:pPr rtl="1"/>
          <a:endParaRPr lang="he-IL"/>
        </a:p>
      </dgm:t>
    </dgm:pt>
    <dgm:pt modelId="{A3A6CB7A-EA11-4FD3-AE32-B89C1BF63EA9}">
      <dgm:prSet phldrT="[טקסט]" phldr="0" custT="1"/>
      <dgm:spPr/>
      <dgm:t>
        <a:bodyPr/>
        <a:lstStyle/>
        <a:p>
          <a:pPr rtl="1"/>
          <a:r>
            <a:rPr lang="he-IL" sz="1400" b="1" dirty="0">
              <a:latin typeface="Alef" panose="00000500000000000000" pitchFamily="2" charset="-79"/>
              <a:cs typeface="Alef" panose="00000500000000000000" pitchFamily="2" charset="-79"/>
            </a:rPr>
            <a:t> הרחבת הפיילוט ל-10 הנהגות ותחילת עבודה עם פלטפורמת "מרכז הטיולים"</a:t>
          </a:r>
        </a:p>
      </dgm:t>
    </dgm:pt>
    <dgm:pt modelId="{2D136D7F-7E12-411D-9170-832F6AEEE86B}" type="parTrans" cxnId="{B576846D-94C1-4AE9-8707-E7A55395D713}">
      <dgm:prSet/>
      <dgm:spPr/>
      <dgm:t>
        <a:bodyPr/>
        <a:lstStyle/>
        <a:p>
          <a:pPr rtl="1"/>
          <a:endParaRPr lang="he-IL"/>
        </a:p>
      </dgm:t>
    </dgm:pt>
    <dgm:pt modelId="{6860DD86-C856-4942-AD2A-388B7E86BF69}" type="sibTrans" cxnId="{B576846D-94C1-4AE9-8707-E7A55395D713}">
      <dgm:prSet/>
      <dgm:spPr/>
      <dgm:t>
        <a:bodyPr/>
        <a:lstStyle/>
        <a:p>
          <a:pPr rtl="1"/>
          <a:endParaRPr lang="he-IL"/>
        </a:p>
      </dgm:t>
    </dgm:pt>
    <dgm:pt modelId="{43C15C7B-34B1-4FDE-9BF4-D5A8C8EC879F}">
      <dgm:prSet phldrT="[טקסט]" custT="1"/>
      <dgm:spPr/>
      <dgm:t>
        <a:bodyPr/>
        <a:lstStyle/>
        <a:p>
          <a:pPr algn="ctr" rtl="1"/>
          <a:r>
            <a:rPr lang="he-IL" sz="1600" b="1" dirty="0">
              <a:latin typeface="Alef" panose="00000500000000000000" pitchFamily="2" charset="-79"/>
              <a:cs typeface="Alef" panose="00000500000000000000" pitchFamily="2" charset="-79"/>
            </a:rPr>
            <a:t>פתי"ש 2024</a:t>
          </a:r>
        </a:p>
      </dgm:t>
    </dgm:pt>
    <dgm:pt modelId="{9641D9BF-D2F8-40C4-8E4D-11F3FE2D8F17}" type="parTrans" cxnId="{BED9FB20-3924-45C0-8794-55FCC87706C2}">
      <dgm:prSet/>
      <dgm:spPr/>
      <dgm:t>
        <a:bodyPr/>
        <a:lstStyle/>
        <a:p>
          <a:pPr rtl="1"/>
          <a:endParaRPr lang="he-IL"/>
        </a:p>
      </dgm:t>
    </dgm:pt>
    <dgm:pt modelId="{B84BE529-318A-4D8D-9963-0AB8B9545B4E}" type="sibTrans" cxnId="{BED9FB20-3924-45C0-8794-55FCC87706C2}">
      <dgm:prSet/>
      <dgm:spPr/>
      <dgm:t>
        <a:bodyPr/>
        <a:lstStyle/>
        <a:p>
          <a:pPr rtl="1"/>
          <a:endParaRPr lang="he-IL"/>
        </a:p>
      </dgm:t>
    </dgm:pt>
    <dgm:pt modelId="{D2035B39-B3C7-4E4A-8BB0-56D404EF43E6}">
      <dgm:prSet phldrT="[טקסט]" phldr="0"/>
      <dgm:spPr/>
      <dgm:t>
        <a:bodyPr/>
        <a:lstStyle/>
        <a:p>
          <a:pPr rtl="1"/>
          <a:r>
            <a:rPr lang="he-IL" b="1" dirty="0">
              <a:latin typeface="Alef" panose="00000500000000000000" pitchFamily="2" charset="-79"/>
              <a:cs typeface="Alef" panose="00000500000000000000" pitchFamily="2" charset="-79"/>
            </a:rPr>
            <a:t> עבודה של כלל הנהגות התנועה דרך "מרכז הטיולים"</a:t>
          </a:r>
        </a:p>
      </dgm:t>
    </dgm:pt>
    <dgm:pt modelId="{446C04E0-D8C9-4071-9931-FDADD3CC9EE5}" type="parTrans" cxnId="{2DCF4F3B-19F1-484A-B0C3-6C238A3772EC}">
      <dgm:prSet/>
      <dgm:spPr/>
      <dgm:t>
        <a:bodyPr/>
        <a:lstStyle/>
        <a:p>
          <a:pPr rtl="1"/>
          <a:endParaRPr lang="he-IL"/>
        </a:p>
      </dgm:t>
    </dgm:pt>
    <dgm:pt modelId="{DF81BA43-65F8-44EA-8865-FE2DB4E81000}" type="sibTrans" cxnId="{2DCF4F3B-19F1-484A-B0C3-6C238A3772EC}">
      <dgm:prSet/>
      <dgm:spPr/>
      <dgm:t>
        <a:bodyPr/>
        <a:lstStyle/>
        <a:p>
          <a:pPr rtl="1"/>
          <a:endParaRPr lang="he-IL"/>
        </a:p>
      </dgm:t>
    </dgm:pt>
    <dgm:pt modelId="{25FE3B5C-F29A-4FA9-89C5-7F3DC9040CA4}" type="pres">
      <dgm:prSet presAssocID="{ED684990-DED0-48D9-AF51-C522AF47B3DF}" presName="linearFlow" presStyleCnt="0">
        <dgm:presLayoutVars>
          <dgm:dir/>
          <dgm:animLvl val="lvl"/>
          <dgm:resizeHandles val="exact"/>
        </dgm:presLayoutVars>
      </dgm:prSet>
      <dgm:spPr/>
    </dgm:pt>
    <dgm:pt modelId="{1EFA97DC-91CF-4A35-AC60-B68D02A49078}" type="pres">
      <dgm:prSet presAssocID="{1E90D995-BF20-4BC5-86B9-6FFA7530E6AC}" presName="composite" presStyleCnt="0"/>
      <dgm:spPr/>
    </dgm:pt>
    <dgm:pt modelId="{1F328B7B-8368-42FE-8CC5-A417228B9DBF}" type="pres">
      <dgm:prSet presAssocID="{1E90D995-BF20-4BC5-86B9-6FFA7530E6AC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289E220-3588-4148-9345-B47C7D3D6299}" type="pres">
      <dgm:prSet presAssocID="{1E90D995-BF20-4BC5-86B9-6FFA7530E6AC}" presName="parSh" presStyleLbl="node1" presStyleIdx="0" presStyleCnt="3"/>
      <dgm:spPr/>
    </dgm:pt>
    <dgm:pt modelId="{A3D6DC82-5EB0-4457-AB7B-751D35B07D9C}" type="pres">
      <dgm:prSet presAssocID="{1E90D995-BF20-4BC5-86B9-6FFA7530E6AC}" presName="desTx" presStyleLbl="fgAcc1" presStyleIdx="0" presStyleCnt="3" custScaleX="143833" custScaleY="48718">
        <dgm:presLayoutVars>
          <dgm:bulletEnabled val="1"/>
        </dgm:presLayoutVars>
      </dgm:prSet>
      <dgm:spPr/>
    </dgm:pt>
    <dgm:pt modelId="{7F77DC5F-00A1-4D76-9943-A61C08DED1CA}" type="pres">
      <dgm:prSet presAssocID="{86165A2B-07FF-49B5-B521-1E2D9BC8EF1B}" presName="sibTrans" presStyleLbl="sibTrans2D1" presStyleIdx="0" presStyleCnt="2"/>
      <dgm:spPr/>
    </dgm:pt>
    <dgm:pt modelId="{64A9E444-D252-4BA1-9D01-23C1BA7C7D6F}" type="pres">
      <dgm:prSet presAssocID="{86165A2B-07FF-49B5-B521-1E2D9BC8EF1B}" presName="connTx" presStyleLbl="sibTrans2D1" presStyleIdx="0" presStyleCnt="2"/>
      <dgm:spPr/>
    </dgm:pt>
    <dgm:pt modelId="{57B00BF1-4FD6-4158-A7A7-8E8BEA020C99}" type="pres">
      <dgm:prSet presAssocID="{32A25405-8D5F-4B9A-AF36-FE4BB67BAF8A}" presName="composite" presStyleCnt="0"/>
      <dgm:spPr/>
    </dgm:pt>
    <dgm:pt modelId="{98BC17B6-A0B5-4222-A595-2D6411B7B249}" type="pres">
      <dgm:prSet presAssocID="{32A25405-8D5F-4B9A-AF36-FE4BB67BAF8A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021E86E-8459-4CD3-A60E-0C8F99D52699}" type="pres">
      <dgm:prSet presAssocID="{32A25405-8D5F-4B9A-AF36-FE4BB67BAF8A}" presName="parSh" presStyleLbl="node1" presStyleIdx="1" presStyleCnt="3"/>
      <dgm:spPr/>
    </dgm:pt>
    <dgm:pt modelId="{DDBD6E36-87D7-4196-B6ED-A9134F929C84}" type="pres">
      <dgm:prSet presAssocID="{32A25405-8D5F-4B9A-AF36-FE4BB67BAF8A}" presName="desTx" presStyleLbl="fgAcc1" presStyleIdx="1" presStyleCnt="3" custScaleX="149881" custScaleY="48718">
        <dgm:presLayoutVars>
          <dgm:bulletEnabled val="1"/>
        </dgm:presLayoutVars>
      </dgm:prSet>
      <dgm:spPr/>
    </dgm:pt>
    <dgm:pt modelId="{3E301ACD-8E88-4C4A-8F49-DE709E9E9761}" type="pres">
      <dgm:prSet presAssocID="{609AE2BA-0B4B-4D82-B149-4F34D22BCCF5}" presName="sibTrans" presStyleLbl="sibTrans2D1" presStyleIdx="1" presStyleCnt="2"/>
      <dgm:spPr/>
    </dgm:pt>
    <dgm:pt modelId="{D5F3B4DC-9B32-4930-B4FB-090C8E939BFC}" type="pres">
      <dgm:prSet presAssocID="{609AE2BA-0B4B-4D82-B149-4F34D22BCCF5}" presName="connTx" presStyleLbl="sibTrans2D1" presStyleIdx="1" presStyleCnt="2"/>
      <dgm:spPr/>
    </dgm:pt>
    <dgm:pt modelId="{3ED2228A-DD3C-421A-962C-57EB4C206495}" type="pres">
      <dgm:prSet presAssocID="{43C15C7B-34B1-4FDE-9BF4-D5A8C8EC879F}" presName="composite" presStyleCnt="0"/>
      <dgm:spPr/>
    </dgm:pt>
    <dgm:pt modelId="{8D0F4E37-49E6-4E81-958A-3B32625DCBA5}" type="pres">
      <dgm:prSet presAssocID="{43C15C7B-34B1-4FDE-9BF4-D5A8C8EC879F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57B205E-3316-484E-9D57-F5DBB142D39A}" type="pres">
      <dgm:prSet presAssocID="{43C15C7B-34B1-4FDE-9BF4-D5A8C8EC879F}" presName="parSh" presStyleLbl="node1" presStyleIdx="2" presStyleCnt="3"/>
      <dgm:spPr/>
    </dgm:pt>
    <dgm:pt modelId="{1165AB41-B432-43C3-AEBD-F14ABCD8D7B2}" type="pres">
      <dgm:prSet presAssocID="{43C15C7B-34B1-4FDE-9BF4-D5A8C8EC879F}" presName="desTx" presStyleLbl="fgAcc1" presStyleIdx="2" presStyleCnt="3" custScaleX="133327" custScaleY="45238">
        <dgm:presLayoutVars>
          <dgm:bulletEnabled val="1"/>
        </dgm:presLayoutVars>
      </dgm:prSet>
      <dgm:spPr/>
    </dgm:pt>
  </dgm:ptLst>
  <dgm:cxnLst>
    <dgm:cxn modelId="{F921900A-BF0E-44C8-BF95-6E79160AE3BC}" type="presOf" srcId="{32A25405-8D5F-4B9A-AF36-FE4BB67BAF8A}" destId="{98BC17B6-A0B5-4222-A595-2D6411B7B249}" srcOrd="0" destOrd="0" presId="urn:microsoft.com/office/officeart/2005/8/layout/process3"/>
    <dgm:cxn modelId="{BED9FB20-3924-45C0-8794-55FCC87706C2}" srcId="{ED684990-DED0-48D9-AF51-C522AF47B3DF}" destId="{43C15C7B-34B1-4FDE-9BF4-D5A8C8EC879F}" srcOrd="2" destOrd="0" parTransId="{9641D9BF-D2F8-40C4-8E4D-11F3FE2D8F17}" sibTransId="{B84BE529-318A-4D8D-9963-0AB8B9545B4E}"/>
    <dgm:cxn modelId="{E3EA3D2D-5838-4E4D-A6AC-10E41E1A9374}" srcId="{ED684990-DED0-48D9-AF51-C522AF47B3DF}" destId="{32A25405-8D5F-4B9A-AF36-FE4BB67BAF8A}" srcOrd="1" destOrd="0" parTransId="{6570C96B-A730-4034-8721-7690B0F9E62E}" sibTransId="{609AE2BA-0B4B-4D82-B149-4F34D22BCCF5}"/>
    <dgm:cxn modelId="{A606FD2E-B271-4ADD-B0D8-76BD1275E85A}" type="presOf" srcId="{32A25405-8D5F-4B9A-AF36-FE4BB67BAF8A}" destId="{E021E86E-8459-4CD3-A60E-0C8F99D52699}" srcOrd="1" destOrd="0" presId="urn:microsoft.com/office/officeart/2005/8/layout/process3"/>
    <dgm:cxn modelId="{11B5412F-73A4-4C5C-8BCC-E82084EB93AC}" srcId="{1E90D995-BF20-4BC5-86B9-6FFA7530E6AC}" destId="{8BFF8FA0-D655-42B6-8EDA-CF2923B95732}" srcOrd="0" destOrd="0" parTransId="{F27FA783-73CD-4DDF-ADC6-140423439ACA}" sibTransId="{A71632F0-065A-439D-BDB7-D3850CD953C4}"/>
    <dgm:cxn modelId="{BDF17C35-AC04-40AC-8303-7D9B438E7013}" type="presOf" srcId="{86165A2B-07FF-49B5-B521-1E2D9BC8EF1B}" destId="{64A9E444-D252-4BA1-9D01-23C1BA7C7D6F}" srcOrd="1" destOrd="0" presId="urn:microsoft.com/office/officeart/2005/8/layout/process3"/>
    <dgm:cxn modelId="{2DCF4F3B-19F1-484A-B0C3-6C238A3772EC}" srcId="{43C15C7B-34B1-4FDE-9BF4-D5A8C8EC879F}" destId="{D2035B39-B3C7-4E4A-8BB0-56D404EF43E6}" srcOrd="0" destOrd="0" parTransId="{446C04E0-D8C9-4071-9931-FDADD3CC9EE5}" sibTransId="{DF81BA43-65F8-44EA-8865-FE2DB4E81000}"/>
    <dgm:cxn modelId="{93E95F4B-10A3-4959-AA0D-5F5A4EB8FB65}" type="presOf" srcId="{8BFF8FA0-D655-42B6-8EDA-CF2923B95732}" destId="{A3D6DC82-5EB0-4457-AB7B-751D35B07D9C}" srcOrd="0" destOrd="0" presId="urn:microsoft.com/office/officeart/2005/8/layout/process3"/>
    <dgm:cxn modelId="{472F244C-5E97-4D26-BFA0-CA7049E04A80}" type="presOf" srcId="{609AE2BA-0B4B-4D82-B149-4F34D22BCCF5}" destId="{D5F3B4DC-9B32-4930-B4FB-090C8E939BFC}" srcOrd="1" destOrd="0" presId="urn:microsoft.com/office/officeart/2005/8/layout/process3"/>
    <dgm:cxn modelId="{B576846D-94C1-4AE9-8707-E7A55395D713}" srcId="{32A25405-8D5F-4B9A-AF36-FE4BB67BAF8A}" destId="{A3A6CB7A-EA11-4FD3-AE32-B89C1BF63EA9}" srcOrd="0" destOrd="0" parTransId="{2D136D7F-7E12-411D-9170-832F6AEEE86B}" sibTransId="{6860DD86-C856-4942-AD2A-388B7E86BF69}"/>
    <dgm:cxn modelId="{7DFD7773-AC24-4BCB-8A35-61A0B9CF6650}" type="presOf" srcId="{43C15C7B-34B1-4FDE-9BF4-D5A8C8EC879F}" destId="{257B205E-3316-484E-9D57-F5DBB142D39A}" srcOrd="1" destOrd="0" presId="urn:microsoft.com/office/officeart/2005/8/layout/process3"/>
    <dgm:cxn modelId="{FF25607F-114C-4214-B2F5-BB6CF4011782}" type="presOf" srcId="{1E90D995-BF20-4BC5-86B9-6FFA7530E6AC}" destId="{6289E220-3588-4148-9345-B47C7D3D6299}" srcOrd="1" destOrd="0" presId="urn:microsoft.com/office/officeart/2005/8/layout/process3"/>
    <dgm:cxn modelId="{504F3684-DE0C-40B2-96B8-4DD98C3964D1}" type="presOf" srcId="{609AE2BA-0B4B-4D82-B149-4F34D22BCCF5}" destId="{3E301ACD-8E88-4C4A-8F49-DE709E9E9761}" srcOrd="0" destOrd="0" presId="urn:microsoft.com/office/officeart/2005/8/layout/process3"/>
    <dgm:cxn modelId="{DB7CB6A8-1ECD-4562-8D6E-AD8E6D88B883}" type="presOf" srcId="{86165A2B-07FF-49B5-B521-1E2D9BC8EF1B}" destId="{7F77DC5F-00A1-4D76-9943-A61C08DED1CA}" srcOrd="0" destOrd="0" presId="urn:microsoft.com/office/officeart/2005/8/layout/process3"/>
    <dgm:cxn modelId="{B0CF0DA9-1632-496F-82EE-5FCDC77FDAFA}" type="presOf" srcId="{1E90D995-BF20-4BC5-86B9-6FFA7530E6AC}" destId="{1F328B7B-8368-42FE-8CC5-A417228B9DBF}" srcOrd="0" destOrd="0" presId="urn:microsoft.com/office/officeart/2005/8/layout/process3"/>
    <dgm:cxn modelId="{CF67B3B8-3538-4ED3-AC8A-1E0DB8033591}" srcId="{ED684990-DED0-48D9-AF51-C522AF47B3DF}" destId="{1E90D995-BF20-4BC5-86B9-6FFA7530E6AC}" srcOrd="0" destOrd="0" parTransId="{B61F5C91-B8E5-4272-AB92-ACFB6D7159E6}" sibTransId="{86165A2B-07FF-49B5-B521-1E2D9BC8EF1B}"/>
    <dgm:cxn modelId="{29EADBC6-4353-456A-BFBA-9E7813F7957E}" type="presOf" srcId="{ED684990-DED0-48D9-AF51-C522AF47B3DF}" destId="{25FE3B5C-F29A-4FA9-89C5-7F3DC9040CA4}" srcOrd="0" destOrd="0" presId="urn:microsoft.com/office/officeart/2005/8/layout/process3"/>
    <dgm:cxn modelId="{0EF70FDC-DD69-46A2-9A47-E536119CE3B2}" type="presOf" srcId="{43C15C7B-34B1-4FDE-9BF4-D5A8C8EC879F}" destId="{8D0F4E37-49E6-4E81-958A-3B32625DCBA5}" srcOrd="0" destOrd="0" presId="urn:microsoft.com/office/officeart/2005/8/layout/process3"/>
    <dgm:cxn modelId="{A2AB6CE7-99AA-4204-941F-49E306E7DC8D}" type="presOf" srcId="{A3A6CB7A-EA11-4FD3-AE32-B89C1BF63EA9}" destId="{DDBD6E36-87D7-4196-B6ED-A9134F929C84}" srcOrd="0" destOrd="0" presId="urn:microsoft.com/office/officeart/2005/8/layout/process3"/>
    <dgm:cxn modelId="{EA1514FA-8078-44C6-AD9B-3C3348CE116D}" type="presOf" srcId="{D2035B39-B3C7-4E4A-8BB0-56D404EF43E6}" destId="{1165AB41-B432-43C3-AEBD-F14ABCD8D7B2}" srcOrd="0" destOrd="0" presId="urn:microsoft.com/office/officeart/2005/8/layout/process3"/>
    <dgm:cxn modelId="{32D31DEC-77C8-4CFE-B570-9789BF912DEC}" type="presParOf" srcId="{25FE3B5C-F29A-4FA9-89C5-7F3DC9040CA4}" destId="{1EFA97DC-91CF-4A35-AC60-B68D02A49078}" srcOrd="0" destOrd="0" presId="urn:microsoft.com/office/officeart/2005/8/layout/process3"/>
    <dgm:cxn modelId="{F2161CE4-7B75-42F6-87BA-384FE9B09789}" type="presParOf" srcId="{1EFA97DC-91CF-4A35-AC60-B68D02A49078}" destId="{1F328B7B-8368-42FE-8CC5-A417228B9DBF}" srcOrd="0" destOrd="0" presId="urn:microsoft.com/office/officeart/2005/8/layout/process3"/>
    <dgm:cxn modelId="{F93EF094-7599-4E40-8AA0-2F8445E1C779}" type="presParOf" srcId="{1EFA97DC-91CF-4A35-AC60-B68D02A49078}" destId="{6289E220-3588-4148-9345-B47C7D3D6299}" srcOrd="1" destOrd="0" presId="urn:microsoft.com/office/officeart/2005/8/layout/process3"/>
    <dgm:cxn modelId="{AA00CF15-CE43-44A1-8D06-F7B45F631891}" type="presParOf" srcId="{1EFA97DC-91CF-4A35-AC60-B68D02A49078}" destId="{A3D6DC82-5EB0-4457-AB7B-751D35B07D9C}" srcOrd="2" destOrd="0" presId="urn:microsoft.com/office/officeart/2005/8/layout/process3"/>
    <dgm:cxn modelId="{5C39E76D-4B93-41BD-A73D-ABA75AE13F33}" type="presParOf" srcId="{25FE3B5C-F29A-4FA9-89C5-7F3DC9040CA4}" destId="{7F77DC5F-00A1-4D76-9943-A61C08DED1CA}" srcOrd="1" destOrd="0" presId="urn:microsoft.com/office/officeart/2005/8/layout/process3"/>
    <dgm:cxn modelId="{8491EC18-0CB2-4AF3-8042-697C4450AD3D}" type="presParOf" srcId="{7F77DC5F-00A1-4D76-9943-A61C08DED1CA}" destId="{64A9E444-D252-4BA1-9D01-23C1BA7C7D6F}" srcOrd="0" destOrd="0" presId="urn:microsoft.com/office/officeart/2005/8/layout/process3"/>
    <dgm:cxn modelId="{65115B57-B655-4CF2-BA4D-BE858A7A6052}" type="presParOf" srcId="{25FE3B5C-F29A-4FA9-89C5-7F3DC9040CA4}" destId="{57B00BF1-4FD6-4158-A7A7-8E8BEA020C99}" srcOrd="2" destOrd="0" presId="urn:microsoft.com/office/officeart/2005/8/layout/process3"/>
    <dgm:cxn modelId="{30BEC934-BF66-44AE-9CBD-3C04480F25EB}" type="presParOf" srcId="{57B00BF1-4FD6-4158-A7A7-8E8BEA020C99}" destId="{98BC17B6-A0B5-4222-A595-2D6411B7B249}" srcOrd="0" destOrd="0" presId="urn:microsoft.com/office/officeart/2005/8/layout/process3"/>
    <dgm:cxn modelId="{C7C429CD-7B4E-4433-A483-22C521EEE444}" type="presParOf" srcId="{57B00BF1-4FD6-4158-A7A7-8E8BEA020C99}" destId="{E021E86E-8459-4CD3-A60E-0C8F99D52699}" srcOrd="1" destOrd="0" presId="urn:microsoft.com/office/officeart/2005/8/layout/process3"/>
    <dgm:cxn modelId="{D1398C16-3D0F-460A-B225-71FED92EBDFD}" type="presParOf" srcId="{57B00BF1-4FD6-4158-A7A7-8E8BEA020C99}" destId="{DDBD6E36-87D7-4196-B6ED-A9134F929C84}" srcOrd="2" destOrd="0" presId="urn:microsoft.com/office/officeart/2005/8/layout/process3"/>
    <dgm:cxn modelId="{0C35F0D1-DFB5-4D7C-BCB6-DB4A8614031F}" type="presParOf" srcId="{25FE3B5C-F29A-4FA9-89C5-7F3DC9040CA4}" destId="{3E301ACD-8E88-4C4A-8F49-DE709E9E9761}" srcOrd="3" destOrd="0" presId="urn:microsoft.com/office/officeart/2005/8/layout/process3"/>
    <dgm:cxn modelId="{53CCE5E6-19F2-4028-9104-7C31D8A63BF4}" type="presParOf" srcId="{3E301ACD-8E88-4C4A-8F49-DE709E9E9761}" destId="{D5F3B4DC-9B32-4930-B4FB-090C8E939BFC}" srcOrd="0" destOrd="0" presId="urn:microsoft.com/office/officeart/2005/8/layout/process3"/>
    <dgm:cxn modelId="{BC78EFC0-B314-4384-B824-767F92A88295}" type="presParOf" srcId="{25FE3B5C-F29A-4FA9-89C5-7F3DC9040CA4}" destId="{3ED2228A-DD3C-421A-962C-57EB4C206495}" srcOrd="4" destOrd="0" presId="urn:microsoft.com/office/officeart/2005/8/layout/process3"/>
    <dgm:cxn modelId="{FDF7170E-F58A-4D3B-BE6B-49557A40AB3F}" type="presParOf" srcId="{3ED2228A-DD3C-421A-962C-57EB4C206495}" destId="{8D0F4E37-49E6-4E81-958A-3B32625DCBA5}" srcOrd="0" destOrd="0" presId="urn:microsoft.com/office/officeart/2005/8/layout/process3"/>
    <dgm:cxn modelId="{61B0DD25-7B2A-4F60-9965-D2CB5934C9A0}" type="presParOf" srcId="{3ED2228A-DD3C-421A-962C-57EB4C206495}" destId="{257B205E-3316-484E-9D57-F5DBB142D39A}" srcOrd="1" destOrd="0" presId="urn:microsoft.com/office/officeart/2005/8/layout/process3"/>
    <dgm:cxn modelId="{74CED9CE-24A0-496C-852B-9437BCD6BE86}" type="presParOf" srcId="{3ED2228A-DD3C-421A-962C-57EB4C206495}" destId="{1165AB41-B432-43C3-AEBD-F14ABCD8D7B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9E220-3588-4148-9345-B47C7D3D6299}">
      <dsp:nvSpPr>
        <dsp:cNvPr id="0" name=""/>
        <dsp:cNvSpPr/>
      </dsp:nvSpPr>
      <dsp:spPr>
        <a:xfrm>
          <a:off x="24801" y="74016"/>
          <a:ext cx="1605701" cy="734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latin typeface="Alef" panose="00000500000000000000" pitchFamily="2" charset="-79"/>
              <a:cs typeface="Alef" panose="00000500000000000000" pitchFamily="2" charset="-79"/>
            </a:rPr>
            <a:t>פתי"ש 2023</a:t>
          </a:r>
        </a:p>
      </dsp:txBody>
      <dsp:txXfrm>
        <a:off x="24801" y="74016"/>
        <a:ext cx="1605701" cy="489600"/>
      </dsp:txXfrm>
    </dsp:sp>
    <dsp:sp modelId="{A3D6DC82-5EB0-4457-AB7B-751D35B07D9C}">
      <dsp:nvSpPr>
        <dsp:cNvPr id="0" name=""/>
        <dsp:cNvSpPr/>
      </dsp:nvSpPr>
      <dsp:spPr>
        <a:xfrm>
          <a:off x="1766" y="1034385"/>
          <a:ext cx="2309529" cy="894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400" b="1" kern="1200" dirty="0">
              <a:latin typeface="Alef" panose="00000500000000000000" pitchFamily="2" charset="-79"/>
              <a:cs typeface="Alef" panose="00000500000000000000" pitchFamily="2" charset="-79"/>
            </a:rPr>
            <a:t>4 הנהגות בפיילוט תנועתי</a:t>
          </a:r>
        </a:p>
      </dsp:txBody>
      <dsp:txXfrm>
        <a:off x="27964" y="1060583"/>
        <a:ext cx="2257133" cy="842066"/>
      </dsp:txXfrm>
    </dsp:sp>
    <dsp:sp modelId="{7F77DC5F-00A1-4D76-9943-A61C08DED1CA}">
      <dsp:nvSpPr>
        <dsp:cNvPr id="0" name=""/>
        <dsp:cNvSpPr/>
      </dsp:nvSpPr>
      <dsp:spPr>
        <a:xfrm>
          <a:off x="1979798" y="118929"/>
          <a:ext cx="740505" cy="399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000" kern="1200"/>
        </a:p>
      </dsp:txBody>
      <dsp:txXfrm>
        <a:off x="1979798" y="198884"/>
        <a:ext cx="620573" cy="239863"/>
      </dsp:txXfrm>
    </dsp:sp>
    <dsp:sp modelId="{E021E86E-8459-4CD3-A60E-0C8F99D52699}">
      <dsp:nvSpPr>
        <dsp:cNvPr id="0" name=""/>
        <dsp:cNvSpPr/>
      </dsp:nvSpPr>
      <dsp:spPr>
        <a:xfrm>
          <a:off x="3027682" y="74016"/>
          <a:ext cx="1605701" cy="734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latin typeface="Alef" panose="00000500000000000000" pitchFamily="2" charset="-79"/>
              <a:cs typeface="Alef" panose="00000500000000000000" pitchFamily="2" charset="-79"/>
            </a:rPr>
            <a:t>פסח 2024</a:t>
          </a:r>
        </a:p>
      </dsp:txBody>
      <dsp:txXfrm>
        <a:off x="3027682" y="74016"/>
        <a:ext cx="1605701" cy="489600"/>
      </dsp:txXfrm>
    </dsp:sp>
    <dsp:sp modelId="{DDBD6E36-87D7-4196-B6ED-A9134F929C84}">
      <dsp:nvSpPr>
        <dsp:cNvPr id="0" name=""/>
        <dsp:cNvSpPr/>
      </dsp:nvSpPr>
      <dsp:spPr>
        <a:xfrm>
          <a:off x="2956091" y="1034385"/>
          <a:ext cx="2406641" cy="894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r" defTabSz="6223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400" b="1" kern="1200" dirty="0">
              <a:latin typeface="Alef" panose="00000500000000000000" pitchFamily="2" charset="-79"/>
              <a:cs typeface="Alef" panose="00000500000000000000" pitchFamily="2" charset="-79"/>
            </a:rPr>
            <a:t> הרחבת הפיילוט ל-10 הנהגות ותחילת עבודה עם פלטפורמת "מרכז הטיולים"</a:t>
          </a:r>
        </a:p>
      </dsp:txBody>
      <dsp:txXfrm>
        <a:off x="2982289" y="1060583"/>
        <a:ext cx="2354245" cy="842066"/>
      </dsp:txXfrm>
    </dsp:sp>
    <dsp:sp modelId="{3E301ACD-8E88-4C4A-8F49-DE709E9E9761}">
      <dsp:nvSpPr>
        <dsp:cNvPr id="0" name=""/>
        <dsp:cNvSpPr/>
      </dsp:nvSpPr>
      <dsp:spPr>
        <a:xfrm rot="18428">
          <a:off x="4976915" y="127026"/>
          <a:ext cx="728306" cy="3997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1000" kern="1200"/>
        </a:p>
      </dsp:txBody>
      <dsp:txXfrm>
        <a:off x="4976916" y="206660"/>
        <a:ext cx="608374" cy="239863"/>
      </dsp:txXfrm>
    </dsp:sp>
    <dsp:sp modelId="{257B205E-3316-484E-9D57-F5DBB142D39A}">
      <dsp:nvSpPr>
        <dsp:cNvPr id="0" name=""/>
        <dsp:cNvSpPr/>
      </dsp:nvSpPr>
      <dsp:spPr>
        <a:xfrm>
          <a:off x="6007528" y="89989"/>
          <a:ext cx="1605701" cy="734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600" b="1" kern="1200" dirty="0">
              <a:latin typeface="Alef" panose="00000500000000000000" pitchFamily="2" charset="-79"/>
              <a:cs typeface="Alef" panose="00000500000000000000" pitchFamily="2" charset="-79"/>
            </a:rPr>
            <a:t>פתי"ש 2024</a:t>
          </a:r>
        </a:p>
      </dsp:txBody>
      <dsp:txXfrm>
        <a:off x="6007528" y="89989"/>
        <a:ext cx="1605701" cy="489600"/>
      </dsp:txXfrm>
    </dsp:sp>
    <dsp:sp modelId="{1165AB41-B432-43C3-AEBD-F14ABCD8D7B2}">
      <dsp:nvSpPr>
        <dsp:cNvPr id="0" name=""/>
        <dsp:cNvSpPr/>
      </dsp:nvSpPr>
      <dsp:spPr>
        <a:xfrm>
          <a:off x="6068841" y="1082304"/>
          <a:ext cx="2140834" cy="830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r" defTabSz="5334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e-IL" sz="1200" b="1" kern="1200" dirty="0">
              <a:latin typeface="Alef" panose="00000500000000000000" pitchFamily="2" charset="-79"/>
              <a:cs typeface="Alef" panose="00000500000000000000" pitchFamily="2" charset="-79"/>
            </a:rPr>
            <a:t> עבודה של כלל הנהגות התנועה דרך "מרכז הטיולים"</a:t>
          </a:r>
        </a:p>
      </dsp:txBody>
      <dsp:txXfrm>
        <a:off x="6093168" y="1106631"/>
        <a:ext cx="2092180" cy="781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6315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08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4806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9D55A6-FF2E-04EE-8EB1-F8D34A61D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579D833F-6B26-B028-3ACB-C6CCD111A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3E43DCC-4206-A781-2DC4-8898B38E5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0A24-FD6F-48A4-801C-450C7FB3AF51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B87D5F1-7C6F-B3A5-BC71-428D2B7A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97F1D59-A5B7-7B48-5B04-3C8FF293B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591C-0B27-41B9-B946-16DEF4807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4188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110C6CB-BDD9-22E2-93C1-BD192660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C88BC3D-F40F-B16B-8B94-DF4FE2266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61DD940-A176-BC8E-2F60-CE023A24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0A24-FD6F-48A4-801C-450C7FB3AF51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AD9BD97-15E8-E050-434C-44666B12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5D8F556-F7A2-B21A-F5C2-1D43EC918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591C-0B27-41B9-B946-16DEF4807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61374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74BA4CF-C402-7CBD-69D6-F5CDB7079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30F77F0-4320-2EE1-1F8D-3E11217AE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7D1F582-DFF4-2836-BB8D-A14C095A3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0A24-FD6F-48A4-801C-450C7FB3AF51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F66004F-E622-41F4-4676-5BF12B79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A1454A3-C468-3F0B-7875-05B9E996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591C-0B27-41B9-B946-16DEF4807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15988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8D87703-1DF4-03D8-C28A-4779787DD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7667DAF-79CC-62DC-6E3E-971251621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58F082C-8EA6-F26F-3EDC-AF803A859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861FD81-1C82-190F-C36A-CB97E712C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0A24-FD6F-48A4-801C-450C7FB3AF51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31E00EC-C07E-0558-9CDD-C8A315143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BDB72BB-C3C5-489F-182C-E71D2C78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591C-0B27-41B9-B946-16DEF4807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71046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F92168A-6E24-0611-9E38-23631E9DD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33D9145-D603-D397-B6FF-3504B151E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22674EE-71D2-9870-5609-2380EE909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78C2954-692D-F7B6-72E7-094F63BDF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50B1E050-C317-0061-EBCE-48E57A3D7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6B6040A1-3BB5-6028-80E8-C1EDDCDF5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0A24-FD6F-48A4-801C-450C7FB3AF51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37265EB-FFAB-8981-2757-95F8FE27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A734DA30-3ADC-48AD-ECA8-C97E7C6D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591C-0B27-41B9-B946-16DEF4807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08301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EEA858D-3231-FEF3-A526-BBE45F528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5D5502A0-73B1-78FF-6F9B-48D1BBF3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0A24-FD6F-48A4-801C-450C7FB3AF51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397CDA6-0936-C87F-D565-2D59C1A7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13EB312-39D7-0A0E-723F-4056A24B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591C-0B27-41B9-B946-16DEF4807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140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80024EB-BDC3-0D58-78F5-226182F61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0A24-FD6F-48A4-801C-450C7FB3AF51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7F0D7BE8-B2F6-C83B-A921-BDA19A72A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6AF1D9F-517E-F077-FC32-64883B5E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591C-0B27-41B9-B946-16DEF4807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7723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405D5D3-762D-7453-EDB2-0F6C67D66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BD11C90-A621-8049-BBFC-D043BEA8C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327EC4E-3C80-8A94-0C73-62DFE7CC6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8AEC0A3-038F-8634-C8BC-8297B0345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0A24-FD6F-48A4-801C-450C7FB3AF51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533842E-1FFD-7E60-9A71-AD0D138BB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2C1B248-0189-3507-B8EB-6E0B55A5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591C-0B27-41B9-B946-16DEF4807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148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9112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6B0DF1-776A-5B2D-4CE2-140FCCC1B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0FA0BF1A-1825-1660-0CDD-D6C9CF648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20A7903-B6B1-6947-80B4-9A5E157CA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19B16EC-9D26-E3D7-4441-5FB17F06F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0A24-FD6F-48A4-801C-450C7FB3AF51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5C36A3A-76A2-28EA-F009-217C4FD9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E1AF512-FE9A-4951-8E7C-7A0744CDD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591C-0B27-41B9-B946-16DEF4807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59721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365F24-0D44-4B96-69B3-3BFA567B4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26242FA-F572-7044-DB75-4B9CC9A3F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BD7F0DF-23A2-0AE7-156B-CFFA3EBD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0A24-FD6F-48A4-801C-450C7FB3AF51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055E863-4C2B-A1A8-2449-3D14C2664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EFC643F-DE48-2247-0F57-AFB1B015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591C-0B27-41B9-B946-16DEF4807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987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6A3786C3-6FD5-4081-F106-2C04417D8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5FD8571E-3099-28AD-8123-D72C38992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99EBCA6-E946-E608-EDBE-9285FC8A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0A24-FD6F-48A4-801C-450C7FB3AF51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D5FCA08-AE5C-A786-608A-59662AA23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6AB0113-F438-CF83-CDB0-4A496499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591C-0B27-41B9-B946-16DEF4807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8540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576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6091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9558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195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134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085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5A4F0-78FF-7D4F-B9BF-C4843BF1ACAA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528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5A4F0-78FF-7D4F-B9BF-C4843BF1ACAA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3C161-8B10-4940-A5C5-D69F30D0A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720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9445FFE8-D636-76F9-BBAB-5B1D3ECE8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2C0D410-860B-15F3-68BE-F8CBD806C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7114EA5-D8C2-6208-8246-F43495D314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30A24-FD6F-48A4-801C-450C7FB3AF51}" type="datetimeFigureOut">
              <a:rPr lang="he-IL" smtClean="0"/>
              <a:t>ה'/אלול/תשפ"ג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09E323A-DD19-0AC6-8B5D-10DB154EF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82A622C-4C63-5FC5-9F2A-960738B55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8591C-0B27-41B9-B946-16DEF4807EE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50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fim.org.il/pics/file_board/Cooking%2011-2015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zofim.org.il/troop_info.asp?item_id=699797498521&amp;troop_id=7935246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fim.org.il/magazin_item.asp?item_id=704956706689&amp;troop_id=79352464&amp;past=archiv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zofim.org.il/pics/file_board/Cooking%2011-2015.pdf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Fk8dViWME/Xl-kKRAu6ZWOA3YQozJJgA/watch?utm_content=DAFk8dViWME&amp;utm_campaign=designshare&amp;utm_medium=link&amp;utm_source=publishsharelin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hyperlink" Target="https://news.walla.co.il/item/317704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9034" y="1988550"/>
            <a:ext cx="8565931" cy="27392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>
                <a:latin typeface="Alef" pitchFamily="2" charset="-79"/>
                <a:cs typeface="Alef" pitchFamily="2" charset="-79"/>
              </a:rPr>
              <a:t>תדריך לקראת פתיחת שנת הפעילות</a:t>
            </a:r>
          </a:p>
          <a:p>
            <a:pPr algn="ctr"/>
            <a:endParaRPr lang="en-US" sz="3600" dirty="0">
              <a:latin typeface="Alef" pitchFamily="2" charset="-79"/>
              <a:cs typeface="Alef" pitchFamily="2" charset="-79"/>
            </a:endParaRPr>
          </a:p>
          <a:p>
            <a:pPr algn="ctr"/>
            <a:r>
              <a:rPr lang="he-IL" sz="3600" dirty="0">
                <a:latin typeface="Alef" pitchFamily="2" charset="-79"/>
                <a:cs typeface="Alef" pitchFamily="2" charset="-79"/>
              </a:rPr>
              <a:t>אוגוסט 2023</a:t>
            </a:r>
            <a:endParaRPr lang="he-IL" sz="2800" dirty="0">
              <a:latin typeface="Alef" pitchFamily="2" charset="-79"/>
              <a:cs typeface="Alef" pitchFamily="2" charset="-79"/>
            </a:endParaRPr>
          </a:p>
          <a:p>
            <a:pPr algn="ctr"/>
            <a:endParaRPr lang="he-IL" sz="2800" dirty="0">
              <a:latin typeface="Alef" pitchFamily="2" charset="-79"/>
              <a:cs typeface="Alef" pitchFamily="2" charset="-79"/>
            </a:endParaRPr>
          </a:p>
          <a:p>
            <a:pPr algn="ctr"/>
            <a:r>
              <a:rPr lang="he-IL" sz="2800" dirty="0">
                <a:latin typeface="Alef" pitchFamily="2" charset="-79"/>
                <a:cs typeface="Alef" pitchFamily="2" charset="-79"/>
              </a:rPr>
              <a:t>תשפ"ד</a:t>
            </a:r>
          </a:p>
        </p:txBody>
      </p:sp>
    </p:spTree>
    <p:extLst>
      <p:ext uri="{BB962C8B-B14F-4D97-AF65-F5344CB8AC3E}">
        <p14:creationId xmlns:p14="http://schemas.microsoft.com/office/powerpoint/2010/main" val="4137171310"/>
      </p:ext>
    </p:extLst>
  </p:cSld>
  <p:clrMapOvr>
    <a:masterClrMapping/>
  </p:clrMapOvr>
  <p:transition spd="med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633A41D-1B16-8F75-A420-2CE5BB820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07EA07FD-758C-EA9E-6BC3-4175ACDAF59D}"/>
              </a:ext>
            </a:extLst>
          </p:cNvPr>
          <p:cNvSpPr txBox="1"/>
          <p:nvPr/>
        </p:nvSpPr>
        <p:spPr>
          <a:xfrm>
            <a:off x="506054" y="609396"/>
            <a:ext cx="8131891" cy="5139869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 fontAlgn="base"/>
            <a:r>
              <a:rPr lang="he-IL" sz="2800" b="1" i="0" u="sng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ממצאים – המשך...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/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מרכז השבט, שנכח בשטח הבישול, עזב את השטח שהתחילה שיחת </a:t>
            </a:r>
            <a:r>
              <a:rPr lang="he-IL" sz="2000" b="0" i="0" u="none" strike="noStrike" dirty="0" err="1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שכב"ג</a:t>
            </a:r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 קצת לפני</a:t>
            </a:r>
            <a:r>
              <a:rPr lang="ar-SA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Gisha" panose="020B0502040204020203" pitchFamily="34" charset="-79"/>
              </a:rPr>
              <a:t> </a:t>
            </a:r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שהסתיימה הפעולה. </a:t>
            </a:r>
          </a:p>
          <a:p>
            <a:pPr algn="just" rtl="1" fontAlgn="base"/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המדריכה נשארה בשטח הבישול כדי להכין </a:t>
            </a:r>
            <a:r>
              <a:rPr lang="he-IL" sz="2000" b="0" i="0" u="none" strike="noStrike" dirty="0" err="1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ספינג</a:t>
            </a:r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' עבור חברי הצוות שלה. 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/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המרכזים הבוגרים התחילו שיחת </a:t>
            </a:r>
            <a:r>
              <a:rPr lang="he-IL" sz="2000" b="0" i="0" u="none" strike="noStrike" dirty="0" err="1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שכב"ג</a:t>
            </a:r>
            <a:r>
              <a:rPr lang="ar-SA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Gisha" panose="020B0502040204020203" pitchFamily="34" charset="-79"/>
              </a:rPr>
              <a:t> </a:t>
            </a:r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כאשר במקביל, בסביבות השעה 17:20</a:t>
            </a:r>
            <a:r>
              <a:rPr lang="ar-SA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Gisha" panose="020B0502040204020203" pitchFamily="34" charset="-79"/>
              </a:rPr>
              <a:t> </a:t>
            </a:r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נפצעה</a:t>
            </a:r>
            <a:r>
              <a:rPr lang="ar-SA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Gisha" panose="020B0502040204020203" pitchFamily="34" charset="-79"/>
              </a:rPr>
              <a:t> </a:t>
            </a:r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המדריכה</a:t>
            </a:r>
            <a:r>
              <a:rPr lang="ar-SA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Gisha" panose="020B0502040204020203" pitchFamily="34" charset="-79"/>
              </a:rPr>
              <a:t> </a:t>
            </a:r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משמן רותח.</a:t>
            </a:r>
          </a:p>
          <a:p>
            <a:pPr algn="just" rtl="1" fontAlgn="base"/>
            <a:endParaRPr lang="he-IL" sz="2000" dirty="0">
              <a:solidFill>
                <a:srgbClr val="000000"/>
              </a:solidFill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just" rtl="1" fontAlgn="base"/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נושא הבישול הצופי תפס תשומת לב רבה בתנועת הצופים בשנים האחרונות, בין השאר בשל אירועי בטיחות בתחום זה וכפועל יוצא הוכן </a:t>
            </a:r>
            <a:r>
              <a:rPr lang="he-IL" sz="2000" b="0" i="0" u="sng" strike="noStrike" dirty="0">
                <a:solidFill>
                  <a:srgbClr val="0000FF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  <a:hlinkClick r:id="rId3"/>
              </a:rPr>
              <a:t>נוהל מאוד מפורט בנושא הבישול</a:t>
            </a:r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. הנושא זוכה לתשומת לב מירבית בהכשרת "ראש טור" כולל במבחן ההסמכה.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/>
            <a:r>
              <a:rPr lang="he-IL" sz="2000" b="0" i="0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/>
            <a:r>
              <a:rPr lang="he-IL" sz="20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lef" panose="00000500000000000000" pitchFamily="2" charset="-79"/>
                <a:cs typeface="Alef" panose="00000500000000000000" pitchFamily="2" charset="-79"/>
              </a:rPr>
              <a:t>מרכזי השבט לא הכירו את </a:t>
            </a:r>
            <a:r>
              <a:rPr lang="he-IL" sz="2000" b="0" i="0" u="sng" strike="noStrike" dirty="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Alef" panose="00000500000000000000" pitchFamily="2" charset="-79"/>
                <a:cs typeface="Alef" panose="00000500000000000000" pitchFamily="2" charset="-79"/>
                <a:hlinkClick r:id="rId4"/>
              </a:rPr>
              <a:t>תיק הבטיחות השבטי</a:t>
            </a:r>
            <a:r>
              <a:rPr lang="he-IL" sz="20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lef" panose="00000500000000000000" pitchFamily="2" charset="-79"/>
                <a:cs typeface="Alef" panose="00000500000000000000" pitchFamily="2" charset="-79"/>
              </a:rPr>
              <a:t>, אשר נכתב על ידי מרכז השבט שסיים תפקידו כחודשיים לפני האירוע. </a:t>
            </a: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/>
            <a:r>
              <a:rPr lang="en-US" sz="2000" b="0" i="0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/>
            <a:endParaRPr lang="he-IL" sz="2000" b="0" i="0" dirty="0">
              <a:solidFill>
                <a:srgbClr val="000000"/>
              </a:solidFill>
              <a:effectLst/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45462264"/>
      </p:ext>
    </p:extLst>
  </p:cSld>
  <p:clrMapOvr>
    <a:masterClrMapping/>
  </p:clrMapOvr>
  <p:transition spd="med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633A41D-1B16-8F75-A420-2CE5BB820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07EA07FD-758C-EA9E-6BC3-4175ACDAF59D}"/>
              </a:ext>
            </a:extLst>
          </p:cNvPr>
          <p:cNvSpPr txBox="1"/>
          <p:nvPr/>
        </p:nvSpPr>
        <p:spPr>
          <a:xfrm>
            <a:off x="506054" y="609396"/>
            <a:ext cx="8131891" cy="4216539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 fontAlgn="base"/>
            <a:r>
              <a:rPr lang="he-IL" sz="2800" b="1" i="0" u="sng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ממצאים נוספים – המשך...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/>
            <a:endParaRPr lang="en-US" sz="2000" b="0" i="0" dirty="0">
              <a:solidFill>
                <a:srgbClr val="000000"/>
              </a:solidFill>
              <a:effectLst/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just" rtl="1" fontAlgn="base"/>
            <a:r>
              <a:rPr lang="he-IL" sz="20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lef" panose="00000500000000000000" pitchFamily="2" charset="-79"/>
                <a:cs typeface="Alef" panose="00000500000000000000" pitchFamily="2" charset="-79"/>
              </a:rPr>
              <a:t>על אף </a:t>
            </a:r>
            <a:r>
              <a:rPr lang="he-IL" sz="2000" b="0" i="0" u="sng" strike="noStrike" dirty="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Alef" panose="00000500000000000000" pitchFamily="2" charset="-79"/>
                <a:cs typeface="Alef" panose="00000500000000000000" pitchFamily="2" charset="-79"/>
                <a:hlinkClick r:id="rId3"/>
              </a:rPr>
              <a:t>שבתיק הבטיחות השבטי </a:t>
            </a:r>
            <a:r>
              <a:rPr lang="he-IL" sz="20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lef" panose="00000500000000000000" pitchFamily="2" charset="-79"/>
                <a:cs typeface="Alef" panose="00000500000000000000" pitchFamily="2" charset="-79"/>
              </a:rPr>
              <a:t>מוגדרים נהלי עבודה לפעילות עם אש, בשבט לא פועלים לפי הנהלים בתיק ולא נעשה שימוש </a:t>
            </a:r>
            <a:r>
              <a:rPr lang="he-IL" sz="2000" b="0" i="0" u="sng" strike="noStrike" dirty="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Alef" panose="00000500000000000000" pitchFamily="2" charset="-79"/>
                <a:cs typeface="Alef" panose="00000500000000000000" pitchFamily="2" charset="-79"/>
                <a:hlinkClick r:id="rId4"/>
              </a:rPr>
              <a:t>בנוהל הבישול התנועתי</a:t>
            </a:r>
            <a:r>
              <a:rPr lang="he-IL" sz="20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lef" panose="00000500000000000000" pitchFamily="2" charset="-79"/>
                <a:cs typeface="Alef" panose="00000500000000000000" pitchFamily="2" charset="-79"/>
              </a:rPr>
              <a:t>.</a:t>
            </a: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/>
            <a:r>
              <a:rPr lang="he-IL" sz="20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lef" panose="00000500000000000000" pitchFamily="2" charset="-79"/>
                <a:cs typeface="Alef" panose="00000500000000000000" pitchFamily="2" charset="-79"/>
              </a:rPr>
              <a:t>ככלל – אין שגרה של הכנות לפעילות, אין דיווח מקדים</a:t>
            </a:r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, מרכזי השבט לא תמיד יודעים על קיום פעילות עם אש, צוותי ההדרכה לא הכירו את האיסור לבישול שמן עמוק (המרכזים הבוגרים הכירו).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/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לא התקיים תדריך בטיחות לפני התחלת אקט הבישול. לא ידוע על תדריך בנושא אש ובישול שהתרחש במהלך שנת פעילות זו.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/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מרכז השבט הבוגר שנכח באזור הבישול הינו למעשה </a:t>
            </a:r>
            <a:r>
              <a:rPr lang="he-IL" sz="2000" b="0" i="0" u="none" strike="noStrike" dirty="0" err="1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פרויקטור</a:t>
            </a:r>
            <a:r>
              <a:rPr lang="he-IL" sz="20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 שנכנס לתפקיד כשבוע לפני האירוע, וגם לא הספיק לעבור הכשרת "ראש טור". </a:t>
            </a:r>
            <a:endParaRPr lang="en-US" sz="2000" b="0" i="0" dirty="0">
              <a:solidFill>
                <a:srgbClr val="000000"/>
              </a:solidFill>
              <a:effectLst/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just" rtl="1" fontAlgn="base"/>
            <a:r>
              <a:rPr lang="en-US" sz="2000" b="0" i="0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/>
            <a:endParaRPr lang="he-IL" sz="2000" b="0" i="0" dirty="0">
              <a:solidFill>
                <a:srgbClr val="000000"/>
              </a:solidFill>
              <a:effectLst/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35757521"/>
      </p:ext>
    </p:extLst>
  </p:cSld>
  <p:clrMapOvr>
    <a:masterClrMapping/>
  </p:clrMapOvr>
  <p:transition spd="med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633A41D-1B16-8F75-A420-2CE5BB820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07EA07FD-758C-EA9E-6BC3-4175ACDAF59D}"/>
              </a:ext>
            </a:extLst>
          </p:cNvPr>
          <p:cNvSpPr txBox="1"/>
          <p:nvPr/>
        </p:nvSpPr>
        <p:spPr>
          <a:xfrm>
            <a:off x="506054" y="1189925"/>
            <a:ext cx="8131891" cy="4478149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 fontAlgn="base">
              <a:lnSpc>
                <a:spcPct val="150000"/>
              </a:lnSpc>
            </a:pPr>
            <a:r>
              <a:rPr lang="he-IL" sz="24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מסקנות -----------&gt; מה אנו מסיקים מהממצאים (גורם ישיר וגורמים עקיפים לפציעה)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2400" b="0" i="0" dirty="0">
              <a:solidFill>
                <a:srgbClr val="000000"/>
              </a:solidFill>
              <a:effectLst/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just" rtl="1" fontAlgn="base">
              <a:lnSpc>
                <a:spcPct val="150000"/>
              </a:lnSpc>
            </a:pPr>
            <a:r>
              <a:rPr lang="he-IL" sz="24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תקלות --------------&gt; אי קיום נוהל או כל דבר שברור שמצופה שיתקיים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2400" b="0" i="0" dirty="0">
              <a:solidFill>
                <a:srgbClr val="000000"/>
              </a:solidFill>
              <a:effectLst/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just" rtl="1" fontAlgn="base">
              <a:lnSpc>
                <a:spcPct val="150000"/>
              </a:lnSpc>
            </a:pPr>
            <a:r>
              <a:rPr lang="he-IL" sz="2400" b="0" i="0" u="none" strike="noStrike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לקחים ------------&gt; מה הדבר החדש שלמדנו מאירוע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lef" panose="00000500000000000000" pitchFamily="2" charset="-79"/>
                <a:cs typeface="Alef" panose="00000500000000000000" pitchFamily="2" charset="-79"/>
              </a:rPr>
              <a:t>​</a:t>
            </a:r>
          </a:p>
          <a:p>
            <a:pPr algn="just" rtl="1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2400" b="0" i="0" dirty="0">
              <a:solidFill>
                <a:srgbClr val="000000"/>
              </a:solidFill>
              <a:effectLst/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4345223"/>
      </p:ext>
    </p:extLst>
  </p:cSld>
  <p:clrMapOvr>
    <a:masterClrMapping/>
  </p:clrMapOvr>
  <p:transition spd="med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977ECA5F-20A6-80BB-1E51-48DC7F861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A689DC4-BE3B-45AB-46AF-B02C23D8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latin typeface="Alef" panose="00000500000000000000" pitchFamily="2" charset="-79"/>
                <a:cs typeface="Alef" panose="00000500000000000000" pitchFamily="2" charset="-79"/>
              </a:rPr>
              <a:t>יום פעילות ראשון (מתוך האוגדן)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A8DF6CA-43A3-506D-4528-B04811333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הובלת חניכים חדשים ביום הפעילות הראשון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ביום הפעילות הראשון ניתן לקבוע נקודת מפגש ידועה לחניכים חדשים (כגון מרחב בית-הספר)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המרחק של השבט מנקודת המפגש לא יעלה על 2 ק"מ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לפעילות זו יש להמציא אישור הנהגתי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בפעילות זו יימצא חבר שכבה בוגרת לכל 15 חניכים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בפעילות זו יימצא בוגר אחראי. הבוגר יסייר בין אזורי הפעילות, במיוחד בקבוצות חדשות בשבט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ויעזור בפתרון בעיות וצרכים של צוות ההדרכה, ההורים והחניכים</a:t>
            </a:r>
          </a:p>
        </p:txBody>
      </p:sp>
    </p:spTree>
    <p:extLst>
      <p:ext uri="{BB962C8B-B14F-4D97-AF65-F5344CB8AC3E}">
        <p14:creationId xmlns:p14="http://schemas.microsoft.com/office/powerpoint/2010/main" val="4150424103"/>
      </p:ext>
    </p:extLst>
  </p:cSld>
  <p:clrMapOvr>
    <a:masterClrMapping/>
  </p:clrMapOvr>
  <p:transition spd="med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1596461-4A45-6DD3-12DF-7FE0A79FF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14D4DB-6965-0ECA-B15B-9EAA50AA4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489"/>
          <a:stretch/>
        </p:blipFill>
        <p:spPr>
          <a:xfrm>
            <a:off x="1769837" y="832104"/>
            <a:ext cx="6146823" cy="618581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1E27F5-A9C7-CD92-3D22-BEDC3DA1FA0C}"/>
              </a:ext>
            </a:extLst>
          </p:cNvPr>
          <p:cNvSpPr txBox="1"/>
          <p:nvPr/>
        </p:nvSpPr>
        <p:spPr>
          <a:xfrm>
            <a:off x="2814573" y="1403501"/>
            <a:ext cx="38287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 rtl="1"/>
            <a:r>
              <a:rPr lang="he-IL" sz="2400" b="1">
                <a:latin typeface="Alef" panose="00000500000000000000" pitchFamily="2" charset="-79"/>
                <a:cs typeface="Alef" panose="00000500000000000000" pitchFamily="2" charset="-79"/>
              </a:rPr>
              <a:t>כרזה לקראת פתיחת שנה...</a:t>
            </a:r>
          </a:p>
        </p:txBody>
      </p:sp>
    </p:spTree>
    <p:extLst>
      <p:ext uri="{BB962C8B-B14F-4D97-AF65-F5344CB8AC3E}">
        <p14:creationId xmlns:p14="http://schemas.microsoft.com/office/powerpoint/2010/main" val="1231999622"/>
      </p:ext>
    </p:extLst>
  </p:cSld>
  <p:clrMapOvr>
    <a:masterClrMapping/>
  </p:clrMapOvr>
  <p:transition spd="med"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9" y="303926"/>
            <a:ext cx="856593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יום פעילות ראשון | סטינג והכנה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4E86698-6F8E-081D-F6D5-4AA11A6BCE6F}"/>
              </a:ext>
            </a:extLst>
          </p:cNvPr>
          <p:cNvSpPr txBox="1"/>
          <p:nvPr/>
        </p:nvSpPr>
        <p:spPr>
          <a:xfrm>
            <a:off x="137652" y="1221838"/>
            <a:ext cx="8712058" cy="28238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  <a:defRPr/>
            </a:pPr>
            <a:r>
              <a:rPr lang="he-IL" sz="2000" b="1" dirty="0">
                <a:latin typeface="Alef" panose="00000500000000000000" pitchFamily="2" charset="-79"/>
                <a:cs typeface="Alef" panose="00000500000000000000" pitchFamily="2" charset="-79"/>
              </a:rPr>
              <a:t>תיאום ציפיות ותדריכים לשבטים: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סיור מקדים בשבטים- הסתכלות בעיניים חינוכיות ובטיחותיות (שילוט מרחב בטוח)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וידוא שמתקיימים תדריכים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התכנסות במקום מוכר, ידוע ומותאם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נוכחות בימי פעילות ראשונים</a:t>
            </a:r>
          </a:p>
        </p:txBody>
      </p:sp>
    </p:spTree>
    <p:extLst>
      <p:ext uri="{BB962C8B-B14F-4D97-AF65-F5344CB8AC3E}">
        <p14:creationId xmlns:p14="http://schemas.microsoft.com/office/powerpoint/2010/main" val="404314781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מרכז הטיולים התנועתי- סרטון למצגת פתיחת שנה 2023">
            <a:hlinkClick r:id="" action="ppaction://media"/>
            <a:extLst>
              <a:ext uri="{FF2B5EF4-FFF2-40B4-BE49-F238E27FC236}">
                <a16:creationId xmlns:a16="http://schemas.microsoft.com/office/drawing/2014/main" id="{AEB39049-9A9C-F5B9-471A-83F549405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9" y="303926"/>
            <a:ext cx="856593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  <a:hlinkClick r:id="rId3"/>
              </a:rPr>
              <a:t>מרכז הטיולים התנועתי</a:t>
            </a:r>
            <a:endParaRPr lang="he-IL" sz="3200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174C9EC-0F80-2197-0A30-574F886B8A9D}"/>
              </a:ext>
            </a:extLst>
          </p:cNvPr>
          <p:cNvSpPr txBox="1"/>
          <p:nvPr/>
        </p:nvSpPr>
        <p:spPr>
          <a:xfrm>
            <a:off x="191497" y="1702365"/>
            <a:ext cx="8750493" cy="51321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יצירת "תיקי טיול" מותאמים להנהגות בעזרת מדריכי טיולים 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ריכוז כל האינפורמציה המקצועית הדרושה להוצאת טיול לפועל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יצירת פלטפורמה דיגיטלית המאגדת את כל המידע 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ביסוס שיטת עבודה בצורה הדרגתית תוך קבלת מישוב מתמיד מעובדי/ות השטח ומגורמים מקצועיים נוספים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חיבור עם "המסע בטיולים"</a:t>
            </a:r>
          </a:p>
          <a:p>
            <a:pPr algn="r" rtl="1">
              <a:lnSpc>
                <a:spcPct val="150000"/>
              </a:lnSpc>
              <a:defRPr/>
            </a:pPr>
            <a:endParaRPr lang="he-IL" sz="2000" b="1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algn="ctr" rtl="1">
              <a:lnSpc>
                <a:spcPct val="150000"/>
              </a:lnSpc>
            </a:pPr>
            <a:r>
              <a:rPr lang="he-IL" sz="2000" b="1" dirty="0">
                <a:latin typeface="Alef" panose="00000500000000000000" pitchFamily="2" charset="-79"/>
                <a:cs typeface="Alef" panose="00000500000000000000" pitchFamily="2" charset="-79"/>
              </a:rPr>
              <a:t>הכל כדי שעובדי/ות תנועת הצופים יתמקדו בחינוך, הדרכה וחוויית החניכים והחניכות.</a:t>
            </a:r>
          </a:p>
          <a:p>
            <a:pPr algn="ctr" rtl="1">
              <a:lnSpc>
                <a:spcPct val="150000"/>
              </a:lnSpc>
            </a:pPr>
            <a:b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</a:br>
            <a:endParaRPr lang="he-IL" sz="2000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10AFE73A-8299-0E4A-B82F-42465D248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7" y="303926"/>
            <a:ext cx="1401288" cy="140128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D83A223-20A1-21FC-3DDA-EDA019688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437" y="294124"/>
            <a:ext cx="1216472" cy="121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06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9" y="303926"/>
            <a:ext cx="856593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מרכז הטיולים התנועתי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174C9EC-0F80-2197-0A30-574F886B8A9D}"/>
              </a:ext>
            </a:extLst>
          </p:cNvPr>
          <p:cNvSpPr txBox="1"/>
          <p:nvPr/>
        </p:nvSpPr>
        <p:spPr>
          <a:xfrm>
            <a:off x="191497" y="4219994"/>
            <a:ext cx="8750493" cy="12118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br>
              <a:rPr lang="he-IL" sz="2400" dirty="0">
                <a:latin typeface="Alef" panose="00000500000000000000" pitchFamily="2" charset="-79"/>
                <a:cs typeface="Alef" panose="00000500000000000000" pitchFamily="2" charset="-79"/>
              </a:rPr>
            </a:br>
            <a:r>
              <a:rPr lang="he-IL" sz="2400" b="1" dirty="0">
                <a:latin typeface="Alef" panose="00000500000000000000" pitchFamily="2" charset="-79"/>
                <a:cs typeface="Alef" panose="00000500000000000000" pitchFamily="2" charset="-79"/>
              </a:rPr>
              <a:t>ביחד נהפוך את היציאה לטבע למקצועית, חינוכית וחווייתית יותר.</a:t>
            </a:r>
          </a:p>
          <a:p>
            <a:pPr algn="r" rtl="1">
              <a:lnSpc>
                <a:spcPct val="150000"/>
              </a:lnSpc>
              <a:defRPr/>
            </a:pPr>
            <a:endParaRPr lang="he-IL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graphicFrame>
        <p:nvGraphicFramePr>
          <p:cNvPr id="7" name="דיאגרמה 6">
            <a:extLst>
              <a:ext uri="{FF2B5EF4-FFF2-40B4-BE49-F238E27FC236}">
                <a16:creationId xmlns:a16="http://schemas.microsoft.com/office/drawing/2014/main" id="{D4367FCC-5B03-C413-B825-CAEB9CC86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3448440"/>
              </p:ext>
            </p:extLst>
          </p:nvPr>
        </p:nvGraphicFramePr>
        <p:xfrm>
          <a:off x="638268" y="1750602"/>
          <a:ext cx="8211442" cy="2002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תמונה 7">
            <a:extLst>
              <a:ext uri="{FF2B5EF4-FFF2-40B4-BE49-F238E27FC236}">
                <a16:creationId xmlns:a16="http://schemas.microsoft.com/office/drawing/2014/main" id="{10AFE73A-8299-0E4A-B82F-42465D248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7" y="303926"/>
            <a:ext cx="1401288" cy="140128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D83A223-20A1-21FC-3DDA-EDA019688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437" y="294124"/>
            <a:ext cx="1216472" cy="121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17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9" y="303926"/>
            <a:ext cx="856593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200000"/>
              </a:lnSpc>
              <a:defRPr/>
            </a:pPr>
            <a:r>
              <a:rPr lang="he-IL" sz="3200" b="1" dirty="0">
                <a:latin typeface="Alef" panose="00000500000000000000" pitchFamily="2" charset="-79"/>
                <a:cs typeface="Alef" panose="00000500000000000000" pitchFamily="2" charset="-79"/>
              </a:rPr>
              <a:t>טיולי פתיחת שנה | עומסים וניהולם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AE513CD-2B42-2E42-C82E-F647D5A502D3}"/>
              </a:ext>
            </a:extLst>
          </p:cNvPr>
          <p:cNvSpPr txBox="1"/>
          <p:nvPr/>
        </p:nvSpPr>
        <p:spPr>
          <a:xfrm>
            <a:off x="1517904" y="1221838"/>
            <a:ext cx="7331806" cy="46705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  <a:defRPr/>
            </a:pPr>
            <a:r>
              <a:rPr lang="he-IL" sz="2000" b="1" dirty="0">
                <a:latin typeface="Alef" panose="00000500000000000000" pitchFamily="2" charset="-79"/>
                <a:cs typeface="Alef" panose="00000500000000000000" pitchFamily="2" charset="-79"/>
              </a:rPr>
              <a:t>האתגרים בטיולי פתיחת השנה: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בעיקר טיולים שבטיים 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פזורים על המון ימים במהלך חודשים ספטמבר-אוקטובר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הון אנושי חדש (חניכים/ות, מרכזים/ות, צוותי הנהגות...)</a:t>
            </a:r>
          </a:p>
          <a:p>
            <a:pPr algn="r" rtl="1">
              <a:lnSpc>
                <a:spcPct val="150000"/>
              </a:lnSpc>
              <a:defRPr/>
            </a:pPr>
            <a:r>
              <a:rPr lang="he-IL" sz="2000" b="1" dirty="0">
                <a:latin typeface="Alef" panose="00000500000000000000" pitchFamily="2" charset="-79"/>
                <a:cs typeface="Alef" panose="00000500000000000000" pitchFamily="2" charset="-79"/>
              </a:rPr>
              <a:t>המענים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: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תדריכים ותחקירים מדויקים ומקצועיים (עמידה בנהלים)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אישורי תוכניות מקדימים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מוקד וחמ"ל תנועתיים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צוותי אזור מנוהלים- נוכחות בשטח של צוותי הנהגות וצוותי מטה</a:t>
            </a:r>
          </a:p>
          <a:p>
            <a:pPr algn="r" rtl="1">
              <a:lnSpc>
                <a:spcPct val="150000"/>
              </a:lnSpc>
              <a:defRPr/>
            </a:pPr>
            <a:endParaRPr lang="he-IL" sz="2000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042920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8" y="504806"/>
            <a:ext cx="856593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3200" b="1">
                <a:latin typeface="Alef" pitchFamily="2" charset="-79"/>
                <a:cs typeface="Alef" pitchFamily="2" charset="-79"/>
              </a:rPr>
              <a:t>על מה נדבר?</a:t>
            </a:r>
          </a:p>
          <a:p>
            <a:pPr algn="ctr" rtl="1"/>
            <a:endParaRPr lang="he-IL" sz="3200" b="1">
              <a:latin typeface="Alef" pitchFamily="2" charset="-79"/>
              <a:cs typeface="Alef" pitchFamily="2" charset="-79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99BE974-D63D-7974-03B5-90753A2C9535}"/>
              </a:ext>
            </a:extLst>
          </p:cNvPr>
          <p:cNvSpPr txBox="1"/>
          <p:nvPr/>
        </p:nvSpPr>
        <p:spPr>
          <a:xfrm>
            <a:off x="2587925" y="1714418"/>
            <a:ext cx="6272297" cy="40934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סמינרים ואטרקציות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נהלים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יום פעילות ראשון- בטיחותי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יום פעילות ראשון- סטינג חינוכי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>
                <a:latin typeface="Alef" panose="00000500000000000000" pitchFamily="2" charset="-79"/>
                <a:cs typeface="Alef" panose="00000500000000000000" pitchFamily="2" charset="-79"/>
              </a:rPr>
              <a:t>מרכז </a:t>
            </a: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הטיולים התנועתי</a:t>
            </a:r>
          </a:p>
          <a:p>
            <a:pPr marL="342900" indent="-342900" algn="r" rtl="1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he-IL" sz="2000" dirty="0">
                <a:latin typeface="Alef" panose="00000500000000000000" pitchFamily="2" charset="-79"/>
                <a:cs typeface="Alef" panose="00000500000000000000" pitchFamily="2" charset="-79"/>
              </a:rPr>
              <a:t>טיולי פתיחת שנה- עומסים וניהולם</a:t>
            </a:r>
          </a:p>
          <a:p>
            <a:pPr algn="r" rtl="1">
              <a:defRPr/>
            </a:pPr>
            <a:endParaRPr lang="he-IL" sz="2000" b="1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pic>
        <p:nvPicPr>
          <p:cNvPr id="9" name="Picture 4" descr="Schedule Icons – Free Vector Download, PNG, SVG, GIF">
            <a:extLst>
              <a:ext uri="{FF2B5EF4-FFF2-40B4-BE49-F238E27FC236}">
                <a16:creationId xmlns:a16="http://schemas.microsoft.com/office/drawing/2014/main" id="{874C95F4-DD33-3084-3CF3-DAB95ACD6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1" y="1058811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97042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9AD891-A5B8-244C-B986-BCDFB043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CDD9DEE-D1FD-C045-BB59-3EE35519570D}"/>
              </a:ext>
            </a:extLst>
          </p:cNvPr>
          <p:cNvSpPr txBox="1"/>
          <p:nvPr/>
        </p:nvSpPr>
        <p:spPr>
          <a:xfrm>
            <a:off x="283775" y="1476974"/>
            <a:ext cx="856593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5400" b="1">
                <a:latin typeface="Alef" pitchFamily="2" charset="-79"/>
                <a:cs typeface="Alef" pitchFamily="2" charset="-79"/>
              </a:rPr>
              <a:t>שאלות?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B9D8548-21F5-4D3D-91F6-4FE223A0AB5E}"/>
              </a:ext>
            </a:extLst>
          </p:cNvPr>
          <p:cNvSpPr txBox="1"/>
          <p:nvPr/>
        </p:nvSpPr>
        <p:spPr>
          <a:xfrm>
            <a:off x="283776" y="4123498"/>
            <a:ext cx="85659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>
                <a:latin typeface="Alef" pitchFamily="2" charset="-79"/>
                <a:cs typeface="Alef" pitchFamily="2" charset="-79"/>
              </a:rPr>
              <a:t>שתהיה שנת פעילות מוצלחת!!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6A8139-69FA-1A42-F23F-90DEEAF1F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94" y="3696123"/>
            <a:ext cx="2354981" cy="176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1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רכיבה על מתקן בפארק שעשועים עם נוסעים מול שמיים כחולים">
            <a:extLst>
              <a:ext uri="{FF2B5EF4-FFF2-40B4-BE49-F238E27FC236}">
                <a16:creationId xmlns:a16="http://schemas.microsoft.com/office/drawing/2014/main" id="{C713C47D-F837-DB0B-A7B0-B436EF5DC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452" b="14548"/>
          <a:stretch/>
        </p:blipFill>
        <p:spPr>
          <a:xfrm>
            <a:off x="15" y="857251"/>
            <a:ext cx="9143985" cy="514349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3256F475-BC9B-EB35-6772-C9E8B9D34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99021"/>
            <a:ext cx="6858000" cy="2175389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 rtl="0"/>
            <a:r>
              <a:rPr lang="en-US" sz="6600" b="1" dirty="0">
                <a:solidFill>
                  <a:srgbClr val="FFFF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אטרקציות</a:t>
            </a:r>
          </a:p>
        </p:txBody>
      </p:sp>
    </p:spTree>
    <p:extLst>
      <p:ext uri="{BB962C8B-B14F-4D97-AF65-F5344CB8AC3E}">
        <p14:creationId xmlns:p14="http://schemas.microsoft.com/office/powerpoint/2010/main" val="2356609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BA0033C9-1A59-9650-F053-172193DE9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2C8EEEDA-4FD5-83B2-E3DF-6C832F19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330" y="1115122"/>
            <a:ext cx="5756910" cy="994172"/>
          </a:xfrm>
        </p:spPr>
        <p:txBody>
          <a:bodyPr/>
          <a:lstStyle/>
          <a:p>
            <a:pPr algn="ctr"/>
            <a:r>
              <a:rPr lang="he-IL" b="1" dirty="0">
                <a:latin typeface="Alef" panose="00000500000000000000" pitchFamily="2" charset="-79"/>
                <a:cs typeface="Alef" panose="00000500000000000000" pitchFamily="2" charset="-79"/>
              </a:rPr>
              <a:t>תנאי סף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7A382A4-986C-EB68-213E-877286664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130" y="2226469"/>
            <a:ext cx="7886700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 א. בדיקה אם מאושר בחוזר מנכ"ל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  לא מוצאים אזכור?</a:t>
            </a:r>
          </a:p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     1) טלפון ללשכה לתיאום</a:t>
            </a:r>
          </a:p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     2) 2) פנייה למחלקת בטיחות/מח' מפעלים וארגון</a:t>
            </a:r>
          </a:p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ב. בדיקה אם המפעיל הספציפי מאושר, מתי נדרש רישוי עסק?</a:t>
            </a:r>
          </a:p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ג. בדיקה שלמפעילי האטרקציה יש פוליסה שמבטחת את </a:t>
            </a:r>
            <a:r>
              <a:rPr lang="he-IL" dirty="0" err="1">
                <a:latin typeface="Alef" panose="00000500000000000000" pitchFamily="2" charset="-79"/>
                <a:cs typeface="Alef" panose="00000500000000000000" pitchFamily="2" charset="-79"/>
              </a:rPr>
              <a:t>המשתמשים.ות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</a:t>
            </a:r>
            <a:br>
              <a:rPr lang="en-US" dirty="0">
                <a:latin typeface="Alef" panose="00000500000000000000" pitchFamily="2" charset="-79"/>
                <a:cs typeface="Alef" panose="00000500000000000000" pitchFamily="2" charset="-79"/>
              </a:rPr>
            </a:b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  בטוח צד ג'.</a:t>
            </a:r>
          </a:p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ד. אין השתתפות ללא אישור הורים. בפעילות מים נדרש אישור לגבי </a:t>
            </a:r>
            <a:br>
              <a:rPr lang="en-US" dirty="0">
                <a:latin typeface="Alef" panose="00000500000000000000" pitchFamily="2" charset="-79"/>
                <a:cs typeface="Alef" panose="00000500000000000000" pitchFamily="2" charset="-79"/>
              </a:rPr>
            </a:b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  </a:t>
            </a:r>
            <a:r>
              <a:rPr lang="he-IL" dirty="0" err="1">
                <a:latin typeface="Alef" panose="00000500000000000000" pitchFamily="2" charset="-79"/>
                <a:cs typeface="Alef" panose="00000500000000000000" pitchFamily="2" charset="-79"/>
              </a:rPr>
              <a:t>יודע.ת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לשחות, או לא...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70732DA-23C0-0CD8-4415-C903A5557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354" y="1496433"/>
            <a:ext cx="6858000" cy="3455965"/>
          </a:xfrm>
          <a:prstGeom prst="rect">
            <a:avLst/>
          </a:prstGeom>
        </p:spPr>
      </p:pic>
      <p:pic>
        <p:nvPicPr>
          <p:cNvPr id="5" name="Picture 2">
            <a:hlinkClick r:id="rId4"/>
            <a:extLst>
              <a:ext uri="{FF2B5EF4-FFF2-40B4-BE49-F238E27FC236}">
                <a16:creationId xmlns:a16="http://schemas.microsoft.com/office/drawing/2014/main" id="{C4CCEC4F-51EC-FE7E-0466-BA91C63FE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09" y="1958074"/>
            <a:ext cx="5816090" cy="33004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0CF86C-8347-A104-8461-C6D0A5D3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1" y="1036465"/>
            <a:ext cx="2351821" cy="20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23355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75EC800-9104-E079-B333-9FB8057DF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2C8EEEDA-4FD5-83B2-E3DF-6C832F19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175" y="564478"/>
            <a:ext cx="5756910" cy="994172"/>
          </a:xfrm>
        </p:spPr>
        <p:txBody>
          <a:bodyPr/>
          <a:lstStyle/>
          <a:p>
            <a:pPr algn="ctr"/>
            <a:r>
              <a:rPr lang="he-IL" b="1" dirty="0">
                <a:latin typeface="Alef" panose="00000500000000000000" pitchFamily="2" charset="-79"/>
                <a:cs typeface="Alef" panose="00000500000000000000" pitchFamily="2" charset="-79"/>
              </a:rPr>
              <a:t>תנאי סף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7A382A4-986C-EB68-213E-877286664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130" y="2226469"/>
            <a:ext cx="7886700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 א. בדיקה אם מאושר בחוזר מנכ"ל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  לא מוצאים אזכור?</a:t>
            </a:r>
          </a:p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     1) טלפון ללשכה לתיאום</a:t>
            </a:r>
          </a:p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     2) פנייה למחלקת בטיחות/מח' מפעלים וארגון</a:t>
            </a:r>
          </a:p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ב. בדיקה אם המפעיל הספציפי מאושר, מתי נדרש רישוי עסק?</a:t>
            </a:r>
          </a:p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ג. בדיקה שלמפעילי האטרקציה יש פוליסה שמבטחת את </a:t>
            </a:r>
            <a:r>
              <a:rPr lang="he-IL" dirty="0" err="1">
                <a:latin typeface="Alef" panose="00000500000000000000" pitchFamily="2" charset="-79"/>
                <a:cs typeface="Alef" panose="00000500000000000000" pitchFamily="2" charset="-79"/>
              </a:rPr>
              <a:t>המשתמשים.ות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</a:t>
            </a:r>
            <a:br>
              <a:rPr lang="en-US" dirty="0">
                <a:latin typeface="Alef" panose="00000500000000000000" pitchFamily="2" charset="-79"/>
                <a:cs typeface="Alef" panose="00000500000000000000" pitchFamily="2" charset="-79"/>
              </a:rPr>
            </a:b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  בביטוח צד ג'.</a:t>
            </a:r>
          </a:p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ד. אין השתתפות ללא אישור הורים. בפעילות מים נדרש אישור לגבי </a:t>
            </a:r>
            <a:br>
              <a:rPr lang="en-US" dirty="0">
                <a:latin typeface="Alef" panose="00000500000000000000" pitchFamily="2" charset="-79"/>
                <a:cs typeface="Alef" panose="00000500000000000000" pitchFamily="2" charset="-79"/>
              </a:rPr>
            </a:b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    </a:t>
            </a:r>
            <a:r>
              <a:rPr lang="he-IL" dirty="0" err="1">
                <a:latin typeface="Alef" panose="00000500000000000000" pitchFamily="2" charset="-79"/>
                <a:cs typeface="Alef" panose="00000500000000000000" pitchFamily="2" charset="-79"/>
              </a:rPr>
              <a:t>יודע.ת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לשחות, או לא...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10CF86C-8347-A104-8461-C6D0A5D3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1" y="1036465"/>
            <a:ext cx="2351821" cy="20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C0A16B6-FB25-B39A-3FFF-B9F5784E01BC}"/>
              </a:ext>
            </a:extLst>
          </p:cNvPr>
          <p:cNvSpPr txBox="1"/>
          <p:nvPr/>
        </p:nvSpPr>
        <p:spPr>
          <a:xfrm>
            <a:off x="0" y="2967335"/>
            <a:ext cx="46520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C00000"/>
                </a:solidFill>
                <a:latin typeface="Alef" panose="00000500000000000000" pitchFamily="2" charset="-79"/>
                <a:cs typeface="Alef" panose="00000500000000000000" pitchFamily="2" charset="-79"/>
              </a:rPr>
              <a:t>אגב, האטרקציה הזו לא מאושרת </a:t>
            </a:r>
          </a:p>
        </p:txBody>
      </p:sp>
    </p:spTree>
    <p:extLst>
      <p:ext uri="{BB962C8B-B14F-4D97-AF65-F5344CB8AC3E}">
        <p14:creationId xmlns:p14="http://schemas.microsoft.com/office/powerpoint/2010/main" val="3047684609"/>
      </p:ext>
    </p:extLst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4D85D2E6-DD2C-D241-2447-CD3BDEBC9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268F9CE4-9899-3E94-CC2B-2BBF6C84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latin typeface="Alef" panose="00000500000000000000" pitchFamily="2" charset="-79"/>
                <a:cs typeface="Alef" panose="00000500000000000000" pitchFamily="2" charset="-79"/>
              </a:rPr>
              <a:t>מים במסלולים</a:t>
            </a:r>
          </a:p>
        </p:txBody>
      </p:sp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FE080CFA-C80A-0644-2C37-DD6026814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החידוד שנשלח לקראת פסח</a:t>
            </a:r>
          </a:p>
          <a:p>
            <a:endParaRPr lang="he-IL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30399787-D0F5-128D-AC6F-6600FA99F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530" y="2303263"/>
            <a:ext cx="5817550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6854"/>
      </p:ext>
    </p:extLst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19FD15E6-4B82-3B7D-D7FF-1C29BC697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4ABFA1D-B8C2-4506-0737-89C18E889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latin typeface="Alef" panose="00000500000000000000" pitchFamily="2" charset="-79"/>
                <a:cs typeface="Alef" panose="00000500000000000000" pitchFamily="2" charset="-79"/>
              </a:rPr>
              <a:t>מזג אוויר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06C1CC6-C4F0-BC19-A84B-3DE6CD0CE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2020729"/>
            <a:ext cx="8012430" cy="3263504"/>
          </a:xfrm>
        </p:spPr>
        <p:txBody>
          <a:bodyPr/>
          <a:lstStyle/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משבר האקלים - זו לא קלישאה (הרגשנו במחנות ולאחריהם)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התאמה לתחזית (רק, על פי התחזית הממוסדת – שמתקבלת מהתנועה)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הערכות למקרה של טפטופים/ "גשם קל"</a:t>
            </a:r>
          </a:p>
          <a:p>
            <a:endParaRPr lang="he-IL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>
              <a:buNone/>
            </a:pPr>
            <a:r>
              <a:rPr lang="he-IL" u="sng" dirty="0">
                <a:latin typeface="Alef" panose="00000500000000000000" pitchFamily="2" charset="-79"/>
                <a:cs typeface="Alef" panose="00000500000000000000" pitchFamily="2" charset="-79"/>
              </a:rPr>
              <a:t>התייבשויות ומכות חום</a:t>
            </a:r>
          </a:p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לא בהכרח קשורים זה בזה (אפשר להיפגע ממכת חום גם כשרווים בנוזלים)</a:t>
            </a:r>
          </a:p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"יש ספק (למכת חום) = אין ספק" - מקררים את </a:t>
            </a:r>
            <a:r>
              <a:rPr lang="he-IL" dirty="0" err="1">
                <a:latin typeface="Alef" panose="00000500000000000000" pitchFamily="2" charset="-79"/>
                <a:cs typeface="Alef" panose="00000500000000000000" pitchFamily="2" charset="-79"/>
              </a:rPr>
              <a:t>הנפגע.ת</a:t>
            </a:r>
            <a:endParaRPr lang="he-IL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pPr marL="0" indent="0">
              <a:buNone/>
            </a:pP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איך גורמים </a:t>
            </a:r>
            <a:r>
              <a:rPr lang="he-IL" dirty="0" err="1">
                <a:latin typeface="Alef" panose="00000500000000000000" pitchFamily="2" charset="-79"/>
                <a:cs typeface="Alef" panose="00000500000000000000" pitchFamily="2" charset="-79"/>
              </a:rPr>
              <a:t>למטיילים.ות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לשתות</a:t>
            </a:r>
          </a:p>
          <a:p>
            <a:endParaRPr lang="he-IL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5580649"/>
      </p:ext>
    </p:extLst>
  </p:cSld>
  <p:clrMapOvr>
    <a:masterClrMapping/>
  </p:clrMapOvr>
  <p:transition spd="med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633A41D-1B16-8F75-A420-2CE5BB820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002D1058-13BC-5C9A-895C-9BDBDA8D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latin typeface="Alef" panose="00000500000000000000" pitchFamily="2" charset="-79"/>
                <a:cs typeface="Alef" panose="00000500000000000000" pitchFamily="2" charset="-79"/>
              </a:rPr>
              <a:t>הגבלת גיל / "החרגת גיל"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E5A6891-FBA2-7550-63AD-F1E18A5DA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הנוהל הקיים של משרד החינוך מעורפל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הנוהל בא לידי ביטוי בעיקר בנוהג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ככלל, </a:t>
            </a:r>
            <a:r>
              <a:rPr lang="he-IL" dirty="0" err="1">
                <a:latin typeface="Alef" panose="00000500000000000000" pitchFamily="2" charset="-79"/>
                <a:cs typeface="Alef" panose="00000500000000000000" pitchFamily="2" charset="-79"/>
              </a:rPr>
              <a:t>הרציונאל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לאפשר </a:t>
            </a:r>
            <a:r>
              <a:rPr lang="he-IL" dirty="0" err="1">
                <a:latin typeface="Alef" panose="00000500000000000000" pitchFamily="2" charset="-79"/>
                <a:cs typeface="Alef" panose="00000500000000000000" pitchFamily="2" charset="-79"/>
              </a:rPr>
              <a:t>לחניכי.ות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תנועות הנוער שצברו </a:t>
            </a:r>
            <a:r>
              <a:rPr lang="he-IL" dirty="0" err="1">
                <a:latin typeface="Alef" panose="00000500000000000000" pitchFamily="2" charset="-79"/>
                <a:cs typeface="Alef" panose="00000500000000000000" pitchFamily="2" charset="-79"/>
              </a:rPr>
              <a:t>נסיון</a:t>
            </a:r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 בטיולים תנועתיים</a:t>
            </a:r>
          </a:p>
          <a:p>
            <a:pPr marL="0" indent="0">
              <a:buNone/>
            </a:pPr>
            <a:r>
              <a:rPr lang="he-IL" u="sng" dirty="0">
                <a:latin typeface="Alef" panose="00000500000000000000" pitchFamily="2" charset="-79"/>
                <a:cs typeface="Alef" panose="00000500000000000000" pitchFamily="2" charset="-79"/>
              </a:rPr>
              <a:t>תנאי סף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כיתות ו' ומעלה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אין קפיצה של שנתיים. כלומר, ניתן לבקש שכיתות ו' יוכלו לטייל במסלול המוגבל לכיתות ז'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התקיים טיול הכנה לקראת טיול הביצוע</a:t>
            </a:r>
          </a:p>
          <a:p>
            <a:r>
              <a:rPr lang="he-IL" dirty="0">
                <a:latin typeface="Alef" panose="00000500000000000000" pitchFamily="2" charset="-79"/>
                <a:cs typeface="Alef" panose="00000500000000000000" pitchFamily="2" charset="-79"/>
              </a:rPr>
              <a:t>אישור של מרכז/ת ההנהגה ולאחר מכן לקבל אישור של מחלקת בטיחות</a:t>
            </a:r>
          </a:p>
        </p:txBody>
      </p:sp>
    </p:spTree>
    <p:extLst>
      <p:ext uri="{BB962C8B-B14F-4D97-AF65-F5344CB8AC3E}">
        <p14:creationId xmlns:p14="http://schemas.microsoft.com/office/powerpoint/2010/main" val="2340483419"/>
      </p:ext>
    </p:extLst>
  </p:cSld>
  <p:clrMapOvr>
    <a:masterClrMapping/>
  </p:clrMapOvr>
  <p:transition spd="med"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633A41D-1B16-8F75-A420-2CE5BB820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0B5ECC2-67F1-D248-049B-C03046626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986" y="1373824"/>
            <a:ext cx="54006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07EA07FD-758C-EA9E-6BC3-4175ACDAF59D}"/>
              </a:ext>
            </a:extLst>
          </p:cNvPr>
          <p:cNvSpPr txBox="1"/>
          <p:nvPr/>
        </p:nvSpPr>
        <p:spPr>
          <a:xfrm>
            <a:off x="383458" y="3935570"/>
            <a:ext cx="8131891" cy="2308324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להן עקרי התחקיר לאחר שהוצג על ידי מרכזת ההנהגה:</a:t>
            </a:r>
            <a:endParaRPr lang="en-US" sz="24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endParaRPr lang="he-IL" sz="2400" b="1" u="sng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r>
              <a:rPr lang="he-IL" sz="2400" u="sng" dirty="0">
                <a:latin typeface="Alef" panose="00000500000000000000" pitchFamily="2" charset="-79"/>
                <a:cs typeface="Alef" panose="00000500000000000000" pitchFamily="2" charset="-79"/>
              </a:rPr>
              <a:t>ממצאים - השתלשלות</a:t>
            </a:r>
            <a:r>
              <a:rPr lang="ar-SA" sz="2400" u="sng" dirty="0">
                <a:latin typeface="Alef" panose="00000500000000000000" pitchFamily="2" charset="-79"/>
                <a:cs typeface="Arial"/>
              </a:rPr>
              <a:t> </a:t>
            </a:r>
            <a:r>
              <a:rPr lang="he-IL" sz="2400" u="sng" dirty="0">
                <a:latin typeface="Alef" panose="00000500000000000000" pitchFamily="2" charset="-79"/>
                <a:cs typeface="Alef" panose="00000500000000000000" pitchFamily="2" charset="-79"/>
              </a:rPr>
              <a:t>האירועים</a:t>
            </a:r>
            <a:r>
              <a:rPr lang="he-IL" sz="2400" dirty="0">
                <a:latin typeface="Alef" panose="00000500000000000000" pitchFamily="2" charset="-79"/>
                <a:cs typeface="Alef" panose="00000500000000000000" pitchFamily="2" charset="-79"/>
              </a:rPr>
              <a:t>:</a:t>
            </a:r>
            <a:endParaRPr lang="en-US" sz="2400" dirty="0">
              <a:latin typeface="Alef" panose="00000500000000000000" pitchFamily="2" charset="-79"/>
              <a:cs typeface="Alef" panose="00000500000000000000" pitchFamily="2" charset="-79"/>
            </a:endParaRPr>
          </a:p>
          <a:p>
            <a:r>
              <a:rPr 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במהלך יום הפעילות התקיימה פעילות של בישול צופי לכיתות ד'-ה'</a:t>
            </a:r>
            <a:r>
              <a:rPr lang="ar-SA" sz="2400" dirty="0">
                <a:latin typeface="Alef" panose="00000500000000000000" pitchFamily="2" charset="-79"/>
                <a:cs typeface="Arial"/>
              </a:rPr>
              <a:t> </a:t>
            </a:r>
            <a:r>
              <a:rPr lang="he-IL" sz="2400" dirty="0">
                <a:latin typeface="Alef" panose="00000500000000000000" pitchFamily="2" charset="-79"/>
                <a:cs typeface="Alef" panose="00000500000000000000" pitchFamily="2" charset="-79"/>
              </a:rPr>
              <a:t>במהלכה טוגן </a:t>
            </a:r>
            <a:r>
              <a:rPr lang="he-IL" sz="2400" dirty="0" err="1">
                <a:latin typeface="Alef" panose="00000500000000000000" pitchFamily="2" charset="-79"/>
                <a:cs typeface="Alef" panose="00000500000000000000" pitchFamily="2" charset="-79"/>
              </a:rPr>
              <a:t>ספינג</a:t>
            </a:r>
            <a:r>
              <a:rPr lang="he-IL" sz="2400" dirty="0">
                <a:latin typeface="Alef" panose="00000500000000000000" pitchFamily="2" charset="-79"/>
                <a:cs typeface="Alef" panose="00000500000000000000" pitchFamily="2" charset="-79"/>
              </a:rPr>
              <a:t>' (טיגון בשמן עמוק) בשטח שהוגדר כשטח הבישול/הבערת אש בימי פעילות.</a:t>
            </a:r>
            <a:endParaRPr lang="en-US" sz="2400" dirty="0">
              <a:latin typeface="Alef" panose="00000500000000000000" pitchFamily="2" charset="-79"/>
              <a:cs typeface="Alef" panose="00000500000000000000" pitchFamily="2" charset="-79"/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3F669863-90F7-DC60-CF74-F7F5B9185AC2}"/>
              </a:ext>
            </a:extLst>
          </p:cNvPr>
          <p:cNvSpPr txBox="1"/>
          <p:nvPr/>
        </p:nvSpPr>
        <p:spPr>
          <a:xfrm>
            <a:off x="2286000" y="75971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3600" b="1" dirty="0">
                <a:latin typeface="Alef" panose="00000500000000000000" pitchFamily="2" charset="-79"/>
                <a:cs typeface="Alef" panose="00000500000000000000" pitchFamily="2" charset="-79"/>
              </a:rPr>
              <a:t>תיאור מקרה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3793161595"/>
      </p:ext>
    </p:extLst>
  </p:cSld>
  <p:clrMapOvr>
    <a:masterClrMapping/>
  </p:clrMapOvr>
  <p:transition spd="med">
    <p:pull dir="r"/>
  </p:transition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1001</Words>
  <Application>Microsoft Office PowerPoint</Application>
  <PresentationFormat>‫הצגה על המסך (4:3)</PresentationFormat>
  <Paragraphs>120</Paragraphs>
  <Slides>20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20</vt:i4>
      </vt:variant>
    </vt:vector>
  </HeadingPairs>
  <TitlesOfParts>
    <vt:vector size="27" baseType="lpstr">
      <vt:lpstr>Alef</vt:lpstr>
      <vt:lpstr>Arial</vt:lpstr>
      <vt:lpstr>Calibri</vt:lpstr>
      <vt:lpstr>Calibri Light</vt:lpstr>
      <vt:lpstr>Wingdings</vt:lpstr>
      <vt:lpstr>ערכת נושא Office</vt:lpstr>
      <vt:lpstr>ערכת נושא Office</vt:lpstr>
      <vt:lpstr>מצגת של PowerPoint‏</vt:lpstr>
      <vt:lpstr>מצגת של PowerPoint‏</vt:lpstr>
      <vt:lpstr>אטרקציות</vt:lpstr>
      <vt:lpstr>תנאי סף</vt:lpstr>
      <vt:lpstr>תנאי סף</vt:lpstr>
      <vt:lpstr>מים במסלולים</vt:lpstr>
      <vt:lpstr>מזג אוויר</vt:lpstr>
      <vt:lpstr>הגבלת גיל / "החרגת גיל"</vt:lpstr>
      <vt:lpstr>מצגת של PowerPoint‏</vt:lpstr>
      <vt:lpstr>מצגת של PowerPoint‏</vt:lpstr>
      <vt:lpstr>מצגת של PowerPoint‏</vt:lpstr>
      <vt:lpstr>מצגת של PowerPoint‏</vt:lpstr>
      <vt:lpstr>יום פעילות ראשון (מתוך האוגדן)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מיכל פרי</dc:creator>
  <cp:lastModifiedBy>יונתן סבא</cp:lastModifiedBy>
  <cp:revision>1</cp:revision>
  <dcterms:created xsi:type="dcterms:W3CDTF">2021-06-06T09:36:39Z</dcterms:created>
  <dcterms:modified xsi:type="dcterms:W3CDTF">2023-08-23T15:07:49Z</dcterms:modified>
</cp:coreProperties>
</file>