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725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7A6B"/>
    <a:srgbClr val="AE8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EA494F-C8AD-49E2-BAF4-487014384CA2}" v="28" dt="2023-06-06T20:12:36.395"/>
    <p1510:client id="{AB147453-7F3B-441E-9944-7C9371EB3E97}" v="3" dt="2023-06-06T20:27:22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דניאל עמירה" userId="679171b2-9ac5-4da3-a74f-7565e0d8fd91" providerId="ADAL" clId="{AB147453-7F3B-441E-9944-7C9371EB3E97}"/>
    <pc:docChg chg="modSld">
      <pc:chgData name="דניאל עמירה" userId="679171b2-9ac5-4da3-a74f-7565e0d8fd91" providerId="ADAL" clId="{AB147453-7F3B-441E-9944-7C9371EB3E97}" dt="2023-06-06T20:27:22.786" v="2" actId="2711"/>
      <pc:docMkLst>
        <pc:docMk/>
      </pc:docMkLst>
      <pc:sldChg chg="modSp mod">
        <pc:chgData name="דניאל עמירה" userId="679171b2-9ac5-4da3-a74f-7565e0d8fd91" providerId="ADAL" clId="{AB147453-7F3B-441E-9944-7C9371EB3E97}" dt="2023-06-06T20:27:22.786" v="2" actId="2711"/>
        <pc:sldMkLst>
          <pc:docMk/>
          <pc:sldMk cId="127122385" sldId="256"/>
        </pc:sldMkLst>
        <pc:spChg chg="mod">
          <ac:chgData name="דניאל עמירה" userId="679171b2-9ac5-4da3-a74f-7565e0d8fd91" providerId="ADAL" clId="{AB147453-7F3B-441E-9944-7C9371EB3E97}" dt="2023-06-06T20:27:22.786" v="2" actId="2711"/>
          <ac:spMkLst>
            <pc:docMk/>
            <pc:sldMk cId="127122385" sldId="256"/>
            <ac:spMk id="4" creationId="{0A61EF6A-82FE-8F36-606A-5B189710DA31}"/>
          </ac:spMkLst>
        </pc:spChg>
      </pc:sldChg>
      <pc:sldChg chg="modSp mod">
        <pc:chgData name="דניאל עמירה" userId="679171b2-9ac5-4da3-a74f-7565e0d8fd91" providerId="ADAL" clId="{AB147453-7F3B-441E-9944-7C9371EB3E97}" dt="2023-06-06T20:21:04.550" v="0" actId="1076"/>
        <pc:sldMkLst>
          <pc:docMk/>
          <pc:sldMk cId="2291112558" sldId="260"/>
        </pc:sldMkLst>
        <pc:picChg chg="mod">
          <ac:chgData name="דניאל עמירה" userId="679171b2-9ac5-4da3-a74f-7565e0d8fd91" providerId="ADAL" clId="{AB147453-7F3B-441E-9944-7C9371EB3E97}" dt="2023-06-06T20:21:04.550" v="0" actId="1076"/>
          <ac:picMkLst>
            <pc:docMk/>
            <pc:sldMk cId="2291112558" sldId="260"/>
            <ac:picMk id="5" creationId="{6485E1E0-D0D1-194F-8C7F-EFD281DBAAF5}"/>
          </ac:picMkLst>
        </pc:picChg>
      </pc:sldChg>
    </pc:docChg>
  </pc:docChgLst>
  <pc:docChgLst>
    <pc:chgData name="דניאל עמירה" userId="679171b2-9ac5-4da3-a74f-7565e0d8fd91" providerId="ADAL" clId="{24EA494F-C8AD-49E2-BAF4-487014384CA2}"/>
    <pc:docChg chg="undo custSel delSld modSld">
      <pc:chgData name="דניאל עמירה" userId="679171b2-9ac5-4da3-a74f-7565e0d8fd91" providerId="ADAL" clId="{24EA494F-C8AD-49E2-BAF4-487014384CA2}" dt="2023-06-06T20:13:19.417" v="548" actId="1076"/>
      <pc:docMkLst>
        <pc:docMk/>
      </pc:docMkLst>
      <pc:sldChg chg="modSp mod">
        <pc:chgData name="דניאל עמירה" userId="679171b2-9ac5-4da3-a74f-7565e0d8fd91" providerId="ADAL" clId="{24EA494F-C8AD-49E2-BAF4-487014384CA2}" dt="2023-06-06T20:13:19.417" v="548" actId="1076"/>
        <pc:sldMkLst>
          <pc:docMk/>
          <pc:sldMk cId="127122385" sldId="256"/>
        </pc:sldMkLst>
        <pc:spChg chg="mod">
          <ac:chgData name="דניאל עמירה" userId="679171b2-9ac5-4da3-a74f-7565e0d8fd91" providerId="ADAL" clId="{24EA494F-C8AD-49E2-BAF4-487014384CA2}" dt="2023-06-06T20:13:19.417" v="548" actId="1076"/>
          <ac:spMkLst>
            <pc:docMk/>
            <pc:sldMk cId="127122385" sldId="256"/>
            <ac:spMk id="4" creationId="{0A61EF6A-82FE-8F36-606A-5B189710DA31}"/>
          </ac:spMkLst>
        </pc:spChg>
      </pc:sldChg>
      <pc:sldChg chg="del">
        <pc:chgData name="דניאל עמירה" userId="679171b2-9ac5-4da3-a74f-7565e0d8fd91" providerId="ADAL" clId="{24EA494F-C8AD-49E2-BAF4-487014384CA2}" dt="2023-06-06T19:13:10.567" v="379" actId="47"/>
        <pc:sldMkLst>
          <pc:docMk/>
          <pc:sldMk cId="1854163034" sldId="257"/>
        </pc:sldMkLst>
      </pc:sldChg>
      <pc:sldChg chg="addSp delSp modSp mod setBg setFolMasterObjs">
        <pc:chgData name="דניאל עמירה" userId="679171b2-9ac5-4da3-a74f-7565e0d8fd91" providerId="ADAL" clId="{24EA494F-C8AD-49E2-BAF4-487014384CA2}" dt="2023-06-06T20:07:17.995" v="423" actId="1076"/>
        <pc:sldMkLst>
          <pc:docMk/>
          <pc:sldMk cId="3650640376" sldId="258"/>
        </pc:sldMkLst>
        <pc:spChg chg="del">
          <ac:chgData name="דניאל עמירה" userId="679171b2-9ac5-4da3-a74f-7565e0d8fd91" providerId="ADAL" clId="{24EA494F-C8AD-49E2-BAF4-487014384CA2}" dt="2023-06-06T19:43:31.823" v="395" actId="478"/>
          <ac:spMkLst>
            <pc:docMk/>
            <pc:sldMk cId="3650640376" sldId="258"/>
            <ac:spMk id="4" creationId="{3CD1CD25-A15D-9844-8EFB-89DBC4648707}"/>
          </ac:spMkLst>
        </pc:spChg>
        <pc:spChg chg="add del">
          <ac:chgData name="דניאל עמירה" userId="679171b2-9ac5-4da3-a74f-7565e0d8fd91" providerId="ADAL" clId="{24EA494F-C8AD-49E2-BAF4-487014384CA2}" dt="2023-06-06T19:43:46.156" v="399" actId="26606"/>
          <ac:spMkLst>
            <pc:docMk/>
            <pc:sldMk cId="3650640376" sldId="258"/>
            <ac:spMk id="1035" creationId="{479833C7-FDE4-4657-B0B1-32BE833C2489}"/>
          </ac:spMkLst>
        </pc:spChg>
        <pc:spChg chg="add del">
          <ac:chgData name="דניאל עמירה" userId="679171b2-9ac5-4da3-a74f-7565e0d8fd91" providerId="ADAL" clId="{24EA494F-C8AD-49E2-BAF4-487014384CA2}" dt="2023-06-06T19:43:46.156" v="399" actId="26606"/>
          <ac:spMkLst>
            <pc:docMk/>
            <pc:sldMk cId="3650640376" sldId="258"/>
            <ac:spMk id="1037" creationId="{0ABE7C0B-A2D9-4202-A524-532DA2E2D582}"/>
          </ac:spMkLst>
        </pc:spChg>
        <pc:spChg chg="add del">
          <ac:chgData name="דניאל עמירה" userId="679171b2-9ac5-4da3-a74f-7565e0d8fd91" providerId="ADAL" clId="{24EA494F-C8AD-49E2-BAF4-487014384CA2}" dt="2023-06-06T19:43:46.786" v="401" actId="26606"/>
          <ac:spMkLst>
            <pc:docMk/>
            <pc:sldMk cId="3650640376" sldId="258"/>
            <ac:spMk id="1041" creationId="{B9C0E6AB-EAB6-41E0-9D49-369643E873A7}"/>
          </ac:spMkLst>
        </pc:spChg>
        <pc:spChg chg="add del">
          <ac:chgData name="דניאל עמירה" userId="679171b2-9ac5-4da3-a74f-7565e0d8fd91" providerId="ADAL" clId="{24EA494F-C8AD-49E2-BAF4-487014384CA2}" dt="2023-06-06T19:43:47.224" v="403" actId="26606"/>
          <ac:spMkLst>
            <pc:docMk/>
            <pc:sldMk cId="3650640376" sldId="258"/>
            <ac:spMk id="1046" creationId="{8C048611-791A-466A-A5C1-B0415D43DD81}"/>
          </ac:spMkLst>
        </pc:spChg>
        <pc:spChg chg="add del">
          <ac:chgData name="דניאל עמירה" userId="679171b2-9ac5-4da3-a74f-7565e0d8fd91" providerId="ADAL" clId="{24EA494F-C8AD-49E2-BAF4-487014384CA2}" dt="2023-06-06T19:43:47.224" v="403" actId="26606"/>
          <ac:spMkLst>
            <pc:docMk/>
            <pc:sldMk cId="3650640376" sldId="258"/>
            <ac:spMk id="1047" creationId="{0ABE7C0B-A2D9-4202-A524-532DA2E2D582}"/>
          </ac:spMkLst>
        </pc:spChg>
        <pc:spChg chg="add del">
          <ac:chgData name="דניאל עמירה" userId="679171b2-9ac5-4da3-a74f-7565e0d8fd91" providerId="ADAL" clId="{24EA494F-C8AD-49E2-BAF4-487014384CA2}" dt="2023-06-06T19:43:50.331" v="405" actId="26606"/>
          <ac:spMkLst>
            <pc:docMk/>
            <pc:sldMk cId="3650640376" sldId="258"/>
            <ac:spMk id="1053" creationId="{B9C0E6AB-EAB6-41E0-9D49-369643E873A7}"/>
          </ac:spMkLst>
        </pc:spChg>
        <pc:picChg chg="del">
          <ac:chgData name="דניאל עמירה" userId="679171b2-9ac5-4da3-a74f-7565e0d8fd91" providerId="ADAL" clId="{24EA494F-C8AD-49E2-BAF4-487014384CA2}" dt="2023-06-06T19:31:06.946" v="384" actId="478"/>
          <ac:picMkLst>
            <pc:docMk/>
            <pc:sldMk cId="3650640376" sldId="258"/>
            <ac:picMk id="3" creationId="{5DD849DC-4E6B-A8C2-7B92-BACF8214119F}"/>
          </ac:picMkLst>
        </pc:picChg>
        <pc:picChg chg="del">
          <ac:chgData name="דניאל עמירה" userId="679171b2-9ac5-4da3-a74f-7565e0d8fd91" providerId="ADAL" clId="{24EA494F-C8AD-49E2-BAF4-487014384CA2}" dt="2023-06-06T19:31:04.541" v="383" actId="478"/>
          <ac:picMkLst>
            <pc:docMk/>
            <pc:sldMk cId="3650640376" sldId="258"/>
            <ac:picMk id="5" creationId="{821A46EF-DFCE-6513-A3A0-A8FCC3D2D64B}"/>
          </ac:picMkLst>
        </pc:picChg>
        <pc:picChg chg="add mod">
          <ac:chgData name="דניאל עמירה" userId="679171b2-9ac5-4da3-a74f-7565e0d8fd91" providerId="ADAL" clId="{24EA494F-C8AD-49E2-BAF4-487014384CA2}" dt="2023-06-06T20:07:17.995" v="423" actId="1076"/>
          <ac:picMkLst>
            <pc:docMk/>
            <pc:sldMk cId="3650640376" sldId="258"/>
            <ac:picMk id="6" creationId="{7EC9545E-3121-3DC5-67D8-0712027D72EE}"/>
          </ac:picMkLst>
        </pc:picChg>
        <pc:picChg chg="add mod">
          <ac:chgData name="דניאל עמירה" userId="679171b2-9ac5-4da3-a74f-7565e0d8fd91" providerId="ADAL" clId="{24EA494F-C8AD-49E2-BAF4-487014384CA2}" dt="2023-06-06T20:07:15.300" v="422" actId="1076"/>
          <ac:picMkLst>
            <pc:docMk/>
            <pc:sldMk cId="3650640376" sldId="258"/>
            <ac:picMk id="1026" creationId="{78A95B1E-941A-0B70-BA60-DA595C035B64}"/>
          </ac:picMkLst>
        </pc:picChg>
        <pc:cxnChg chg="add del">
          <ac:chgData name="דניאל עמירה" userId="679171b2-9ac5-4da3-a74f-7565e0d8fd91" providerId="ADAL" clId="{24EA494F-C8AD-49E2-BAF4-487014384CA2}" dt="2023-06-06T19:43:46.156" v="399" actId="26606"/>
          <ac:cxnSpMkLst>
            <pc:docMk/>
            <pc:sldMk cId="3650640376" sldId="258"/>
            <ac:cxnSpMk id="1031" creationId="{F64F9B95-9045-48D2-B9F3-2927E98F54AA}"/>
          </ac:cxnSpMkLst>
        </pc:cxnChg>
        <pc:cxnChg chg="add del">
          <ac:chgData name="דניאל עמירה" userId="679171b2-9ac5-4da3-a74f-7565e0d8fd91" providerId="ADAL" clId="{24EA494F-C8AD-49E2-BAF4-487014384CA2}" dt="2023-06-06T19:43:46.156" v="399" actId="26606"/>
          <ac:cxnSpMkLst>
            <pc:docMk/>
            <pc:sldMk cId="3650640376" sldId="258"/>
            <ac:cxnSpMk id="1033" creationId="{085AA86F-6A4D-4BCB-A045-D992CDC2959B}"/>
          </ac:cxnSpMkLst>
        </pc:cxnChg>
        <pc:cxnChg chg="add del">
          <ac:chgData name="דניאל עמירה" userId="679171b2-9ac5-4da3-a74f-7565e0d8fd91" providerId="ADAL" clId="{24EA494F-C8AD-49E2-BAF4-487014384CA2}" dt="2023-06-06T19:43:46.786" v="401" actId="26606"/>
          <ac:cxnSpMkLst>
            <pc:docMk/>
            <pc:sldMk cId="3650640376" sldId="258"/>
            <ac:cxnSpMk id="1039" creationId="{F64F9B95-9045-48D2-B9F3-2927E98F54AA}"/>
          </ac:cxnSpMkLst>
        </pc:cxnChg>
        <pc:cxnChg chg="add del">
          <ac:chgData name="דניאל עמירה" userId="679171b2-9ac5-4da3-a74f-7565e0d8fd91" providerId="ADAL" clId="{24EA494F-C8AD-49E2-BAF4-487014384CA2}" dt="2023-06-06T19:43:46.786" v="401" actId="26606"/>
          <ac:cxnSpMkLst>
            <pc:docMk/>
            <pc:sldMk cId="3650640376" sldId="258"/>
            <ac:cxnSpMk id="1040" creationId="{085AA86F-6A4D-4BCB-A045-D992CDC2959B}"/>
          </ac:cxnSpMkLst>
        </pc:cxnChg>
        <pc:cxnChg chg="add del">
          <ac:chgData name="דניאל עמירה" userId="679171b2-9ac5-4da3-a74f-7565e0d8fd91" providerId="ADAL" clId="{24EA494F-C8AD-49E2-BAF4-487014384CA2}" dt="2023-06-06T19:43:46.786" v="401" actId="26606"/>
          <ac:cxnSpMkLst>
            <pc:docMk/>
            <pc:sldMk cId="3650640376" sldId="258"/>
            <ac:cxnSpMk id="1042" creationId="{5176A7A0-FAD0-4BFC-A0FC-6B091D842750}"/>
          </ac:cxnSpMkLst>
        </pc:cxnChg>
        <pc:cxnChg chg="add del">
          <ac:chgData name="דניאל עמירה" userId="679171b2-9ac5-4da3-a74f-7565e0d8fd91" providerId="ADAL" clId="{24EA494F-C8AD-49E2-BAF4-487014384CA2}" dt="2023-06-06T19:43:47.224" v="403" actId="26606"/>
          <ac:cxnSpMkLst>
            <pc:docMk/>
            <pc:sldMk cId="3650640376" sldId="258"/>
            <ac:cxnSpMk id="1044" creationId="{F64F9B95-9045-48D2-B9F3-2927E98F54AA}"/>
          </ac:cxnSpMkLst>
        </pc:cxnChg>
        <pc:cxnChg chg="add del">
          <ac:chgData name="דניאל עמירה" userId="679171b2-9ac5-4da3-a74f-7565e0d8fd91" providerId="ADAL" clId="{24EA494F-C8AD-49E2-BAF4-487014384CA2}" dt="2023-06-06T19:43:47.224" v="403" actId="26606"/>
          <ac:cxnSpMkLst>
            <pc:docMk/>
            <pc:sldMk cId="3650640376" sldId="258"/>
            <ac:cxnSpMk id="1045" creationId="{085AA86F-6A4D-4BCB-A045-D992CDC2959B}"/>
          </ac:cxnSpMkLst>
        </pc:cxnChg>
        <pc:cxnChg chg="add del">
          <ac:chgData name="דניאל עמירה" userId="679171b2-9ac5-4da3-a74f-7565e0d8fd91" providerId="ADAL" clId="{24EA494F-C8AD-49E2-BAF4-487014384CA2}" dt="2023-06-06T19:43:47.224" v="403" actId="26606"/>
          <ac:cxnSpMkLst>
            <pc:docMk/>
            <pc:sldMk cId="3650640376" sldId="258"/>
            <ac:cxnSpMk id="1048" creationId="{DD0E884A-93C9-44E4-842F-5B6C251F8C7A}"/>
          </ac:cxnSpMkLst>
        </pc:cxnChg>
        <pc:cxnChg chg="add del">
          <ac:chgData name="דניאל עמירה" userId="679171b2-9ac5-4da3-a74f-7565e0d8fd91" providerId="ADAL" clId="{24EA494F-C8AD-49E2-BAF4-487014384CA2}" dt="2023-06-06T19:43:47.224" v="403" actId="26606"/>
          <ac:cxnSpMkLst>
            <pc:docMk/>
            <pc:sldMk cId="3650640376" sldId="258"/>
            <ac:cxnSpMk id="1049" creationId="{D10EB31C-CD53-48C2-A9BE-DFB0681AE311}"/>
          </ac:cxnSpMkLst>
        </pc:cxnChg>
        <pc:cxnChg chg="add del">
          <ac:chgData name="דניאל עמירה" userId="679171b2-9ac5-4da3-a74f-7565e0d8fd91" providerId="ADAL" clId="{24EA494F-C8AD-49E2-BAF4-487014384CA2}" dt="2023-06-06T19:43:50.331" v="405" actId="26606"/>
          <ac:cxnSpMkLst>
            <pc:docMk/>
            <pc:sldMk cId="3650640376" sldId="258"/>
            <ac:cxnSpMk id="1051" creationId="{F64F9B95-9045-48D2-B9F3-2927E98F54AA}"/>
          </ac:cxnSpMkLst>
        </pc:cxnChg>
        <pc:cxnChg chg="add del">
          <ac:chgData name="דניאל עמירה" userId="679171b2-9ac5-4da3-a74f-7565e0d8fd91" providerId="ADAL" clId="{24EA494F-C8AD-49E2-BAF4-487014384CA2}" dt="2023-06-06T19:43:50.331" v="405" actId="26606"/>
          <ac:cxnSpMkLst>
            <pc:docMk/>
            <pc:sldMk cId="3650640376" sldId="258"/>
            <ac:cxnSpMk id="1052" creationId="{085AA86F-6A4D-4BCB-A045-D992CDC2959B}"/>
          </ac:cxnSpMkLst>
        </pc:cxnChg>
      </pc:sldChg>
      <pc:sldChg chg="modSp mod">
        <pc:chgData name="דניאל עמירה" userId="679171b2-9ac5-4da3-a74f-7565e0d8fd91" providerId="ADAL" clId="{24EA494F-C8AD-49E2-BAF4-487014384CA2}" dt="2023-06-06T20:09:48.635" v="460" actId="20577"/>
        <pc:sldMkLst>
          <pc:docMk/>
          <pc:sldMk cId="1087023507" sldId="259"/>
        </pc:sldMkLst>
        <pc:spChg chg="mod">
          <ac:chgData name="דניאל עמירה" userId="679171b2-9ac5-4da3-a74f-7565e0d8fd91" providerId="ADAL" clId="{24EA494F-C8AD-49E2-BAF4-487014384CA2}" dt="2023-06-06T20:09:48.635" v="460" actId="20577"/>
          <ac:spMkLst>
            <pc:docMk/>
            <pc:sldMk cId="1087023507" sldId="259"/>
            <ac:spMk id="2" creationId="{CF57BF23-6ABC-F49F-0BC6-05BB2A1A8ACB}"/>
          </ac:spMkLst>
        </pc:spChg>
      </pc:sldChg>
      <pc:sldChg chg="addSp delSp modSp mod modAnim">
        <pc:chgData name="דניאל עמירה" userId="679171b2-9ac5-4da3-a74f-7565e0d8fd91" providerId="ADAL" clId="{24EA494F-C8AD-49E2-BAF4-487014384CA2}" dt="2023-06-06T20:12:36.395" v="546"/>
        <pc:sldMkLst>
          <pc:docMk/>
          <pc:sldMk cId="2291112558" sldId="260"/>
        </pc:sldMkLst>
        <pc:spChg chg="del">
          <ac:chgData name="דניאל עמירה" userId="679171b2-9ac5-4da3-a74f-7565e0d8fd91" providerId="ADAL" clId="{24EA494F-C8AD-49E2-BAF4-487014384CA2}" dt="2023-06-06T20:07:30.295" v="425" actId="478"/>
          <ac:spMkLst>
            <pc:docMk/>
            <pc:sldMk cId="2291112558" sldId="260"/>
            <ac:spMk id="2" creationId="{CF57BF23-6ABC-F49F-0BC6-05BB2A1A8ACB}"/>
          </ac:spMkLst>
        </pc:spChg>
        <pc:spChg chg="add del mod">
          <ac:chgData name="דניאל עמירה" userId="679171b2-9ac5-4da3-a74f-7565e0d8fd91" providerId="ADAL" clId="{24EA494F-C8AD-49E2-BAF4-487014384CA2}" dt="2023-06-06T20:10:48.360" v="525"/>
          <ac:spMkLst>
            <pc:docMk/>
            <pc:sldMk cId="2291112558" sldId="260"/>
            <ac:spMk id="13" creationId="{83268DCE-D02A-E003-2278-79B434EBA325}"/>
          </ac:spMkLst>
        </pc:spChg>
        <pc:spChg chg="add mod">
          <ac:chgData name="דניאל עמירה" userId="679171b2-9ac5-4da3-a74f-7565e0d8fd91" providerId="ADAL" clId="{24EA494F-C8AD-49E2-BAF4-487014384CA2}" dt="2023-06-06T20:10:44.621" v="523" actId="1076"/>
          <ac:spMkLst>
            <pc:docMk/>
            <pc:sldMk cId="2291112558" sldId="260"/>
            <ac:spMk id="15" creationId="{D8BEADD9-6D2D-0861-4175-53D5AE929A9F}"/>
          </ac:spMkLst>
        </pc:spChg>
        <pc:picChg chg="del">
          <ac:chgData name="דניאל עמירה" userId="679171b2-9ac5-4da3-a74f-7565e0d8fd91" providerId="ADAL" clId="{24EA494F-C8AD-49E2-BAF4-487014384CA2}" dt="2023-06-06T20:07:28.596" v="424" actId="478"/>
          <ac:picMkLst>
            <pc:docMk/>
            <pc:sldMk cId="2291112558" sldId="260"/>
            <ac:picMk id="4" creationId="{B0BDB8C4-31AC-C2F0-A91B-61E77FBD4244}"/>
          </ac:picMkLst>
        </pc:picChg>
        <pc:picChg chg="add mod">
          <ac:chgData name="דניאל עמירה" userId="679171b2-9ac5-4da3-a74f-7565e0d8fd91" providerId="ADAL" clId="{24EA494F-C8AD-49E2-BAF4-487014384CA2}" dt="2023-06-06T20:10:58.733" v="527" actId="1076"/>
          <ac:picMkLst>
            <pc:docMk/>
            <pc:sldMk cId="2291112558" sldId="260"/>
            <ac:picMk id="5" creationId="{6485E1E0-D0D1-194F-8C7F-EFD281DBAAF5}"/>
          </ac:picMkLst>
        </pc:picChg>
        <pc:picChg chg="add mod">
          <ac:chgData name="דניאל עמירה" userId="679171b2-9ac5-4da3-a74f-7565e0d8fd91" providerId="ADAL" clId="{24EA494F-C8AD-49E2-BAF4-487014384CA2}" dt="2023-06-06T20:11:12.308" v="530" actId="688"/>
          <ac:picMkLst>
            <pc:docMk/>
            <pc:sldMk cId="2291112558" sldId="260"/>
            <ac:picMk id="7" creationId="{B3F0F21C-B27A-BA39-D21E-ECE3AB2B7790}"/>
          </ac:picMkLst>
        </pc:picChg>
        <pc:picChg chg="add mod">
          <ac:chgData name="דניאל עמירה" userId="679171b2-9ac5-4da3-a74f-7565e0d8fd91" providerId="ADAL" clId="{24EA494F-C8AD-49E2-BAF4-487014384CA2}" dt="2023-06-06T20:09:20.239" v="455" actId="1076"/>
          <ac:picMkLst>
            <pc:docMk/>
            <pc:sldMk cId="2291112558" sldId="260"/>
            <ac:picMk id="9" creationId="{9840F435-78E4-BAB7-5F5D-37F27C2832DD}"/>
          </ac:picMkLst>
        </pc:picChg>
        <pc:picChg chg="add mod modCrop">
          <ac:chgData name="דניאל עמירה" userId="679171b2-9ac5-4da3-a74f-7565e0d8fd91" providerId="ADAL" clId="{24EA494F-C8AD-49E2-BAF4-487014384CA2}" dt="2023-06-06T20:11:02.880" v="528" actId="1076"/>
          <ac:picMkLst>
            <pc:docMk/>
            <pc:sldMk cId="2291112558" sldId="260"/>
            <ac:picMk id="11" creationId="{0B81E8A7-D013-9C9D-05BD-6C8BCA684E9E}"/>
          </ac:picMkLst>
        </pc:picChg>
      </pc:sldChg>
      <pc:sldChg chg="del">
        <pc:chgData name="דניאל עמירה" userId="679171b2-9ac5-4da3-a74f-7565e0d8fd91" providerId="ADAL" clId="{24EA494F-C8AD-49E2-BAF4-487014384CA2}" dt="2023-06-06T19:13:11.344" v="380" actId="47"/>
        <pc:sldMkLst>
          <pc:docMk/>
          <pc:sldMk cId="3619720225" sldId="262"/>
        </pc:sldMkLst>
      </pc:sldChg>
      <pc:sldChg chg="del">
        <pc:chgData name="דניאל עמירה" userId="679171b2-9ac5-4da3-a74f-7565e0d8fd91" providerId="ADAL" clId="{24EA494F-C8AD-49E2-BAF4-487014384CA2}" dt="2023-06-06T19:13:13.597" v="382" actId="47"/>
        <pc:sldMkLst>
          <pc:docMk/>
          <pc:sldMk cId="1884151076" sldId="263"/>
        </pc:sldMkLst>
      </pc:sldChg>
      <pc:sldChg chg="del">
        <pc:chgData name="דניאל עמירה" userId="679171b2-9ac5-4da3-a74f-7565e0d8fd91" providerId="ADAL" clId="{24EA494F-C8AD-49E2-BAF4-487014384CA2}" dt="2023-06-06T19:13:12.104" v="381" actId="47"/>
        <pc:sldMkLst>
          <pc:docMk/>
          <pc:sldMk cId="3477277152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8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8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5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5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9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9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0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8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0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1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כותרת 6">
            <a:extLst>
              <a:ext uri="{FF2B5EF4-FFF2-40B4-BE49-F238E27FC236}">
                <a16:creationId xmlns:a16="http://schemas.microsoft.com/office/drawing/2014/main" id="{9E434074-7026-D440-ACE4-9BFB98E457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9" name="תמונה 8" descr="תמונה שמכילה טקסט, מקורה, ישן&#10;&#10;התיאור נוצר באופן אוטומטי">
            <a:extLst>
              <a:ext uri="{FF2B5EF4-FFF2-40B4-BE49-F238E27FC236}">
                <a16:creationId xmlns:a16="http://schemas.microsoft.com/office/drawing/2014/main" id="{FDFB751D-8A04-244B-BD72-95AE0C7C7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" y="13448"/>
            <a:ext cx="12192000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0A61EF6A-82FE-8F36-606A-5B189710DA31}"/>
              </a:ext>
            </a:extLst>
          </p:cNvPr>
          <p:cNvSpPr txBox="1"/>
          <p:nvPr/>
        </p:nvSpPr>
        <p:spPr>
          <a:xfrm>
            <a:off x="1715879" y="3232836"/>
            <a:ext cx="875258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b="1">
                <a:solidFill>
                  <a:srgbClr val="287A6B"/>
                </a:solidFill>
                <a:latin typeface="Alef" panose="00000500000000000000" pitchFamily="2" charset="-79"/>
                <a:cs typeface="Alef" pitchFamily="2" charset="-79"/>
              </a:rPr>
              <a:t>מפעלי קיץ</a:t>
            </a:r>
            <a:br>
              <a:rPr lang="en-US" sz="6600" b="1">
                <a:solidFill>
                  <a:srgbClr val="287A6B"/>
                </a:solidFill>
                <a:latin typeface="Alef" panose="00000500000000000000" pitchFamily="2" charset="-79"/>
                <a:cs typeface="Alef" pitchFamily="2" charset="-79"/>
              </a:rPr>
            </a:br>
            <a:r>
              <a:rPr lang="he-IL" sz="5400" b="1">
                <a:solidFill>
                  <a:srgbClr val="287A6B"/>
                </a:solidFill>
                <a:latin typeface="Alef" panose="00000500000000000000" pitchFamily="2" charset="-79"/>
                <a:cs typeface="Alef" pitchFamily="2" charset="-79"/>
              </a:rPr>
              <a:t>תשפ"ג - 2023</a:t>
            </a:r>
            <a:endParaRPr lang="he-IL" sz="6600" b="1">
              <a:solidFill>
                <a:srgbClr val="287A6B"/>
              </a:solidFill>
              <a:latin typeface="Alef" panose="00000500000000000000" pitchFamily="2" charset="-79"/>
              <a:cs typeface="Alef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712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אין תיאור זמין לתמונה.">
            <a:extLst>
              <a:ext uri="{FF2B5EF4-FFF2-40B4-BE49-F238E27FC236}">
                <a16:creationId xmlns:a16="http://schemas.microsoft.com/office/drawing/2014/main" id="{78A95B1E-941A-0B70-BA60-DA595C035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5" t="2201" b="2984"/>
          <a:stretch/>
        </p:blipFill>
        <p:spPr bwMode="auto">
          <a:xfrm>
            <a:off x="7460184" y="447924"/>
            <a:ext cx="3353607" cy="59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EC9545E-3121-3DC5-67D8-0712027D7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352" y="880723"/>
            <a:ext cx="3822415" cy="5096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064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F57BF23-6ABC-F49F-0BC6-05BB2A1A8ACB}"/>
              </a:ext>
            </a:extLst>
          </p:cNvPr>
          <p:cNvSpPr txBox="1"/>
          <p:nvPr/>
        </p:nvSpPr>
        <p:spPr>
          <a:xfrm>
            <a:off x="2967135" y="781023"/>
            <a:ext cx="9078829" cy="60939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500" b="1">
                <a:solidFill>
                  <a:srgbClr val="287A6B"/>
                </a:solidFill>
                <a:latin typeface="Alef" pitchFamily="2" charset="-79"/>
                <a:cs typeface="Alef" pitchFamily="2" charset="-79"/>
              </a:rPr>
              <a:t>אז איפה נדרשת תשומת לב יתרה?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000">
                <a:solidFill>
                  <a:srgbClr val="287A6B"/>
                </a:solidFill>
                <a:latin typeface="Alef" pitchFamily="2" charset="-79"/>
                <a:cs typeface="Alef" pitchFamily="2" charset="-79"/>
              </a:rPr>
              <a:t>מחנה הקיץ – שיא של רגעים ואנשים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000">
                <a:solidFill>
                  <a:srgbClr val="287A6B"/>
                </a:solidFill>
                <a:latin typeface="Alef" pitchFamily="2" charset="-79"/>
                <a:cs typeface="Alef" pitchFamily="2" charset="-79"/>
              </a:rPr>
              <a:t>מקצועיות ודריכות מיטבית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000">
                <a:solidFill>
                  <a:srgbClr val="287A6B"/>
                </a:solidFill>
                <a:latin typeface="Alef" pitchFamily="2" charset="-79"/>
                <a:cs typeface="Alef" pitchFamily="2" charset="-79"/>
              </a:rPr>
              <a:t>ליבת העשייה מהי?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000">
                <a:solidFill>
                  <a:srgbClr val="287A6B"/>
                </a:solidFill>
                <a:latin typeface="Alef" pitchFamily="2" charset="-79"/>
                <a:cs typeface="Alef" pitchFamily="2" charset="-79"/>
              </a:rPr>
              <a:t>עלויות, כספים וניהול תקציבי הדוק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000">
                <a:solidFill>
                  <a:srgbClr val="287A6B"/>
                </a:solidFill>
                <a:latin typeface="Alef" pitchFamily="2" charset="-79"/>
                <a:cs typeface="Alef" pitchFamily="2" charset="-79"/>
              </a:rPr>
              <a:t>מנהיגות חינוכית – מסמך ההסכמות התנועתי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000">
                <a:solidFill>
                  <a:srgbClr val="287A6B"/>
                </a:solidFill>
                <a:latin typeface="Alef" pitchFamily="2" charset="-79"/>
                <a:cs typeface="Alef" pitchFamily="2" charset="-79"/>
              </a:rPr>
              <a:t>איגום משאבים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000">
                <a:solidFill>
                  <a:srgbClr val="287A6B"/>
                </a:solidFill>
                <a:latin typeface="Alef" pitchFamily="2" charset="-79"/>
                <a:cs typeface="Alef" pitchFamily="2" charset="-79"/>
              </a:rPr>
              <a:t>היערכות לפתיחת שנת הפעילות תשפ"ד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e-IL" sz="3000" b="1">
              <a:solidFill>
                <a:srgbClr val="287A6B"/>
              </a:solidFill>
              <a:latin typeface="Alef" pitchFamily="2" charset="-79"/>
              <a:cs typeface="Alef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7023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6485E1E0-D0D1-194F-8C7F-EFD281DBA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032" y="1460241"/>
            <a:ext cx="3191069" cy="42547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B3F0F21C-B27A-BA39-D21E-ECE3AB2B7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1241" y="1672707"/>
            <a:ext cx="2523091" cy="4485496"/>
          </a:xfrm>
          <a:prstGeom prst="roundRect">
            <a:avLst>
              <a:gd name="adj" fmla="val 7495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9840F435-78E4-BAB7-5F5D-37F27C283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029" y="1672707"/>
            <a:ext cx="2454862" cy="43641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0B81E8A7-D013-9C9D-05BD-6C8BCA684E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602"/>
          <a:stretch/>
        </p:blipFill>
        <p:spPr>
          <a:xfrm rot="20636212">
            <a:off x="515787" y="2459784"/>
            <a:ext cx="3113753" cy="3425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D8BEADD9-6D2D-0861-4175-53D5AE929A9F}"/>
              </a:ext>
            </a:extLst>
          </p:cNvPr>
          <p:cNvSpPr txBox="1"/>
          <p:nvPr/>
        </p:nvSpPr>
        <p:spPr>
          <a:xfrm>
            <a:off x="4383053" y="634668"/>
            <a:ext cx="77024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>
                <a:solidFill>
                  <a:srgbClr val="287A6B"/>
                </a:solidFill>
                <a:latin typeface="Alef" pitchFamily="2" charset="-79"/>
                <a:cs typeface="Alef" pitchFamily="2" charset="-79"/>
              </a:rPr>
              <a:t>ערבות הדדית – במעשים, בחיוך, במסירות.</a:t>
            </a:r>
          </a:p>
        </p:txBody>
      </p:sp>
    </p:spTree>
    <p:extLst>
      <p:ext uri="{BB962C8B-B14F-4D97-AF65-F5344CB8AC3E}">
        <p14:creationId xmlns:p14="http://schemas.microsoft.com/office/powerpoint/2010/main" val="229111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4E69176-A693-9F42-9549-C242F29FEDC0}"/>
              </a:ext>
            </a:extLst>
          </p:cNvPr>
          <p:cNvSpPr txBox="1"/>
          <p:nvPr/>
        </p:nvSpPr>
        <p:spPr>
          <a:xfrm>
            <a:off x="1757104" y="857693"/>
            <a:ext cx="8677791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500" b="1">
                <a:solidFill>
                  <a:srgbClr val="287A6B"/>
                </a:solidFill>
                <a:latin typeface="Alef" pitchFamily="2" charset="-79"/>
                <a:cs typeface="Alef" pitchFamily="2" charset="-79"/>
              </a:rPr>
              <a:t>בהצלחה!</a:t>
            </a:r>
          </a:p>
        </p:txBody>
      </p:sp>
      <p:pic>
        <p:nvPicPr>
          <p:cNvPr id="3" name="Google Shape;411;p52">
            <a:extLst>
              <a:ext uri="{FF2B5EF4-FFF2-40B4-BE49-F238E27FC236}">
                <a16:creationId xmlns:a16="http://schemas.microsoft.com/office/drawing/2014/main" id="{37F9B640-3BB7-A78E-E2E2-DCC148095FC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20450" y="3055702"/>
            <a:ext cx="1062779" cy="10825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F93091FB-56E0-88B8-53E4-068802D6452A}"/>
              </a:ext>
            </a:extLst>
          </p:cNvPr>
          <p:cNvSpPr txBox="1"/>
          <p:nvPr/>
        </p:nvSpPr>
        <p:spPr>
          <a:xfrm>
            <a:off x="1870517" y="4712817"/>
            <a:ext cx="867779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>
                <a:solidFill>
                  <a:srgbClr val="287A6B"/>
                </a:solidFill>
                <a:latin typeface="Alef" pitchFamily="2" charset="-79"/>
                <a:cs typeface="Alef" pitchFamily="2" charset="-79"/>
              </a:rPr>
              <a:t>מטה התנועה כאן לרשותכם 24/7</a:t>
            </a:r>
          </a:p>
        </p:txBody>
      </p:sp>
    </p:spTree>
    <p:extLst>
      <p:ext uri="{BB962C8B-B14F-4D97-AF65-F5344CB8AC3E}">
        <p14:creationId xmlns:p14="http://schemas.microsoft.com/office/powerpoint/2010/main" val="1737793678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ChronicleVTI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מיכל פרי</dc:creator>
  <cp:revision>1</cp:revision>
  <dcterms:created xsi:type="dcterms:W3CDTF">2022-09-14T12:39:37Z</dcterms:created>
  <dcterms:modified xsi:type="dcterms:W3CDTF">2023-06-06T20:27:09Z</dcterms:modified>
</cp:coreProperties>
</file>