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60" r:id="rId4"/>
    <p:sldMasterId id="2147483684" r:id="rId5"/>
  </p:sldMasterIdLst>
  <p:notesMasterIdLst>
    <p:notesMasterId r:id="rId24"/>
  </p:notesMasterIdLst>
  <p:handoutMasterIdLst>
    <p:handoutMasterId r:id="rId25"/>
  </p:handoutMasterIdLst>
  <p:sldIdLst>
    <p:sldId id="259" r:id="rId6"/>
    <p:sldId id="269" r:id="rId7"/>
    <p:sldId id="464" r:id="rId8"/>
    <p:sldId id="457" r:id="rId9"/>
    <p:sldId id="465" r:id="rId10"/>
    <p:sldId id="462" r:id="rId11"/>
    <p:sldId id="466" r:id="rId12"/>
    <p:sldId id="473" r:id="rId13"/>
    <p:sldId id="468" r:id="rId14"/>
    <p:sldId id="467" r:id="rId15"/>
    <p:sldId id="472" r:id="rId16"/>
    <p:sldId id="469" r:id="rId17"/>
    <p:sldId id="471" r:id="rId18"/>
    <p:sldId id="470" r:id="rId19"/>
    <p:sldId id="476" r:id="rId20"/>
    <p:sldId id="477" r:id="rId21"/>
    <p:sldId id="475" r:id="rId22"/>
    <p:sldId id="32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5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1C7D09-169D-4CC7-BEDB-FCDD9E9D9DD2}" v="85" dt="2023-06-06T10:15:26.508"/>
  </p1510:revLst>
</p1510:revInfo>
</file>

<file path=ppt/tableStyles.xml><?xml version="1.0" encoding="utf-8"?>
<a:tblStyleLst xmlns:a="http://schemas.openxmlformats.org/drawingml/2006/main" def="{5C22544A-7EE6-4342-B048-85BDC9FD1C3A}">
  <a:tblStyle styleId="{ED083AE6-46FA-4A59-8FB0-9F97EB10719F}" styleName="סגנון בהיר 3 - הדגשה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05" autoAdjust="0"/>
    <p:restoredTop sz="74705" autoAdjust="0"/>
  </p:normalViewPr>
  <p:slideViewPr>
    <p:cSldViewPr snapToGrid="0">
      <p:cViewPr varScale="1">
        <p:scale>
          <a:sx n="50" d="100"/>
          <a:sy n="50" d="100"/>
        </p:scale>
        <p:origin x="1284" y="-7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6" d="100"/>
          <a:sy n="86" d="100"/>
        </p:scale>
        <p:origin x="385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פרי שושן" userId="b59097bb-0d30-4762-87df-0600148b8f47" providerId="ADAL" clId="{B71C7D09-169D-4CC7-BEDB-FCDD9E9D9DD2}"/>
    <pc:docChg chg="undo custSel addSld delSld modSld sldOrd">
      <pc:chgData name="פרי שושן" userId="b59097bb-0d30-4762-87df-0600148b8f47" providerId="ADAL" clId="{B71C7D09-169D-4CC7-BEDB-FCDD9E9D9DD2}" dt="2023-06-06T10:22:00.098" v="3776" actId="20577"/>
      <pc:docMkLst>
        <pc:docMk/>
      </pc:docMkLst>
      <pc:sldChg chg="addSp delSp modSp modNotesTx">
        <pc:chgData name="פרי שושן" userId="b59097bb-0d30-4762-87df-0600148b8f47" providerId="ADAL" clId="{B71C7D09-169D-4CC7-BEDB-FCDD9E9D9DD2}" dt="2023-06-05T09:54:26.886" v="901"/>
        <pc:sldMkLst>
          <pc:docMk/>
          <pc:sldMk cId="1630646507" sldId="259"/>
        </pc:sldMkLst>
        <pc:spChg chg="add del mod">
          <ac:chgData name="פרי שושן" userId="b59097bb-0d30-4762-87df-0600148b8f47" providerId="ADAL" clId="{B71C7D09-169D-4CC7-BEDB-FCDD9E9D9DD2}" dt="2023-06-05T09:54:26.886" v="901"/>
          <ac:spMkLst>
            <pc:docMk/>
            <pc:sldMk cId="1630646507" sldId="259"/>
            <ac:spMk id="7" creationId="{8C00FE60-5927-1469-CF9A-4DEA05134959}"/>
          </ac:spMkLst>
        </pc:spChg>
      </pc:sldChg>
      <pc:sldChg chg="modSp mod modNotesTx">
        <pc:chgData name="פרי שושן" userId="b59097bb-0d30-4762-87df-0600148b8f47" providerId="ADAL" clId="{B71C7D09-169D-4CC7-BEDB-FCDD9E9D9DD2}" dt="2023-06-05T09:07:32.140" v="77"/>
        <pc:sldMkLst>
          <pc:docMk/>
          <pc:sldMk cId="866627759" sldId="269"/>
        </pc:sldMkLst>
        <pc:spChg chg="mod">
          <ac:chgData name="פרי שושן" userId="b59097bb-0d30-4762-87df-0600148b8f47" providerId="ADAL" clId="{B71C7D09-169D-4CC7-BEDB-FCDD9E9D9DD2}" dt="2023-06-05T09:07:06.341" v="72" actId="1076"/>
          <ac:spMkLst>
            <pc:docMk/>
            <pc:sldMk cId="866627759" sldId="269"/>
            <ac:spMk id="4" creationId="{7C263937-F671-B202-A652-3B30C5B22C0B}"/>
          </ac:spMkLst>
        </pc:spChg>
      </pc:sldChg>
      <pc:sldChg chg="delSp modSp mod modNotesTx">
        <pc:chgData name="פרי שושן" userId="b59097bb-0d30-4762-87df-0600148b8f47" providerId="ADAL" clId="{B71C7D09-169D-4CC7-BEDB-FCDD9E9D9DD2}" dt="2023-06-05T11:05:58.137" v="2855" actId="20577"/>
        <pc:sldMkLst>
          <pc:docMk/>
          <pc:sldMk cId="3342982124" sldId="322"/>
        </pc:sldMkLst>
        <pc:spChg chg="mod">
          <ac:chgData name="פרי שושן" userId="b59097bb-0d30-4762-87df-0600148b8f47" providerId="ADAL" clId="{B71C7D09-169D-4CC7-BEDB-FCDD9E9D9DD2}" dt="2023-06-05T11:05:58.137" v="2855" actId="20577"/>
          <ac:spMkLst>
            <pc:docMk/>
            <pc:sldMk cId="3342982124" sldId="322"/>
            <ac:spMk id="7" creationId="{3C59AD17-7AA3-EF03-AF01-322A8B3EDC1E}"/>
          </ac:spMkLst>
        </pc:spChg>
        <pc:spChg chg="del">
          <ac:chgData name="פרי שושן" userId="b59097bb-0d30-4762-87df-0600148b8f47" providerId="ADAL" clId="{B71C7D09-169D-4CC7-BEDB-FCDD9E9D9DD2}" dt="2023-06-05T11:03:12.206" v="2510" actId="478"/>
          <ac:spMkLst>
            <pc:docMk/>
            <pc:sldMk cId="3342982124" sldId="322"/>
            <ac:spMk id="8" creationId="{748BE516-C0A7-CF30-2CB0-07F02C1F9F8F}"/>
          </ac:spMkLst>
        </pc:spChg>
        <pc:grpChg chg="del">
          <ac:chgData name="פרי שושן" userId="b59097bb-0d30-4762-87df-0600148b8f47" providerId="ADAL" clId="{B71C7D09-169D-4CC7-BEDB-FCDD9E9D9DD2}" dt="2023-06-05T11:03:09.812" v="2509" actId="478"/>
          <ac:grpSpMkLst>
            <pc:docMk/>
            <pc:sldMk cId="3342982124" sldId="322"/>
            <ac:grpSpMk id="2238" creationId="{00000000-0000-0000-0000-000000000000}"/>
          </ac:grpSpMkLst>
        </pc:grpChg>
      </pc:sldChg>
      <pc:sldChg chg="del">
        <pc:chgData name="פרי שושן" userId="b59097bb-0d30-4762-87df-0600148b8f47" providerId="ADAL" clId="{B71C7D09-169D-4CC7-BEDB-FCDD9E9D9DD2}" dt="2023-06-05T09:07:16.855" v="75" actId="2696"/>
        <pc:sldMkLst>
          <pc:docMk/>
          <pc:sldMk cId="3958187321" sldId="456"/>
        </pc:sldMkLst>
      </pc:sldChg>
      <pc:sldChg chg="addSp delSp modSp mod ord delAnim modNotesTx">
        <pc:chgData name="פרי שושן" userId="b59097bb-0d30-4762-87df-0600148b8f47" providerId="ADAL" clId="{B71C7D09-169D-4CC7-BEDB-FCDD9E9D9DD2}" dt="2023-06-05T09:11:03.728" v="131" actId="13926"/>
        <pc:sldMkLst>
          <pc:docMk/>
          <pc:sldMk cId="787219344" sldId="457"/>
        </pc:sldMkLst>
        <pc:spChg chg="del">
          <ac:chgData name="פרי שושן" userId="b59097bb-0d30-4762-87df-0600148b8f47" providerId="ADAL" clId="{B71C7D09-169D-4CC7-BEDB-FCDD9E9D9DD2}" dt="2023-06-05T09:07:58.459" v="82" actId="478"/>
          <ac:spMkLst>
            <pc:docMk/>
            <pc:sldMk cId="787219344" sldId="457"/>
            <ac:spMk id="3" creationId="{03134973-CC6F-1075-5EEC-31CA2A659002}"/>
          </ac:spMkLst>
        </pc:spChg>
        <pc:spChg chg="del">
          <ac:chgData name="פרי שושן" userId="b59097bb-0d30-4762-87df-0600148b8f47" providerId="ADAL" clId="{B71C7D09-169D-4CC7-BEDB-FCDD9E9D9DD2}" dt="2023-06-05T09:08:03.397" v="84" actId="478"/>
          <ac:spMkLst>
            <pc:docMk/>
            <pc:sldMk cId="787219344" sldId="457"/>
            <ac:spMk id="6" creationId="{50A20D04-CA34-F042-EDD4-F762A197F649}"/>
          </ac:spMkLst>
        </pc:spChg>
        <pc:graphicFrameChg chg="add mod modGraphic">
          <ac:chgData name="פרי שושן" userId="b59097bb-0d30-4762-87df-0600148b8f47" providerId="ADAL" clId="{B71C7D09-169D-4CC7-BEDB-FCDD9E9D9DD2}" dt="2023-06-05T09:11:03.728" v="131" actId="13926"/>
          <ac:graphicFrameMkLst>
            <pc:docMk/>
            <pc:sldMk cId="787219344" sldId="457"/>
            <ac:graphicFrameMk id="2" creationId="{A8E034E0-2858-6C45-3065-67E8CDCCDB46}"/>
          </ac:graphicFrameMkLst>
        </pc:graphicFrameChg>
        <pc:graphicFrameChg chg="del">
          <ac:chgData name="פרי שושן" userId="b59097bb-0d30-4762-87df-0600148b8f47" providerId="ADAL" clId="{B71C7D09-169D-4CC7-BEDB-FCDD9E9D9DD2}" dt="2023-06-05T09:08:00.663" v="83" actId="478"/>
          <ac:graphicFrameMkLst>
            <pc:docMk/>
            <pc:sldMk cId="787219344" sldId="457"/>
            <ac:graphicFrameMk id="5" creationId="{6F40CB88-4EB4-DFE1-04ED-E2E011292720}"/>
          </ac:graphicFrameMkLst>
        </pc:graphicFrameChg>
      </pc:sldChg>
      <pc:sldChg chg="del">
        <pc:chgData name="פרי שושן" userId="b59097bb-0d30-4762-87df-0600148b8f47" providerId="ADAL" clId="{B71C7D09-169D-4CC7-BEDB-FCDD9E9D9DD2}" dt="2023-06-05T09:22:37.162" v="191" actId="2696"/>
        <pc:sldMkLst>
          <pc:docMk/>
          <pc:sldMk cId="3091413923" sldId="460"/>
        </pc:sldMkLst>
      </pc:sldChg>
      <pc:sldChg chg="addSp delSp modSp mod modNotesTx">
        <pc:chgData name="פרי שושן" userId="b59097bb-0d30-4762-87df-0600148b8f47" providerId="ADAL" clId="{B71C7D09-169D-4CC7-BEDB-FCDD9E9D9DD2}" dt="2023-06-05T09:28:32.137" v="400" actId="20577"/>
        <pc:sldMkLst>
          <pc:docMk/>
          <pc:sldMk cId="3482018141" sldId="462"/>
        </pc:sldMkLst>
        <pc:spChg chg="add mod">
          <ac:chgData name="פרי שושן" userId="b59097bb-0d30-4762-87df-0600148b8f47" providerId="ADAL" clId="{B71C7D09-169D-4CC7-BEDB-FCDD9E9D9DD2}" dt="2023-06-05T09:28:10.491" v="378" actId="1076"/>
          <ac:spMkLst>
            <pc:docMk/>
            <pc:sldMk cId="3482018141" sldId="462"/>
            <ac:spMk id="2" creationId="{A87B188F-58DB-1752-FF4D-821C817C1F1F}"/>
          </ac:spMkLst>
        </pc:spChg>
        <pc:spChg chg="add del mod topLvl">
          <ac:chgData name="פרי שושן" userId="b59097bb-0d30-4762-87df-0600148b8f47" providerId="ADAL" clId="{B71C7D09-169D-4CC7-BEDB-FCDD9E9D9DD2}" dt="2023-06-05T09:22:45.339" v="195" actId="1076"/>
          <ac:spMkLst>
            <pc:docMk/>
            <pc:sldMk cId="3482018141" sldId="462"/>
            <ac:spMk id="4" creationId="{3988C59C-85B3-52C4-0E2A-5711D27856C2}"/>
          </ac:spMkLst>
        </pc:spChg>
        <pc:spChg chg="mod topLvl">
          <ac:chgData name="פרי שושן" userId="b59097bb-0d30-4762-87df-0600148b8f47" providerId="ADAL" clId="{B71C7D09-169D-4CC7-BEDB-FCDD9E9D9DD2}" dt="2023-06-05T09:22:50.039" v="201" actId="20577"/>
          <ac:spMkLst>
            <pc:docMk/>
            <pc:sldMk cId="3482018141" sldId="462"/>
            <ac:spMk id="5" creationId="{7CE4D3CC-9616-4143-3C6F-C759AE81BD58}"/>
          </ac:spMkLst>
        </pc:spChg>
        <pc:spChg chg="add mod">
          <ac:chgData name="פרי שושן" userId="b59097bb-0d30-4762-87df-0600148b8f47" providerId="ADAL" clId="{B71C7D09-169D-4CC7-BEDB-FCDD9E9D9DD2}" dt="2023-06-05T09:28:15.741" v="380" actId="1076"/>
          <ac:spMkLst>
            <pc:docMk/>
            <pc:sldMk cId="3482018141" sldId="462"/>
            <ac:spMk id="6" creationId="{A678A8B9-8B28-9F3A-EECD-BD9F4816A3B6}"/>
          </ac:spMkLst>
        </pc:spChg>
        <pc:spChg chg="add mod">
          <ac:chgData name="פרי שושן" userId="b59097bb-0d30-4762-87df-0600148b8f47" providerId="ADAL" clId="{B71C7D09-169D-4CC7-BEDB-FCDD9E9D9DD2}" dt="2023-06-05T09:28:19.101" v="381" actId="1076"/>
          <ac:spMkLst>
            <pc:docMk/>
            <pc:sldMk cId="3482018141" sldId="462"/>
            <ac:spMk id="7" creationId="{C45438A0-5524-DD98-1F24-8C6C4B8B1CF0}"/>
          </ac:spMkLst>
        </pc:spChg>
        <pc:spChg chg="add mod">
          <ac:chgData name="פרי שושן" userId="b59097bb-0d30-4762-87df-0600148b8f47" providerId="ADAL" clId="{B71C7D09-169D-4CC7-BEDB-FCDD9E9D9DD2}" dt="2023-06-05T09:28:32.137" v="400" actId="20577"/>
          <ac:spMkLst>
            <pc:docMk/>
            <pc:sldMk cId="3482018141" sldId="462"/>
            <ac:spMk id="8" creationId="{148859AB-07B0-C62F-643E-E8F80D8CFD91}"/>
          </ac:spMkLst>
        </pc:spChg>
        <pc:grpChg chg="add del">
          <ac:chgData name="פרי שושן" userId="b59097bb-0d30-4762-87df-0600148b8f47" providerId="ADAL" clId="{B71C7D09-169D-4CC7-BEDB-FCDD9E9D9DD2}" dt="2023-06-05T09:22:44.517" v="194" actId="478"/>
          <ac:grpSpMkLst>
            <pc:docMk/>
            <pc:sldMk cId="3482018141" sldId="462"/>
            <ac:grpSpMk id="3" creationId="{8FB5924C-0F08-F02C-7B19-54AFFAB055EE}"/>
          </ac:grpSpMkLst>
        </pc:grpChg>
      </pc:sldChg>
      <pc:sldChg chg="del">
        <pc:chgData name="פרי שושן" userId="b59097bb-0d30-4762-87df-0600148b8f47" providerId="ADAL" clId="{B71C7D09-169D-4CC7-BEDB-FCDD9E9D9DD2}" dt="2023-06-05T09:21:57" v="188" actId="2696"/>
        <pc:sldMkLst>
          <pc:docMk/>
          <pc:sldMk cId="2432253658" sldId="463"/>
        </pc:sldMkLst>
      </pc:sldChg>
      <pc:sldChg chg="addSp delSp modSp add mod ord modNotesTx">
        <pc:chgData name="פרי שושן" userId="b59097bb-0d30-4762-87df-0600148b8f47" providerId="ADAL" clId="{B71C7D09-169D-4CC7-BEDB-FCDD9E9D9DD2}" dt="2023-06-06T09:53:30.935" v="3037"/>
        <pc:sldMkLst>
          <pc:docMk/>
          <pc:sldMk cId="3732665344" sldId="464"/>
        </pc:sldMkLst>
        <pc:spChg chg="add del mod">
          <ac:chgData name="פרי שושן" userId="b59097bb-0d30-4762-87df-0600148b8f47" providerId="ADAL" clId="{B71C7D09-169D-4CC7-BEDB-FCDD9E9D9DD2}" dt="2023-06-05T09:12:36.219" v="142" actId="478"/>
          <ac:spMkLst>
            <pc:docMk/>
            <pc:sldMk cId="3732665344" sldId="464"/>
            <ac:spMk id="3" creationId="{92FB448C-CC50-8073-C89E-964162676A6A}"/>
          </ac:spMkLst>
        </pc:spChg>
        <pc:spChg chg="del">
          <ac:chgData name="פרי שושן" userId="b59097bb-0d30-4762-87df-0600148b8f47" providerId="ADAL" clId="{B71C7D09-169D-4CC7-BEDB-FCDD9E9D9DD2}" dt="2023-06-05T09:11:29.928" v="135" actId="478"/>
          <ac:spMkLst>
            <pc:docMk/>
            <pc:sldMk cId="3732665344" sldId="464"/>
            <ac:spMk id="4" creationId="{7C263937-F671-B202-A652-3B30C5B22C0B}"/>
          </ac:spMkLst>
        </pc:spChg>
        <pc:spChg chg="add del">
          <ac:chgData name="פרי שושן" userId="b59097bb-0d30-4762-87df-0600148b8f47" providerId="ADAL" clId="{B71C7D09-169D-4CC7-BEDB-FCDD9E9D9DD2}" dt="2023-06-05T09:12:04.891" v="137" actId="478"/>
          <ac:spMkLst>
            <pc:docMk/>
            <pc:sldMk cId="3732665344" sldId="464"/>
            <ac:spMk id="5" creationId="{59833CDB-2B1F-92F3-87A6-EDC40D8437A3}"/>
          </ac:spMkLst>
        </pc:spChg>
        <pc:spChg chg="add del">
          <ac:chgData name="פרי שושן" userId="b59097bb-0d30-4762-87df-0600148b8f47" providerId="ADAL" clId="{B71C7D09-169D-4CC7-BEDB-FCDD9E9D9DD2}" dt="2023-06-05T09:12:12.504" v="139" actId="478"/>
          <ac:spMkLst>
            <pc:docMk/>
            <pc:sldMk cId="3732665344" sldId="464"/>
            <ac:spMk id="6" creationId="{13D19F4C-F884-DBB7-FE66-B3A112FE29AF}"/>
          </ac:spMkLst>
        </pc:spChg>
        <pc:picChg chg="add mod">
          <ac:chgData name="פרי שושן" userId="b59097bb-0d30-4762-87df-0600148b8f47" providerId="ADAL" clId="{B71C7D09-169D-4CC7-BEDB-FCDD9E9D9DD2}" dt="2023-06-05T09:12:40.382" v="143" actId="1076"/>
          <ac:picMkLst>
            <pc:docMk/>
            <pc:sldMk cId="3732665344" sldId="464"/>
            <ac:picMk id="1030" creationId="{448B10DF-552C-B941-9818-F7457B0C935F}"/>
          </ac:picMkLst>
        </pc:picChg>
      </pc:sldChg>
      <pc:sldChg chg="addSp modSp add mod modNotesTx">
        <pc:chgData name="פרי שושן" userId="b59097bb-0d30-4762-87df-0600148b8f47" providerId="ADAL" clId="{B71C7D09-169D-4CC7-BEDB-FCDD9E9D9DD2}" dt="2023-06-05T09:18:44.296" v="167"/>
        <pc:sldMkLst>
          <pc:docMk/>
          <pc:sldMk cId="1486363113" sldId="465"/>
        </pc:sldMkLst>
        <pc:spChg chg="add mod">
          <ac:chgData name="פרי שושן" userId="b59097bb-0d30-4762-87df-0600148b8f47" providerId="ADAL" clId="{B71C7D09-169D-4CC7-BEDB-FCDD9E9D9DD2}" dt="2023-06-05T09:18:33.332" v="166" actId="20577"/>
          <ac:spMkLst>
            <pc:docMk/>
            <pc:sldMk cId="1486363113" sldId="465"/>
            <ac:spMk id="2" creationId="{9EBFBC21-236E-36EB-925C-06CA4554EFC5}"/>
          </ac:spMkLst>
        </pc:spChg>
      </pc:sldChg>
      <pc:sldChg chg="add del">
        <pc:chgData name="פרי שושן" userId="b59097bb-0d30-4762-87df-0600148b8f47" providerId="ADAL" clId="{B71C7D09-169D-4CC7-BEDB-FCDD9E9D9DD2}" dt="2023-06-05T09:22:35.487" v="190" actId="2696"/>
        <pc:sldMkLst>
          <pc:docMk/>
          <pc:sldMk cId="229664012" sldId="466"/>
        </pc:sldMkLst>
      </pc:sldChg>
      <pc:sldChg chg="addSp delSp modSp add mod modNotesTx">
        <pc:chgData name="פרי שושן" userId="b59097bb-0d30-4762-87df-0600148b8f47" providerId="ADAL" clId="{B71C7D09-169D-4CC7-BEDB-FCDD9E9D9DD2}" dt="2023-06-06T09:58:45.783" v="3052" actId="20577"/>
        <pc:sldMkLst>
          <pc:docMk/>
          <pc:sldMk cId="1932913599" sldId="466"/>
        </pc:sldMkLst>
        <pc:spChg chg="del">
          <ac:chgData name="פרי שושן" userId="b59097bb-0d30-4762-87df-0600148b8f47" providerId="ADAL" clId="{B71C7D09-169D-4CC7-BEDB-FCDD9E9D9DD2}" dt="2023-06-05T09:30:12.867" v="448" actId="478"/>
          <ac:spMkLst>
            <pc:docMk/>
            <pc:sldMk cId="1932913599" sldId="466"/>
            <ac:spMk id="2" creationId="{A87B188F-58DB-1752-FF4D-821C817C1F1F}"/>
          </ac:spMkLst>
        </pc:spChg>
        <pc:spChg chg="mod">
          <ac:chgData name="פרי שושן" userId="b59097bb-0d30-4762-87df-0600148b8f47" providerId="ADAL" clId="{B71C7D09-169D-4CC7-BEDB-FCDD9E9D9DD2}" dt="2023-06-05T09:28:59.947" v="444" actId="20577"/>
          <ac:spMkLst>
            <pc:docMk/>
            <pc:sldMk cId="1932913599" sldId="466"/>
            <ac:spMk id="5" creationId="{7CE4D3CC-9616-4143-3C6F-C759AE81BD58}"/>
          </ac:spMkLst>
        </pc:spChg>
        <pc:spChg chg="del">
          <ac:chgData name="פרי שושן" userId="b59097bb-0d30-4762-87df-0600148b8f47" providerId="ADAL" clId="{B71C7D09-169D-4CC7-BEDB-FCDD9E9D9DD2}" dt="2023-06-05T09:30:13.891" v="449" actId="478"/>
          <ac:spMkLst>
            <pc:docMk/>
            <pc:sldMk cId="1932913599" sldId="466"/>
            <ac:spMk id="6" creationId="{A678A8B9-8B28-9F3A-EECD-BD9F4816A3B6}"/>
          </ac:spMkLst>
        </pc:spChg>
        <pc:spChg chg="del">
          <ac:chgData name="פרי שושן" userId="b59097bb-0d30-4762-87df-0600148b8f47" providerId="ADAL" clId="{B71C7D09-169D-4CC7-BEDB-FCDD9E9D9DD2}" dt="2023-06-05T09:30:15.226" v="450" actId="478"/>
          <ac:spMkLst>
            <pc:docMk/>
            <pc:sldMk cId="1932913599" sldId="466"/>
            <ac:spMk id="7" creationId="{C45438A0-5524-DD98-1F24-8C6C4B8B1CF0}"/>
          </ac:spMkLst>
        </pc:spChg>
        <pc:spChg chg="del">
          <ac:chgData name="פרי שושן" userId="b59097bb-0d30-4762-87df-0600148b8f47" providerId="ADAL" clId="{B71C7D09-169D-4CC7-BEDB-FCDD9E9D9DD2}" dt="2023-06-05T09:30:19.172" v="451" actId="478"/>
          <ac:spMkLst>
            <pc:docMk/>
            <pc:sldMk cId="1932913599" sldId="466"/>
            <ac:spMk id="8" creationId="{148859AB-07B0-C62F-643E-E8F80D8CFD91}"/>
          </ac:spMkLst>
        </pc:spChg>
        <pc:spChg chg="add mod">
          <ac:chgData name="פרי שושן" userId="b59097bb-0d30-4762-87df-0600148b8f47" providerId="ADAL" clId="{B71C7D09-169D-4CC7-BEDB-FCDD9E9D9DD2}" dt="2023-06-05T09:44:56.167" v="667" actId="20577"/>
          <ac:spMkLst>
            <pc:docMk/>
            <pc:sldMk cId="1932913599" sldId="466"/>
            <ac:spMk id="10" creationId="{C3FE47EB-C2AB-2384-80A5-5689B1C7F12E}"/>
          </ac:spMkLst>
        </pc:spChg>
        <pc:picChg chg="add mod">
          <ac:chgData name="פרי שושן" userId="b59097bb-0d30-4762-87df-0600148b8f47" providerId="ADAL" clId="{B71C7D09-169D-4CC7-BEDB-FCDD9E9D9DD2}" dt="2023-06-05T09:31:05.970" v="467" actId="1076"/>
          <ac:picMkLst>
            <pc:docMk/>
            <pc:sldMk cId="1932913599" sldId="466"/>
            <ac:picMk id="11" creationId="{1B945900-A36C-535B-217A-76037BC7A513}"/>
          </ac:picMkLst>
        </pc:picChg>
      </pc:sldChg>
      <pc:sldChg chg="addSp delSp modSp add mod modNotesTx">
        <pc:chgData name="פרי שושן" userId="b59097bb-0d30-4762-87df-0600148b8f47" providerId="ADAL" clId="{B71C7D09-169D-4CC7-BEDB-FCDD9E9D9DD2}" dt="2023-06-06T10:03:37.019" v="3156" actId="20577"/>
        <pc:sldMkLst>
          <pc:docMk/>
          <pc:sldMk cId="2014414350" sldId="467"/>
        </pc:sldMkLst>
        <pc:spChg chg="del">
          <ac:chgData name="פרי שושן" userId="b59097bb-0d30-4762-87df-0600148b8f47" providerId="ADAL" clId="{B71C7D09-169D-4CC7-BEDB-FCDD9E9D9DD2}" dt="2023-06-05T09:31:46.024" v="470" actId="478"/>
          <ac:spMkLst>
            <pc:docMk/>
            <pc:sldMk cId="2014414350" sldId="467"/>
            <ac:spMk id="2" creationId="{A87B188F-58DB-1752-FF4D-821C817C1F1F}"/>
          </ac:spMkLst>
        </pc:spChg>
        <pc:spChg chg="mod">
          <ac:chgData name="פרי שושן" userId="b59097bb-0d30-4762-87df-0600148b8f47" providerId="ADAL" clId="{B71C7D09-169D-4CC7-BEDB-FCDD9E9D9DD2}" dt="2023-06-05T09:32:01.435" v="515" actId="20577"/>
          <ac:spMkLst>
            <pc:docMk/>
            <pc:sldMk cId="2014414350" sldId="467"/>
            <ac:spMk id="5" creationId="{7CE4D3CC-9616-4143-3C6F-C759AE81BD58}"/>
          </ac:spMkLst>
        </pc:spChg>
        <pc:spChg chg="del mod">
          <ac:chgData name="פרי שושן" userId="b59097bb-0d30-4762-87df-0600148b8f47" providerId="ADAL" clId="{B71C7D09-169D-4CC7-BEDB-FCDD9E9D9DD2}" dt="2023-06-05T09:31:47.041" v="472" actId="478"/>
          <ac:spMkLst>
            <pc:docMk/>
            <pc:sldMk cId="2014414350" sldId="467"/>
            <ac:spMk id="6" creationId="{A678A8B9-8B28-9F3A-EECD-BD9F4816A3B6}"/>
          </ac:spMkLst>
        </pc:spChg>
        <pc:spChg chg="del">
          <ac:chgData name="פרי שושן" userId="b59097bb-0d30-4762-87df-0600148b8f47" providerId="ADAL" clId="{B71C7D09-169D-4CC7-BEDB-FCDD9E9D9DD2}" dt="2023-06-05T09:31:48.361" v="473" actId="478"/>
          <ac:spMkLst>
            <pc:docMk/>
            <pc:sldMk cId="2014414350" sldId="467"/>
            <ac:spMk id="7" creationId="{C45438A0-5524-DD98-1F24-8C6C4B8B1CF0}"/>
          </ac:spMkLst>
        </pc:spChg>
        <pc:spChg chg="del">
          <ac:chgData name="פרי שושן" userId="b59097bb-0d30-4762-87df-0600148b8f47" providerId="ADAL" clId="{B71C7D09-169D-4CC7-BEDB-FCDD9E9D9DD2}" dt="2023-06-05T09:31:49.443" v="474" actId="478"/>
          <ac:spMkLst>
            <pc:docMk/>
            <pc:sldMk cId="2014414350" sldId="467"/>
            <ac:spMk id="8" creationId="{148859AB-07B0-C62F-643E-E8F80D8CFD91}"/>
          </ac:spMkLst>
        </pc:spChg>
        <pc:spChg chg="add mod">
          <ac:chgData name="פרי שושן" userId="b59097bb-0d30-4762-87df-0600148b8f47" providerId="ADAL" clId="{B71C7D09-169D-4CC7-BEDB-FCDD9E9D9DD2}" dt="2023-06-05T09:56:14.454" v="995" actId="948"/>
          <ac:spMkLst>
            <pc:docMk/>
            <pc:sldMk cId="2014414350" sldId="467"/>
            <ac:spMk id="10" creationId="{EEDCCEBF-8010-22D6-D723-DA56D1C908AD}"/>
          </ac:spMkLst>
        </pc:spChg>
        <pc:spChg chg="add del mod">
          <ac:chgData name="פרי שושן" userId="b59097bb-0d30-4762-87df-0600148b8f47" providerId="ADAL" clId="{B71C7D09-169D-4CC7-BEDB-FCDD9E9D9DD2}" dt="2023-06-05T09:50:29.874" v="753" actId="478"/>
          <ac:spMkLst>
            <pc:docMk/>
            <pc:sldMk cId="2014414350" sldId="467"/>
            <ac:spMk id="11" creationId="{2C46C042-110E-9B7F-9451-BCC2A2877FB0}"/>
          </ac:spMkLst>
        </pc:spChg>
      </pc:sldChg>
      <pc:sldChg chg="addSp modSp add mod ord">
        <pc:chgData name="פרי שושן" userId="b59097bb-0d30-4762-87df-0600148b8f47" providerId="ADAL" clId="{B71C7D09-169D-4CC7-BEDB-FCDD9E9D9DD2}" dt="2023-06-06T10:01:33.031" v="3145" actId="20577"/>
        <pc:sldMkLst>
          <pc:docMk/>
          <pc:sldMk cId="2512566568" sldId="468"/>
        </pc:sldMkLst>
        <pc:spChg chg="add mod">
          <ac:chgData name="פרי שושן" userId="b59097bb-0d30-4762-87df-0600148b8f47" providerId="ADAL" clId="{B71C7D09-169D-4CC7-BEDB-FCDD9E9D9DD2}" dt="2023-06-06T10:01:33.031" v="3145" actId="20577"/>
          <ac:spMkLst>
            <pc:docMk/>
            <pc:sldMk cId="2512566568" sldId="468"/>
            <ac:spMk id="2" creationId="{09183FBD-B20E-6B69-D6A7-6353A83280E8}"/>
          </ac:spMkLst>
        </pc:spChg>
        <pc:spChg chg="mod">
          <ac:chgData name="פרי שושן" userId="b59097bb-0d30-4762-87df-0600148b8f47" providerId="ADAL" clId="{B71C7D09-169D-4CC7-BEDB-FCDD9E9D9DD2}" dt="2023-06-05T09:51:54.506" v="812" actId="20577"/>
          <ac:spMkLst>
            <pc:docMk/>
            <pc:sldMk cId="2512566568" sldId="468"/>
            <ac:spMk id="5" creationId="{7CE4D3CC-9616-4143-3C6F-C759AE81BD58}"/>
          </ac:spMkLst>
        </pc:spChg>
      </pc:sldChg>
      <pc:sldChg chg="addSp modSp add mod modNotesTx">
        <pc:chgData name="פרי שושן" userId="b59097bb-0d30-4762-87df-0600148b8f47" providerId="ADAL" clId="{B71C7D09-169D-4CC7-BEDB-FCDD9E9D9DD2}" dt="2023-06-05T10:08:24.758" v="1939" actId="20577"/>
        <pc:sldMkLst>
          <pc:docMk/>
          <pc:sldMk cId="4216507728" sldId="469"/>
        </pc:sldMkLst>
        <pc:spChg chg="add mod">
          <ac:chgData name="פרי שושן" userId="b59097bb-0d30-4762-87df-0600148b8f47" providerId="ADAL" clId="{B71C7D09-169D-4CC7-BEDB-FCDD9E9D9DD2}" dt="2023-06-05T10:07:44.500" v="1772" actId="1076"/>
          <ac:spMkLst>
            <pc:docMk/>
            <pc:sldMk cId="4216507728" sldId="469"/>
            <ac:spMk id="2" creationId="{BB0C69C9-B8F2-5228-DD62-8687654E7A9D}"/>
          </ac:spMkLst>
        </pc:spChg>
        <pc:spChg chg="mod">
          <ac:chgData name="פרי שושן" userId="b59097bb-0d30-4762-87df-0600148b8f47" providerId="ADAL" clId="{B71C7D09-169D-4CC7-BEDB-FCDD9E9D9DD2}" dt="2023-06-05T09:33:08.301" v="547" actId="6549"/>
          <ac:spMkLst>
            <pc:docMk/>
            <pc:sldMk cId="4216507728" sldId="469"/>
            <ac:spMk id="5" creationId="{7CE4D3CC-9616-4143-3C6F-C759AE81BD58}"/>
          </ac:spMkLst>
        </pc:spChg>
      </pc:sldChg>
      <pc:sldChg chg="addSp modSp add mod">
        <pc:chgData name="פרי שושן" userId="b59097bb-0d30-4762-87df-0600148b8f47" providerId="ADAL" clId="{B71C7D09-169D-4CC7-BEDB-FCDD9E9D9DD2}" dt="2023-06-06T10:15:24.217" v="3159" actId="1076"/>
        <pc:sldMkLst>
          <pc:docMk/>
          <pc:sldMk cId="3355738109" sldId="470"/>
        </pc:sldMkLst>
        <pc:spChg chg="add mod">
          <ac:chgData name="פרי שושן" userId="b59097bb-0d30-4762-87df-0600148b8f47" providerId="ADAL" clId="{B71C7D09-169D-4CC7-BEDB-FCDD9E9D9DD2}" dt="2023-06-06T10:15:24.217" v="3159" actId="1076"/>
          <ac:spMkLst>
            <pc:docMk/>
            <pc:sldMk cId="3355738109" sldId="470"/>
            <ac:spMk id="2" creationId="{51D8979B-A809-FF79-445F-BF836C48CEE9}"/>
          </ac:spMkLst>
        </pc:spChg>
        <pc:spChg chg="mod">
          <ac:chgData name="פרי שושן" userId="b59097bb-0d30-4762-87df-0600148b8f47" providerId="ADAL" clId="{B71C7D09-169D-4CC7-BEDB-FCDD9E9D9DD2}" dt="2023-06-05T09:33:18.500" v="576" actId="20577"/>
          <ac:spMkLst>
            <pc:docMk/>
            <pc:sldMk cId="3355738109" sldId="470"/>
            <ac:spMk id="5" creationId="{7CE4D3CC-9616-4143-3C6F-C759AE81BD58}"/>
          </ac:spMkLst>
        </pc:spChg>
      </pc:sldChg>
      <pc:sldChg chg="addSp modSp add mod ord">
        <pc:chgData name="פרי שושן" userId="b59097bb-0d30-4762-87df-0600148b8f47" providerId="ADAL" clId="{B71C7D09-169D-4CC7-BEDB-FCDD9E9D9DD2}" dt="2023-06-05T10:09:06.986" v="2078" actId="5793"/>
        <pc:sldMkLst>
          <pc:docMk/>
          <pc:sldMk cId="1243853009" sldId="471"/>
        </pc:sldMkLst>
        <pc:spChg chg="add mod">
          <ac:chgData name="פרי שושן" userId="b59097bb-0d30-4762-87df-0600148b8f47" providerId="ADAL" clId="{B71C7D09-169D-4CC7-BEDB-FCDD9E9D9DD2}" dt="2023-06-05T10:09:06.986" v="2078" actId="5793"/>
          <ac:spMkLst>
            <pc:docMk/>
            <pc:sldMk cId="1243853009" sldId="471"/>
            <ac:spMk id="2" creationId="{835C3A47-FE7C-467A-9689-AF5D2C6786F8}"/>
          </ac:spMkLst>
        </pc:spChg>
        <pc:spChg chg="mod">
          <ac:chgData name="פרי שושן" userId="b59097bb-0d30-4762-87df-0600148b8f47" providerId="ADAL" clId="{B71C7D09-169D-4CC7-BEDB-FCDD9E9D9DD2}" dt="2023-06-05T09:42:51.853" v="665" actId="20577"/>
          <ac:spMkLst>
            <pc:docMk/>
            <pc:sldMk cId="1243853009" sldId="471"/>
            <ac:spMk id="5" creationId="{7CE4D3CC-9616-4143-3C6F-C759AE81BD58}"/>
          </ac:spMkLst>
        </pc:spChg>
      </pc:sldChg>
      <pc:sldChg chg="addSp modSp add mod ord modNotesTx">
        <pc:chgData name="פרי שושן" userId="b59097bb-0d30-4762-87df-0600148b8f47" providerId="ADAL" clId="{B71C7D09-169D-4CC7-BEDB-FCDD9E9D9DD2}" dt="2023-06-06T10:06:18.627" v="3157" actId="20577"/>
        <pc:sldMkLst>
          <pc:docMk/>
          <pc:sldMk cId="2404510008" sldId="472"/>
        </pc:sldMkLst>
        <pc:spChg chg="add mod">
          <ac:chgData name="פרי שושן" userId="b59097bb-0d30-4762-87df-0600148b8f47" providerId="ADAL" clId="{B71C7D09-169D-4CC7-BEDB-FCDD9E9D9DD2}" dt="2023-06-06T10:06:18.627" v="3157" actId="20577"/>
          <ac:spMkLst>
            <pc:docMk/>
            <pc:sldMk cId="2404510008" sldId="472"/>
            <ac:spMk id="2" creationId="{34A011CF-2521-B173-77CF-0ABA88031579}"/>
          </ac:spMkLst>
        </pc:spChg>
        <pc:spChg chg="mod">
          <ac:chgData name="פרי שושן" userId="b59097bb-0d30-4762-87df-0600148b8f47" providerId="ADAL" clId="{B71C7D09-169D-4CC7-BEDB-FCDD9E9D9DD2}" dt="2023-06-05T09:42:35.982" v="634" actId="20577"/>
          <ac:spMkLst>
            <pc:docMk/>
            <pc:sldMk cId="2404510008" sldId="472"/>
            <ac:spMk id="5" creationId="{7CE4D3CC-9616-4143-3C6F-C759AE81BD58}"/>
          </ac:spMkLst>
        </pc:spChg>
      </pc:sldChg>
      <pc:sldChg chg="addSp modSp add mod ord">
        <pc:chgData name="פרי שושן" userId="b59097bb-0d30-4762-87df-0600148b8f47" providerId="ADAL" clId="{B71C7D09-169D-4CC7-BEDB-FCDD9E9D9DD2}" dt="2023-06-06T10:00:39.566" v="3124" actId="20577"/>
        <pc:sldMkLst>
          <pc:docMk/>
          <pc:sldMk cId="3386074338" sldId="473"/>
        </pc:sldMkLst>
        <pc:spChg chg="mod">
          <ac:chgData name="פרי שושן" userId="b59097bb-0d30-4762-87df-0600148b8f47" providerId="ADAL" clId="{B71C7D09-169D-4CC7-BEDB-FCDD9E9D9DD2}" dt="2023-06-05T09:42:14.008" v="621" actId="20577"/>
          <ac:spMkLst>
            <pc:docMk/>
            <pc:sldMk cId="3386074338" sldId="473"/>
            <ac:spMk id="5" creationId="{7CE4D3CC-9616-4143-3C6F-C759AE81BD58}"/>
          </ac:spMkLst>
        </pc:spChg>
        <pc:spChg chg="add mod">
          <ac:chgData name="פרי שושן" userId="b59097bb-0d30-4762-87df-0600148b8f47" providerId="ADAL" clId="{B71C7D09-169D-4CC7-BEDB-FCDD9E9D9DD2}" dt="2023-06-06T10:00:39.566" v="3124" actId="20577"/>
          <ac:spMkLst>
            <pc:docMk/>
            <pc:sldMk cId="3386074338" sldId="473"/>
            <ac:spMk id="7" creationId="{5D3827E6-5C72-B8FC-410B-7EA4F34F9DF9}"/>
          </ac:spMkLst>
        </pc:spChg>
        <pc:picChg chg="add mod modCrop">
          <ac:chgData name="פרי שושן" userId="b59097bb-0d30-4762-87df-0600148b8f47" providerId="ADAL" clId="{B71C7D09-169D-4CC7-BEDB-FCDD9E9D9DD2}" dt="2023-06-05T09:46:37.892" v="694" actId="1076"/>
          <ac:picMkLst>
            <pc:docMk/>
            <pc:sldMk cId="3386074338" sldId="473"/>
            <ac:picMk id="6" creationId="{5927A44C-7CE2-D071-A704-BC6204EA0DF2}"/>
          </ac:picMkLst>
        </pc:picChg>
      </pc:sldChg>
      <pc:sldChg chg="addSp delSp new del mod">
        <pc:chgData name="פרי שושן" userId="b59097bb-0d30-4762-87df-0600148b8f47" providerId="ADAL" clId="{B71C7D09-169D-4CC7-BEDB-FCDD9E9D9DD2}" dt="2023-06-05T11:06:46.192" v="2905" actId="2696"/>
        <pc:sldMkLst>
          <pc:docMk/>
          <pc:sldMk cId="3557229087" sldId="474"/>
        </pc:sldMkLst>
        <pc:picChg chg="add del">
          <ac:chgData name="פרי שושן" userId="b59097bb-0d30-4762-87df-0600148b8f47" providerId="ADAL" clId="{B71C7D09-169D-4CC7-BEDB-FCDD9E9D9DD2}" dt="2023-06-05T11:06:41.968" v="2903" actId="21"/>
          <ac:picMkLst>
            <pc:docMk/>
            <pc:sldMk cId="3557229087" sldId="474"/>
            <ac:picMk id="5" creationId="{9D4C2958-BD7C-FDE4-2D07-A73C9D03FEF7}"/>
          </ac:picMkLst>
        </pc:picChg>
      </pc:sldChg>
      <pc:sldChg chg="addSp delSp modSp add mod modNotesTx">
        <pc:chgData name="פרי שושן" userId="b59097bb-0d30-4762-87df-0600148b8f47" providerId="ADAL" clId="{B71C7D09-169D-4CC7-BEDB-FCDD9E9D9DD2}" dt="2023-06-05T11:08:10.216" v="3002" actId="20577"/>
        <pc:sldMkLst>
          <pc:docMk/>
          <pc:sldMk cId="1025383518" sldId="475"/>
        </pc:sldMkLst>
        <pc:spChg chg="del">
          <ac:chgData name="פרי שושן" userId="b59097bb-0d30-4762-87df-0600148b8f47" providerId="ADAL" clId="{B71C7D09-169D-4CC7-BEDB-FCDD9E9D9DD2}" dt="2023-06-05T11:06:28.697" v="2859" actId="478"/>
          <ac:spMkLst>
            <pc:docMk/>
            <pc:sldMk cId="1025383518" sldId="475"/>
            <ac:spMk id="2" creationId="{51D8979B-A809-FF79-445F-BF836C48CEE9}"/>
          </ac:spMkLst>
        </pc:spChg>
        <pc:spChg chg="mod">
          <ac:chgData name="פרי שושן" userId="b59097bb-0d30-4762-87df-0600148b8f47" providerId="ADAL" clId="{B71C7D09-169D-4CC7-BEDB-FCDD9E9D9DD2}" dt="2023-06-05T11:06:38.753" v="2902" actId="20577"/>
          <ac:spMkLst>
            <pc:docMk/>
            <pc:sldMk cId="1025383518" sldId="475"/>
            <ac:spMk id="5" creationId="{7CE4D3CC-9616-4143-3C6F-C759AE81BD58}"/>
          </ac:spMkLst>
        </pc:spChg>
        <pc:picChg chg="add mod">
          <ac:chgData name="פרי שושן" userId="b59097bb-0d30-4762-87df-0600148b8f47" providerId="ADAL" clId="{B71C7D09-169D-4CC7-BEDB-FCDD9E9D9DD2}" dt="2023-06-05T11:07:06.545" v="2910" actId="1076"/>
          <ac:picMkLst>
            <pc:docMk/>
            <pc:sldMk cId="1025383518" sldId="475"/>
            <ac:picMk id="6" creationId="{111CAAA3-A5D8-82EF-E262-930E30B6E305}"/>
          </ac:picMkLst>
        </pc:picChg>
      </pc:sldChg>
      <pc:sldChg chg="delSp modSp add mod">
        <pc:chgData name="פרי שושן" userId="b59097bb-0d30-4762-87df-0600148b8f47" providerId="ADAL" clId="{B71C7D09-169D-4CC7-BEDB-FCDD9E9D9DD2}" dt="2023-06-05T11:31:13.779" v="3035" actId="478"/>
        <pc:sldMkLst>
          <pc:docMk/>
          <pc:sldMk cId="2025573109" sldId="476"/>
        </pc:sldMkLst>
        <pc:spChg chg="del">
          <ac:chgData name="פרי שושן" userId="b59097bb-0d30-4762-87df-0600148b8f47" providerId="ADAL" clId="{B71C7D09-169D-4CC7-BEDB-FCDD9E9D9DD2}" dt="2023-06-05T11:31:13.779" v="3035" actId="478"/>
          <ac:spMkLst>
            <pc:docMk/>
            <pc:sldMk cId="2025573109" sldId="476"/>
            <ac:spMk id="2" creationId="{51D8979B-A809-FF79-445F-BF836C48CEE9}"/>
          </ac:spMkLst>
        </pc:spChg>
        <pc:spChg chg="mod">
          <ac:chgData name="פרי שושן" userId="b59097bb-0d30-4762-87df-0600148b8f47" providerId="ADAL" clId="{B71C7D09-169D-4CC7-BEDB-FCDD9E9D9DD2}" dt="2023-06-05T11:31:11.494" v="3034" actId="20577"/>
          <ac:spMkLst>
            <pc:docMk/>
            <pc:sldMk cId="2025573109" sldId="476"/>
            <ac:spMk id="5" creationId="{7CE4D3CC-9616-4143-3C6F-C759AE81BD58}"/>
          </ac:spMkLst>
        </pc:spChg>
      </pc:sldChg>
      <pc:sldChg chg="addSp modSp add mod">
        <pc:chgData name="פרי שושן" userId="b59097bb-0d30-4762-87df-0600148b8f47" providerId="ADAL" clId="{B71C7D09-169D-4CC7-BEDB-FCDD9E9D9DD2}" dt="2023-06-06T10:22:00.098" v="3776" actId="20577"/>
        <pc:sldMkLst>
          <pc:docMk/>
          <pc:sldMk cId="3352987768" sldId="477"/>
        </pc:sldMkLst>
        <pc:spChg chg="add mod">
          <ac:chgData name="פרי שושן" userId="b59097bb-0d30-4762-87df-0600148b8f47" providerId="ADAL" clId="{B71C7D09-169D-4CC7-BEDB-FCDD9E9D9DD2}" dt="2023-06-06T10:22:00.098" v="3776" actId="20577"/>
          <ac:spMkLst>
            <pc:docMk/>
            <pc:sldMk cId="3352987768" sldId="477"/>
            <ac:spMk id="2" creationId="{1675CCA8-6920-7ED2-7E7B-C23F0F0A1A9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E2BEE6-A14E-4760-8DDE-629BA62A0F2B}"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pPr rtl="1"/>
          <a:endParaRPr lang="he-IL"/>
        </a:p>
      </dgm:t>
    </dgm:pt>
    <dgm:pt modelId="{FFE782C6-9E54-450E-9886-EC21A1C1636F}">
      <dgm:prSet phldrT="[טקסט]"/>
      <dgm:spPr/>
      <dgm:t>
        <a:bodyPr/>
        <a:lstStyle/>
        <a:p>
          <a:pPr rtl="1"/>
          <a:r>
            <a:rPr lang="he-IL" dirty="0"/>
            <a:t>מרחב הטראומה</a:t>
          </a:r>
        </a:p>
      </dgm:t>
    </dgm:pt>
    <dgm:pt modelId="{E66B53CA-2D3D-4600-B8F7-9CED3FA28850}" type="parTrans" cxnId="{D383ACA4-A588-4E3C-857E-F77BF4E96EBB}">
      <dgm:prSet/>
      <dgm:spPr/>
      <dgm:t>
        <a:bodyPr/>
        <a:lstStyle/>
        <a:p>
          <a:pPr rtl="1"/>
          <a:endParaRPr lang="he-IL"/>
        </a:p>
      </dgm:t>
    </dgm:pt>
    <dgm:pt modelId="{A3FAF532-A175-4B8E-962C-98F559EE523B}" type="sibTrans" cxnId="{D383ACA4-A588-4E3C-857E-F77BF4E96EBB}">
      <dgm:prSet/>
      <dgm:spPr/>
      <dgm:t>
        <a:bodyPr/>
        <a:lstStyle/>
        <a:p>
          <a:pPr rtl="1"/>
          <a:endParaRPr lang="he-IL"/>
        </a:p>
      </dgm:t>
    </dgm:pt>
    <dgm:pt modelId="{F5D78861-455F-4627-B7DC-DD508BF6B6D3}">
      <dgm:prSet phldrT="[טקסט]"/>
      <dgm:spPr/>
      <dgm:t>
        <a:bodyPr/>
        <a:lstStyle/>
        <a:p>
          <a:pPr rtl="1"/>
          <a:r>
            <a:rPr lang="he-IL" dirty="0"/>
            <a:t>מרחב הלמידה </a:t>
          </a:r>
        </a:p>
      </dgm:t>
    </dgm:pt>
    <dgm:pt modelId="{FF9F623B-55C0-4D3B-A051-AE47D9EF9500}" type="parTrans" cxnId="{3E4B0306-152B-44F1-AEF4-24B8877D9E83}">
      <dgm:prSet/>
      <dgm:spPr/>
      <dgm:t>
        <a:bodyPr/>
        <a:lstStyle/>
        <a:p>
          <a:pPr rtl="1"/>
          <a:endParaRPr lang="he-IL"/>
        </a:p>
      </dgm:t>
    </dgm:pt>
    <dgm:pt modelId="{89BD833C-E024-4B85-AE85-DB1343D64F0F}" type="sibTrans" cxnId="{3E4B0306-152B-44F1-AEF4-24B8877D9E83}">
      <dgm:prSet/>
      <dgm:spPr/>
      <dgm:t>
        <a:bodyPr/>
        <a:lstStyle/>
        <a:p>
          <a:pPr rtl="1"/>
          <a:endParaRPr lang="he-IL"/>
        </a:p>
      </dgm:t>
    </dgm:pt>
    <dgm:pt modelId="{4179D5EC-B87A-4233-B74A-1F6E62B23B93}">
      <dgm:prSet phldrT="[טקסט]"/>
      <dgm:spPr/>
      <dgm:t>
        <a:bodyPr/>
        <a:lstStyle/>
        <a:p>
          <a:pPr rtl="1"/>
          <a:r>
            <a:rPr lang="he-IL" dirty="0"/>
            <a:t>מרחב הנוחות </a:t>
          </a:r>
        </a:p>
      </dgm:t>
    </dgm:pt>
    <dgm:pt modelId="{AA6036D1-77CB-4EB4-BD9B-1EE6F93BA5B6}" type="parTrans" cxnId="{04240E13-4444-495D-A5DD-EE00F99EB6F7}">
      <dgm:prSet/>
      <dgm:spPr/>
      <dgm:t>
        <a:bodyPr/>
        <a:lstStyle/>
        <a:p>
          <a:pPr rtl="1"/>
          <a:endParaRPr lang="he-IL"/>
        </a:p>
      </dgm:t>
    </dgm:pt>
    <dgm:pt modelId="{3CD430A3-4C1B-4B56-922D-F7B92CCCCAB9}" type="sibTrans" cxnId="{04240E13-4444-495D-A5DD-EE00F99EB6F7}">
      <dgm:prSet/>
      <dgm:spPr/>
      <dgm:t>
        <a:bodyPr/>
        <a:lstStyle/>
        <a:p>
          <a:pPr rtl="1"/>
          <a:endParaRPr lang="he-IL"/>
        </a:p>
      </dgm:t>
    </dgm:pt>
    <dgm:pt modelId="{680974E6-E053-453E-B441-561A99A4B404}" type="pres">
      <dgm:prSet presAssocID="{70E2BEE6-A14E-4760-8DDE-629BA62A0F2B}" presName="Name0" presStyleCnt="0">
        <dgm:presLayoutVars>
          <dgm:chMax val="7"/>
          <dgm:resizeHandles val="exact"/>
        </dgm:presLayoutVars>
      </dgm:prSet>
      <dgm:spPr/>
    </dgm:pt>
    <dgm:pt modelId="{F39C78AC-6BCD-45C5-BA7E-698D39EB7EF0}" type="pres">
      <dgm:prSet presAssocID="{70E2BEE6-A14E-4760-8DDE-629BA62A0F2B}" presName="comp1" presStyleCnt="0"/>
      <dgm:spPr/>
    </dgm:pt>
    <dgm:pt modelId="{63FF246A-CD93-477B-8EFE-0B51F7D2CB73}" type="pres">
      <dgm:prSet presAssocID="{70E2BEE6-A14E-4760-8DDE-629BA62A0F2B}" presName="circle1" presStyleLbl="node1" presStyleIdx="0" presStyleCnt="3"/>
      <dgm:spPr/>
    </dgm:pt>
    <dgm:pt modelId="{861CC7C9-5202-45E8-9A61-9F8B682327BC}" type="pres">
      <dgm:prSet presAssocID="{70E2BEE6-A14E-4760-8DDE-629BA62A0F2B}" presName="c1text" presStyleLbl="node1" presStyleIdx="0" presStyleCnt="3">
        <dgm:presLayoutVars>
          <dgm:bulletEnabled val="1"/>
        </dgm:presLayoutVars>
      </dgm:prSet>
      <dgm:spPr/>
    </dgm:pt>
    <dgm:pt modelId="{36942FB7-F500-4A79-97F4-30441BD9A204}" type="pres">
      <dgm:prSet presAssocID="{70E2BEE6-A14E-4760-8DDE-629BA62A0F2B}" presName="comp2" presStyleCnt="0"/>
      <dgm:spPr/>
    </dgm:pt>
    <dgm:pt modelId="{860FF2CD-5571-44BD-AA5C-8135BF53D9BB}" type="pres">
      <dgm:prSet presAssocID="{70E2BEE6-A14E-4760-8DDE-629BA62A0F2B}" presName="circle2" presStyleLbl="node1" presStyleIdx="1" presStyleCnt="3"/>
      <dgm:spPr/>
    </dgm:pt>
    <dgm:pt modelId="{1C1C502B-3C01-41FE-A4AB-D3024B6D461C}" type="pres">
      <dgm:prSet presAssocID="{70E2BEE6-A14E-4760-8DDE-629BA62A0F2B}" presName="c2text" presStyleLbl="node1" presStyleIdx="1" presStyleCnt="3">
        <dgm:presLayoutVars>
          <dgm:bulletEnabled val="1"/>
        </dgm:presLayoutVars>
      </dgm:prSet>
      <dgm:spPr/>
    </dgm:pt>
    <dgm:pt modelId="{28F1EB73-CB78-426F-BF35-6C0EC555BF33}" type="pres">
      <dgm:prSet presAssocID="{70E2BEE6-A14E-4760-8DDE-629BA62A0F2B}" presName="comp3" presStyleCnt="0"/>
      <dgm:spPr/>
    </dgm:pt>
    <dgm:pt modelId="{FC557C96-3460-4B99-8B73-2DE6D30C535B}" type="pres">
      <dgm:prSet presAssocID="{70E2BEE6-A14E-4760-8DDE-629BA62A0F2B}" presName="circle3" presStyleLbl="node1" presStyleIdx="2" presStyleCnt="3"/>
      <dgm:spPr/>
    </dgm:pt>
    <dgm:pt modelId="{6EC183C4-C03F-4FBE-99E0-966096864A20}" type="pres">
      <dgm:prSet presAssocID="{70E2BEE6-A14E-4760-8DDE-629BA62A0F2B}" presName="c3text" presStyleLbl="node1" presStyleIdx="2" presStyleCnt="3">
        <dgm:presLayoutVars>
          <dgm:bulletEnabled val="1"/>
        </dgm:presLayoutVars>
      </dgm:prSet>
      <dgm:spPr/>
    </dgm:pt>
  </dgm:ptLst>
  <dgm:cxnLst>
    <dgm:cxn modelId="{3E4B0306-152B-44F1-AEF4-24B8877D9E83}" srcId="{70E2BEE6-A14E-4760-8DDE-629BA62A0F2B}" destId="{F5D78861-455F-4627-B7DC-DD508BF6B6D3}" srcOrd="1" destOrd="0" parTransId="{FF9F623B-55C0-4D3B-A051-AE47D9EF9500}" sibTransId="{89BD833C-E024-4B85-AE85-DB1343D64F0F}"/>
    <dgm:cxn modelId="{04240E13-4444-495D-A5DD-EE00F99EB6F7}" srcId="{70E2BEE6-A14E-4760-8DDE-629BA62A0F2B}" destId="{4179D5EC-B87A-4233-B74A-1F6E62B23B93}" srcOrd="2" destOrd="0" parTransId="{AA6036D1-77CB-4EB4-BD9B-1EE6F93BA5B6}" sibTransId="{3CD430A3-4C1B-4B56-922D-F7B92CCCCAB9}"/>
    <dgm:cxn modelId="{5CBB093E-0337-4CA7-BDBB-99EA9948BF81}" type="presOf" srcId="{FFE782C6-9E54-450E-9886-EC21A1C1636F}" destId="{861CC7C9-5202-45E8-9A61-9F8B682327BC}" srcOrd="1" destOrd="0" presId="urn:microsoft.com/office/officeart/2005/8/layout/venn2"/>
    <dgm:cxn modelId="{3F5D7751-50AB-4A90-AF08-8C4541D0B49E}" type="presOf" srcId="{4179D5EC-B87A-4233-B74A-1F6E62B23B93}" destId="{6EC183C4-C03F-4FBE-99E0-966096864A20}" srcOrd="1" destOrd="0" presId="urn:microsoft.com/office/officeart/2005/8/layout/venn2"/>
    <dgm:cxn modelId="{082E5694-06CC-4439-9FD1-525BD897BB14}" type="presOf" srcId="{FFE782C6-9E54-450E-9886-EC21A1C1636F}" destId="{63FF246A-CD93-477B-8EFE-0B51F7D2CB73}" srcOrd="0" destOrd="0" presId="urn:microsoft.com/office/officeart/2005/8/layout/venn2"/>
    <dgm:cxn modelId="{940E8A9E-ADD9-4D64-A7A2-3893C5689CB0}" type="presOf" srcId="{F5D78861-455F-4627-B7DC-DD508BF6B6D3}" destId="{860FF2CD-5571-44BD-AA5C-8135BF53D9BB}" srcOrd="0" destOrd="0" presId="urn:microsoft.com/office/officeart/2005/8/layout/venn2"/>
    <dgm:cxn modelId="{D383ACA4-A588-4E3C-857E-F77BF4E96EBB}" srcId="{70E2BEE6-A14E-4760-8DDE-629BA62A0F2B}" destId="{FFE782C6-9E54-450E-9886-EC21A1C1636F}" srcOrd="0" destOrd="0" parTransId="{E66B53CA-2D3D-4600-B8F7-9CED3FA28850}" sibTransId="{A3FAF532-A175-4B8E-962C-98F559EE523B}"/>
    <dgm:cxn modelId="{47DAF9C7-CDA6-45BF-BD18-31D75475A1CA}" type="presOf" srcId="{F5D78861-455F-4627-B7DC-DD508BF6B6D3}" destId="{1C1C502B-3C01-41FE-A4AB-D3024B6D461C}" srcOrd="1" destOrd="0" presId="urn:microsoft.com/office/officeart/2005/8/layout/venn2"/>
    <dgm:cxn modelId="{6942EBD8-C11D-49E7-B103-29AD77A17A31}" type="presOf" srcId="{70E2BEE6-A14E-4760-8DDE-629BA62A0F2B}" destId="{680974E6-E053-453E-B441-561A99A4B404}" srcOrd="0" destOrd="0" presId="urn:microsoft.com/office/officeart/2005/8/layout/venn2"/>
    <dgm:cxn modelId="{7F946DFB-21ED-4E37-97DE-E4521C0056CE}" type="presOf" srcId="{4179D5EC-B87A-4233-B74A-1F6E62B23B93}" destId="{FC557C96-3460-4B99-8B73-2DE6D30C535B}" srcOrd="0" destOrd="0" presId="urn:microsoft.com/office/officeart/2005/8/layout/venn2"/>
    <dgm:cxn modelId="{C08CA184-5007-4FCE-B58E-714217F605BE}" type="presParOf" srcId="{680974E6-E053-453E-B441-561A99A4B404}" destId="{F39C78AC-6BCD-45C5-BA7E-698D39EB7EF0}" srcOrd="0" destOrd="0" presId="urn:microsoft.com/office/officeart/2005/8/layout/venn2"/>
    <dgm:cxn modelId="{F88E41D5-514B-4F55-A9EA-1713265AF820}" type="presParOf" srcId="{F39C78AC-6BCD-45C5-BA7E-698D39EB7EF0}" destId="{63FF246A-CD93-477B-8EFE-0B51F7D2CB73}" srcOrd="0" destOrd="0" presId="urn:microsoft.com/office/officeart/2005/8/layout/venn2"/>
    <dgm:cxn modelId="{484A8AB0-C621-4F14-97D0-26817D1CC89F}" type="presParOf" srcId="{F39C78AC-6BCD-45C5-BA7E-698D39EB7EF0}" destId="{861CC7C9-5202-45E8-9A61-9F8B682327BC}" srcOrd="1" destOrd="0" presId="urn:microsoft.com/office/officeart/2005/8/layout/venn2"/>
    <dgm:cxn modelId="{F4010B5F-374B-45B9-9E37-E38865448832}" type="presParOf" srcId="{680974E6-E053-453E-B441-561A99A4B404}" destId="{36942FB7-F500-4A79-97F4-30441BD9A204}" srcOrd="1" destOrd="0" presId="urn:microsoft.com/office/officeart/2005/8/layout/venn2"/>
    <dgm:cxn modelId="{F67791CA-6F39-4053-A804-8978BFCEAF28}" type="presParOf" srcId="{36942FB7-F500-4A79-97F4-30441BD9A204}" destId="{860FF2CD-5571-44BD-AA5C-8135BF53D9BB}" srcOrd="0" destOrd="0" presId="urn:microsoft.com/office/officeart/2005/8/layout/venn2"/>
    <dgm:cxn modelId="{CEAB1A4D-3DEE-404B-88E0-0D08A8CF7C67}" type="presParOf" srcId="{36942FB7-F500-4A79-97F4-30441BD9A204}" destId="{1C1C502B-3C01-41FE-A4AB-D3024B6D461C}" srcOrd="1" destOrd="0" presId="urn:microsoft.com/office/officeart/2005/8/layout/venn2"/>
    <dgm:cxn modelId="{AA92E836-6D74-4213-8997-139A54E1CE3B}" type="presParOf" srcId="{680974E6-E053-453E-B441-561A99A4B404}" destId="{28F1EB73-CB78-426F-BF35-6C0EC555BF33}" srcOrd="2" destOrd="0" presId="urn:microsoft.com/office/officeart/2005/8/layout/venn2"/>
    <dgm:cxn modelId="{E332A0D9-3F49-48FD-8E4D-B053DB81810F}" type="presParOf" srcId="{28F1EB73-CB78-426F-BF35-6C0EC555BF33}" destId="{FC557C96-3460-4B99-8B73-2DE6D30C535B}" srcOrd="0" destOrd="0" presId="urn:microsoft.com/office/officeart/2005/8/layout/venn2"/>
    <dgm:cxn modelId="{E36B1A33-8C04-4162-81DD-DDB16DBE9ABB}" type="presParOf" srcId="{28F1EB73-CB78-426F-BF35-6C0EC555BF33}" destId="{6EC183C4-C03F-4FBE-99E0-966096864A20}"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F246A-CD93-477B-8EFE-0B51F7D2CB73}">
      <dsp:nvSpPr>
        <dsp:cNvPr id="0" name=""/>
        <dsp:cNvSpPr/>
      </dsp:nvSpPr>
      <dsp:spPr>
        <a:xfrm>
          <a:off x="1354666" y="0"/>
          <a:ext cx="5418667" cy="541866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he-IL" sz="2000" kern="1200" dirty="0"/>
            <a:t>מרחב הטראומה</a:t>
          </a:r>
        </a:p>
      </dsp:txBody>
      <dsp:txXfrm>
        <a:off x="3117087" y="270933"/>
        <a:ext cx="1893824" cy="812800"/>
      </dsp:txXfrm>
    </dsp:sp>
    <dsp:sp modelId="{860FF2CD-5571-44BD-AA5C-8135BF53D9BB}">
      <dsp:nvSpPr>
        <dsp:cNvPr id="0" name=""/>
        <dsp:cNvSpPr/>
      </dsp:nvSpPr>
      <dsp:spPr>
        <a:xfrm>
          <a:off x="2031999" y="1354666"/>
          <a:ext cx="4064000" cy="406400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he-IL" sz="2000" kern="1200" dirty="0"/>
            <a:t>מרחב הלמידה </a:t>
          </a:r>
        </a:p>
      </dsp:txBody>
      <dsp:txXfrm>
        <a:off x="3117087" y="1608666"/>
        <a:ext cx="1893824" cy="762000"/>
      </dsp:txXfrm>
    </dsp:sp>
    <dsp:sp modelId="{FC557C96-3460-4B99-8B73-2DE6D30C535B}">
      <dsp:nvSpPr>
        <dsp:cNvPr id="0" name=""/>
        <dsp:cNvSpPr/>
      </dsp:nvSpPr>
      <dsp:spPr>
        <a:xfrm>
          <a:off x="2709333" y="2709333"/>
          <a:ext cx="2709333" cy="270933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he-IL" sz="2000" kern="1200" dirty="0"/>
            <a:t>מרחב הנוחות </a:t>
          </a:r>
        </a:p>
      </dsp:txBody>
      <dsp:txXfrm>
        <a:off x="3106105" y="3386666"/>
        <a:ext cx="1915788" cy="135466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vl1pPr>
          </a:lstStyle>
          <a:p>
            <a:pPr algn="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תאריך 2"/>
          <p:cNvSpPr>
            <a:spLocks noGrp="1"/>
          </p:cNvSpPr>
          <p:nvPr>
            <p:ph type="dt" sz="quarter" idx="1"/>
          </p:nvPr>
        </p:nvSpPr>
        <p:spPr>
          <a:xfrm flipH="1">
            <a:off x="1587" y="0"/>
            <a:ext cx="2971800" cy="458788"/>
          </a:xfrm>
          <a:prstGeom prst="rect">
            <a:avLst/>
          </a:prstGeom>
        </p:spPr>
        <p:txBody>
          <a:bodyPr vert="horz" lIns="91440" tIns="45720" rIns="91440" bIns="45720" rtlCol="1"/>
          <a:lstStyle>
            <a:lvl1pPr algn="r" rtl="1">
              <a:defRPr sz="1200"/>
            </a:lvl1pPr>
          </a:lstStyle>
          <a:p>
            <a:pPr algn="l" rtl="1"/>
            <a:fld id="{22E0A577-0F80-4D2E-BEDF-1C8D83CEEF27}" type="datetime1">
              <a:rPr lang="he-IL" smtClean="0">
                <a:latin typeface="Tahoma" panose="020B0604030504040204" pitchFamily="34" charset="0"/>
                <a:ea typeface="Tahoma" panose="020B0604030504040204" pitchFamily="34" charset="0"/>
                <a:cs typeface="Tahoma" panose="020B0604030504040204" pitchFamily="34" charset="0"/>
              </a:rPr>
              <a:t>י"ז/סיון/תשפ"ג</a:t>
            </a:fld>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כותרת תחתונה 3"/>
          <p:cNvSpPr>
            <a:spLocks noGrp="1"/>
          </p:cNvSpPr>
          <p:nvPr>
            <p:ph type="ftr" sz="quarter" idx="2"/>
          </p:nvPr>
        </p:nvSpPr>
        <p:spPr>
          <a:xfrm flipH="1">
            <a:off x="3886200" y="8685213"/>
            <a:ext cx="2971800" cy="458787"/>
          </a:xfrm>
          <a:prstGeom prst="rect">
            <a:avLst/>
          </a:prstGeom>
        </p:spPr>
        <p:txBody>
          <a:bodyPr vert="horz" lIns="91440" tIns="45720" rIns="91440" bIns="45720" rtlCol="1" anchor="b"/>
          <a:lstStyle>
            <a:lvl1pPr algn="r" rtl="1">
              <a:defRPr sz="1200"/>
            </a:lvl1pPr>
          </a:lstStyle>
          <a:p>
            <a:pPr algn="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של מספר שקופית 4"/>
          <p:cNvSpPr>
            <a:spLocks noGrp="1"/>
          </p:cNvSpPr>
          <p:nvPr>
            <p:ph type="sldNum" sz="quarter" idx="3"/>
          </p:nvPr>
        </p:nvSpPr>
        <p:spPr>
          <a:xfrm flipH="1">
            <a:off x="1587" y="8685213"/>
            <a:ext cx="2971800" cy="458787"/>
          </a:xfrm>
          <a:prstGeom prst="rect">
            <a:avLst/>
          </a:prstGeom>
        </p:spPr>
        <p:txBody>
          <a:bodyPr vert="horz" lIns="91440" tIns="45720" rIns="91440" bIns="45720" rtlCol="1" anchor="b"/>
          <a:lstStyle>
            <a:lvl1pPr algn="r" rtl="1">
              <a:defRPr sz="1200"/>
            </a:lvl1pPr>
          </a:lstStyle>
          <a:p>
            <a:pPr algn="l" rtl="1"/>
            <a:fld id="{C1DAC83C-4E6E-41C1-9402-F38530AF9B0B}" type="slidenum">
              <a:rPr lang="he-IL" smtClean="0">
                <a:latin typeface="Tahoma" panose="020B0604030504040204" pitchFamily="34" charset="0"/>
                <a:ea typeface="Tahoma" panose="020B0604030504040204" pitchFamily="34" charset="0"/>
                <a:cs typeface="Tahoma" panose="020B0604030504040204" pitchFamily="34" charset="0"/>
              </a:rPr>
              <a:pPr algn="l" rtl="1"/>
              <a:t>‹#›</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58625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3" name="מציין מיקום של תאריך 2"/>
          <p:cNvSpPr>
            <a:spLocks noGrp="1"/>
          </p:cNvSpPr>
          <p:nvPr>
            <p:ph type="dt" idx="1"/>
          </p:nvPr>
        </p:nvSpPr>
        <p:spPr>
          <a:xfrm flipH="1">
            <a:off x="1587" y="0"/>
            <a:ext cx="2971800" cy="458788"/>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4B838A8B-280F-4A90-AB60-7DE8742F68A9}" type="datetime1">
              <a:rPr lang="he-IL" smtClean="0"/>
              <a:pPr/>
              <a:t>י"ז/סיון/תשפ"ג</a:t>
            </a:fld>
            <a:endParaRPr lang="he-IL" dirty="0"/>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he-IL" noProof="0" dirty="0"/>
          </a:p>
        </p:txBody>
      </p:sp>
      <p:sp>
        <p:nvSpPr>
          <p:cNvPr id="5" name="מציין מיקום של הערות 4"/>
          <p:cNvSpPr>
            <a:spLocks noGrp="1"/>
          </p:cNvSpPr>
          <p:nvPr>
            <p:ph type="body" sz="quarter" idx="3"/>
          </p:nvPr>
        </p:nvSpPr>
        <p:spPr>
          <a:xfrm flipH="1">
            <a:off x="685800" y="4400550"/>
            <a:ext cx="5486400" cy="3600450"/>
          </a:xfrm>
          <a:prstGeom prst="rect">
            <a:avLst/>
          </a:prstGeom>
        </p:spPr>
        <p:txBody>
          <a:bodyPr vert="horz" lIns="91440" tIns="45720" rIns="91440" bIns="45720" rtlCol="1"/>
          <a:lstStyle/>
          <a:p>
            <a:pPr lvl="0" rtl="1"/>
            <a:r>
              <a:rPr lang="he-IL" noProof="0" dirty="0"/>
              <a:t>לחץ כדי לערוך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6" name="מציין מיקום של כותרת תחתונה 5"/>
          <p:cNvSpPr>
            <a:spLocks noGrp="1"/>
          </p:cNvSpPr>
          <p:nvPr>
            <p:ph type="ftr" sz="quarter" idx="4"/>
          </p:nvPr>
        </p:nvSpPr>
        <p:spPr>
          <a:xfrm flipH="1">
            <a:off x="3886200"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7" name="מציין מיקום של מספר שקופית 6"/>
          <p:cNvSpPr>
            <a:spLocks noGrp="1"/>
          </p:cNvSpPr>
          <p:nvPr>
            <p:ph type="sldNum" sz="quarter" idx="5"/>
          </p:nvPr>
        </p:nvSpPr>
        <p:spPr>
          <a:xfrm flipH="1">
            <a:off x="1587"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pPr algn="l"/>
            <a:fld id="{EC112EAA-B504-4DE4-86AF-9234CC185AA8}" type="slidenum">
              <a:rPr lang="he-IL" smtClean="0"/>
              <a:pPr algn="l"/>
              <a:t>‹#›</a:t>
            </a:fld>
            <a:endParaRPr lang="he-IL" dirty="0"/>
          </a:p>
        </p:txBody>
      </p:sp>
    </p:spTree>
    <p:extLst>
      <p:ext uri="{BB962C8B-B14F-4D97-AF65-F5344CB8AC3E}">
        <p14:creationId xmlns:p14="http://schemas.microsoft.com/office/powerpoint/2010/main" val="337008712"/>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EC112EAA-B504-4DE4-86AF-9234CC185AA8}" type="slidenum">
              <a:rPr lang="he-IL" smtClean="0">
                <a:latin typeface="Tahoma" panose="020B0604030504040204" pitchFamily="34" charset="0"/>
                <a:ea typeface="Tahoma" panose="020B0604030504040204" pitchFamily="34" charset="0"/>
                <a:cs typeface="Tahoma" panose="020B0604030504040204" pitchFamily="34" charset="0"/>
              </a:rPr>
              <a:pPr algn="l" rtl="1"/>
              <a:t>1</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9852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dirty="0"/>
              <a:t>בכדי לשמור על המרחב הבטוח גם במהלך שעות הלילה, החל משעות כיבוי האורות והכניסה לאוהלים של </a:t>
            </a:r>
          </a:p>
          <a:p>
            <a:r>
              <a:rPr lang="he-IL" b="0" dirty="0"/>
              <a:t>ראשוני החניכים.ות בשבט יתחיל לפעול הפטרול החינוכי. על כל מתחם שבטי יש לוודא כי לאורך כל שעות </a:t>
            </a:r>
          </a:p>
          <a:p>
            <a:r>
              <a:rPr lang="he-IL" b="0" dirty="0"/>
              <a:t>הלילה מתבצע סיור חינוכי המורכב מ- 2 בוגרים.ות על כל 300 חניכים.ות (כמובן ש300 ומטה). </a:t>
            </a:r>
          </a:p>
          <a:p>
            <a:endParaRPr lang="he-IL" b="0" dirty="0"/>
          </a:p>
          <a:p>
            <a:r>
              <a:rPr lang="he-IL" b="1" dirty="0"/>
              <a:t>המלצה על פטרול חינוכי גם בשעות היום</a:t>
            </a:r>
          </a:p>
          <a:p>
            <a:endParaRPr lang="he-IL" b="1" dirty="0"/>
          </a:p>
          <a:p>
            <a:r>
              <a:rPr lang="he-IL" b="1" dirty="0"/>
              <a:t>גם בחלוץ </a:t>
            </a:r>
          </a:p>
        </p:txBody>
      </p:sp>
      <p:sp>
        <p:nvSpPr>
          <p:cNvPr id="4" name="מציין מיקום של מספר שקופית 3"/>
          <p:cNvSpPr>
            <a:spLocks noGrp="1"/>
          </p:cNvSpPr>
          <p:nvPr>
            <p:ph type="sldNum" sz="quarter" idx="5"/>
          </p:nvPr>
        </p:nvSpPr>
        <p:spPr/>
        <p:txBody>
          <a:bodyPr/>
          <a:lstStyle/>
          <a:p>
            <a:pPr algn="l"/>
            <a:fld id="{EC112EAA-B504-4DE4-86AF-9234CC185AA8}" type="slidenum">
              <a:rPr lang="he-IL" smtClean="0"/>
              <a:pPr algn="l"/>
              <a:t>10</a:t>
            </a:fld>
            <a:endParaRPr lang="he-IL" dirty="0"/>
          </a:p>
        </p:txBody>
      </p:sp>
    </p:spTree>
    <p:extLst>
      <p:ext uri="{BB962C8B-B14F-4D97-AF65-F5344CB8AC3E}">
        <p14:creationId xmlns:p14="http://schemas.microsoft.com/office/powerpoint/2010/main" val="3496197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dirty="0">
                <a:solidFill>
                  <a:srgbClr val="000000"/>
                </a:solidFill>
                <a:latin typeface="Segoe UI" panose="020B0502040204020203" pitchFamily="34" charset="0"/>
                <a:cs typeface="Segoe UI" panose="020B0502040204020203" pitchFamily="34" charset="0"/>
              </a:rPr>
              <a:t>בנושא של שטחי לינה – חשוב להסביר שההפרדה יכולה גם להיות בתוך הקבוצה, כאשר המדריכה ישנה באמצע בין הבנים לבנות. </a:t>
            </a:r>
          </a:p>
          <a:p>
            <a:r>
              <a:rPr lang="he-IL" sz="1200" dirty="0">
                <a:solidFill>
                  <a:srgbClr val="000000"/>
                </a:solidFill>
                <a:latin typeface="Segoe UI" panose="020B0502040204020203" pitchFamily="34" charset="0"/>
                <a:cs typeface="Segoe UI" panose="020B0502040204020203" pitchFamily="34" charset="0"/>
              </a:rPr>
              <a:t>בנוסף, אם יש מדריכת ד' ויש לה רק בנים בקבוצה שיצאו למחנה – היא ממש יכולה וצריכה לישון איתם. </a:t>
            </a:r>
          </a:p>
          <a:p>
            <a:endParaRPr lang="he-IL" sz="1200" dirty="0">
              <a:solidFill>
                <a:srgbClr val="000000"/>
              </a:solidFill>
              <a:latin typeface="Segoe UI" panose="020B0502040204020203" pitchFamily="34" charset="0"/>
              <a:cs typeface="Segoe UI" panose="020B0502040204020203" pitchFamily="34" charset="0"/>
            </a:endParaRPr>
          </a:p>
          <a:p>
            <a:r>
              <a:rPr lang="he-IL" sz="1200" dirty="0">
                <a:solidFill>
                  <a:srgbClr val="000000"/>
                </a:solidFill>
                <a:latin typeface="Segoe UI" panose="020B0502040204020203" pitchFamily="34" charset="0"/>
                <a:cs typeface="Segoe UI" panose="020B0502040204020203" pitchFamily="34" charset="0"/>
              </a:rPr>
              <a:t>אם יעלה נושא הקהילה הגאה אפשר לתת לזה מענה גם פה – זה שיש חניך הומו </a:t>
            </a:r>
            <a:r>
              <a:rPr lang="he-IL" sz="1200" dirty="0" err="1">
                <a:solidFill>
                  <a:srgbClr val="000000"/>
                </a:solidFill>
                <a:latin typeface="Segoe UI" panose="020B0502040204020203" pitchFamily="34" charset="0"/>
                <a:cs typeface="Segoe UI" panose="020B0502040204020203" pitchFamily="34" charset="0"/>
              </a:rPr>
              <a:t>לדגומא</a:t>
            </a:r>
            <a:r>
              <a:rPr lang="he-IL" sz="1200" dirty="0">
                <a:solidFill>
                  <a:srgbClr val="000000"/>
                </a:solidFill>
                <a:latin typeface="Segoe UI" panose="020B0502040204020203" pitchFamily="34" charset="0"/>
                <a:cs typeface="Segoe UI" panose="020B0502040204020203" pitchFamily="34" charset="0"/>
              </a:rPr>
              <a:t>, זה לא אומר שהוא לא ירצה לישון עם הבנים. בכל מקרה יש להפעיל שיקול דעת ולתת את המענה בצורה הרגישה והמתאימה ביותר לכל החניכים והחניכות. </a:t>
            </a:r>
          </a:p>
          <a:p>
            <a:endParaRPr lang="he-IL" sz="1200" dirty="0">
              <a:solidFill>
                <a:srgbClr val="000000"/>
              </a:solidFill>
              <a:latin typeface="Segoe UI" panose="020B0502040204020203" pitchFamily="34" charset="0"/>
              <a:cs typeface="Segoe UI" panose="020B0502040204020203"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solidFill>
                  <a:srgbClr val="000000"/>
                </a:solidFill>
                <a:latin typeface="Segoe UI" panose="020B0502040204020203" pitchFamily="34" charset="0"/>
                <a:cs typeface="Segoe UI" panose="020B0502040204020203" pitchFamily="34" charset="0"/>
              </a:rPr>
              <a:t>בנוגע לעישון –יש להתייחס לזה כצורך. </a:t>
            </a:r>
          </a:p>
          <a:p>
            <a:endParaRPr lang="he-IL" b="0" dirty="0"/>
          </a:p>
        </p:txBody>
      </p:sp>
      <p:sp>
        <p:nvSpPr>
          <p:cNvPr id="4" name="מציין מיקום של מספר שקופית 3"/>
          <p:cNvSpPr>
            <a:spLocks noGrp="1"/>
          </p:cNvSpPr>
          <p:nvPr>
            <p:ph type="sldNum" sz="quarter" idx="5"/>
          </p:nvPr>
        </p:nvSpPr>
        <p:spPr/>
        <p:txBody>
          <a:bodyPr/>
          <a:lstStyle/>
          <a:p>
            <a:pPr algn="l"/>
            <a:fld id="{EC112EAA-B504-4DE4-86AF-9234CC185AA8}" type="slidenum">
              <a:rPr lang="he-IL" smtClean="0"/>
              <a:pPr algn="l"/>
              <a:t>11</a:t>
            </a:fld>
            <a:endParaRPr lang="he-IL" dirty="0"/>
          </a:p>
        </p:txBody>
      </p:sp>
    </p:spTree>
    <p:extLst>
      <p:ext uri="{BB962C8B-B14F-4D97-AF65-F5344CB8AC3E}">
        <p14:creationId xmlns:p14="http://schemas.microsoft.com/office/powerpoint/2010/main" val="4119525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dirty="0"/>
              <a:t>נכון לכל הנהלים – וחשוב להדגיש באופן ספציפי גם בנוהל זה ----- כל נוהל שלנו הוא חובה, אבל גם זכות והתחייבות שלנו כלפי כלל החניכים והחניכות שלנו. </a:t>
            </a:r>
          </a:p>
        </p:txBody>
      </p:sp>
      <p:sp>
        <p:nvSpPr>
          <p:cNvPr id="4" name="מציין מיקום של מספר שקופית 3"/>
          <p:cNvSpPr>
            <a:spLocks noGrp="1"/>
          </p:cNvSpPr>
          <p:nvPr>
            <p:ph type="sldNum" sz="quarter" idx="5"/>
          </p:nvPr>
        </p:nvSpPr>
        <p:spPr/>
        <p:txBody>
          <a:bodyPr/>
          <a:lstStyle/>
          <a:p>
            <a:pPr algn="l"/>
            <a:fld id="{EC112EAA-B504-4DE4-86AF-9234CC185AA8}" type="slidenum">
              <a:rPr lang="he-IL" smtClean="0"/>
              <a:pPr algn="l"/>
              <a:t>12</a:t>
            </a:fld>
            <a:endParaRPr lang="he-IL" dirty="0"/>
          </a:p>
        </p:txBody>
      </p:sp>
    </p:spTree>
    <p:extLst>
      <p:ext uri="{BB962C8B-B14F-4D97-AF65-F5344CB8AC3E}">
        <p14:creationId xmlns:p14="http://schemas.microsoft.com/office/powerpoint/2010/main" val="2182081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0" dirty="0"/>
          </a:p>
        </p:txBody>
      </p:sp>
      <p:sp>
        <p:nvSpPr>
          <p:cNvPr id="4" name="מציין מיקום של מספר שקופית 3"/>
          <p:cNvSpPr>
            <a:spLocks noGrp="1"/>
          </p:cNvSpPr>
          <p:nvPr>
            <p:ph type="sldNum" sz="quarter" idx="5"/>
          </p:nvPr>
        </p:nvSpPr>
        <p:spPr/>
        <p:txBody>
          <a:bodyPr/>
          <a:lstStyle/>
          <a:p>
            <a:pPr algn="l"/>
            <a:fld id="{EC112EAA-B504-4DE4-86AF-9234CC185AA8}" type="slidenum">
              <a:rPr lang="he-IL" smtClean="0"/>
              <a:pPr algn="l"/>
              <a:t>13</a:t>
            </a:fld>
            <a:endParaRPr lang="he-IL" dirty="0"/>
          </a:p>
        </p:txBody>
      </p:sp>
    </p:spTree>
    <p:extLst>
      <p:ext uri="{BB962C8B-B14F-4D97-AF65-F5344CB8AC3E}">
        <p14:creationId xmlns:p14="http://schemas.microsoft.com/office/powerpoint/2010/main" val="2133974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0" dirty="0"/>
          </a:p>
        </p:txBody>
      </p:sp>
      <p:sp>
        <p:nvSpPr>
          <p:cNvPr id="4" name="מציין מיקום של מספר שקופית 3"/>
          <p:cNvSpPr>
            <a:spLocks noGrp="1"/>
          </p:cNvSpPr>
          <p:nvPr>
            <p:ph type="sldNum" sz="quarter" idx="5"/>
          </p:nvPr>
        </p:nvSpPr>
        <p:spPr/>
        <p:txBody>
          <a:bodyPr/>
          <a:lstStyle/>
          <a:p>
            <a:pPr algn="l"/>
            <a:fld id="{EC112EAA-B504-4DE4-86AF-9234CC185AA8}" type="slidenum">
              <a:rPr lang="he-IL" smtClean="0"/>
              <a:pPr algn="l"/>
              <a:t>14</a:t>
            </a:fld>
            <a:endParaRPr lang="he-IL" dirty="0"/>
          </a:p>
        </p:txBody>
      </p:sp>
    </p:spTree>
    <p:extLst>
      <p:ext uri="{BB962C8B-B14F-4D97-AF65-F5344CB8AC3E}">
        <p14:creationId xmlns:p14="http://schemas.microsoft.com/office/powerpoint/2010/main" val="1312369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0" dirty="0"/>
          </a:p>
        </p:txBody>
      </p:sp>
      <p:sp>
        <p:nvSpPr>
          <p:cNvPr id="4" name="מציין מיקום של מספר שקופית 3"/>
          <p:cNvSpPr>
            <a:spLocks noGrp="1"/>
          </p:cNvSpPr>
          <p:nvPr>
            <p:ph type="sldNum" sz="quarter" idx="5"/>
          </p:nvPr>
        </p:nvSpPr>
        <p:spPr/>
        <p:txBody>
          <a:bodyPr/>
          <a:lstStyle/>
          <a:p>
            <a:pPr algn="l"/>
            <a:fld id="{EC112EAA-B504-4DE4-86AF-9234CC185AA8}" type="slidenum">
              <a:rPr lang="he-IL" smtClean="0"/>
              <a:pPr algn="l"/>
              <a:t>15</a:t>
            </a:fld>
            <a:endParaRPr lang="he-IL" dirty="0"/>
          </a:p>
        </p:txBody>
      </p:sp>
    </p:spTree>
    <p:extLst>
      <p:ext uri="{BB962C8B-B14F-4D97-AF65-F5344CB8AC3E}">
        <p14:creationId xmlns:p14="http://schemas.microsoft.com/office/powerpoint/2010/main" val="2577927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0" dirty="0"/>
          </a:p>
        </p:txBody>
      </p:sp>
      <p:sp>
        <p:nvSpPr>
          <p:cNvPr id="4" name="מציין מיקום של מספר שקופית 3"/>
          <p:cNvSpPr>
            <a:spLocks noGrp="1"/>
          </p:cNvSpPr>
          <p:nvPr>
            <p:ph type="sldNum" sz="quarter" idx="5"/>
          </p:nvPr>
        </p:nvSpPr>
        <p:spPr/>
        <p:txBody>
          <a:bodyPr/>
          <a:lstStyle/>
          <a:p>
            <a:pPr algn="l"/>
            <a:fld id="{EC112EAA-B504-4DE4-86AF-9234CC185AA8}" type="slidenum">
              <a:rPr lang="he-IL" smtClean="0"/>
              <a:pPr algn="l"/>
              <a:t>16</a:t>
            </a:fld>
            <a:endParaRPr lang="he-IL" dirty="0"/>
          </a:p>
        </p:txBody>
      </p:sp>
    </p:spTree>
    <p:extLst>
      <p:ext uri="{BB962C8B-B14F-4D97-AF65-F5344CB8AC3E}">
        <p14:creationId xmlns:p14="http://schemas.microsoft.com/office/powerpoint/2010/main" val="4105135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dirty="0"/>
              <a:t>טלפון זמין לכל חניך וחניכה, להורים – ממש אפשר להעביר את </a:t>
            </a:r>
            <a:r>
              <a:rPr lang="he-IL" b="0"/>
              <a:t>מספר הטלפון הזה </a:t>
            </a:r>
            <a:endParaRPr lang="he-IL" b="0" dirty="0"/>
          </a:p>
        </p:txBody>
      </p:sp>
      <p:sp>
        <p:nvSpPr>
          <p:cNvPr id="4" name="מציין מיקום של מספר שקופית 3"/>
          <p:cNvSpPr>
            <a:spLocks noGrp="1"/>
          </p:cNvSpPr>
          <p:nvPr>
            <p:ph type="sldNum" sz="quarter" idx="5"/>
          </p:nvPr>
        </p:nvSpPr>
        <p:spPr/>
        <p:txBody>
          <a:bodyPr/>
          <a:lstStyle/>
          <a:p>
            <a:pPr algn="l"/>
            <a:fld id="{EC112EAA-B504-4DE4-86AF-9234CC185AA8}" type="slidenum">
              <a:rPr lang="he-IL" smtClean="0"/>
              <a:pPr algn="l"/>
              <a:t>17</a:t>
            </a:fld>
            <a:endParaRPr lang="he-IL" dirty="0"/>
          </a:p>
        </p:txBody>
      </p:sp>
    </p:spTree>
    <p:extLst>
      <p:ext uri="{BB962C8B-B14F-4D97-AF65-F5344CB8AC3E}">
        <p14:creationId xmlns:p14="http://schemas.microsoft.com/office/powerpoint/2010/main" val="2325051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0"/>
        <p:cNvGrpSpPr/>
        <p:nvPr/>
      </p:nvGrpSpPr>
      <p:grpSpPr>
        <a:xfrm>
          <a:off x="0" y="0"/>
          <a:ext cx="0" cy="0"/>
          <a:chOff x="0" y="0"/>
          <a:chExt cx="0" cy="0"/>
        </a:xfrm>
      </p:grpSpPr>
      <p:sp>
        <p:nvSpPr>
          <p:cNvPr id="2041" name="Google Shape;2041;g21612a92a5d_0_419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2" name="Google Shape;2042;g21612a92a5d_0_419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he-IL" dirty="0"/>
              <a:t>במילה לספר על התפקיד של מאיה אם מישהו לא מכיר </a:t>
            </a:r>
          </a:p>
          <a:p>
            <a:pPr marL="0" lvl="0" indent="0" algn="r" rtl="0">
              <a:spcBef>
                <a:spcPts val="0"/>
              </a:spcBef>
              <a:spcAft>
                <a:spcPts val="0"/>
              </a:spcAft>
              <a:buNone/>
            </a:pPr>
            <a:r>
              <a:rPr lang="he-IL" dirty="0"/>
              <a:t>יש לנו נהלים מאוד ברורים גם לשמירה על העובדים והעובדות שלנו – אז ניתן לפנות למאיה או לאורלי </a:t>
            </a:r>
            <a:r>
              <a:rPr lang="he-IL" dirty="0" err="1"/>
              <a:t>ממש"א</a:t>
            </a:r>
            <a:r>
              <a:rPr lang="he-IL" dirty="0"/>
              <a:t> במקרים שיש צורך (לכם.ן או למי מההנהגה)</a:t>
            </a:r>
            <a:endParaRPr dirty="0"/>
          </a:p>
        </p:txBody>
      </p:sp>
    </p:spTree>
    <p:extLst>
      <p:ext uri="{BB962C8B-B14F-4D97-AF65-F5344CB8AC3E}">
        <p14:creationId xmlns:p14="http://schemas.microsoft.com/office/powerpoint/2010/main" val="3752143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just" rtl="1">
              <a:lnSpc>
                <a:spcPct val="150000"/>
              </a:lnSpc>
            </a:pPr>
            <a:r>
              <a:rPr lang="he-IL" sz="1800" u="sng" dirty="0">
                <a:effectLst/>
                <a:latin typeface="Cambria" panose="02040503050406030204" pitchFamily="18" charset="0"/>
                <a:ea typeface="MS Mincho" panose="02020609040205080304" pitchFamily="49" charset="-128"/>
                <a:cs typeface="Calibri" panose="020F0502020204030204" pitchFamily="34" charset="0"/>
              </a:rPr>
              <a:t>נשאל ונכתב על הלוח:</a:t>
            </a:r>
            <a:r>
              <a:rPr lang="he-IL" sz="1800" dirty="0">
                <a:effectLst/>
                <a:latin typeface="Cambria" panose="02040503050406030204" pitchFamily="18" charset="0"/>
                <a:ea typeface="MS Mincho" panose="02020609040205080304" pitchFamily="49" charset="-128"/>
                <a:cs typeface="Calibri" panose="020F0502020204030204" pitchFamily="34" charset="0"/>
              </a:rPr>
              <a:t> מה ההבדל בין נהלים של מרחב בטוח לנהלי בטיחות? (אסוציאציות)</a:t>
            </a:r>
            <a:endParaRPr lang="en-US" sz="1800" dirty="0">
              <a:effectLst/>
              <a:latin typeface="Cambria" panose="02040503050406030204" pitchFamily="18" charset="0"/>
              <a:ea typeface="MS Mincho" panose="02020609040205080304" pitchFamily="49" charset="-128"/>
              <a:cs typeface="Arial" panose="020B0604020202020204" pitchFamily="34" charset="0"/>
            </a:endParaRPr>
          </a:p>
          <a:p>
            <a:pPr algn="just" rtl="1">
              <a:lnSpc>
                <a:spcPct val="150000"/>
              </a:lnSpc>
            </a:pPr>
            <a:r>
              <a:rPr lang="he-IL" sz="1800" dirty="0">
                <a:effectLst/>
                <a:latin typeface="Cambria" panose="02040503050406030204" pitchFamily="18" charset="0"/>
                <a:ea typeface="MS Mincho" panose="02020609040205080304" pitchFamily="49" charset="-128"/>
                <a:cs typeface="Calibri" panose="020F0502020204030204" pitchFamily="34" charset="0"/>
              </a:rPr>
              <a:t>אחרי שהלוח יתמלא אסוציאציות </a:t>
            </a:r>
            <a:r>
              <a:rPr lang="he-IL" sz="1800" u="sng" dirty="0">
                <a:effectLst/>
                <a:latin typeface="Cambria" panose="02040503050406030204" pitchFamily="18" charset="0"/>
                <a:ea typeface="MS Mincho" panose="02020609040205080304" pitchFamily="49" charset="-128"/>
                <a:cs typeface="Calibri" panose="020F0502020204030204" pitchFamily="34" charset="0"/>
              </a:rPr>
              <a:t>נשאל:</a:t>
            </a:r>
            <a:r>
              <a:rPr lang="he-IL" sz="1800" dirty="0">
                <a:effectLst/>
                <a:latin typeface="Cambria" panose="02040503050406030204" pitchFamily="18" charset="0"/>
                <a:ea typeface="MS Mincho" panose="02020609040205080304" pitchFamily="49" charset="-128"/>
                <a:cs typeface="Calibri" panose="020F0502020204030204" pitchFamily="34" charset="0"/>
              </a:rPr>
              <a:t>  </a:t>
            </a:r>
            <a:endParaRPr lang="en-US" sz="1800" dirty="0">
              <a:effectLst/>
              <a:latin typeface="Cambria" panose="02040503050406030204" pitchFamily="18" charset="0"/>
              <a:ea typeface="MS Mincho" panose="02020609040205080304" pitchFamily="49" charset="-128"/>
              <a:cs typeface="Arial" panose="020B0604020202020204" pitchFamily="34" charset="0"/>
            </a:endParaRPr>
          </a:p>
          <a:p>
            <a:pPr marL="342900" lvl="0" indent="-342900" algn="just" rtl="1">
              <a:lnSpc>
                <a:spcPct val="150000"/>
              </a:lnSpc>
              <a:buFont typeface="Symbol" panose="05050102010706020507" pitchFamily="18" charset="2"/>
              <a:buChar char=""/>
            </a:pPr>
            <a:r>
              <a:rPr lang="he-IL" sz="1800" dirty="0">
                <a:effectLst/>
                <a:latin typeface="Times New Roman" panose="02020603050405020304" pitchFamily="18" charset="0"/>
                <a:ea typeface="Times New Roman" panose="02020603050405020304" pitchFamily="18" charset="0"/>
                <a:cs typeface="Calibri" panose="020F0502020204030204" pitchFamily="34" charset="0"/>
              </a:rPr>
              <a:t>מה זה מרחב בטוח? מה צריך לקרות כדי שהוא יהיה? </a:t>
            </a:r>
            <a:endParaRPr lang="en-US" sz="1800" dirty="0">
              <a:effectLst/>
              <a:latin typeface="Times New Roman" panose="02020603050405020304" pitchFamily="18" charset="0"/>
              <a:ea typeface="Times New Roman" panose="02020603050405020304" pitchFamily="18" charset="0"/>
              <a:cs typeface="David" panose="020E0502060401010101" pitchFamily="34" charset="-79"/>
            </a:endParaRPr>
          </a:p>
          <a:p>
            <a:pPr marL="342900" lvl="0" indent="-342900" algn="just" rtl="1">
              <a:lnSpc>
                <a:spcPct val="150000"/>
              </a:lnSpc>
              <a:buFont typeface="Symbol" panose="05050102010706020507" pitchFamily="18" charset="2"/>
              <a:buChar char=""/>
            </a:pPr>
            <a:r>
              <a:rPr lang="he-IL" sz="1800" dirty="0">
                <a:effectLst/>
                <a:latin typeface="Times New Roman" panose="02020603050405020304" pitchFamily="18" charset="0"/>
                <a:ea typeface="Times New Roman" panose="02020603050405020304" pitchFamily="18" charset="0"/>
                <a:cs typeface="Calibri" panose="020F0502020204030204" pitchFamily="34" charset="0"/>
              </a:rPr>
              <a:t>איך הנהלים קשורים? </a:t>
            </a:r>
            <a:endParaRPr lang="en-US" sz="1800" dirty="0">
              <a:effectLst/>
              <a:latin typeface="Times New Roman" panose="02020603050405020304" pitchFamily="18" charset="0"/>
              <a:ea typeface="Times New Roman" panose="02020603050405020304" pitchFamily="18" charset="0"/>
              <a:cs typeface="David" panose="020E0502060401010101" pitchFamily="34" charset="-79"/>
            </a:endParaRPr>
          </a:p>
          <a:p>
            <a:endParaRPr lang="he-IL" dirty="0"/>
          </a:p>
        </p:txBody>
      </p:sp>
      <p:sp>
        <p:nvSpPr>
          <p:cNvPr id="4" name="מציין מיקום של מספר שקופית 3"/>
          <p:cNvSpPr>
            <a:spLocks noGrp="1"/>
          </p:cNvSpPr>
          <p:nvPr>
            <p:ph type="sldNum" sz="quarter" idx="5"/>
          </p:nvPr>
        </p:nvSpPr>
        <p:spPr/>
        <p:txBody>
          <a:bodyPr/>
          <a:lstStyle/>
          <a:p>
            <a:pPr algn="l"/>
            <a:fld id="{EC112EAA-B504-4DE4-86AF-9234CC185AA8}" type="slidenum">
              <a:rPr lang="he-IL" smtClean="0"/>
              <a:pPr algn="l"/>
              <a:t>2</a:t>
            </a:fld>
            <a:endParaRPr lang="he-IL" dirty="0"/>
          </a:p>
        </p:txBody>
      </p:sp>
    </p:spTree>
    <p:extLst>
      <p:ext uri="{BB962C8B-B14F-4D97-AF65-F5344CB8AC3E}">
        <p14:creationId xmlns:p14="http://schemas.microsoft.com/office/powerpoint/2010/main" val="3404558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342900" lvl="0" indent="-342900" algn="just" rtl="1">
              <a:lnSpc>
                <a:spcPct val="150000"/>
              </a:lnSpc>
              <a:buFont typeface="Symbol" panose="05050102010706020507" pitchFamily="18" charset="2"/>
              <a:buChar char=""/>
            </a:pPr>
            <a:r>
              <a:rPr lang="he-IL" sz="1800" dirty="0">
                <a:effectLst/>
                <a:latin typeface="Times New Roman" panose="02020603050405020304" pitchFamily="18" charset="0"/>
                <a:ea typeface="Times New Roman" panose="02020603050405020304" pitchFamily="18" charset="0"/>
                <a:cs typeface="Calibri" panose="020F0502020204030204" pitchFamily="34" charset="0"/>
              </a:rPr>
              <a:t>הליכה על השביל המרכזי</a:t>
            </a:r>
            <a:endParaRPr lang="en-US" sz="1800" dirty="0">
              <a:effectLst/>
              <a:latin typeface="Times New Roman" panose="02020603050405020304" pitchFamily="18" charset="0"/>
              <a:ea typeface="Times New Roman" panose="02020603050405020304" pitchFamily="18" charset="0"/>
              <a:cs typeface="David" panose="020E0502060401010101" pitchFamily="34" charset="-79"/>
            </a:endParaRPr>
          </a:p>
          <a:p>
            <a:pPr marL="342900" lvl="0" indent="-342900" algn="just" rtl="1">
              <a:lnSpc>
                <a:spcPct val="150000"/>
              </a:lnSpc>
              <a:buFont typeface="Symbol" panose="05050102010706020507" pitchFamily="18" charset="2"/>
              <a:buChar char=""/>
            </a:pPr>
            <a:r>
              <a:rPr lang="he-IL" sz="1800" dirty="0">
                <a:effectLst/>
                <a:latin typeface="Times New Roman" panose="02020603050405020304" pitchFamily="18" charset="0"/>
                <a:ea typeface="Times New Roman" panose="02020603050405020304" pitchFamily="18" charset="0"/>
                <a:cs typeface="Calibri" panose="020F0502020204030204" pitchFamily="34" charset="0"/>
              </a:rPr>
              <a:t>נסיעה באוטובוס</a:t>
            </a:r>
            <a:endParaRPr lang="en-US" sz="1800" dirty="0">
              <a:effectLst/>
              <a:latin typeface="Times New Roman" panose="02020603050405020304" pitchFamily="18" charset="0"/>
              <a:ea typeface="Times New Roman" panose="02020603050405020304" pitchFamily="18" charset="0"/>
              <a:cs typeface="David" panose="020E0502060401010101" pitchFamily="34" charset="-79"/>
            </a:endParaRPr>
          </a:p>
          <a:p>
            <a:pPr marL="342900" lvl="0" indent="-342900" algn="just" rtl="1">
              <a:lnSpc>
                <a:spcPct val="150000"/>
              </a:lnSpc>
              <a:buFont typeface="Symbol" panose="05050102010706020507" pitchFamily="18" charset="2"/>
              <a:buChar char=""/>
            </a:pPr>
            <a:r>
              <a:rPr lang="he-IL" sz="1800" dirty="0">
                <a:effectLst/>
                <a:latin typeface="Times New Roman" panose="02020603050405020304" pitchFamily="18" charset="0"/>
                <a:ea typeface="Times New Roman" panose="02020603050405020304" pitchFamily="18" charset="0"/>
                <a:cs typeface="Calibri" panose="020F0502020204030204" pitchFamily="34" charset="0"/>
              </a:rPr>
              <a:t>ישיבה בחדר מרכזים.ות במפקדה </a:t>
            </a:r>
            <a:endParaRPr lang="en-US" sz="1800" dirty="0">
              <a:effectLst/>
              <a:latin typeface="Times New Roman" panose="02020603050405020304" pitchFamily="18" charset="0"/>
              <a:ea typeface="Times New Roman" panose="02020603050405020304" pitchFamily="18" charset="0"/>
              <a:cs typeface="David" panose="020E0502060401010101" pitchFamily="34" charset="-79"/>
            </a:endParaRPr>
          </a:p>
          <a:p>
            <a:pPr marL="342900" lvl="0" indent="-342900" algn="just" rtl="1">
              <a:lnSpc>
                <a:spcPct val="150000"/>
              </a:lnSpc>
              <a:buFont typeface="Symbol" panose="05050102010706020507" pitchFamily="18" charset="2"/>
              <a:buChar char=""/>
            </a:pPr>
            <a:r>
              <a:rPr lang="he-IL" sz="1800" dirty="0">
                <a:effectLst/>
                <a:latin typeface="Times New Roman" panose="02020603050405020304" pitchFamily="18" charset="0"/>
                <a:ea typeface="Times New Roman" panose="02020603050405020304" pitchFamily="18" charset="0"/>
                <a:cs typeface="Calibri" panose="020F0502020204030204" pitchFamily="34" charset="0"/>
              </a:rPr>
              <a:t>מסדר שבטי </a:t>
            </a:r>
            <a:endParaRPr lang="en-US" sz="1800" dirty="0">
              <a:effectLst/>
              <a:latin typeface="Times New Roman" panose="02020603050405020304" pitchFamily="18" charset="0"/>
              <a:ea typeface="Times New Roman" panose="02020603050405020304" pitchFamily="18" charset="0"/>
              <a:cs typeface="David" panose="020E0502060401010101" pitchFamily="34" charset="-79"/>
            </a:endParaRPr>
          </a:p>
          <a:p>
            <a:pPr marL="342900" lvl="0" indent="-342900" algn="just" rtl="1">
              <a:lnSpc>
                <a:spcPct val="150000"/>
              </a:lnSpc>
              <a:buFont typeface="Symbol" panose="05050102010706020507" pitchFamily="18" charset="2"/>
              <a:buChar char=""/>
            </a:pPr>
            <a:r>
              <a:rPr lang="he-IL" sz="1800" dirty="0">
                <a:effectLst/>
                <a:latin typeface="Times New Roman" panose="02020603050405020304" pitchFamily="18" charset="0"/>
                <a:ea typeface="Times New Roman" panose="02020603050405020304" pitchFamily="18" charset="0"/>
                <a:cs typeface="Calibri" panose="020F0502020204030204" pitchFamily="34" charset="0"/>
              </a:rPr>
              <a:t>מסדר הנהגתי </a:t>
            </a:r>
            <a:endParaRPr lang="en-US" sz="1800" dirty="0">
              <a:effectLst/>
              <a:latin typeface="Times New Roman" panose="02020603050405020304" pitchFamily="18" charset="0"/>
              <a:ea typeface="Times New Roman" panose="02020603050405020304" pitchFamily="18" charset="0"/>
              <a:cs typeface="David" panose="020E0502060401010101" pitchFamily="34" charset="-79"/>
            </a:endParaRPr>
          </a:p>
          <a:p>
            <a:pPr marL="342900" lvl="0" indent="-342900" algn="just" rtl="1">
              <a:lnSpc>
                <a:spcPct val="150000"/>
              </a:lnSpc>
              <a:buFont typeface="Symbol" panose="05050102010706020507" pitchFamily="18" charset="2"/>
              <a:buChar char=""/>
            </a:pPr>
            <a:r>
              <a:rPr lang="he-IL" sz="1800" dirty="0">
                <a:effectLst/>
                <a:latin typeface="Times New Roman" panose="02020603050405020304" pitchFamily="18" charset="0"/>
                <a:ea typeface="Times New Roman" panose="02020603050405020304" pitchFamily="18" charset="0"/>
                <a:cs typeface="Calibri" panose="020F0502020204030204" pitchFamily="34" charset="0"/>
              </a:rPr>
              <a:t>שירותים </a:t>
            </a:r>
            <a:endParaRPr lang="en-US" sz="1800" dirty="0">
              <a:effectLst/>
              <a:latin typeface="Times New Roman" panose="02020603050405020304" pitchFamily="18" charset="0"/>
              <a:ea typeface="Times New Roman" panose="02020603050405020304" pitchFamily="18" charset="0"/>
              <a:cs typeface="David" panose="020E0502060401010101" pitchFamily="34" charset="-79"/>
            </a:endParaRPr>
          </a:p>
          <a:p>
            <a:pPr marL="342900" lvl="0" indent="-342900" algn="just" rtl="1">
              <a:lnSpc>
                <a:spcPct val="150000"/>
              </a:lnSpc>
              <a:buFont typeface="Symbol" panose="05050102010706020507" pitchFamily="18" charset="2"/>
              <a:buChar char=""/>
            </a:pPr>
            <a:r>
              <a:rPr lang="he-IL" sz="1800" dirty="0">
                <a:effectLst/>
                <a:latin typeface="Times New Roman" panose="02020603050405020304" pitchFamily="18" charset="0"/>
                <a:ea typeface="Times New Roman" panose="02020603050405020304" pitchFamily="18" charset="0"/>
                <a:cs typeface="Calibri" panose="020F0502020204030204" pitchFamily="34" charset="0"/>
              </a:rPr>
              <a:t>מקלחות </a:t>
            </a:r>
            <a:endParaRPr lang="en-US" sz="1800" dirty="0">
              <a:effectLst/>
              <a:latin typeface="Times New Roman" panose="02020603050405020304" pitchFamily="18" charset="0"/>
              <a:ea typeface="Times New Roman" panose="02020603050405020304" pitchFamily="18" charset="0"/>
              <a:cs typeface="David" panose="020E0502060401010101" pitchFamily="34" charset="-79"/>
            </a:endParaRPr>
          </a:p>
          <a:p>
            <a:pPr marL="342900" lvl="0" indent="-342900" algn="just" rtl="1">
              <a:lnSpc>
                <a:spcPct val="150000"/>
              </a:lnSpc>
              <a:buFont typeface="Symbol" panose="05050102010706020507" pitchFamily="18" charset="2"/>
              <a:buChar char=""/>
            </a:pPr>
            <a:r>
              <a:rPr lang="he-IL" sz="1800" dirty="0">
                <a:effectLst/>
                <a:latin typeface="Times New Roman" panose="02020603050405020304" pitchFamily="18" charset="0"/>
                <a:ea typeface="Times New Roman" panose="02020603050405020304" pitchFamily="18" charset="0"/>
                <a:cs typeface="Calibri" panose="020F0502020204030204" pitchFamily="34" charset="0"/>
              </a:rPr>
              <a:t>הלילה האחרון </a:t>
            </a:r>
            <a:endParaRPr lang="en-US" sz="1800" dirty="0">
              <a:effectLst/>
              <a:latin typeface="Times New Roman" panose="02020603050405020304" pitchFamily="18" charset="0"/>
              <a:ea typeface="Times New Roman" panose="02020603050405020304" pitchFamily="18" charset="0"/>
              <a:cs typeface="David" panose="020E0502060401010101" pitchFamily="34" charset="-79"/>
            </a:endParaRPr>
          </a:p>
          <a:p>
            <a:pPr marL="342900" lvl="0" indent="-342900" algn="just" rtl="1">
              <a:lnSpc>
                <a:spcPct val="150000"/>
              </a:lnSpc>
              <a:buFont typeface="Symbol" panose="05050102010706020507" pitchFamily="18" charset="2"/>
              <a:buChar char=""/>
            </a:pPr>
            <a:r>
              <a:rPr lang="he-IL" sz="1800" dirty="0">
                <a:effectLst/>
                <a:latin typeface="Times New Roman" panose="02020603050405020304" pitchFamily="18" charset="0"/>
                <a:ea typeface="Times New Roman" panose="02020603050405020304" pitchFamily="18" charset="0"/>
                <a:cs typeface="Calibri" panose="020F0502020204030204" pitchFamily="34" charset="0"/>
              </a:rPr>
              <a:t>(אפשר לבקש מהם משהו אם פספסנו)</a:t>
            </a:r>
          </a:p>
          <a:p>
            <a:pPr marL="0" lvl="0" indent="0" algn="just" rtl="1">
              <a:lnSpc>
                <a:spcPct val="150000"/>
              </a:lnSpc>
              <a:buFont typeface="Symbol" panose="05050102010706020507" pitchFamily="18" charset="2"/>
              <a:buNone/>
            </a:pPr>
            <a:endParaRPr lang="he-IL" sz="1800" dirty="0">
              <a:effectLst/>
              <a:latin typeface="Times New Roman" panose="02020603050405020304" pitchFamily="18" charset="0"/>
              <a:ea typeface="Times New Roman" panose="02020603050405020304" pitchFamily="18" charset="0"/>
              <a:cs typeface="Calibri" panose="020F0502020204030204" pitchFamily="34" charset="0"/>
            </a:endParaRPr>
          </a:p>
          <a:p>
            <a:pPr algn="just" rtl="1">
              <a:lnSpc>
                <a:spcPct val="150000"/>
              </a:lnSpc>
            </a:pPr>
            <a:r>
              <a:rPr lang="he-IL" sz="1800" dirty="0">
                <a:effectLst/>
                <a:latin typeface="Cambria" panose="02040503050406030204" pitchFamily="18" charset="0"/>
                <a:ea typeface="MS Mincho" panose="02020609040205080304" pitchFamily="49" charset="-128"/>
                <a:cs typeface="Calibri" panose="020F0502020204030204" pitchFamily="34" charset="0"/>
              </a:rPr>
              <a:t>היער הוא סביבה צהובה. סביבה צהובה שהיא צומת. משהו יכול לקרות והאירוע יעבור להיות ירוק או אדום. יש הרבה סיטואציות שיהיו במחנה והמטרה שלנו לנסות ולהזיז אותם לירוק. אולי לפעמים הם יישארו צהובים, אבל יהיו לחניכים ולעובדות שלנו את הכלים להתמודד עם מידה מסוימת של צהוב. </a:t>
            </a:r>
            <a:endParaRPr lang="en-US" sz="1800" dirty="0">
              <a:effectLst/>
              <a:latin typeface="Cambria" panose="02040503050406030204" pitchFamily="18" charset="0"/>
              <a:ea typeface="MS Mincho" panose="02020609040205080304" pitchFamily="49" charset="-128"/>
              <a:cs typeface="Arial" panose="020B0604020202020204" pitchFamily="34" charset="0"/>
            </a:endParaRPr>
          </a:p>
          <a:p>
            <a:pPr algn="just" rtl="1">
              <a:lnSpc>
                <a:spcPct val="150000"/>
              </a:lnSpc>
            </a:pPr>
            <a:r>
              <a:rPr lang="he-IL" sz="1800" dirty="0">
                <a:effectLst/>
                <a:latin typeface="Cambria" panose="02040503050406030204" pitchFamily="18" charset="0"/>
                <a:ea typeface="MS Mincho" panose="02020609040205080304" pitchFamily="49" charset="-128"/>
                <a:cs typeface="Calibri" panose="020F0502020204030204" pitchFamily="34" charset="0"/>
              </a:rPr>
              <a:t>המטרה היא שכל מה שנמצא בצהוב בסוף יגיע לירוק. ומה שבטוח לא יגיע לאדום. </a:t>
            </a:r>
            <a:endParaRPr lang="en-US" sz="1800" dirty="0">
              <a:effectLst/>
              <a:latin typeface="Cambria" panose="02040503050406030204" pitchFamily="18" charset="0"/>
              <a:ea typeface="MS Mincho" panose="02020609040205080304" pitchFamily="49" charset="-128"/>
              <a:cs typeface="Arial" panose="020B0604020202020204" pitchFamily="34" charset="0"/>
            </a:endParaRPr>
          </a:p>
          <a:p>
            <a:pPr marL="0" lvl="0" indent="0" algn="just" rtl="1">
              <a:lnSpc>
                <a:spcPct val="150000"/>
              </a:lnSpc>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cs typeface="David" panose="020E0502060401010101" pitchFamily="34" charset="-79"/>
            </a:endParaRPr>
          </a:p>
          <a:p>
            <a:endParaRPr lang="he-IL" dirty="0"/>
          </a:p>
        </p:txBody>
      </p:sp>
      <p:sp>
        <p:nvSpPr>
          <p:cNvPr id="4" name="מציין מיקום של מספר שקופית 3"/>
          <p:cNvSpPr>
            <a:spLocks noGrp="1"/>
          </p:cNvSpPr>
          <p:nvPr>
            <p:ph type="sldNum" sz="quarter" idx="5"/>
          </p:nvPr>
        </p:nvSpPr>
        <p:spPr/>
        <p:txBody>
          <a:bodyPr/>
          <a:lstStyle/>
          <a:p>
            <a:pPr algn="l"/>
            <a:fld id="{EC112EAA-B504-4DE4-86AF-9234CC185AA8}" type="slidenum">
              <a:rPr lang="he-IL" smtClean="0"/>
              <a:pPr algn="l"/>
              <a:t>3</a:t>
            </a:fld>
            <a:endParaRPr lang="he-IL" dirty="0"/>
          </a:p>
        </p:txBody>
      </p:sp>
    </p:spTree>
    <p:extLst>
      <p:ext uri="{BB962C8B-B14F-4D97-AF65-F5344CB8AC3E}">
        <p14:creationId xmlns:p14="http://schemas.microsoft.com/office/powerpoint/2010/main" val="27202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just" rtl="1">
              <a:lnSpc>
                <a:spcPct val="150000"/>
              </a:lnSpc>
            </a:pPr>
            <a:r>
              <a:rPr lang="he-IL" sz="1800" u="sng" dirty="0">
                <a:effectLst/>
                <a:latin typeface="Cambria" panose="02040503050406030204" pitchFamily="18" charset="0"/>
                <a:ea typeface="MS Mincho" panose="02020609040205080304" pitchFamily="49" charset="-128"/>
                <a:cs typeface="Calibri" panose="020F0502020204030204" pitchFamily="34" charset="0"/>
              </a:rPr>
              <a:t>נסכם:</a:t>
            </a:r>
            <a:r>
              <a:rPr lang="he-IL" sz="1800" dirty="0">
                <a:effectLst/>
                <a:latin typeface="Cambria" panose="02040503050406030204" pitchFamily="18" charset="0"/>
                <a:ea typeface="MS Mincho" panose="02020609040205080304" pitchFamily="49" charset="-128"/>
                <a:cs typeface="Calibri" panose="020F0502020204030204" pitchFamily="34" charset="0"/>
              </a:rPr>
              <a:t> נהלי ותפיסות מרחב בטוח נותנים את המענה, את הרוח, את הביטחון, את הכיוון וכו'. חשוב לזכור שיש ולהחזיק בראש שלא משנה מה אנחנו נעשה אנחנו אף פעם לא נוכל להפוך את המרחב לבטוח ב100% ל100% מהחניכים והחניכות שלנו, העובדים והעובדות שלנו. יש משהו סובייקטיבי במרחב בטוח וגם לא נוכל לצפות את כל מה שעלול לקרות. אבל נרצה לשים גבולות ברורים ולפתוח ערות במקרה והמרחב הבטוח של מי </a:t>
            </a:r>
            <a:r>
              <a:rPr lang="he-IL" sz="1800" dirty="0" err="1">
                <a:effectLst/>
                <a:latin typeface="Cambria" panose="02040503050406030204" pitchFamily="18" charset="0"/>
                <a:ea typeface="MS Mincho" panose="02020609040205080304" pitchFamily="49" charset="-128"/>
                <a:cs typeface="Calibri" panose="020F0502020204030204" pitchFamily="34" charset="0"/>
              </a:rPr>
              <a:t>מהחניכים.ות</a:t>
            </a:r>
            <a:r>
              <a:rPr lang="he-IL" sz="1800" dirty="0">
                <a:effectLst/>
                <a:latin typeface="Cambria" panose="02040503050406030204" pitchFamily="18" charset="0"/>
                <a:ea typeface="MS Mincho" panose="02020609040205080304" pitchFamily="49" charset="-128"/>
                <a:cs typeface="Calibri" panose="020F0502020204030204" pitchFamily="34" charset="0"/>
              </a:rPr>
              <a:t> שלנו או </a:t>
            </a:r>
            <a:r>
              <a:rPr lang="he-IL" sz="1800" dirty="0" err="1">
                <a:effectLst/>
                <a:latin typeface="Cambria" panose="02040503050406030204" pitchFamily="18" charset="0"/>
                <a:ea typeface="MS Mincho" panose="02020609040205080304" pitchFamily="49" charset="-128"/>
                <a:cs typeface="Calibri" panose="020F0502020204030204" pitchFamily="34" charset="0"/>
              </a:rPr>
              <a:t>העובדים.ות</a:t>
            </a:r>
            <a:r>
              <a:rPr lang="he-IL" sz="1800" dirty="0">
                <a:effectLst/>
                <a:latin typeface="Cambria" panose="02040503050406030204" pitchFamily="18" charset="0"/>
                <a:ea typeface="MS Mincho" panose="02020609040205080304" pitchFamily="49" charset="-128"/>
                <a:cs typeface="Calibri" panose="020F0502020204030204" pitchFamily="34" charset="0"/>
              </a:rPr>
              <a:t> שלנו נפגע. </a:t>
            </a:r>
            <a:endParaRPr lang="en-US" sz="1800" dirty="0">
              <a:effectLst/>
              <a:latin typeface="Cambria" panose="02040503050406030204" pitchFamily="18" charset="0"/>
              <a:ea typeface="MS Mincho" panose="02020609040205080304" pitchFamily="49" charset="-128"/>
              <a:cs typeface="Arial" panose="020B0604020202020204" pitchFamily="34" charset="0"/>
            </a:endParaRPr>
          </a:p>
          <a:p>
            <a:r>
              <a:rPr lang="he-IL" sz="1800" dirty="0">
                <a:effectLst/>
                <a:ea typeface="MS Mincho" panose="02020609040205080304" pitchFamily="49" charset="-128"/>
                <a:cs typeface="Calibri" panose="020F0502020204030204" pitchFamily="34" charset="0"/>
              </a:rPr>
              <a:t>מרחב בטוח לא אומר שלא יהיו קשיים והתנסות – אנחנו רוצות להיות במרחב הלמידה, אבל לא להגיע למרחב הטראומה.</a:t>
            </a:r>
            <a:endParaRPr lang="en-US" sz="1800" dirty="0">
              <a:effectLst/>
              <a:latin typeface="Times New Roman" panose="02020603050405020304" pitchFamily="18" charset="0"/>
              <a:ea typeface="Times New Roman" panose="02020603050405020304" pitchFamily="18" charset="0"/>
              <a:cs typeface="David" panose="020E0502060401010101" pitchFamily="34" charset="-79"/>
            </a:endParaRPr>
          </a:p>
        </p:txBody>
      </p:sp>
      <p:sp>
        <p:nvSpPr>
          <p:cNvPr id="4" name="מציין מיקום של מספר שקופית 3"/>
          <p:cNvSpPr>
            <a:spLocks noGrp="1"/>
          </p:cNvSpPr>
          <p:nvPr>
            <p:ph type="sldNum" sz="quarter" idx="5"/>
          </p:nvPr>
        </p:nvSpPr>
        <p:spPr/>
        <p:txBody>
          <a:bodyPr/>
          <a:lstStyle/>
          <a:p>
            <a:pPr algn="l"/>
            <a:fld id="{EC112EAA-B504-4DE4-86AF-9234CC185AA8}" type="slidenum">
              <a:rPr lang="he-IL" smtClean="0"/>
              <a:pPr algn="l"/>
              <a:t>4</a:t>
            </a:fld>
            <a:endParaRPr lang="he-IL" dirty="0"/>
          </a:p>
        </p:txBody>
      </p:sp>
    </p:spTree>
    <p:extLst>
      <p:ext uri="{BB962C8B-B14F-4D97-AF65-F5344CB8AC3E}">
        <p14:creationId xmlns:p14="http://schemas.microsoft.com/office/powerpoint/2010/main" val="1045659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just" rtl="1">
              <a:lnSpc>
                <a:spcPct val="150000"/>
              </a:lnSpc>
            </a:pPr>
            <a:r>
              <a:rPr lang="he-IL" sz="1800" dirty="0">
                <a:effectLst/>
                <a:latin typeface="Cambria" panose="02040503050406030204" pitchFamily="18" charset="0"/>
                <a:ea typeface="MS Mincho" panose="02020609040205080304" pitchFamily="49" charset="-128"/>
                <a:cs typeface="Calibri" panose="020F0502020204030204" pitchFamily="34" charset="0"/>
              </a:rPr>
              <a:t>נבקש מהקבוצה להתחלק לשלישיות/ רביעיות. כל קבוצה תקבל תיאור מקרה קצר ותענה על המספר שאלות:  </a:t>
            </a:r>
            <a:endParaRPr lang="en-US" sz="1800" dirty="0">
              <a:effectLst/>
              <a:latin typeface="Cambria" panose="02040503050406030204" pitchFamily="18" charset="0"/>
              <a:ea typeface="MS Mincho" panose="02020609040205080304" pitchFamily="49" charset="-128"/>
              <a:cs typeface="Arial" panose="020B0604020202020204" pitchFamily="34" charset="0"/>
            </a:endParaRPr>
          </a:p>
          <a:p>
            <a:pPr marL="342900" lvl="0" indent="-342900" algn="just" rtl="1">
              <a:lnSpc>
                <a:spcPct val="150000"/>
              </a:lnSpc>
              <a:buFont typeface="Symbol" panose="05050102010706020507" pitchFamily="18" charset="2"/>
              <a:buChar char=""/>
            </a:pPr>
            <a:r>
              <a:rPr lang="he-IL" sz="1800" dirty="0">
                <a:effectLst/>
                <a:latin typeface="Times New Roman" panose="02020603050405020304" pitchFamily="18" charset="0"/>
                <a:ea typeface="Times New Roman" panose="02020603050405020304" pitchFamily="18" charset="0"/>
                <a:cs typeface="Calibri" panose="020F0502020204030204" pitchFamily="34" charset="0"/>
              </a:rPr>
              <a:t>מה דרכי הטיפול באירוע זה?</a:t>
            </a:r>
            <a:endParaRPr lang="en-US" sz="1800" dirty="0">
              <a:effectLst/>
              <a:latin typeface="Times New Roman" panose="02020603050405020304" pitchFamily="18" charset="0"/>
              <a:ea typeface="Times New Roman" panose="02020603050405020304" pitchFamily="18" charset="0"/>
              <a:cs typeface="David" panose="020E0502060401010101" pitchFamily="34" charset="-79"/>
            </a:endParaRPr>
          </a:p>
          <a:p>
            <a:pPr marL="342900" lvl="0" indent="-342900" algn="just" rtl="1">
              <a:lnSpc>
                <a:spcPct val="150000"/>
              </a:lnSpc>
              <a:buFont typeface="Symbol" panose="05050102010706020507" pitchFamily="18" charset="2"/>
              <a:buChar char=""/>
            </a:pPr>
            <a:r>
              <a:rPr lang="he-IL" sz="1800" dirty="0">
                <a:effectLst/>
                <a:latin typeface="Times New Roman" panose="02020603050405020304" pitchFamily="18" charset="0"/>
                <a:ea typeface="Times New Roman" panose="02020603050405020304" pitchFamily="18" charset="0"/>
                <a:cs typeface="Calibri" panose="020F0502020204030204" pitchFamily="34" charset="0"/>
              </a:rPr>
              <a:t>איזה נוהל / דגש מרחב בטוח </a:t>
            </a:r>
            <a:r>
              <a:rPr lang="he-IL" sz="1800" dirty="0" err="1">
                <a:effectLst/>
                <a:latin typeface="Times New Roman" panose="02020603050405020304" pitchFamily="18" charset="0"/>
                <a:ea typeface="Times New Roman" panose="02020603050405020304" pitchFamily="18" charset="0"/>
                <a:cs typeface="Calibri" panose="020F0502020204030204" pitchFamily="34" charset="0"/>
              </a:rPr>
              <a:t>יכל</a:t>
            </a:r>
            <a:r>
              <a:rPr lang="he-IL" sz="1800" dirty="0">
                <a:effectLst/>
                <a:latin typeface="Times New Roman" panose="02020603050405020304" pitchFamily="18" charset="0"/>
                <a:ea typeface="Times New Roman" panose="02020603050405020304" pitchFamily="18" charset="0"/>
                <a:cs typeface="Calibri" panose="020F0502020204030204" pitchFamily="34" charset="0"/>
              </a:rPr>
              <a:t> למנוע את האירוע? </a:t>
            </a:r>
            <a:endParaRPr lang="en-US" sz="1800" dirty="0">
              <a:effectLst/>
              <a:latin typeface="Times New Roman" panose="02020603050405020304" pitchFamily="18" charset="0"/>
              <a:ea typeface="Times New Roman" panose="02020603050405020304" pitchFamily="18" charset="0"/>
              <a:cs typeface="David" panose="020E0502060401010101" pitchFamily="34" charset="-79"/>
            </a:endParaRPr>
          </a:p>
          <a:p>
            <a:pPr marL="342900" lvl="0" indent="-342900" algn="just" rtl="1">
              <a:lnSpc>
                <a:spcPct val="150000"/>
              </a:lnSpc>
              <a:buFont typeface="Symbol" panose="05050102010706020507" pitchFamily="18" charset="2"/>
              <a:buChar char=""/>
            </a:pPr>
            <a:r>
              <a:rPr lang="he-IL" sz="1800" dirty="0">
                <a:effectLst/>
                <a:latin typeface="Times New Roman" panose="02020603050405020304" pitchFamily="18" charset="0"/>
                <a:ea typeface="Times New Roman" panose="02020603050405020304" pitchFamily="18" charset="0"/>
                <a:cs typeface="Calibri" panose="020F0502020204030204" pitchFamily="34" charset="0"/>
              </a:rPr>
              <a:t>איזה עוד דגשים חשוב לתת כדי למנוע אירוע זה? </a:t>
            </a:r>
            <a:endParaRPr lang="en-US" sz="1800" dirty="0">
              <a:effectLst/>
              <a:latin typeface="Times New Roman" panose="02020603050405020304" pitchFamily="18" charset="0"/>
              <a:ea typeface="Times New Roman" panose="02020603050405020304" pitchFamily="18" charset="0"/>
              <a:cs typeface="David" panose="020E0502060401010101" pitchFamily="34" charset="-79"/>
            </a:endParaRPr>
          </a:p>
          <a:p>
            <a:pPr algn="just" rtl="1">
              <a:lnSpc>
                <a:spcPct val="150000"/>
              </a:lnSpc>
            </a:pPr>
            <a:r>
              <a:rPr lang="he-IL" sz="1800" dirty="0">
                <a:effectLst/>
                <a:latin typeface="Cambria" panose="02040503050406030204" pitchFamily="18" charset="0"/>
                <a:ea typeface="MS Mincho" panose="02020609040205080304" pitchFamily="49" charset="-128"/>
                <a:cs typeface="Calibri" panose="020F0502020204030204" pitchFamily="34" charset="0"/>
              </a:rPr>
              <a:t> </a:t>
            </a:r>
            <a:endParaRPr lang="en-US" sz="1800" dirty="0">
              <a:effectLst/>
              <a:latin typeface="Cambria" panose="02040503050406030204" pitchFamily="18" charset="0"/>
              <a:ea typeface="MS Mincho" panose="02020609040205080304" pitchFamily="49" charset="-128"/>
              <a:cs typeface="Arial" panose="020B0604020202020204" pitchFamily="34" charset="0"/>
            </a:endParaRPr>
          </a:p>
          <a:p>
            <a:pPr algn="just" rtl="1">
              <a:lnSpc>
                <a:spcPct val="150000"/>
              </a:lnSpc>
            </a:pPr>
            <a:r>
              <a:rPr lang="he-IL" sz="1800" dirty="0">
                <a:effectLst/>
                <a:latin typeface="Cambria" panose="02040503050406030204" pitchFamily="18" charset="0"/>
                <a:ea typeface="MS Mincho" panose="02020609040205080304" pitchFamily="49" charset="-128"/>
                <a:cs typeface="Calibri" panose="020F0502020204030204" pitchFamily="34" charset="0"/>
              </a:rPr>
              <a:t>בנוסף, במרכז המעגל יונחו נהלים ודגשים. תו"כ העבודה על תיאורי המקרה כל קבוצה לוקחת את הנוהל  (נעשה בזה שימוש לאחר מכן). </a:t>
            </a:r>
            <a:endParaRPr lang="en-US" sz="1800" dirty="0">
              <a:effectLst/>
              <a:latin typeface="Cambria" panose="02040503050406030204" pitchFamily="18" charset="0"/>
              <a:ea typeface="MS Mincho" panose="02020609040205080304" pitchFamily="49" charset="-128"/>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pPr algn="l"/>
            <a:fld id="{EC112EAA-B504-4DE4-86AF-9234CC185AA8}" type="slidenum">
              <a:rPr lang="he-IL" smtClean="0"/>
              <a:pPr algn="l"/>
              <a:t>5</a:t>
            </a:fld>
            <a:endParaRPr lang="he-IL" dirty="0"/>
          </a:p>
        </p:txBody>
      </p:sp>
    </p:spTree>
    <p:extLst>
      <p:ext uri="{BB962C8B-B14F-4D97-AF65-F5344CB8AC3E}">
        <p14:creationId xmlns:p14="http://schemas.microsoft.com/office/powerpoint/2010/main" val="712979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dirty="0"/>
              <a:t>חובת דיווח חלה על כל עובד.ת חינוך – חמודה יותר ממש שיש על אזרח רגיל </a:t>
            </a:r>
          </a:p>
          <a:p>
            <a:r>
              <a:rPr lang="he-IL" b="0" dirty="0"/>
              <a:t>בהתאם לחוקי מדינת ישראל + חוק מזכ"ל </a:t>
            </a:r>
          </a:p>
        </p:txBody>
      </p:sp>
      <p:sp>
        <p:nvSpPr>
          <p:cNvPr id="4" name="מציין מיקום של מספר שקופית 3"/>
          <p:cNvSpPr>
            <a:spLocks noGrp="1"/>
          </p:cNvSpPr>
          <p:nvPr>
            <p:ph type="sldNum" sz="quarter" idx="5"/>
          </p:nvPr>
        </p:nvSpPr>
        <p:spPr/>
        <p:txBody>
          <a:bodyPr/>
          <a:lstStyle/>
          <a:p>
            <a:pPr algn="l"/>
            <a:fld id="{EC112EAA-B504-4DE4-86AF-9234CC185AA8}" type="slidenum">
              <a:rPr lang="he-IL" smtClean="0"/>
              <a:pPr algn="l"/>
              <a:t>6</a:t>
            </a:fld>
            <a:endParaRPr lang="he-IL" dirty="0"/>
          </a:p>
        </p:txBody>
      </p:sp>
    </p:spTree>
    <p:extLst>
      <p:ext uri="{BB962C8B-B14F-4D97-AF65-F5344CB8AC3E}">
        <p14:creationId xmlns:p14="http://schemas.microsoft.com/office/powerpoint/2010/main" val="3169498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dirty="0"/>
              <a:t>שילוט במחנה</a:t>
            </a:r>
          </a:p>
        </p:txBody>
      </p:sp>
      <p:sp>
        <p:nvSpPr>
          <p:cNvPr id="4" name="מציין מיקום של מספר שקופית 3"/>
          <p:cNvSpPr>
            <a:spLocks noGrp="1"/>
          </p:cNvSpPr>
          <p:nvPr>
            <p:ph type="sldNum" sz="quarter" idx="5"/>
          </p:nvPr>
        </p:nvSpPr>
        <p:spPr/>
        <p:txBody>
          <a:bodyPr/>
          <a:lstStyle/>
          <a:p>
            <a:pPr algn="l"/>
            <a:fld id="{EC112EAA-B504-4DE4-86AF-9234CC185AA8}" type="slidenum">
              <a:rPr lang="he-IL" smtClean="0"/>
              <a:pPr algn="l"/>
              <a:t>7</a:t>
            </a:fld>
            <a:endParaRPr lang="he-IL" dirty="0"/>
          </a:p>
        </p:txBody>
      </p:sp>
    </p:spTree>
    <p:extLst>
      <p:ext uri="{BB962C8B-B14F-4D97-AF65-F5344CB8AC3E}">
        <p14:creationId xmlns:p14="http://schemas.microsoft.com/office/powerpoint/2010/main" val="180041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0" dirty="0"/>
          </a:p>
        </p:txBody>
      </p:sp>
      <p:sp>
        <p:nvSpPr>
          <p:cNvPr id="4" name="מציין מיקום של מספר שקופית 3"/>
          <p:cNvSpPr>
            <a:spLocks noGrp="1"/>
          </p:cNvSpPr>
          <p:nvPr>
            <p:ph type="sldNum" sz="quarter" idx="5"/>
          </p:nvPr>
        </p:nvSpPr>
        <p:spPr/>
        <p:txBody>
          <a:bodyPr/>
          <a:lstStyle/>
          <a:p>
            <a:pPr algn="l"/>
            <a:fld id="{EC112EAA-B504-4DE4-86AF-9234CC185AA8}" type="slidenum">
              <a:rPr lang="he-IL" smtClean="0"/>
              <a:pPr algn="l"/>
              <a:t>8</a:t>
            </a:fld>
            <a:endParaRPr lang="he-IL" dirty="0"/>
          </a:p>
        </p:txBody>
      </p:sp>
    </p:spTree>
    <p:extLst>
      <p:ext uri="{BB962C8B-B14F-4D97-AF65-F5344CB8AC3E}">
        <p14:creationId xmlns:p14="http://schemas.microsoft.com/office/powerpoint/2010/main" val="496255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b="0" dirty="0"/>
          </a:p>
        </p:txBody>
      </p:sp>
      <p:sp>
        <p:nvSpPr>
          <p:cNvPr id="4" name="מציין מיקום של מספר שקופית 3"/>
          <p:cNvSpPr>
            <a:spLocks noGrp="1"/>
          </p:cNvSpPr>
          <p:nvPr>
            <p:ph type="sldNum" sz="quarter" idx="5"/>
          </p:nvPr>
        </p:nvSpPr>
        <p:spPr/>
        <p:txBody>
          <a:bodyPr/>
          <a:lstStyle/>
          <a:p>
            <a:pPr algn="l"/>
            <a:fld id="{EC112EAA-B504-4DE4-86AF-9234CC185AA8}" type="slidenum">
              <a:rPr lang="he-IL" smtClean="0"/>
              <a:pPr algn="l"/>
              <a:t>9</a:t>
            </a:fld>
            <a:endParaRPr lang="he-IL" dirty="0"/>
          </a:p>
        </p:txBody>
      </p:sp>
    </p:spTree>
    <p:extLst>
      <p:ext uri="{BB962C8B-B14F-4D97-AF65-F5344CB8AC3E}">
        <p14:creationId xmlns:p14="http://schemas.microsoft.com/office/powerpoint/2010/main" val="286329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pPr rtl="1"/>
            <a:fld id="{B28DA6B5-132A-4BB3-BB0A-B05347A000FC}" type="datetime1">
              <a:rPr lang="he-IL" noProof="0" smtClean="0"/>
              <a:t>י"ז/סיון/תשפ"ג</a:t>
            </a:fld>
            <a:endParaRPr lang="he-IL" noProof="0" dirty="0"/>
          </a:p>
        </p:txBody>
      </p:sp>
      <p:sp>
        <p:nvSpPr>
          <p:cNvPr id="5" name="Footer Placeholder 4"/>
          <p:cNvSpPr>
            <a:spLocks noGrp="1"/>
          </p:cNvSpPr>
          <p:nvPr>
            <p:ph type="ftr" sz="quarter" idx="11"/>
          </p:nvPr>
        </p:nvSpPr>
        <p:spPr/>
        <p:txBody>
          <a:bodyPr/>
          <a:lstStyle/>
          <a:p>
            <a:pPr rtl="1"/>
            <a:endParaRPr lang="he-IL" noProof="0" dirty="0"/>
          </a:p>
        </p:txBody>
      </p:sp>
      <p:sp>
        <p:nvSpPr>
          <p:cNvPr id="6" name="Slide Number Placeholder 5"/>
          <p:cNvSpPr>
            <a:spLocks noGrp="1"/>
          </p:cNvSpPr>
          <p:nvPr>
            <p:ph type="sldNum" sz="quarter" idx="12"/>
          </p:nvPr>
        </p:nvSpPr>
        <p:spPr/>
        <p:txBody>
          <a:bodyPr/>
          <a:lstStyle/>
          <a:p>
            <a:fld id="{6D22F896-40B5-4ADD-8801-0D06FADFA095}" type="slidenum">
              <a:rPr lang="he-IL" smtClean="0"/>
              <a:pPr/>
              <a:t>‹#›</a:t>
            </a:fld>
            <a:endParaRPr lang="he-IL" dirty="0"/>
          </a:p>
        </p:txBody>
      </p:sp>
    </p:spTree>
    <p:extLst>
      <p:ext uri="{BB962C8B-B14F-4D97-AF65-F5344CB8AC3E}">
        <p14:creationId xmlns:p14="http://schemas.microsoft.com/office/powerpoint/2010/main" val="3247031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pPr rtl="1"/>
            <a:fld id="{B0E61451-DE52-4BBC-815A-15AB09F76FF4}" type="datetime1">
              <a:rPr lang="he-IL" noProof="0" smtClean="0"/>
              <a:t>י"ז/סיון/תשפ"ג</a:t>
            </a:fld>
            <a:endParaRPr lang="he-IL" noProof="0"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6D22F896-40B5-4ADD-8801-0D06FADFA095}" type="slidenum">
              <a:rPr lang="he-IL" smtClean="0"/>
              <a:pPr/>
              <a:t>‹#›</a:t>
            </a:fld>
            <a:endParaRPr lang="he-IL" dirty="0"/>
          </a:p>
        </p:txBody>
      </p:sp>
    </p:spTree>
    <p:extLst>
      <p:ext uri="{BB962C8B-B14F-4D97-AF65-F5344CB8AC3E}">
        <p14:creationId xmlns:p14="http://schemas.microsoft.com/office/powerpoint/2010/main" val="2765609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pPr rtl="1"/>
            <a:fld id="{56125C53-7FAD-4FDC-B26E-1B80909A2C34}" type="datetime1">
              <a:rPr lang="he-IL" noProof="0" smtClean="0"/>
              <a:t>י"ז/סיון/תשפ"ג</a:t>
            </a:fld>
            <a:endParaRPr lang="he-IL" noProof="0"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6D22F896-40B5-4ADD-8801-0D06FADFA095}" type="slidenum">
              <a:rPr lang="he-IL" smtClean="0"/>
              <a:pPr/>
              <a:t>‹#›</a:t>
            </a:fld>
            <a:endParaRPr lang="he-IL" dirty="0"/>
          </a:p>
        </p:txBody>
      </p:sp>
    </p:spTree>
    <p:extLst>
      <p:ext uri="{BB962C8B-B14F-4D97-AF65-F5344CB8AC3E}">
        <p14:creationId xmlns:p14="http://schemas.microsoft.com/office/powerpoint/2010/main" val="3375839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pPr rtl="1"/>
            <a:fld id="{B28DA6B5-132A-4BB3-BB0A-B05347A000FC}" type="datetime1">
              <a:rPr lang="he-IL" noProof="0" smtClean="0"/>
              <a:t>י"ז/סיון/תשפ"ג</a:t>
            </a:fld>
            <a:endParaRPr lang="he-IL" noProof="0" dirty="0"/>
          </a:p>
        </p:txBody>
      </p:sp>
      <p:sp>
        <p:nvSpPr>
          <p:cNvPr id="5" name="Footer Placeholder 4"/>
          <p:cNvSpPr>
            <a:spLocks noGrp="1"/>
          </p:cNvSpPr>
          <p:nvPr>
            <p:ph type="ftr" sz="quarter" idx="11"/>
          </p:nvPr>
        </p:nvSpPr>
        <p:spPr/>
        <p:txBody>
          <a:bodyPr/>
          <a:lstStyle/>
          <a:p>
            <a:pPr rtl="1"/>
            <a:endParaRPr lang="he-IL" noProof="0" dirty="0"/>
          </a:p>
        </p:txBody>
      </p:sp>
      <p:sp>
        <p:nvSpPr>
          <p:cNvPr id="6" name="Slide Number Placeholder 5"/>
          <p:cNvSpPr>
            <a:spLocks noGrp="1"/>
          </p:cNvSpPr>
          <p:nvPr>
            <p:ph type="sldNum" sz="quarter" idx="12"/>
          </p:nvPr>
        </p:nvSpPr>
        <p:spPr/>
        <p:txBody>
          <a:bodyPr/>
          <a:lstStyle/>
          <a:p>
            <a:fld id="{6D22F896-40B5-4ADD-8801-0D06FADFA095}" type="slidenum">
              <a:rPr lang="he-IL" smtClean="0"/>
              <a:pPr/>
              <a:t>‹#›</a:t>
            </a:fld>
            <a:endParaRPr lang="he-IL"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מציין מיקום תוכן 4">
            <a:extLst>
              <a:ext uri="{FF2B5EF4-FFF2-40B4-BE49-F238E27FC236}">
                <a16:creationId xmlns:a16="http://schemas.microsoft.com/office/drawing/2014/main" id="{FD495627-0A7C-C519-B270-0B0F08372BBD}"/>
              </a:ext>
            </a:extLst>
          </p:cNvPr>
          <p:cNvPicPr>
            <a:picLocks noChangeAspect="1"/>
          </p:cNvPicPr>
          <p:nvPr userDrawn="1"/>
        </p:nvPicPr>
        <p:blipFill rotWithShape="1">
          <a:blip r:embed="rId2"/>
          <a:srcRect l="27263" t="8056" r="25653" b="8514"/>
          <a:stretch/>
        </p:blipFill>
        <p:spPr>
          <a:xfrm>
            <a:off x="117763" y="5246184"/>
            <a:ext cx="1167319" cy="1551327"/>
          </a:xfrm>
          <a:prstGeom prst="rect">
            <a:avLst/>
          </a:prstGeom>
        </p:spPr>
      </p:pic>
    </p:spTree>
    <p:extLst>
      <p:ext uri="{BB962C8B-B14F-4D97-AF65-F5344CB8AC3E}">
        <p14:creationId xmlns:p14="http://schemas.microsoft.com/office/powerpoint/2010/main" val="129028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pPr rtl="1"/>
            <a:fld id="{F544314E-F555-477F-AFAF-80B8281A31F6}" type="datetime1">
              <a:rPr lang="he-IL" noProof="0" smtClean="0"/>
              <a:t>י"ז/סיון/תשפ"ג</a:t>
            </a:fld>
            <a:endParaRPr lang="he-IL" noProof="0"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6D22F896-40B5-4ADD-8801-0D06FADFA095}" type="slidenum">
              <a:rPr lang="he-IL" smtClean="0"/>
              <a:pPr/>
              <a:t>‹#›</a:t>
            </a:fld>
            <a:endParaRPr lang="he-IL" dirty="0"/>
          </a:p>
        </p:txBody>
      </p:sp>
    </p:spTree>
    <p:extLst>
      <p:ext uri="{BB962C8B-B14F-4D97-AF65-F5344CB8AC3E}">
        <p14:creationId xmlns:p14="http://schemas.microsoft.com/office/powerpoint/2010/main" val="272317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pPr rtl="1"/>
            <a:fld id="{3C89F0A9-DA24-4096-897A-B30459114427}" type="datetime1">
              <a:rPr lang="he-IL" noProof="0" smtClean="0"/>
              <a:t>י"ז/סיון/תשפ"ג</a:t>
            </a:fld>
            <a:endParaRPr lang="he-IL" noProof="0" dirty="0"/>
          </a:p>
        </p:txBody>
      </p:sp>
      <p:sp>
        <p:nvSpPr>
          <p:cNvPr id="5" name="Footer Placeholder 4"/>
          <p:cNvSpPr>
            <a:spLocks noGrp="1"/>
          </p:cNvSpPr>
          <p:nvPr>
            <p:ph type="ftr" sz="quarter" idx="11"/>
          </p:nvPr>
        </p:nvSpPr>
        <p:spPr/>
        <p:txBody>
          <a:bodyPr/>
          <a:lstStyle/>
          <a:p>
            <a:pPr rtl="1"/>
            <a:endParaRPr lang="he-IL" noProof="0" dirty="0"/>
          </a:p>
        </p:txBody>
      </p:sp>
      <p:sp>
        <p:nvSpPr>
          <p:cNvPr id="6" name="Slide Number Placeholder 5"/>
          <p:cNvSpPr>
            <a:spLocks noGrp="1"/>
          </p:cNvSpPr>
          <p:nvPr>
            <p:ph type="sldNum" sz="quarter" idx="12"/>
          </p:nvPr>
        </p:nvSpPr>
        <p:spPr/>
        <p:txBody>
          <a:bodyPr/>
          <a:lstStyle/>
          <a:p>
            <a:fld id="{6D22F896-40B5-4ADD-8801-0D06FADFA095}" type="slidenum">
              <a:rPr lang="he-IL" noProof="0" smtClean="0"/>
              <a:pPr/>
              <a:t>‹#›</a:t>
            </a:fld>
            <a:endParaRPr lang="he-IL" noProof="0"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מציין מיקום תוכן 4">
            <a:extLst>
              <a:ext uri="{FF2B5EF4-FFF2-40B4-BE49-F238E27FC236}">
                <a16:creationId xmlns:a16="http://schemas.microsoft.com/office/drawing/2014/main" id="{483D36C7-1EC9-15CE-F8F3-65A73FC1B228}"/>
              </a:ext>
            </a:extLst>
          </p:cNvPr>
          <p:cNvPicPr>
            <a:picLocks noChangeAspect="1"/>
          </p:cNvPicPr>
          <p:nvPr userDrawn="1"/>
        </p:nvPicPr>
        <p:blipFill rotWithShape="1">
          <a:blip r:embed="rId2"/>
          <a:srcRect l="27263" t="8056" r="25653" b="8514"/>
          <a:stretch/>
        </p:blipFill>
        <p:spPr>
          <a:xfrm>
            <a:off x="117763" y="5246184"/>
            <a:ext cx="1167319" cy="1551327"/>
          </a:xfrm>
          <a:prstGeom prst="rect">
            <a:avLst/>
          </a:prstGeom>
        </p:spPr>
      </p:pic>
    </p:spTree>
    <p:extLst>
      <p:ext uri="{BB962C8B-B14F-4D97-AF65-F5344CB8AC3E}">
        <p14:creationId xmlns:p14="http://schemas.microsoft.com/office/powerpoint/2010/main" val="1748667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pPr rtl="1"/>
            <a:fld id="{C99BD2F2-1841-4149-ABD2-3DF0963354F7}" type="datetime1">
              <a:rPr lang="he-IL" noProof="0" smtClean="0"/>
              <a:t>י"ז/סיון/תשפ"ג</a:t>
            </a:fld>
            <a:endParaRPr lang="he-IL" noProof="0"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pPr algn="l"/>
            <a:fld id="{6D22F896-40B5-4ADD-8801-0D06FADFA095}" type="slidenum">
              <a:rPr lang="he-IL" smtClean="0"/>
              <a:pPr algn="l"/>
              <a:t>‹#›</a:t>
            </a:fld>
            <a:endParaRPr lang="he-IL" dirty="0"/>
          </a:p>
        </p:txBody>
      </p:sp>
    </p:spTree>
    <p:extLst>
      <p:ext uri="{BB962C8B-B14F-4D97-AF65-F5344CB8AC3E}">
        <p14:creationId xmlns:p14="http://schemas.microsoft.com/office/powerpoint/2010/main" val="486212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097280" y="2582334"/>
            <a:ext cx="4937760" cy="3378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217920" y="2582334"/>
            <a:ext cx="4937760" cy="3378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pPr rtl="1"/>
            <a:fld id="{DC7A510B-8933-4981-89C7-5BDB0E5E8C72}" type="datetime1">
              <a:rPr lang="he-IL" noProof="0" smtClean="0"/>
              <a:t>י"ז/סיון/תשפ"ג</a:t>
            </a:fld>
            <a:endParaRPr lang="he-IL" noProof="0" dirty="0"/>
          </a:p>
        </p:txBody>
      </p:sp>
      <p:sp>
        <p:nvSpPr>
          <p:cNvPr id="8" name="Footer Placeholder 7"/>
          <p:cNvSpPr>
            <a:spLocks noGrp="1"/>
          </p:cNvSpPr>
          <p:nvPr>
            <p:ph type="ftr" sz="quarter" idx="11"/>
          </p:nvPr>
        </p:nvSpPr>
        <p:spPr/>
        <p:txBody>
          <a:bodyPr/>
          <a:lstStyle/>
          <a:p>
            <a:endParaRPr lang="he-IL" dirty="0"/>
          </a:p>
        </p:txBody>
      </p:sp>
      <p:sp>
        <p:nvSpPr>
          <p:cNvPr id="9" name="Slide Number Placeholder 8"/>
          <p:cNvSpPr>
            <a:spLocks noGrp="1"/>
          </p:cNvSpPr>
          <p:nvPr>
            <p:ph type="sldNum" sz="quarter" idx="12"/>
          </p:nvPr>
        </p:nvSpPr>
        <p:spPr/>
        <p:txBody>
          <a:bodyPr/>
          <a:lstStyle/>
          <a:p>
            <a:fld id="{6D22F896-40B5-4ADD-8801-0D06FADFA095}" type="slidenum">
              <a:rPr lang="he-IL" smtClean="0"/>
              <a:pPr/>
              <a:t>‹#›</a:t>
            </a:fld>
            <a:endParaRPr lang="he-IL" dirty="0"/>
          </a:p>
        </p:txBody>
      </p:sp>
    </p:spTree>
    <p:extLst>
      <p:ext uri="{BB962C8B-B14F-4D97-AF65-F5344CB8AC3E}">
        <p14:creationId xmlns:p14="http://schemas.microsoft.com/office/powerpoint/2010/main" val="1605097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pPr rtl="1"/>
            <a:fld id="{A496A46E-C5D3-4E56-BD9D-96A383FD9022}" type="datetime1">
              <a:rPr lang="he-IL" noProof="0" smtClean="0"/>
              <a:t>י"ז/סיון/תשפ"ג</a:t>
            </a:fld>
            <a:endParaRPr lang="he-IL" noProof="0" dirty="0"/>
          </a:p>
        </p:txBody>
      </p:sp>
      <p:sp>
        <p:nvSpPr>
          <p:cNvPr id="4" name="Footer Placeholder 3"/>
          <p:cNvSpPr>
            <a:spLocks noGrp="1"/>
          </p:cNvSpPr>
          <p:nvPr>
            <p:ph type="ftr" sz="quarter" idx="11"/>
          </p:nvPr>
        </p:nvSpPr>
        <p:spPr/>
        <p:txBody>
          <a:bodyPr/>
          <a:lstStyle/>
          <a:p>
            <a:endParaRPr lang="he-IL" dirty="0"/>
          </a:p>
        </p:txBody>
      </p:sp>
      <p:sp>
        <p:nvSpPr>
          <p:cNvPr id="5" name="Slide Number Placeholder 4"/>
          <p:cNvSpPr>
            <a:spLocks noGrp="1"/>
          </p:cNvSpPr>
          <p:nvPr>
            <p:ph type="sldNum" sz="quarter" idx="12"/>
          </p:nvPr>
        </p:nvSpPr>
        <p:spPr/>
        <p:txBody>
          <a:bodyPr/>
          <a:lstStyle/>
          <a:p>
            <a:fld id="{6D22F896-40B5-4ADD-8801-0D06FADFA095}" type="slidenum">
              <a:rPr lang="he-IL" smtClean="0"/>
              <a:pPr/>
              <a:t>‹#›</a:t>
            </a:fld>
            <a:endParaRPr lang="he-IL" dirty="0"/>
          </a:p>
        </p:txBody>
      </p:sp>
    </p:spTree>
    <p:extLst>
      <p:ext uri="{BB962C8B-B14F-4D97-AF65-F5344CB8AC3E}">
        <p14:creationId xmlns:p14="http://schemas.microsoft.com/office/powerpoint/2010/main" val="1968985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rtl="1"/>
            <a:fld id="{ABC6D7FE-1492-43DE-8E84-9191FA9302F2}" type="datetime1">
              <a:rPr lang="he-IL" noProof="0" smtClean="0"/>
              <a:t>י"ז/סיון/תשפ"ג</a:t>
            </a:fld>
            <a:endParaRPr lang="he-IL" noProof="0"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he-IL" dirty="0"/>
          </a:p>
        </p:txBody>
      </p:sp>
      <p:sp>
        <p:nvSpPr>
          <p:cNvPr id="9" name="Slide Number Placeholder 8"/>
          <p:cNvSpPr>
            <a:spLocks noGrp="1"/>
          </p:cNvSpPr>
          <p:nvPr>
            <p:ph type="sldNum" sz="quarter" idx="12"/>
          </p:nvPr>
        </p:nvSpPr>
        <p:spPr/>
        <p:txBody>
          <a:bodyPr/>
          <a:lstStyle/>
          <a:p>
            <a:pPr algn="l"/>
            <a:fld id="{6D22F896-40B5-4ADD-8801-0D06FADFA095}" type="slidenum">
              <a:rPr lang="he-IL" smtClean="0"/>
              <a:pPr algn="l"/>
              <a:t>‹#›</a:t>
            </a:fld>
            <a:endParaRPr lang="he-IL" dirty="0"/>
          </a:p>
        </p:txBody>
      </p:sp>
      <p:pic>
        <p:nvPicPr>
          <p:cNvPr id="2" name="מציין מיקום תוכן 4">
            <a:extLst>
              <a:ext uri="{FF2B5EF4-FFF2-40B4-BE49-F238E27FC236}">
                <a16:creationId xmlns:a16="http://schemas.microsoft.com/office/drawing/2014/main" id="{9F715F5C-2CF8-5BC0-F898-D2959F2E9E78}"/>
              </a:ext>
            </a:extLst>
          </p:cNvPr>
          <p:cNvPicPr>
            <a:picLocks noChangeAspect="1"/>
          </p:cNvPicPr>
          <p:nvPr userDrawn="1"/>
        </p:nvPicPr>
        <p:blipFill rotWithShape="1">
          <a:blip r:embed="rId2"/>
          <a:srcRect l="27263" t="8056" r="25653" b="8514"/>
          <a:stretch/>
        </p:blipFill>
        <p:spPr>
          <a:xfrm>
            <a:off x="117763" y="5246184"/>
            <a:ext cx="1167319" cy="1551327"/>
          </a:xfrm>
          <a:prstGeom prst="rect">
            <a:avLst/>
          </a:prstGeom>
        </p:spPr>
      </p:pic>
    </p:spTree>
    <p:extLst>
      <p:ext uri="{BB962C8B-B14F-4D97-AF65-F5344CB8AC3E}">
        <p14:creationId xmlns:p14="http://schemas.microsoft.com/office/powerpoint/2010/main" val="819031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rtl="1"/>
            <a:fld id="{4F74F3DD-D76F-4022-AED1-F8D6F0B666BA}" type="datetime1">
              <a:rPr lang="he-IL" noProof="0" smtClean="0"/>
              <a:t>י"ז/סיון/תשפ"ג</a:t>
            </a:fld>
            <a:endParaRPr lang="he-IL" noProof="0"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he-IL"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he-IL" smtClean="0"/>
              <a:pPr/>
              <a:t>‹#›</a:t>
            </a:fld>
            <a:endParaRPr lang="he-IL" dirty="0"/>
          </a:p>
        </p:txBody>
      </p:sp>
      <p:pic>
        <p:nvPicPr>
          <p:cNvPr id="10" name="מציין מיקום תוכן 4">
            <a:extLst>
              <a:ext uri="{FF2B5EF4-FFF2-40B4-BE49-F238E27FC236}">
                <a16:creationId xmlns:a16="http://schemas.microsoft.com/office/drawing/2014/main" id="{9DF9952D-D557-A18C-D4F1-ABEA9F08A4C2}"/>
              </a:ext>
            </a:extLst>
          </p:cNvPr>
          <p:cNvPicPr>
            <a:picLocks noChangeAspect="1"/>
          </p:cNvPicPr>
          <p:nvPr userDrawn="1"/>
        </p:nvPicPr>
        <p:blipFill rotWithShape="1">
          <a:blip r:embed="rId2"/>
          <a:srcRect l="27263" t="8056" r="25653" b="8514"/>
          <a:stretch/>
        </p:blipFill>
        <p:spPr>
          <a:xfrm>
            <a:off x="117763" y="5246184"/>
            <a:ext cx="1167319" cy="1551327"/>
          </a:xfrm>
          <a:prstGeom prst="rect">
            <a:avLst/>
          </a:prstGeom>
        </p:spPr>
      </p:pic>
    </p:spTree>
    <p:extLst>
      <p:ext uri="{BB962C8B-B14F-4D97-AF65-F5344CB8AC3E}">
        <p14:creationId xmlns:p14="http://schemas.microsoft.com/office/powerpoint/2010/main" val="4079315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pPr rtl="1"/>
            <a:fld id="{F544314E-F555-477F-AFAF-80B8281A31F6}" type="datetime1">
              <a:rPr lang="he-IL" noProof="0" smtClean="0"/>
              <a:t>י"ז/סיון/תשפ"ג</a:t>
            </a:fld>
            <a:endParaRPr lang="he-IL" noProof="0"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6D22F896-40B5-4ADD-8801-0D06FADFA095}" type="slidenum">
              <a:rPr lang="he-IL" smtClean="0"/>
              <a:pPr/>
              <a:t>‹#›</a:t>
            </a:fld>
            <a:endParaRPr lang="he-IL" dirty="0"/>
          </a:p>
        </p:txBody>
      </p:sp>
    </p:spTree>
    <p:extLst>
      <p:ext uri="{BB962C8B-B14F-4D97-AF65-F5344CB8AC3E}">
        <p14:creationId xmlns:p14="http://schemas.microsoft.com/office/powerpoint/2010/main" val="1290975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pPr rtl="1"/>
            <a:fld id="{F4051B5A-06E3-4D1B-A22A-42415D68E1B0}" type="datetime1">
              <a:rPr lang="he-IL" noProof="0" smtClean="0"/>
              <a:t>י"ז/סיון/תשפ"ג</a:t>
            </a:fld>
            <a:endParaRPr lang="he-IL" noProof="0" dirty="0"/>
          </a:p>
        </p:txBody>
      </p:sp>
      <p:sp>
        <p:nvSpPr>
          <p:cNvPr id="6" name="Footer Placeholder 5"/>
          <p:cNvSpPr>
            <a:spLocks noGrp="1"/>
          </p:cNvSpPr>
          <p:nvPr>
            <p:ph type="ftr" sz="quarter" idx="11"/>
          </p:nvPr>
        </p:nvSpPr>
        <p:spPr/>
        <p:txBody>
          <a:bodyPr/>
          <a:lstStyle/>
          <a:p>
            <a:endParaRPr lang="he-IL" noProof="0" dirty="0"/>
          </a:p>
        </p:txBody>
      </p:sp>
      <p:sp>
        <p:nvSpPr>
          <p:cNvPr id="7" name="Slide Number Placeholder 6"/>
          <p:cNvSpPr>
            <a:spLocks noGrp="1"/>
          </p:cNvSpPr>
          <p:nvPr>
            <p:ph type="sldNum" sz="quarter" idx="12"/>
          </p:nvPr>
        </p:nvSpPr>
        <p:spPr/>
        <p:txBody>
          <a:bodyPr/>
          <a:lstStyle/>
          <a:p>
            <a:fld id="{6D22F896-40B5-4ADD-8801-0D06FADFA095}" type="slidenum">
              <a:rPr lang="he-IL" noProof="0" smtClean="0"/>
              <a:pPr/>
              <a:t>‹#›</a:t>
            </a:fld>
            <a:endParaRPr lang="he-IL" noProof="0" dirty="0"/>
          </a:p>
        </p:txBody>
      </p:sp>
      <p:pic>
        <p:nvPicPr>
          <p:cNvPr id="10" name="מציין מיקום תוכן 4">
            <a:extLst>
              <a:ext uri="{FF2B5EF4-FFF2-40B4-BE49-F238E27FC236}">
                <a16:creationId xmlns:a16="http://schemas.microsoft.com/office/drawing/2014/main" id="{913FF377-F61B-4390-9B29-4DF36EC754C9}"/>
              </a:ext>
            </a:extLst>
          </p:cNvPr>
          <p:cNvPicPr>
            <a:picLocks noChangeAspect="1"/>
          </p:cNvPicPr>
          <p:nvPr userDrawn="1"/>
        </p:nvPicPr>
        <p:blipFill rotWithShape="1">
          <a:blip r:embed="rId2"/>
          <a:srcRect l="27263" t="8056" r="25653" b="8514"/>
          <a:stretch/>
        </p:blipFill>
        <p:spPr>
          <a:xfrm>
            <a:off x="117763" y="5246184"/>
            <a:ext cx="1167319" cy="1551327"/>
          </a:xfrm>
          <a:prstGeom prst="rect">
            <a:avLst/>
          </a:prstGeom>
        </p:spPr>
      </p:pic>
    </p:spTree>
    <p:extLst>
      <p:ext uri="{BB962C8B-B14F-4D97-AF65-F5344CB8AC3E}">
        <p14:creationId xmlns:p14="http://schemas.microsoft.com/office/powerpoint/2010/main" val="4282338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pPr rtl="1"/>
            <a:fld id="{B0E61451-DE52-4BBC-815A-15AB09F76FF4}" type="datetime1">
              <a:rPr lang="he-IL" noProof="0" smtClean="0"/>
              <a:t>י"ז/סיון/תשפ"ג</a:t>
            </a:fld>
            <a:endParaRPr lang="he-IL" noProof="0"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6D22F896-40B5-4ADD-8801-0D06FADFA095}" type="slidenum">
              <a:rPr lang="he-IL" smtClean="0"/>
              <a:pPr/>
              <a:t>‹#›</a:t>
            </a:fld>
            <a:endParaRPr lang="he-IL" dirty="0"/>
          </a:p>
        </p:txBody>
      </p:sp>
    </p:spTree>
    <p:extLst>
      <p:ext uri="{BB962C8B-B14F-4D97-AF65-F5344CB8AC3E}">
        <p14:creationId xmlns:p14="http://schemas.microsoft.com/office/powerpoint/2010/main" val="387519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pPr rtl="1"/>
            <a:fld id="{56125C53-7FAD-4FDC-B26E-1B80909A2C34}" type="datetime1">
              <a:rPr lang="he-IL" noProof="0" smtClean="0"/>
              <a:t>י"ז/סיון/תשפ"ג</a:t>
            </a:fld>
            <a:endParaRPr lang="he-IL" noProof="0"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6D22F896-40B5-4ADD-8801-0D06FADFA095}" type="slidenum">
              <a:rPr lang="he-IL" smtClean="0"/>
              <a:pPr/>
              <a:t>‹#›</a:t>
            </a:fld>
            <a:endParaRPr lang="he-IL" dirty="0"/>
          </a:p>
        </p:txBody>
      </p:sp>
      <p:pic>
        <p:nvPicPr>
          <p:cNvPr id="9" name="מציין מיקום תוכן 4">
            <a:extLst>
              <a:ext uri="{FF2B5EF4-FFF2-40B4-BE49-F238E27FC236}">
                <a16:creationId xmlns:a16="http://schemas.microsoft.com/office/drawing/2014/main" id="{22C4033C-E85F-0DC1-A131-6E39972EA33C}"/>
              </a:ext>
            </a:extLst>
          </p:cNvPr>
          <p:cNvPicPr>
            <a:picLocks noChangeAspect="1"/>
          </p:cNvPicPr>
          <p:nvPr userDrawn="1"/>
        </p:nvPicPr>
        <p:blipFill rotWithShape="1">
          <a:blip r:embed="rId2"/>
          <a:srcRect l="27263" t="8056" r="25653" b="8514"/>
          <a:stretch/>
        </p:blipFill>
        <p:spPr>
          <a:xfrm>
            <a:off x="117763" y="5246184"/>
            <a:ext cx="1167319" cy="1551327"/>
          </a:xfrm>
          <a:prstGeom prst="rect">
            <a:avLst/>
          </a:prstGeom>
        </p:spPr>
      </p:pic>
    </p:spTree>
    <p:extLst>
      <p:ext uri="{BB962C8B-B14F-4D97-AF65-F5344CB8AC3E}">
        <p14:creationId xmlns:p14="http://schemas.microsoft.com/office/powerpoint/2010/main" val="33258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950967" y="1536633"/>
            <a:ext cx="10284800" cy="14256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EC80A2"/>
              </a:buClr>
              <a:buSzPts val="1200"/>
              <a:buFont typeface="Cabin"/>
              <a:buChar char="●"/>
              <a:defRPr sz="2000"/>
            </a:lvl1pPr>
            <a:lvl2pPr marL="1219170" lvl="1" indent="-423323">
              <a:spcBef>
                <a:spcPts val="0"/>
              </a:spcBef>
              <a:spcAft>
                <a:spcPts val="0"/>
              </a:spcAft>
              <a:buClr>
                <a:srgbClr val="000000"/>
              </a:buClr>
              <a:buSzPts val="1400"/>
              <a:buFont typeface="Arial"/>
              <a:buChar char="○"/>
              <a:defRPr sz="2000"/>
            </a:lvl2pPr>
            <a:lvl3pPr marL="1828754" lvl="2" indent="-423323">
              <a:spcBef>
                <a:spcPts val="0"/>
              </a:spcBef>
              <a:spcAft>
                <a:spcPts val="0"/>
              </a:spcAft>
              <a:buClr>
                <a:srgbClr val="000000"/>
              </a:buClr>
              <a:buSzPts val="1400"/>
              <a:buFont typeface="Arial"/>
              <a:buChar char="■"/>
              <a:defRPr sz="2000"/>
            </a:lvl3pPr>
            <a:lvl4pPr marL="2438339" lvl="3" indent="-423323">
              <a:spcBef>
                <a:spcPts val="0"/>
              </a:spcBef>
              <a:spcAft>
                <a:spcPts val="0"/>
              </a:spcAft>
              <a:buClr>
                <a:srgbClr val="000000"/>
              </a:buClr>
              <a:buSzPts val="1400"/>
              <a:buFont typeface="Arial"/>
              <a:buChar char="●"/>
              <a:defRPr sz="2000"/>
            </a:lvl4pPr>
            <a:lvl5pPr marL="3047924" lvl="4" indent="-423323">
              <a:spcBef>
                <a:spcPts val="0"/>
              </a:spcBef>
              <a:spcAft>
                <a:spcPts val="0"/>
              </a:spcAft>
              <a:buClr>
                <a:srgbClr val="000000"/>
              </a:buClr>
              <a:buSzPts val="1400"/>
              <a:buFont typeface="Arial"/>
              <a:buChar char="○"/>
              <a:defRPr sz="2000"/>
            </a:lvl5pPr>
            <a:lvl6pPr marL="3657509" lvl="5" indent="-423323">
              <a:spcBef>
                <a:spcPts val="0"/>
              </a:spcBef>
              <a:spcAft>
                <a:spcPts val="0"/>
              </a:spcAft>
              <a:buClr>
                <a:srgbClr val="000000"/>
              </a:buClr>
              <a:buSzPts val="1400"/>
              <a:buFont typeface="Arial"/>
              <a:buChar char="■"/>
              <a:defRPr sz="2000"/>
            </a:lvl6pPr>
            <a:lvl7pPr marL="4267093" lvl="6" indent="-423323">
              <a:spcBef>
                <a:spcPts val="0"/>
              </a:spcBef>
              <a:spcAft>
                <a:spcPts val="0"/>
              </a:spcAft>
              <a:buClr>
                <a:srgbClr val="000000"/>
              </a:buClr>
              <a:buSzPts val="1400"/>
              <a:buFont typeface="Arial"/>
              <a:buChar char="●"/>
              <a:defRPr sz="2000"/>
            </a:lvl7pPr>
            <a:lvl8pPr marL="4876678" lvl="7" indent="-423323">
              <a:spcBef>
                <a:spcPts val="0"/>
              </a:spcBef>
              <a:spcAft>
                <a:spcPts val="0"/>
              </a:spcAft>
              <a:buClr>
                <a:srgbClr val="000000"/>
              </a:buClr>
              <a:buSzPts val="1400"/>
              <a:buFont typeface="Arial"/>
              <a:buChar char="○"/>
              <a:defRPr sz="2000"/>
            </a:lvl8pPr>
            <a:lvl9pPr marL="5486263" lvl="8" indent="-423323">
              <a:spcBef>
                <a:spcPts val="0"/>
              </a:spcBef>
              <a:spcAft>
                <a:spcPts val="0"/>
              </a:spcAft>
              <a:buClr>
                <a:srgbClr val="000000"/>
              </a:buClr>
              <a:buSzPts val="1400"/>
              <a:buFont typeface="Arial"/>
              <a:buChar char="■"/>
              <a:defRPr sz="2000"/>
            </a:lvl9pPr>
          </a:lstStyle>
          <a:p>
            <a:endParaRPr/>
          </a:p>
        </p:txBody>
      </p:sp>
      <p:sp>
        <p:nvSpPr>
          <p:cNvPr id="25" name="Google Shape;25;p4"/>
          <p:cNvSpPr txBox="1">
            <a:spLocks noGrp="1"/>
          </p:cNvSpPr>
          <p:nvPr>
            <p:ph type="title"/>
          </p:nvPr>
        </p:nvSpPr>
        <p:spPr>
          <a:xfrm>
            <a:off x="950967" y="542567"/>
            <a:ext cx="10284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rtl="0">
              <a:spcBef>
                <a:spcPts val="0"/>
              </a:spcBef>
              <a:spcAft>
                <a:spcPts val="0"/>
              </a:spcAft>
              <a:buSzPts val="3600"/>
              <a:buNone/>
              <a:defRPr sz="4800" b="1"/>
            </a:lvl2pPr>
            <a:lvl3pPr lvl="2" rtl="0">
              <a:spcBef>
                <a:spcPts val="0"/>
              </a:spcBef>
              <a:spcAft>
                <a:spcPts val="0"/>
              </a:spcAft>
              <a:buSzPts val="3600"/>
              <a:buNone/>
              <a:defRPr sz="4800" b="1"/>
            </a:lvl3pPr>
            <a:lvl4pPr lvl="3" rtl="0">
              <a:spcBef>
                <a:spcPts val="0"/>
              </a:spcBef>
              <a:spcAft>
                <a:spcPts val="0"/>
              </a:spcAft>
              <a:buSzPts val="3600"/>
              <a:buNone/>
              <a:defRPr sz="4800" b="1"/>
            </a:lvl4pPr>
            <a:lvl5pPr lvl="4" rtl="0">
              <a:spcBef>
                <a:spcPts val="0"/>
              </a:spcBef>
              <a:spcAft>
                <a:spcPts val="0"/>
              </a:spcAft>
              <a:buSzPts val="3600"/>
              <a:buNone/>
              <a:defRPr sz="4800" b="1"/>
            </a:lvl5pPr>
            <a:lvl6pPr lvl="5" rtl="0">
              <a:spcBef>
                <a:spcPts val="0"/>
              </a:spcBef>
              <a:spcAft>
                <a:spcPts val="0"/>
              </a:spcAft>
              <a:buSzPts val="3600"/>
              <a:buNone/>
              <a:defRPr sz="4800" b="1"/>
            </a:lvl6pPr>
            <a:lvl7pPr lvl="6" rtl="0">
              <a:spcBef>
                <a:spcPts val="0"/>
              </a:spcBef>
              <a:spcAft>
                <a:spcPts val="0"/>
              </a:spcAft>
              <a:buSzPts val="3600"/>
              <a:buNone/>
              <a:defRPr sz="4800" b="1"/>
            </a:lvl7pPr>
            <a:lvl8pPr lvl="7" rtl="0">
              <a:spcBef>
                <a:spcPts val="0"/>
              </a:spcBef>
              <a:spcAft>
                <a:spcPts val="0"/>
              </a:spcAft>
              <a:buSzPts val="3600"/>
              <a:buNone/>
              <a:defRPr sz="4800" b="1"/>
            </a:lvl8pPr>
            <a:lvl9pPr lvl="8" rtl="0">
              <a:spcBef>
                <a:spcPts val="0"/>
              </a:spcBef>
              <a:spcAft>
                <a:spcPts val="0"/>
              </a:spcAft>
              <a:buSzPts val="3600"/>
              <a:buNone/>
              <a:defRPr sz="4800" b="1"/>
            </a:lvl9pPr>
          </a:lstStyle>
          <a:p>
            <a:endParaRPr/>
          </a:p>
        </p:txBody>
      </p:sp>
      <p:sp>
        <p:nvSpPr>
          <p:cNvPr id="26" name="Google Shape;26;p4"/>
          <p:cNvSpPr/>
          <p:nvPr/>
        </p:nvSpPr>
        <p:spPr>
          <a:xfrm>
            <a:off x="-1035912" y="5241212"/>
            <a:ext cx="2092891" cy="2092891"/>
          </a:xfrm>
          <a:custGeom>
            <a:avLst/>
            <a:gdLst/>
            <a:ahLst/>
            <a:cxnLst/>
            <a:rect l="l" t="t" r="r" b="b"/>
            <a:pathLst>
              <a:path w="10454" h="10454" extrusionOk="0">
                <a:moveTo>
                  <a:pt x="10453" y="5227"/>
                </a:moveTo>
                <a:cubicBezTo>
                  <a:pt x="10453" y="8112"/>
                  <a:pt x="8111" y="10454"/>
                  <a:pt x="5227" y="10454"/>
                </a:cubicBezTo>
                <a:cubicBezTo>
                  <a:pt x="2342" y="10454"/>
                  <a:pt x="0" y="8112"/>
                  <a:pt x="0" y="5227"/>
                </a:cubicBezTo>
                <a:cubicBezTo>
                  <a:pt x="0" y="2343"/>
                  <a:pt x="2342" y="1"/>
                  <a:pt x="5227" y="1"/>
                </a:cubicBezTo>
                <a:cubicBezTo>
                  <a:pt x="8111" y="1"/>
                  <a:pt x="10453" y="2343"/>
                  <a:pt x="10453" y="5227"/>
                </a:cubicBezTo>
                <a:close/>
              </a:path>
            </a:pathLst>
          </a:custGeom>
          <a:gradFill>
            <a:gsLst>
              <a:gs pos="0">
                <a:srgbClr val="9BD9FB">
                  <a:alpha val="39607"/>
                </a:srgbClr>
              </a:gs>
              <a:gs pos="100000">
                <a:srgbClr val="9B9DFB">
                  <a:alpha val="37254"/>
                </a:srgbClr>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p:nvPr/>
        </p:nvSpPr>
        <p:spPr>
          <a:xfrm>
            <a:off x="11231196" y="-408138"/>
            <a:ext cx="1457841" cy="1457572"/>
          </a:xfrm>
          <a:custGeom>
            <a:avLst/>
            <a:gdLst/>
            <a:ahLst/>
            <a:cxnLst/>
            <a:rect l="l" t="t" r="r" b="b"/>
            <a:pathLst>
              <a:path w="5417" h="5416" extrusionOk="0">
                <a:moveTo>
                  <a:pt x="5096" y="2137"/>
                </a:moveTo>
                <a:cubicBezTo>
                  <a:pt x="5416" y="3460"/>
                  <a:pt x="4595" y="4783"/>
                  <a:pt x="3280" y="5104"/>
                </a:cubicBezTo>
                <a:cubicBezTo>
                  <a:pt x="1957" y="5416"/>
                  <a:pt x="625" y="4602"/>
                  <a:pt x="313" y="3279"/>
                </a:cubicBezTo>
                <a:cubicBezTo>
                  <a:pt x="1" y="1956"/>
                  <a:pt x="814" y="633"/>
                  <a:pt x="2137" y="321"/>
                </a:cubicBezTo>
                <a:cubicBezTo>
                  <a:pt x="3452" y="0"/>
                  <a:pt x="4784" y="814"/>
                  <a:pt x="5096" y="2137"/>
                </a:cubicBezTo>
                <a:close/>
              </a:path>
            </a:pathLst>
          </a:custGeom>
          <a:gradFill>
            <a:gsLst>
              <a:gs pos="0">
                <a:srgbClr val="9BD9FB">
                  <a:alpha val="39607"/>
                </a:srgbClr>
              </a:gs>
              <a:gs pos="100000">
                <a:srgbClr val="9B9DFB">
                  <a:alpha val="37254"/>
                </a:srgbClr>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4"/>
          <p:cNvSpPr/>
          <p:nvPr/>
        </p:nvSpPr>
        <p:spPr>
          <a:xfrm>
            <a:off x="6096004" y="5973003"/>
            <a:ext cx="2362560" cy="2362760"/>
          </a:xfrm>
          <a:custGeom>
            <a:avLst/>
            <a:gdLst/>
            <a:ahLst/>
            <a:cxnLst/>
            <a:rect l="l" t="t" r="r" b="b"/>
            <a:pathLst>
              <a:path w="11801" h="11802" extrusionOk="0">
                <a:moveTo>
                  <a:pt x="6977" y="601"/>
                </a:moveTo>
                <a:cubicBezTo>
                  <a:pt x="9911" y="1193"/>
                  <a:pt x="11801" y="4052"/>
                  <a:pt x="11201" y="6986"/>
                </a:cubicBezTo>
                <a:cubicBezTo>
                  <a:pt x="10601" y="9912"/>
                  <a:pt x="7750" y="11802"/>
                  <a:pt x="4816" y="11210"/>
                </a:cubicBezTo>
                <a:cubicBezTo>
                  <a:pt x="1890" y="10610"/>
                  <a:pt x="0" y="7750"/>
                  <a:pt x="592" y="4825"/>
                </a:cubicBezTo>
                <a:cubicBezTo>
                  <a:pt x="1192" y="1891"/>
                  <a:pt x="4052" y="1"/>
                  <a:pt x="6977" y="601"/>
                </a:cubicBezTo>
                <a:close/>
              </a:path>
            </a:pathLst>
          </a:custGeom>
          <a:gradFill>
            <a:gsLst>
              <a:gs pos="0">
                <a:srgbClr val="FCBBCC">
                  <a:alpha val="38823"/>
                </a:srgbClr>
              </a:gs>
              <a:gs pos="100000">
                <a:srgbClr val="F484DF">
                  <a:alpha val="43529"/>
                </a:srgbClr>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4"/>
          <p:cNvSpPr/>
          <p:nvPr/>
        </p:nvSpPr>
        <p:spPr>
          <a:xfrm>
            <a:off x="-165113" y="4392789"/>
            <a:ext cx="1457856" cy="1457856"/>
          </a:xfrm>
          <a:custGeom>
            <a:avLst/>
            <a:gdLst/>
            <a:ahLst/>
            <a:cxnLst/>
            <a:rect l="l" t="t" r="r" b="b"/>
            <a:pathLst>
              <a:path w="7282" h="7282" extrusionOk="0">
                <a:moveTo>
                  <a:pt x="3756" y="7273"/>
                </a:moveTo>
                <a:cubicBezTo>
                  <a:pt x="2342" y="7265"/>
                  <a:pt x="1069" y="6402"/>
                  <a:pt x="535" y="5095"/>
                </a:cubicBezTo>
                <a:cubicBezTo>
                  <a:pt x="0" y="3789"/>
                  <a:pt x="313" y="2285"/>
                  <a:pt x="1315" y="1290"/>
                </a:cubicBezTo>
                <a:cubicBezTo>
                  <a:pt x="2318" y="296"/>
                  <a:pt x="3822" y="0"/>
                  <a:pt x="5120" y="543"/>
                </a:cubicBezTo>
                <a:cubicBezTo>
                  <a:pt x="6427" y="1085"/>
                  <a:pt x="7281" y="2359"/>
                  <a:pt x="7281" y="3772"/>
                </a:cubicBezTo>
                <a:cubicBezTo>
                  <a:pt x="7273" y="5712"/>
                  <a:pt x="5695" y="7281"/>
                  <a:pt x="3756" y="7273"/>
                </a:cubicBezTo>
                <a:close/>
                <a:moveTo>
                  <a:pt x="3756" y="584"/>
                </a:moveTo>
                <a:cubicBezTo>
                  <a:pt x="2466" y="592"/>
                  <a:pt x="1307" y="1373"/>
                  <a:pt x="822" y="2564"/>
                </a:cubicBezTo>
                <a:cubicBezTo>
                  <a:pt x="337" y="3764"/>
                  <a:pt x="617" y="5128"/>
                  <a:pt x="1529" y="6040"/>
                </a:cubicBezTo>
                <a:cubicBezTo>
                  <a:pt x="2449" y="6944"/>
                  <a:pt x="3813" y="7215"/>
                  <a:pt x="5005" y="6722"/>
                </a:cubicBezTo>
                <a:cubicBezTo>
                  <a:pt x="6197" y="6221"/>
                  <a:pt x="6969" y="5062"/>
                  <a:pt x="6969" y="3772"/>
                </a:cubicBezTo>
                <a:cubicBezTo>
                  <a:pt x="6961" y="2005"/>
                  <a:pt x="5523" y="576"/>
                  <a:pt x="3756" y="584"/>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4"/>
          <p:cNvSpPr/>
          <p:nvPr/>
        </p:nvSpPr>
        <p:spPr>
          <a:xfrm>
            <a:off x="11101738" y="2513201"/>
            <a:ext cx="2237836" cy="2153151"/>
          </a:xfrm>
          <a:custGeom>
            <a:avLst/>
            <a:gdLst/>
            <a:ahLst/>
            <a:cxnLst/>
            <a:rect l="l" t="t" r="r" b="b"/>
            <a:pathLst>
              <a:path w="11178" h="10755" extrusionOk="0">
                <a:moveTo>
                  <a:pt x="5803" y="310"/>
                </a:moveTo>
                <a:cubicBezTo>
                  <a:pt x="8597" y="310"/>
                  <a:pt x="10865" y="2578"/>
                  <a:pt x="10865" y="5372"/>
                </a:cubicBezTo>
                <a:cubicBezTo>
                  <a:pt x="10865" y="7427"/>
                  <a:pt x="9632" y="9276"/>
                  <a:pt x="7742" y="10056"/>
                </a:cubicBezTo>
                <a:cubicBezTo>
                  <a:pt x="7113" y="10318"/>
                  <a:pt x="6453" y="10445"/>
                  <a:pt x="5800" y="10445"/>
                </a:cubicBezTo>
                <a:cubicBezTo>
                  <a:pt x="4480" y="10445"/>
                  <a:pt x="3184" y="9928"/>
                  <a:pt x="2212" y="8955"/>
                </a:cubicBezTo>
                <a:cubicBezTo>
                  <a:pt x="765" y="7509"/>
                  <a:pt x="330" y="5331"/>
                  <a:pt x="1119" y="3433"/>
                </a:cubicBezTo>
                <a:cubicBezTo>
                  <a:pt x="1899" y="1543"/>
                  <a:pt x="3748" y="310"/>
                  <a:pt x="5803" y="310"/>
                </a:cubicBezTo>
                <a:close/>
                <a:moveTo>
                  <a:pt x="5801" y="1"/>
                </a:moveTo>
                <a:cubicBezTo>
                  <a:pt x="4401" y="1"/>
                  <a:pt x="3026" y="547"/>
                  <a:pt x="1998" y="1576"/>
                </a:cubicBezTo>
                <a:cubicBezTo>
                  <a:pt x="461" y="3112"/>
                  <a:pt x="1" y="5421"/>
                  <a:pt x="831" y="7435"/>
                </a:cubicBezTo>
                <a:cubicBezTo>
                  <a:pt x="1661" y="9440"/>
                  <a:pt x="3625" y="10747"/>
                  <a:pt x="5803" y="10755"/>
                </a:cubicBezTo>
                <a:cubicBezTo>
                  <a:pt x="8769" y="10747"/>
                  <a:pt x="11169" y="8347"/>
                  <a:pt x="11177" y="5372"/>
                </a:cubicBezTo>
                <a:cubicBezTo>
                  <a:pt x="11177" y="3203"/>
                  <a:pt x="9862" y="1239"/>
                  <a:pt x="7857" y="409"/>
                </a:cubicBezTo>
                <a:cubicBezTo>
                  <a:pt x="7191" y="134"/>
                  <a:pt x="6493" y="1"/>
                  <a:pt x="580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 name="Google Shape;31;p4"/>
          <p:cNvGrpSpPr/>
          <p:nvPr/>
        </p:nvGrpSpPr>
        <p:grpSpPr>
          <a:xfrm>
            <a:off x="-73102" y="109750"/>
            <a:ext cx="1024081" cy="1043977"/>
            <a:chOff x="5579275" y="-571140"/>
            <a:chExt cx="728711" cy="782983"/>
          </a:xfrm>
        </p:grpSpPr>
        <p:sp>
          <p:nvSpPr>
            <p:cNvPr id="32" name="Google Shape;32;p4"/>
            <p:cNvSpPr/>
            <p:nvPr/>
          </p:nvSpPr>
          <p:spPr>
            <a:xfrm>
              <a:off x="5620611" y="-514065"/>
              <a:ext cx="636509" cy="723833"/>
            </a:xfrm>
            <a:custGeom>
              <a:avLst/>
              <a:gdLst/>
              <a:ahLst/>
              <a:cxnLst/>
              <a:rect l="l" t="t" r="r" b="b"/>
              <a:pathLst>
                <a:path w="5219" h="5935" extrusionOk="0">
                  <a:moveTo>
                    <a:pt x="2600" y="0"/>
                  </a:moveTo>
                  <a:cubicBezTo>
                    <a:pt x="2580" y="0"/>
                    <a:pt x="2560" y="1"/>
                    <a:pt x="2540" y="1"/>
                  </a:cubicBezTo>
                  <a:cubicBezTo>
                    <a:pt x="1118" y="42"/>
                    <a:pt x="0" y="1234"/>
                    <a:pt x="58" y="2656"/>
                  </a:cubicBezTo>
                  <a:lnTo>
                    <a:pt x="58" y="2729"/>
                  </a:lnTo>
                  <a:cubicBezTo>
                    <a:pt x="50" y="2836"/>
                    <a:pt x="50" y="2935"/>
                    <a:pt x="58" y="3042"/>
                  </a:cubicBezTo>
                  <a:cubicBezTo>
                    <a:pt x="137" y="4409"/>
                    <a:pt x="1270" y="5453"/>
                    <a:pt x="2623" y="5453"/>
                  </a:cubicBezTo>
                  <a:cubicBezTo>
                    <a:pt x="2669" y="5453"/>
                    <a:pt x="2715" y="5452"/>
                    <a:pt x="2761" y="5450"/>
                  </a:cubicBezTo>
                  <a:cubicBezTo>
                    <a:pt x="2951" y="5441"/>
                    <a:pt x="3148" y="5400"/>
                    <a:pt x="3337" y="5351"/>
                  </a:cubicBezTo>
                  <a:lnTo>
                    <a:pt x="4537" y="5934"/>
                  </a:lnTo>
                  <a:lnTo>
                    <a:pt x="4553" y="5934"/>
                  </a:lnTo>
                  <a:cubicBezTo>
                    <a:pt x="4586" y="5934"/>
                    <a:pt x="4611" y="5902"/>
                    <a:pt x="4602" y="5869"/>
                  </a:cubicBezTo>
                  <a:lnTo>
                    <a:pt x="4356" y="4973"/>
                  </a:lnTo>
                  <a:lnTo>
                    <a:pt x="4315" y="4800"/>
                  </a:lnTo>
                  <a:cubicBezTo>
                    <a:pt x="4898" y="4283"/>
                    <a:pt x="5219" y="3518"/>
                    <a:pt x="5169" y="2746"/>
                  </a:cubicBezTo>
                  <a:cubicBezTo>
                    <a:pt x="5169" y="2738"/>
                    <a:pt x="5169" y="2738"/>
                    <a:pt x="5169" y="2738"/>
                  </a:cubicBezTo>
                  <a:cubicBezTo>
                    <a:pt x="5169" y="2664"/>
                    <a:pt x="5178" y="2590"/>
                    <a:pt x="5169" y="2516"/>
                  </a:cubicBezTo>
                  <a:cubicBezTo>
                    <a:pt x="5145" y="1114"/>
                    <a:pt x="3995" y="0"/>
                    <a:pt x="2600"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 name="Google Shape;33;p4"/>
            <p:cNvGrpSpPr/>
            <p:nvPr/>
          </p:nvGrpSpPr>
          <p:grpSpPr>
            <a:xfrm>
              <a:off x="5579275" y="-571140"/>
              <a:ext cx="728711" cy="782983"/>
              <a:chOff x="2307775" y="1495575"/>
              <a:chExt cx="149375" cy="160500"/>
            </a:xfrm>
          </p:grpSpPr>
          <p:sp>
            <p:nvSpPr>
              <p:cNvPr id="34" name="Google Shape;34;p4"/>
              <p:cNvSpPr/>
              <p:nvPr/>
            </p:nvSpPr>
            <p:spPr>
              <a:xfrm>
                <a:off x="2314650" y="1516850"/>
                <a:ext cx="140850" cy="137775"/>
              </a:xfrm>
              <a:custGeom>
                <a:avLst/>
                <a:gdLst/>
                <a:ahLst/>
                <a:cxnLst/>
                <a:rect l="l" t="t" r="r" b="b"/>
                <a:pathLst>
                  <a:path w="5634" h="5511" extrusionOk="0">
                    <a:moveTo>
                      <a:pt x="2585" y="1"/>
                    </a:moveTo>
                    <a:cubicBezTo>
                      <a:pt x="1213" y="1"/>
                      <a:pt x="0" y="1153"/>
                      <a:pt x="87" y="2651"/>
                    </a:cubicBezTo>
                    <a:cubicBezTo>
                      <a:pt x="163" y="4016"/>
                      <a:pt x="1303" y="5019"/>
                      <a:pt x="2590" y="5019"/>
                    </a:cubicBezTo>
                    <a:cubicBezTo>
                      <a:pt x="2829" y="5019"/>
                      <a:pt x="3073" y="4984"/>
                      <a:pt x="3316" y="4911"/>
                    </a:cubicBezTo>
                    <a:lnTo>
                      <a:pt x="4533" y="5511"/>
                    </a:lnTo>
                    <a:lnTo>
                      <a:pt x="4229" y="4409"/>
                    </a:lnTo>
                    <a:cubicBezTo>
                      <a:pt x="5634" y="3193"/>
                      <a:pt x="5281" y="925"/>
                      <a:pt x="3563" y="202"/>
                    </a:cubicBezTo>
                    <a:cubicBezTo>
                      <a:pt x="3238" y="64"/>
                      <a:pt x="2907" y="1"/>
                      <a:pt x="2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4"/>
              <p:cNvSpPr/>
              <p:nvPr/>
            </p:nvSpPr>
            <p:spPr>
              <a:xfrm>
                <a:off x="2313400" y="1515900"/>
                <a:ext cx="143750" cy="140175"/>
              </a:xfrm>
              <a:custGeom>
                <a:avLst/>
                <a:gdLst/>
                <a:ahLst/>
                <a:cxnLst/>
                <a:rect l="l" t="t" r="r" b="b"/>
                <a:pathLst>
                  <a:path w="5750" h="5607" extrusionOk="0">
                    <a:moveTo>
                      <a:pt x="2633" y="98"/>
                    </a:moveTo>
                    <a:cubicBezTo>
                      <a:pt x="2950" y="98"/>
                      <a:pt x="3276" y="161"/>
                      <a:pt x="3597" y="297"/>
                    </a:cubicBezTo>
                    <a:cubicBezTo>
                      <a:pt x="5273" y="1004"/>
                      <a:pt x="5618" y="3223"/>
                      <a:pt x="4246" y="4414"/>
                    </a:cubicBezTo>
                    <a:cubicBezTo>
                      <a:pt x="4229" y="4423"/>
                      <a:pt x="4221" y="4447"/>
                      <a:pt x="4229" y="4464"/>
                    </a:cubicBezTo>
                    <a:lnTo>
                      <a:pt x="4501" y="5458"/>
                    </a:lnTo>
                    <a:lnTo>
                      <a:pt x="4501" y="5458"/>
                    </a:lnTo>
                    <a:lnTo>
                      <a:pt x="3391" y="4908"/>
                    </a:lnTo>
                    <a:lnTo>
                      <a:pt x="3350" y="4908"/>
                    </a:lnTo>
                    <a:cubicBezTo>
                      <a:pt x="3161" y="4957"/>
                      <a:pt x="2972" y="4998"/>
                      <a:pt x="2775" y="5006"/>
                    </a:cubicBezTo>
                    <a:cubicBezTo>
                      <a:pt x="2729" y="5009"/>
                      <a:pt x="2684" y="5010"/>
                      <a:pt x="2639" y="5010"/>
                    </a:cubicBezTo>
                    <a:cubicBezTo>
                      <a:pt x="1350" y="5010"/>
                      <a:pt x="266" y="3999"/>
                      <a:pt x="186" y="2697"/>
                    </a:cubicBezTo>
                    <a:cubicBezTo>
                      <a:pt x="106" y="1228"/>
                      <a:pt x="1290" y="98"/>
                      <a:pt x="2633" y="98"/>
                    </a:cubicBezTo>
                    <a:close/>
                    <a:moveTo>
                      <a:pt x="2638" y="0"/>
                    </a:moveTo>
                    <a:cubicBezTo>
                      <a:pt x="1237" y="0"/>
                      <a:pt x="1" y="1176"/>
                      <a:pt x="88" y="2705"/>
                    </a:cubicBezTo>
                    <a:cubicBezTo>
                      <a:pt x="167" y="4073"/>
                      <a:pt x="1300" y="5125"/>
                      <a:pt x="2647" y="5125"/>
                    </a:cubicBezTo>
                    <a:cubicBezTo>
                      <a:pt x="2692" y="5125"/>
                      <a:pt x="2737" y="5124"/>
                      <a:pt x="2783" y="5121"/>
                    </a:cubicBezTo>
                    <a:cubicBezTo>
                      <a:pt x="2980" y="5105"/>
                      <a:pt x="3169" y="5072"/>
                      <a:pt x="3358" y="5014"/>
                    </a:cubicBezTo>
                    <a:lnTo>
                      <a:pt x="4558" y="5606"/>
                    </a:lnTo>
                    <a:lnTo>
                      <a:pt x="4583" y="5606"/>
                    </a:lnTo>
                    <a:cubicBezTo>
                      <a:pt x="4591" y="5606"/>
                      <a:pt x="4599" y="5606"/>
                      <a:pt x="4616" y="5598"/>
                    </a:cubicBezTo>
                    <a:cubicBezTo>
                      <a:pt x="4624" y="5590"/>
                      <a:pt x="4632" y="5565"/>
                      <a:pt x="4632" y="5549"/>
                    </a:cubicBezTo>
                    <a:lnTo>
                      <a:pt x="4336" y="4480"/>
                    </a:lnTo>
                    <a:cubicBezTo>
                      <a:pt x="5750" y="3223"/>
                      <a:pt x="5363" y="930"/>
                      <a:pt x="3621" y="199"/>
                    </a:cubicBezTo>
                    <a:cubicBezTo>
                      <a:pt x="3294" y="63"/>
                      <a:pt x="2962" y="0"/>
                      <a:pt x="2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4"/>
              <p:cNvSpPr/>
              <p:nvPr/>
            </p:nvSpPr>
            <p:spPr>
              <a:xfrm>
                <a:off x="2315375" y="1495575"/>
                <a:ext cx="139525" cy="152675"/>
              </a:xfrm>
              <a:custGeom>
                <a:avLst/>
                <a:gdLst/>
                <a:ahLst/>
                <a:cxnLst/>
                <a:rect l="l" t="t" r="r" b="b"/>
                <a:pathLst>
                  <a:path w="5581" h="6107" extrusionOk="0">
                    <a:moveTo>
                      <a:pt x="58" y="3132"/>
                    </a:moveTo>
                    <a:cubicBezTo>
                      <a:pt x="99" y="4751"/>
                      <a:pt x="1652" y="5901"/>
                      <a:pt x="3214" y="5482"/>
                    </a:cubicBezTo>
                    <a:lnTo>
                      <a:pt x="4413" y="6107"/>
                    </a:lnTo>
                    <a:lnTo>
                      <a:pt x="4142" y="4997"/>
                    </a:lnTo>
                    <a:cubicBezTo>
                      <a:pt x="5580" y="3822"/>
                      <a:pt x="5293" y="1546"/>
                      <a:pt x="3600" y="773"/>
                    </a:cubicBezTo>
                    <a:cubicBezTo>
                      <a:pt x="1915" y="1"/>
                      <a:pt x="0" y="1267"/>
                      <a:pt x="58" y="31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4"/>
              <p:cNvSpPr/>
              <p:nvPr/>
            </p:nvSpPr>
            <p:spPr>
              <a:xfrm>
                <a:off x="2307775" y="1508300"/>
                <a:ext cx="142800" cy="141400"/>
              </a:xfrm>
              <a:custGeom>
                <a:avLst/>
                <a:gdLst/>
                <a:ahLst/>
                <a:cxnLst/>
                <a:rect l="l" t="t" r="r" b="b"/>
                <a:pathLst>
                  <a:path w="5712" h="5656" extrusionOk="0">
                    <a:moveTo>
                      <a:pt x="2874" y="129"/>
                    </a:moveTo>
                    <a:cubicBezTo>
                      <a:pt x="3673" y="129"/>
                      <a:pt x="4450" y="523"/>
                      <a:pt x="4915" y="1234"/>
                    </a:cubicBezTo>
                    <a:cubicBezTo>
                      <a:pt x="5597" y="2278"/>
                      <a:pt x="5383" y="3667"/>
                      <a:pt x="4413" y="4455"/>
                    </a:cubicBezTo>
                    <a:cubicBezTo>
                      <a:pt x="4397" y="4472"/>
                      <a:pt x="4389" y="4488"/>
                      <a:pt x="4397" y="4505"/>
                    </a:cubicBezTo>
                    <a:lnTo>
                      <a:pt x="4643" y="5507"/>
                    </a:lnTo>
                    <a:lnTo>
                      <a:pt x="3542" y="4924"/>
                    </a:lnTo>
                    <a:cubicBezTo>
                      <a:pt x="3537" y="4924"/>
                      <a:pt x="3531" y="4920"/>
                      <a:pt x="3526" y="4920"/>
                    </a:cubicBezTo>
                    <a:cubicBezTo>
                      <a:pt x="3523" y="4920"/>
                      <a:pt x="3520" y="4921"/>
                      <a:pt x="3518" y="4924"/>
                    </a:cubicBezTo>
                    <a:lnTo>
                      <a:pt x="3501" y="4924"/>
                    </a:lnTo>
                    <a:cubicBezTo>
                      <a:pt x="3292" y="4980"/>
                      <a:pt x="3081" y="5006"/>
                      <a:pt x="2873" y="5006"/>
                    </a:cubicBezTo>
                    <a:cubicBezTo>
                      <a:pt x="1884" y="5006"/>
                      <a:pt x="966" y="4401"/>
                      <a:pt x="592" y="3436"/>
                    </a:cubicBezTo>
                    <a:cubicBezTo>
                      <a:pt x="148" y="2278"/>
                      <a:pt x="650" y="963"/>
                      <a:pt x="1767" y="396"/>
                    </a:cubicBezTo>
                    <a:cubicBezTo>
                      <a:pt x="2121" y="215"/>
                      <a:pt x="2500" y="129"/>
                      <a:pt x="2874" y="129"/>
                    </a:cubicBezTo>
                    <a:close/>
                    <a:moveTo>
                      <a:pt x="2865" y="1"/>
                    </a:moveTo>
                    <a:cubicBezTo>
                      <a:pt x="2466" y="1"/>
                      <a:pt x="2062" y="94"/>
                      <a:pt x="1685" y="289"/>
                    </a:cubicBezTo>
                    <a:cubicBezTo>
                      <a:pt x="526" y="881"/>
                      <a:pt x="0" y="2261"/>
                      <a:pt x="477" y="3478"/>
                    </a:cubicBezTo>
                    <a:cubicBezTo>
                      <a:pt x="865" y="4485"/>
                      <a:pt x="1828" y="5114"/>
                      <a:pt x="2861" y="5114"/>
                    </a:cubicBezTo>
                    <a:cubicBezTo>
                      <a:pt x="3076" y="5114"/>
                      <a:pt x="3293" y="5087"/>
                      <a:pt x="3509" y="5031"/>
                    </a:cubicBezTo>
                    <a:lnTo>
                      <a:pt x="4693" y="5647"/>
                    </a:lnTo>
                    <a:cubicBezTo>
                      <a:pt x="4701" y="5647"/>
                      <a:pt x="4709" y="5655"/>
                      <a:pt x="4717" y="5655"/>
                    </a:cubicBezTo>
                    <a:cubicBezTo>
                      <a:pt x="4726" y="5655"/>
                      <a:pt x="4742" y="5647"/>
                      <a:pt x="4750" y="5647"/>
                    </a:cubicBezTo>
                    <a:cubicBezTo>
                      <a:pt x="4767" y="5631"/>
                      <a:pt x="4767" y="5614"/>
                      <a:pt x="4767" y="5590"/>
                    </a:cubicBezTo>
                    <a:lnTo>
                      <a:pt x="4504" y="4521"/>
                    </a:lnTo>
                    <a:cubicBezTo>
                      <a:pt x="5506" y="3683"/>
                      <a:pt x="5712" y="2220"/>
                      <a:pt x="4989" y="1136"/>
                    </a:cubicBezTo>
                    <a:cubicBezTo>
                      <a:pt x="4500" y="403"/>
                      <a:pt x="3694" y="1"/>
                      <a:pt x="28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4"/>
              <p:cNvSpPr/>
              <p:nvPr/>
            </p:nvSpPr>
            <p:spPr>
              <a:xfrm>
                <a:off x="2399400" y="1565025"/>
                <a:ext cx="13525" cy="11475"/>
              </a:xfrm>
              <a:custGeom>
                <a:avLst/>
                <a:gdLst/>
                <a:ahLst/>
                <a:cxnLst/>
                <a:rect l="l" t="t" r="r" b="b"/>
                <a:pathLst>
                  <a:path w="541" h="459" extrusionOk="0">
                    <a:moveTo>
                      <a:pt x="241" y="0"/>
                    </a:moveTo>
                    <a:cubicBezTo>
                      <a:pt x="237" y="0"/>
                      <a:pt x="234" y="0"/>
                      <a:pt x="231" y="1"/>
                    </a:cubicBezTo>
                    <a:cubicBezTo>
                      <a:pt x="99" y="1"/>
                      <a:pt x="0" y="107"/>
                      <a:pt x="9" y="239"/>
                    </a:cubicBezTo>
                    <a:cubicBezTo>
                      <a:pt x="9" y="370"/>
                      <a:pt x="122" y="458"/>
                      <a:pt x="239" y="458"/>
                    </a:cubicBezTo>
                    <a:cubicBezTo>
                      <a:pt x="297" y="458"/>
                      <a:pt x="357" y="436"/>
                      <a:pt x="403" y="387"/>
                    </a:cubicBezTo>
                    <a:cubicBezTo>
                      <a:pt x="541" y="241"/>
                      <a:pt x="439" y="0"/>
                      <a:pt x="2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a:off x="2395975" y="1563650"/>
                <a:ext cx="16600" cy="14150"/>
              </a:xfrm>
              <a:custGeom>
                <a:avLst/>
                <a:gdLst/>
                <a:ahLst/>
                <a:cxnLst/>
                <a:rect l="l" t="t" r="r" b="b"/>
                <a:pathLst>
                  <a:path w="664" h="566" extrusionOk="0">
                    <a:moveTo>
                      <a:pt x="381" y="104"/>
                    </a:moveTo>
                    <a:cubicBezTo>
                      <a:pt x="474" y="104"/>
                      <a:pt x="557" y="183"/>
                      <a:pt x="557" y="277"/>
                    </a:cubicBezTo>
                    <a:cubicBezTo>
                      <a:pt x="557" y="387"/>
                      <a:pt x="464" y="464"/>
                      <a:pt x="369" y="464"/>
                    </a:cubicBezTo>
                    <a:cubicBezTo>
                      <a:pt x="328" y="464"/>
                      <a:pt x="287" y="449"/>
                      <a:pt x="253" y="417"/>
                    </a:cubicBezTo>
                    <a:cubicBezTo>
                      <a:pt x="137" y="302"/>
                      <a:pt x="211" y="113"/>
                      <a:pt x="376" y="105"/>
                    </a:cubicBezTo>
                    <a:lnTo>
                      <a:pt x="368" y="105"/>
                    </a:lnTo>
                    <a:cubicBezTo>
                      <a:pt x="372" y="104"/>
                      <a:pt x="377" y="104"/>
                      <a:pt x="381" y="104"/>
                    </a:cubicBezTo>
                    <a:close/>
                    <a:moveTo>
                      <a:pt x="374" y="0"/>
                    </a:moveTo>
                    <a:cubicBezTo>
                      <a:pt x="302" y="0"/>
                      <a:pt x="228" y="28"/>
                      <a:pt x="170" y="88"/>
                    </a:cubicBezTo>
                    <a:cubicBezTo>
                      <a:pt x="0" y="267"/>
                      <a:pt x="126" y="565"/>
                      <a:pt x="374" y="565"/>
                    </a:cubicBezTo>
                    <a:cubicBezTo>
                      <a:pt x="377" y="565"/>
                      <a:pt x="381" y="565"/>
                      <a:pt x="384" y="565"/>
                    </a:cubicBezTo>
                    <a:cubicBezTo>
                      <a:pt x="540" y="565"/>
                      <a:pt x="663" y="434"/>
                      <a:pt x="655" y="277"/>
                    </a:cubicBezTo>
                    <a:cubicBezTo>
                      <a:pt x="655" y="108"/>
                      <a:pt x="517" y="0"/>
                      <a:pt x="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a:off x="2372900" y="1565650"/>
                <a:ext cx="13575" cy="11650"/>
              </a:xfrm>
              <a:custGeom>
                <a:avLst/>
                <a:gdLst/>
                <a:ahLst/>
                <a:cxnLst/>
                <a:rect l="l" t="t" r="r" b="b"/>
                <a:pathLst>
                  <a:path w="543" h="466" extrusionOk="0">
                    <a:moveTo>
                      <a:pt x="230" y="0"/>
                    </a:moveTo>
                    <a:cubicBezTo>
                      <a:pt x="99" y="8"/>
                      <a:pt x="0" y="115"/>
                      <a:pt x="9" y="239"/>
                    </a:cubicBezTo>
                    <a:cubicBezTo>
                      <a:pt x="9" y="376"/>
                      <a:pt x="123" y="466"/>
                      <a:pt x="240" y="466"/>
                    </a:cubicBezTo>
                    <a:cubicBezTo>
                      <a:pt x="298" y="466"/>
                      <a:pt x="357" y="444"/>
                      <a:pt x="403" y="395"/>
                    </a:cubicBezTo>
                    <a:cubicBezTo>
                      <a:pt x="543" y="239"/>
                      <a:pt x="436" y="0"/>
                      <a:pt x="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4"/>
              <p:cNvSpPr/>
              <p:nvPr/>
            </p:nvSpPr>
            <p:spPr>
              <a:xfrm>
                <a:off x="2369400" y="1564475"/>
                <a:ext cx="16475" cy="14125"/>
              </a:xfrm>
              <a:custGeom>
                <a:avLst/>
                <a:gdLst/>
                <a:ahLst/>
                <a:cxnLst/>
                <a:rect l="l" t="t" r="r" b="b"/>
                <a:pathLst>
                  <a:path w="659" h="565" extrusionOk="0">
                    <a:moveTo>
                      <a:pt x="384" y="104"/>
                    </a:moveTo>
                    <a:cubicBezTo>
                      <a:pt x="477" y="104"/>
                      <a:pt x="551" y="183"/>
                      <a:pt x="551" y="277"/>
                    </a:cubicBezTo>
                    <a:cubicBezTo>
                      <a:pt x="557" y="385"/>
                      <a:pt x="469" y="457"/>
                      <a:pt x="377" y="457"/>
                    </a:cubicBezTo>
                    <a:cubicBezTo>
                      <a:pt x="334" y="457"/>
                      <a:pt x="291" y="442"/>
                      <a:pt x="255" y="409"/>
                    </a:cubicBezTo>
                    <a:cubicBezTo>
                      <a:pt x="132" y="302"/>
                      <a:pt x="214" y="105"/>
                      <a:pt x="370" y="105"/>
                    </a:cubicBezTo>
                    <a:cubicBezTo>
                      <a:pt x="375" y="104"/>
                      <a:pt x="380" y="104"/>
                      <a:pt x="384" y="104"/>
                    </a:cubicBezTo>
                    <a:close/>
                    <a:moveTo>
                      <a:pt x="373" y="0"/>
                    </a:moveTo>
                    <a:cubicBezTo>
                      <a:pt x="301" y="0"/>
                      <a:pt x="229" y="27"/>
                      <a:pt x="173" y="88"/>
                    </a:cubicBezTo>
                    <a:cubicBezTo>
                      <a:pt x="1" y="269"/>
                      <a:pt x="132" y="565"/>
                      <a:pt x="379" y="565"/>
                    </a:cubicBezTo>
                    <a:cubicBezTo>
                      <a:pt x="535" y="557"/>
                      <a:pt x="658" y="425"/>
                      <a:pt x="658" y="269"/>
                    </a:cubicBezTo>
                    <a:cubicBezTo>
                      <a:pt x="653" y="106"/>
                      <a:pt x="514" y="0"/>
                      <a:pt x="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4"/>
              <p:cNvSpPr/>
              <p:nvPr/>
            </p:nvSpPr>
            <p:spPr>
              <a:xfrm>
                <a:off x="2346400" y="1566450"/>
                <a:ext cx="13525" cy="11475"/>
              </a:xfrm>
              <a:custGeom>
                <a:avLst/>
                <a:gdLst/>
                <a:ahLst/>
                <a:cxnLst/>
                <a:rect l="l" t="t" r="r" b="b"/>
                <a:pathLst>
                  <a:path w="541" h="459" extrusionOk="0">
                    <a:moveTo>
                      <a:pt x="240" y="1"/>
                    </a:moveTo>
                    <a:cubicBezTo>
                      <a:pt x="237" y="1"/>
                      <a:pt x="234" y="1"/>
                      <a:pt x="230" y="1"/>
                    </a:cubicBezTo>
                    <a:cubicBezTo>
                      <a:pt x="99" y="1"/>
                      <a:pt x="0" y="108"/>
                      <a:pt x="8" y="239"/>
                    </a:cubicBezTo>
                    <a:cubicBezTo>
                      <a:pt x="8" y="371"/>
                      <a:pt x="122" y="459"/>
                      <a:pt x="239" y="459"/>
                    </a:cubicBezTo>
                    <a:cubicBezTo>
                      <a:pt x="297" y="459"/>
                      <a:pt x="356" y="437"/>
                      <a:pt x="403" y="387"/>
                    </a:cubicBezTo>
                    <a:cubicBezTo>
                      <a:pt x="540" y="242"/>
                      <a:pt x="439" y="1"/>
                      <a:pt x="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a:off x="2342950" y="1565100"/>
                <a:ext cx="16400" cy="14125"/>
              </a:xfrm>
              <a:custGeom>
                <a:avLst/>
                <a:gdLst/>
                <a:ahLst/>
                <a:cxnLst/>
                <a:rect l="l" t="t" r="r" b="b"/>
                <a:pathLst>
                  <a:path w="656" h="565" extrusionOk="0">
                    <a:moveTo>
                      <a:pt x="368" y="104"/>
                    </a:moveTo>
                    <a:cubicBezTo>
                      <a:pt x="467" y="104"/>
                      <a:pt x="549" y="178"/>
                      <a:pt x="557" y="277"/>
                    </a:cubicBezTo>
                    <a:cubicBezTo>
                      <a:pt x="557" y="386"/>
                      <a:pt x="465" y="463"/>
                      <a:pt x="370" y="463"/>
                    </a:cubicBezTo>
                    <a:cubicBezTo>
                      <a:pt x="329" y="463"/>
                      <a:pt x="288" y="449"/>
                      <a:pt x="253" y="417"/>
                    </a:cubicBezTo>
                    <a:cubicBezTo>
                      <a:pt x="138" y="302"/>
                      <a:pt x="212" y="113"/>
                      <a:pt x="368" y="104"/>
                    </a:cubicBezTo>
                    <a:close/>
                    <a:moveTo>
                      <a:pt x="373" y="0"/>
                    </a:moveTo>
                    <a:cubicBezTo>
                      <a:pt x="302" y="0"/>
                      <a:pt x="229" y="27"/>
                      <a:pt x="171" y="88"/>
                    </a:cubicBezTo>
                    <a:cubicBezTo>
                      <a:pt x="1" y="266"/>
                      <a:pt x="127" y="565"/>
                      <a:pt x="367" y="565"/>
                    </a:cubicBezTo>
                    <a:cubicBezTo>
                      <a:pt x="370" y="565"/>
                      <a:pt x="373" y="565"/>
                      <a:pt x="377" y="565"/>
                    </a:cubicBezTo>
                    <a:cubicBezTo>
                      <a:pt x="533" y="565"/>
                      <a:pt x="656" y="433"/>
                      <a:pt x="656" y="277"/>
                    </a:cubicBezTo>
                    <a:cubicBezTo>
                      <a:pt x="651" y="108"/>
                      <a:pt x="514" y="0"/>
                      <a:pt x="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792563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pPr rtl="1"/>
            <a:fld id="{3C89F0A9-DA24-4096-897A-B30459114427}" type="datetime1">
              <a:rPr lang="he-IL" noProof="0" smtClean="0"/>
              <a:t>י"ז/סיון/תשפ"ג</a:t>
            </a:fld>
            <a:endParaRPr lang="he-IL" noProof="0" dirty="0"/>
          </a:p>
        </p:txBody>
      </p:sp>
      <p:sp>
        <p:nvSpPr>
          <p:cNvPr id="5" name="Footer Placeholder 4"/>
          <p:cNvSpPr>
            <a:spLocks noGrp="1"/>
          </p:cNvSpPr>
          <p:nvPr>
            <p:ph type="ftr" sz="quarter" idx="11"/>
          </p:nvPr>
        </p:nvSpPr>
        <p:spPr/>
        <p:txBody>
          <a:bodyPr/>
          <a:lstStyle/>
          <a:p>
            <a:pPr rtl="1"/>
            <a:endParaRPr lang="he-IL" noProof="0" dirty="0"/>
          </a:p>
        </p:txBody>
      </p:sp>
      <p:sp>
        <p:nvSpPr>
          <p:cNvPr id="6" name="Slide Number Placeholder 5"/>
          <p:cNvSpPr>
            <a:spLocks noGrp="1"/>
          </p:cNvSpPr>
          <p:nvPr>
            <p:ph type="sldNum" sz="quarter" idx="12"/>
          </p:nvPr>
        </p:nvSpPr>
        <p:spPr/>
        <p:txBody>
          <a:bodyPr/>
          <a:lstStyle/>
          <a:p>
            <a:fld id="{6D22F896-40B5-4ADD-8801-0D06FADFA095}" type="slidenum">
              <a:rPr lang="he-IL" noProof="0" smtClean="0"/>
              <a:pPr/>
              <a:t>‹#›</a:t>
            </a:fld>
            <a:endParaRPr lang="he-IL" noProof="0" dirty="0"/>
          </a:p>
        </p:txBody>
      </p:sp>
    </p:spTree>
    <p:extLst>
      <p:ext uri="{BB962C8B-B14F-4D97-AF65-F5344CB8AC3E}">
        <p14:creationId xmlns:p14="http://schemas.microsoft.com/office/powerpoint/2010/main" val="1297566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pPr rtl="1"/>
            <a:fld id="{C99BD2F2-1841-4149-ABD2-3DF0963354F7}" type="datetime1">
              <a:rPr lang="he-IL" noProof="0" smtClean="0"/>
              <a:t>י"ז/סיון/תשפ"ג</a:t>
            </a:fld>
            <a:endParaRPr lang="he-IL" noProof="0"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pPr algn="l"/>
            <a:fld id="{6D22F896-40B5-4ADD-8801-0D06FADFA095}" type="slidenum">
              <a:rPr lang="he-IL" smtClean="0"/>
              <a:pPr algn="l"/>
              <a:t>‹#›</a:t>
            </a:fld>
            <a:endParaRPr lang="he-IL" dirty="0"/>
          </a:p>
        </p:txBody>
      </p:sp>
    </p:spTree>
    <p:extLst>
      <p:ext uri="{BB962C8B-B14F-4D97-AF65-F5344CB8AC3E}">
        <p14:creationId xmlns:p14="http://schemas.microsoft.com/office/powerpoint/2010/main" val="161085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845127" y="2507550"/>
            <a:ext cx="5156200" cy="36805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72200" y="2507550"/>
            <a:ext cx="5181601" cy="36805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Date Placeholder 6"/>
          <p:cNvSpPr>
            <a:spLocks noGrp="1"/>
          </p:cNvSpPr>
          <p:nvPr>
            <p:ph type="dt" sz="half" idx="10"/>
          </p:nvPr>
        </p:nvSpPr>
        <p:spPr/>
        <p:txBody>
          <a:bodyPr/>
          <a:lstStyle/>
          <a:p>
            <a:pPr rtl="1"/>
            <a:fld id="{DC7A510B-8933-4981-89C7-5BDB0E5E8C72}" type="datetime1">
              <a:rPr lang="he-IL" noProof="0" smtClean="0"/>
              <a:t>י"ז/סיון/תשפ"ג</a:t>
            </a:fld>
            <a:endParaRPr lang="he-IL" noProof="0" dirty="0"/>
          </a:p>
        </p:txBody>
      </p:sp>
      <p:sp>
        <p:nvSpPr>
          <p:cNvPr id="8" name="Footer Placeholder 7"/>
          <p:cNvSpPr>
            <a:spLocks noGrp="1"/>
          </p:cNvSpPr>
          <p:nvPr>
            <p:ph type="ftr" sz="quarter" idx="11"/>
          </p:nvPr>
        </p:nvSpPr>
        <p:spPr/>
        <p:txBody>
          <a:bodyPr/>
          <a:lstStyle/>
          <a:p>
            <a:endParaRPr lang="he-IL" dirty="0"/>
          </a:p>
        </p:txBody>
      </p:sp>
      <p:sp>
        <p:nvSpPr>
          <p:cNvPr id="9" name="Slide Number Placeholder 8"/>
          <p:cNvSpPr>
            <a:spLocks noGrp="1"/>
          </p:cNvSpPr>
          <p:nvPr>
            <p:ph type="sldNum" sz="quarter" idx="12"/>
          </p:nvPr>
        </p:nvSpPr>
        <p:spPr/>
        <p:txBody>
          <a:bodyPr/>
          <a:lstStyle/>
          <a:p>
            <a:fld id="{6D22F896-40B5-4ADD-8801-0D06FADFA095}" type="slidenum">
              <a:rPr lang="he-IL" smtClean="0"/>
              <a:pPr/>
              <a:t>‹#›</a:t>
            </a:fld>
            <a:endParaRPr lang="he-IL" dirty="0"/>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3137135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rtl="1"/>
            <a:fld id="{A496A46E-C5D3-4E56-BD9D-96A383FD9022}" type="datetime1">
              <a:rPr lang="he-IL" noProof="0" smtClean="0"/>
              <a:t>י"ז/סיון/תשפ"ג</a:t>
            </a:fld>
            <a:endParaRPr lang="he-IL" noProof="0" dirty="0"/>
          </a:p>
        </p:txBody>
      </p:sp>
      <p:sp>
        <p:nvSpPr>
          <p:cNvPr id="4" name="Footer Placeholder 3"/>
          <p:cNvSpPr>
            <a:spLocks noGrp="1"/>
          </p:cNvSpPr>
          <p:nvPr>
            <p:ph type="ftr" sz="quarter" idx="11"/>
          </p:nvPr>
        </p:nvSpPr>
        <p:spPr/>
        <p:txBody>
          <a:bodyPr/>
          <a:lstStyle/>
          <a:p>
            <a:endParaRPr lang="he-IL" dirty="0"/>
          </a:p>
        </p:txBody>
      </p:sp>
      <p:sp>
        <p:nvSpPr>
          <p:cNvPr id="5" name="Slide Number Placeholder 4"/>
          <p:cNvSpPr>
            <a:spLocks noGrp="1"/>
          </p:cNvSpPr>
          <p:nvPr>
            <p:ph type="sldNum" sz="quarter" idx="12"/>
          </p:nvPr>
        </p:nvSpPr>
        <p:spPr/>
        <p:txBody>
          <a:bodyPr/>
          <a:lstStyle/>
          <a:p>
            <a:fld id="{6D22F896-40B5-4ADD-8801-0D06FADFA095}" type="slidenum">
              <a:rPr lang="he-IL" smtClean="0"/>
              <a:pPr/>
              <a:t>‹#›</a:t>
            </a:fld>
            <a:endParaRPr lang="he-IL" dirty="0"/>
          </a:p>
        </p:txBody>
      </p:sp>
      <p:sp>
        <p:nvSpPr>
          <p:cNvPr id="6" name="Title 5"/>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4005540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ABC6D7FE-1492-43DE-8E84-9191FA9302F2}" type="datetime1">
              <a:rPr lang="he-IL" noProof="0" smtClean="0"/>
              <a:t>י"ז/סיון/תשפ"ג</a:t>
            </a:fld>
            <a:endParaRPr lang="he-IL" noProof="0" dirty="0"/>
          </a:p>
        </p:txBody>
      </p:sp>
      <p:sp>
        <p:nvSpPr>
          <p:cNvPr id="3" name="Footer Placeholder 2"/>
          <p:cNvSpPr>
            <a:spLocks noGrp="1"/>
          </p:cNvSpPr>
          <p:nvPr>
            <p:ph type="ftr" sz="quarter" idx="11"/>
          </p:nvPr>
        </p:nvSpPr>
        <p:spPr/>
        <p:txBody>
          <a:bodyPr/>
          <a:lstStyle/>
          <a:p>
            <a:endParaRPr lang="he-IL" dirty="0"/>
          </a:p>
        </p:txBody>
      </p:sp>
      <p:sp>
        <p:nvSpPr>
          <p:cNvPr id="4" name="Slide Number Placeholder 3"/>
          <p:cNvSpPr>
            <a:spLocks noGrp="1"/>
          </p:cNvSpPr>
          <p:nvPr>
            <p:ph type="sldNum" sz="quarter" idx="12"/>
          </p:nvPr>
        </p:nvSpPr>
        <p:spPr/>
        <p:txBody>
          <a:bodyPr/>
          <a:lstStyle/>
          <a:p>
            <a:pPr algn="l"/>
            <a:fld id="{6D22F896-40B5-4ADD-8801-0D06FADFA095}" type="slidenum">
              <a:rPr lang="he-IL" smtClean="0"/>
              <a:pPr algn="l"/>
              <a:t>‹#›</a:t>
            </a:fld>
            <a:endParaRPr lang="he-IL" dirty="0"/>
          </a:p>
        </p:txBody>
      </p:sp>
    </p:spTree>
    <p:extLst>
      <p:ext uri="{BB962C8B-B14F-4D97-AF65-F5344CB8AC3E}">
        <p14:creationId xmlns:p14="http://schemas.microsoft.com/office/powerpoint/2010/main" val="221206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pPr rtl="1"/>
            <a:fld id="{4F74F3DD-D76F-4022-AED1-F8D6F0B666BA}" type="datetime1">
              <a:rPr lang="he-IL" noProof="0" smtClean="0"/>
              <a:t>י"ז/סיון/תשפ"ג</a:t>
            </a:fld>
            <a:endParaRPr lang="he-IL" noProof="0"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6D22F896-40B5-4ADD-8801-0D06FADFA095}" type="slidenum">
              <a:rPr lang="he-IL" smtClean="0"/>
              <a:pPr/>
              <a:t>‹#›</a:t>
            </a:fld>
            <a:endParaRPr lang="he-IL" dirty="0"/>
          </a:p>
        </p:txBody>
      </p:sp>
    </p:spTree>
    <p:extLst>
      <p:ext uri="{BB962C8B-B14F-4D97-AF65-F5344CB8AC3E}">
        <p14:creationId xmlns:p14="http://schemas.microsoft.com/office/powerpoint/2010/main" val="2130916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he-IL"/>
              <a:t>לחץ כדי לערוך סגנון כותרת של תבנית בסיס</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pPr rtl="1"/>
            <a:fld id="{F4051B5A-06E3-4D1B-A22A-42415D68E1B0}" type="datetime1">
              <a:rPr lang="he-IL" noProof="0" smtClean="0"/>
              <a:t>י"ז/סיון/תשפ"ג</a:t>
            </a:fld>
            <a:endParaRPr lang="he-IL" noProof="0" dirty="0"/>
          </a:p>
        </p:txBody>
      </p:sp>
      <p:sp>
        <p:nvSpPr>
          <p:cNvPr id="6" name="Footer Placeholder 5"/>
          <p:cNvSpPr>
            <a:spLocks noGrp="1"/>
          </p:cNvSpPr>
          <p:nvPr>
            <p:ph type="ftr" sz="quarter" idx="11"/>
          </p:nvPr>
        </p:nvSpPr>
        <p:spPr/>
        <p:txBody>
          <a:bodyPr/>
          <a:lstStyle/>
          <a:p>
            <a:endParaRPr lang="he-IL" noProof="0" dirty="0"/>
          </a:p>
        </p:txBody>
      </p:sp>
      <p:sp>
        <p:nvSpPr>
          <p:cNvPr id="7" name="Slide Number Placeholder 6"/>
          <p:cNvSpPr>
            <a:spLocks noGrp="1"/>
          </p:cNvSpPr>
          <p:nvPr>
            <p:ph type="sldNum" sz="quarter" idx="12"/>
          </p:nvPr>
        </p:nvSpPr>
        <p:spPr/>
        <p:txBody>
          <a:bodyPr/>
          <a:lstStyle/>
          <a:p>
            <a:fld id="{6D22F896-40B5-4ADD-8801-0D06FADFA095}" type="slidenum">
              <a:rPr lang="he-IL" noProof="0" smtClean="0"/>
              <a:pPr/>
              <a:t>‹#›</a:t>
            </a:fld>
            <a:endParaRPr lang="he-IL" noProof="0" dirty="0"/>
          </a:p>
        </p:txBody>
      </p:sp>
    </p:spTree>
    <p:extLst>
      <p:ext uri="{BB962C8B-B14F-4D97-AF65-F5344CB8AC3E}">
        <p14:creationId xmlns:p14="http://schemas.microsoft.com/office/powerpoint/2010/main" val="2058203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421F21FF-AFA6-41DD-B716-37B1B246C4B3}" type="datetime1">
              <a:rPr lang="he-IL" noProof="0" smtClean="0"/>
              <a:t>י"ז/סיון/תשפ"ג</a:t>
            </a:fld>
            <a:endParaRPr lang="he-IL" noProof="0"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he-IL"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pPr algn="l"/>
            <a:fld id="{6D22F896-40B5-4ADD-8801-0D06FADFA095}" type="slidenum">
              <a:rPr lang="he-IL" smtClean="0"/>
              <a:pPr algn="l"/>
              <a:t>‹#›</a:t>
            </a:fld>
            <a:endParaRPr lang="he-IL" dirty="0"/>
          </a:p>
        </p:txBody>
      </p:sp>
    </p:spTree>
    <p:extLst>
      <p:ext uri="{BB962C8B-B14F-4D97-AF65-F5344CB8AC3E}">
        <p14:creationId xmlns:p14="http://schemas.microsoft.com/office/powerpoint/2010/main" val="3249406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21F21FF-AFA6-41DD-B716-37B1B246C4B3}" type="datetime1">
              <a:rPr lang="he-IL" noProof="0" smtClean="0"/>
              <a:t>י"ז/סיון/תשפ"ג</a:t>
            </a:fld>
            <a:endParaRPr lang="he-IL" noProof="0"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he-IL"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lgn="l"/>
            <a:fld id="{6D22F896-40B5-4ADD-8801-0D06FADFA095}" type="slidenum">
              <a:rPr lang="he-IL" smtClean="0"/>
              <a:pPr algn="l"/>
              <a:t>‹#›</a:t>
            </a:fld>
            <a:endParaRPr lang="he-IL"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מציין מיקום תוכן 4">
            <a:extLst>
              <a:ext uri="{FF2B5EF4-FFF2-40B4-BE49-F238E27FC236}">
                <a16:creationId xmlns:a16="http://schemas.microsoft.com/office/drawing/2014/main" id="{09DA10B9-4113-49E5-13CA-90E029858AC0}"/>
              </a:ext>
            </a:extLst>
          </p:cNvPr>
          <p:cNvPicPr>
            <a:picLocks noChangeAspect="1"/>
          </p:cNvPicPr>
          <p:nvPr userDrawn="1"/>
        </p:nvPicPr>
        <p:blipFill rotWithShape="1">
          <a:blip r:embed="rId14"/>
          <a:srcRect l="27263" t="8056" r="25653" b="8514"/>
          <a:stretch/>
        </p:blipFill>
        <p:spPr>
          <a:xfrm>
            <a:off x="117763" y="5246184"/>
            <a:ext cx="1167319" cy="1551327"/>
          </a:xfrm>
          <a:prstGeom prst="rect">
            <a:avLst/>
          </a:prstGeom>
        </p:spPr>
      </p:pic>
    </p:spTree>
    <p:extLst>
      <p:ext uri="{BB962C8B-B14F-4D97-AF65-F5344CB8AC3E}">
        <p14:creationId xmlns:p14="http://schemas.microsoft.com/office/powerpoint/2010/main" val="25741305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mailto:social@zofim.org.il" TargetMode="External"/><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התכנית האסטרטגית תנועת הצופים">
            <a:extLst>
              <a:ext uri="{FF2B5EF4-FFF2-40B4-BE49-F238E27FC236}">
                <a16:creationId xmlns:a16="http://schemas.microsoft.com/office/drawing/2014/main" id="{62D753EF-DCFE-7555-D675-1161A74E67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737"/>
          <a:stretch/>
        </p:blipFill>
        <p:spPr bwMode="auto">
          <a:xfrm>
            <a:off x="0" y="0"/>
            <a:ext cx="12230118" cy="760180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קבוצה 7">
            <a:extLst>
              <a:ext uri="{FF2B5EF4-FFF2-40B4-BE49-F238E27FC236}">
                <a16:creationId xmlns:a16="http://schemas.microsoft.com/office/drawing/2014/main" id="{A2C06E5A-4750-F0D9-2B91-C7F6263AA637}"/>
              </a:ext>
            </a:extLst>
          </p:cNvPr>
          <p:cNvGrpSpPr/>
          <p:nvPr/>
        </p:nvGrpSpPr>
        <p:grpSpPr>
          <a:xfrm>
            <a:off x="7820553" y="-2331371"/>
            <a:ext cx="16767607" cy="11520742"/>
            <a:chOff x="1776688" y="-266763"/>
            <a:chExt cx="7951358" cy="7632700"/>
          </a:xfrm>
        </p:grpSpPr>
        <p:sp>
          <p:nvSpPr>
            <p:cNvPr id="3" name="אליפסה 2">
              <a:extLst>
                <a:ext uri="{FF2B5EF4-FFF2-40B4-BE49-F238E27FC236}">
                  <a16:creationId xmlns:a16="http://schemas.microsoft.com/office/drawing/2014/main" id="{AAABD18E-9105-CD6B-179A-51F7051B6545}"/>
                </a:ext>
              </a:extLst>
            </p:cNvPr>
            <p:cNvSpPr/>
            <p:nvPr/>
          </p:nvSpPr>
          <p:spPr>
            <a:xfrm>
              <a:off x="1776688" y="-266763"/>
              <a:ext cx="6654800" cy="7632700"/>
            </a:xfrm>
            <a:prstGeom prst="ellipse">
              <a:avLst/>
            </a:prstGeom>
            <a:solidFill>
              <a:schemeClr val="lt1">
                <a:alpha val="36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dirty="0"/>
            </a:p>
          </p:txBody>
        </p:sp>
        <p:sp>
          <p:nvSpPr>
            <p:cNvPr id="4" name="אליפסה 3">
              <a:extLst>
                <a:ext uri="{FF2B5EF4-FFF2-40B4-BE49-F238E27FC236}">
                  <a16:creationId xmlns:a16="http://schemas.microsoft.com/office/drawing/2014/main" id="{E23C325C-6A7F-0575-0BD8-B2380644C0E9}"/>
                </a:ext>
              </a:extLst>
            </p:cNvPr>
            <p:cNvSpPr/>
            <p:nvPr/>
          </p:nvSpPr>
          <p:spPr>
            <a:xfrm>
              <a:off x="2156434" y="-266763"/>
              <a:ext cx="6654800" cy="7632700"/>
            </a:xfrm>
            <a:prstGeom prst="ellipse">
              <a:avLst/>
            </a:prstGeom>
            <a:solidFill>
              <a:schemeClr val="lt1">
                <a:alpha val="36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dirty="0"/>
            </a:p>
          </p:txBody>
        </p:sp>
        <p:sp>
          <p:nvSpPr>
            <p:cNvPr id="6" name="אליפסה 5">
              <a:extLst>
                <a:ext uri="{FF2B5EF4-FFF2-40B4-BE49-F238E27FC236}">
                  <a16:creationId xmlns:a16="http://schemas.microsoft.com/office/drawing/2014/main" id="{DCE60812-00E5-6288-BEDD-1856DF7849C4}"/>
                </a:ext>
              </a:extLst>
            </p:cNvPr>
            <p:cNvSpPr/>
            <p:nvPr/>
          </p:nvSpPr>
          <p:spPr>
            <a:xfrm>
              <a:off x="3073246" y="-266763"/>
              <a:ext cx="6654800" cy="7632700"/>
            </a:xfrm>
            <a:prstGeom prst="ellipse">
              <a:avLst/>
            </a:prstGeom>
            <a:solidFill>
              <a:schemeClr val="lt1">
                <a:alpha val="36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dirty="0"/>
            </a:p>
          </p:txBody>
        </p:sp>
        <p:sp>
          <p:nvSpPr>
            <p:cNvPr id="5" name="אליפסה 4">
              <a:extLst>
                <a:ext uri="{FF2B5EF4-FFF2-40B4-BE49-F238E27FC236}">
                  <a16:creationId xmlns:a16="http://schemas.microsoft.com/office/drawing/2014/main" id="{CF5F4267-FA89-D5CC-D629-01981BC7DCA5}"/>
                </a:ext>
              </a:extLst>
            </p:cNvPr>
            <p:cNvSpPr/>
            <p:nvPr/>
          </p:nvSpPr>
          <p:spPr>
            <a:xfrm>
              <a:off x="2616277" y="-266763"/>
              <a:ext cx="6654800" cy="7632700"/>
            </a:xfrm>
            <a:prstGeom prst="ellipse">
              <a:avLst/>
            </a:prstGeom>
            <a:solidFill>
              <a:schemeClr val="lt1">
                <a:alpha val="36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dirty="0"/>
            </a:p>
          </p:txBody>
        </p:sp>
      </p:grpSp>
      <p:sp>
        <p:nvSpPr>
          <p:cNvPr id="2" name="כותרת 1">
            <a:extLst>
              <a:ext uri="{FF2B5EF4-FFF2-40B4-BE49-F238E27FC236}">
                <a16:creationId xmlns:a16="http://schemas.microsoft.com/office/drawing/2014/main" id="{F80081FE-3187-4184-98D0-CDC8A7E59A97}"/>
              </a:ext>
            </a:extLst>
          </p:cNvPr>
          <p:cNvSpPr>
            <a:spLocks noGrp="1"/>
          </p:cNvSpPr>
          <p:nvPr>
            <p:ph type="ctrTitle"/>
          </p:nvPr>
        </p:nvSpPr>
        <p:spPr>
          <a:xfrm flipH="1">
            <a:off x="309985" y="3569046"/>
            <a:ext cx="8056272" cy="1662475"/>
          </a:xfrm>
        </p:spPr>
        <p:txBody>
          <a:bodyPr rtlCol="1">
            <a:normAutofit fontScale="90000"/>
          </a:bodyPr>
          <a:lstStyle/>
          <a:p>
            <a:r>
              <a:rPr lang="he-IL" sz="6700" b="1" dirty="0">
                <a:solidFill>
                  <a:schemeClr val="bg1">
                    <a:lumMod val="8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כשנוהל פוגש מציאות</a:t>
            </a:r>
            <a:br>
              <a:rPr lang="he-IL" sz="9600" b="1" dirty="0">
                <a:solidFill>
                  <a:schemeClr val="bg1">
                    <a:lumMod val="85000"/>
                  </a:schemeClr>
                </a:solidFill>
                <a:latin typeface="Segoe UI" panose="020B0502040204020203" pitchFamily="34" charset="0"/>
                <a:cs typeface="Segoe UI" panose="020B0502040204020203" pitchFamily="34" charset="0"/>
              </a:rPr>
            </a:br>
            <a:br>
              <a:rPr lang="he-IL" sz="9600" b="1" dirty="0">
                <a:solidFill>
                  <a:schemeClr val="bg1">
                    <a:lumMod val="85000"/>
                  </a:schemeClr>
                </a:solidFill>
                <a:latin typeface="Segoe UI" panose="020B0502040204020203" pitchFamily="34" charset="0"/>
                <a:cs typeface="Segoe UI" panose="020B0502040204020203" pitchFamily="34" charset="0"/>
              </a:rPr>
            </a:br>
            <a:r>
              <a:rPr lang="he-IL" sz="4000" b="1" dirty="0">
                <a:solidFill>
                  <a:schemeClr val="bg1">
                    <a:lumMod val="8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הבנה ויישום של המרחב </a:t>
            </a:r>
            <a:br>
              <a:rPr lang="he-IL" sz="4000" b="1" dirty="0">
                <a:solidFill>
                  <a:schemeClr val="bg1">
                    <a:lumMod val="8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br>
            <a:r>
              <a:rPr lang="he-IL" sz="4000" b="1" dirty="0">
                <a:solidFill>
                  <a:schemeClr val="bg1">
                    <a:lumMod val="8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הבטוח במחנה הקיץ</a:t>
            </a:r>
            <a:endParaRPr lang="he-IL" sz="3100" b="1" dirty="0">
              <a:solidFill>
                <a:schemeClr val="bg1">
                  <a:lumMod val="8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30646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קבוצה 2">
            <a:extLst>
              <a:ext uri="{FF2B5EF4-FFF2-40B4-BE49-F238E27FC236}">
                <a16:creationId xmlns:a16="http://schemas.microsoft.com/office/drawing/2014/main" id="{8FB5924C-0F08-F02C-7B19-54AFFAB055EE}"/>
              </a:ext>
            </a:extLst>
          </p:cNvPr>
          <p:cNvGrpSpPr/>
          <p:nvPr/>
        </p:nvGrpSpPr>
        <p:grpSpPr>
          <a:xfrm flipH="1">
            <a:off x="812796" y="382920"/>
            <a:ext cx="10566405" cy="1242680"/>
            <a:chOff x="-836358" y="2002507"/>
            <a:chExt cx="6749148" cy="3284686"/>
          </a:xfrm>
        </p:grpSpPr>
        <p:sp>
          <p:nvSpPr>
            <p:cNvPr id="4" name="משולש שווה שוקיים 22">
              <a:extLst>
                <a:ext uri="{FF2B5EF4-FFF2-40B4-BE49-F238E27FC236}">
                  <a16:creationId xmlns:a16="http://schemas.microsoft.com/office/drawing/2014/main" id="{3988C59C-85B3-52C4-0E2A-5711D27856C2}"/>
                </a:ext>
              </a:extLst>
            </p:cNvPr>
            <p:cNvSpPr/>
            <p:nvPr/>
          </p:nvSpPr>
          <p:spPr>
            <a:xfrm rot="10800000">
              <a:off x="2375977" y="4285637"/>
              <a:ext cx="320235" cy="100155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מלבן 4">
              <a:extLst>
                <a:ext uri="{FF2B5EF4-FFF2-40B4-BE49-F238E27FC236}">
                  <a16:creationId xmlns:a16="http://schemas.microsoft.com/office/drawing/2014/main" id="{7CE4D3CC-9616-4143-3C6F-C759AE81BD58}"/>
                </a:ext>
              </a:extLst>
            </p:cNvPr>
            <p:cNvSpPr/>
            <p:nvPr/>
          </p:nvSpPr>
          <p:spPr>
            <a:xfrm>
              <a:off x="-836358" y="2002507"/>
              <a:ext cx="6749148" cy="2283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he-IL" sz="4000" b="1" dirty="0">
                  <a:latin typeface="Segoe UI" panose="020B0502040204020203" pitchFamily="34" charset="0"/>
                  <a:cs typeface="Segoe UI" panose="020B0502040204020203" pitchFamily="34" charset="0"/>
                </a:rPr>
                <a:t>פטרול חינוכי  </a:t>
              </a:r>
            </a:p>
          </p:txBody>
        </p:sp>
      </p:grpSp>
      <p:sp>
        <p:nvSpPr>
          <p:cNvPr id="10" name="תיבת טקסט 9">
            <a:extLst>
              <a:ext uri="{FF2B5EF4-FFF2-40B4-BE49-F238E27FC236}">
                <a16:creationId xmlns:a16="http://schemas.microsoft.com/office/drawing/2014/main" id="{EEDCCEBF-8010-22D6-D723-DA56D1C908AD}"/>
              </a:ext>
            </a:extLst>
          </p:cNvPr>
          <p:cNvSpPr txBox="1"/>
          <p:nvPr/>
        </p:nvSpPr>
        <p:spPr>
          <a:xfrm>
            <a:off x="901700" y="1950765"/>
            <a:ext cx="10718800" cy="3347519"/>
          </a:xfrm>
          <a:prstGeom prst="rect">
            <a:avLst/>
          </a:prstGeom>
          <a:noFill/>
        </p:spPr>
        <p:txBody>
          <a:bodyPr wrap="square">
            <a:spAutoFit/>
          </a:bodyPr>
          <a:lstStyle/>
          <a:p>
            <a:pPr algn="r" rtl="1">
              <a:lnSpc>
                <a:spcPct val="150000"/>
              </a:lnSpc>
            </a:pPr>
            <a:r>
              <a:rPr lang="he-IL" sz="2400" u="sng" dirty="0">
                <a:solidFill>
                  <a:srgbClr val="000000"/>
                </a:solidFill>
                <a:latin typeface="Segoe UI" panose="020B0502040204020203" pitchFamily="34" charset="0"/>
                <a:cs typeface="Segoe UI" panose="020B0502040204020203" pitchFamily="34" charset="0"/>
              </a:rPr>
              <a:t>נקודות לתדריך </a:t>
            </a:r>
            <a:r>
              <a:rPr lang="he-IL" sz="2400" u="sng" dirty="0" err="1">
                <a:solidFill>
                  <a:srgbClr val="000000"/>
                </a:solidFill>
                <a:latin typeface="Segoe UI" panose="020B0502040204020203" pitchFamily="34" charset="0"/>
                <a:cs typeface="Segoe UI" panose="020B0502040204020203" pitchFamily="34" charset="0"/>
              </a:rPr>
              <a:t>הפרטול</a:t>
            </a:r>
            <a:r>
              <a:rPr lang="he-IL" sz="2400" u="sng" dirty="0">
                <a:solidFill>
                  <a:srgbClr val="000000"/>
                </a:solidFill>
                <a:latin typeface="Segoe UI" panose="020B0502040204020203" pitchFamily="34" charset="0"/>
                <a:cs typeface="Segoe UI" panose="020B0502040204020203" pitchFamily="34" charset="0"/>
              </a:rPr>
              <a:t> החינוכי בטרם המפעל: </a:t>
            </a:r>
          </a:p>
          <a:p>
            <a:pPr marL="342900" indent="-342900" algn="r" rtl="1">
              <a:lnSpc>
                <a:spcPct val="150000"/>
              </a:lnSpc>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למי ניתן לפנות במהלך הלילה? איפה </a:t>
            </a:r>
            <a:r>
              <a:rPr lang="he-IL" sz="2400" dirty="0" err="1">
                <a:solidFill>
                  <a:srgbClr val="000000"/>
                </a:solidFill>
                <a:latin typeface="Segoe UI" panose="020B0502040204020203" pitchFamily="34" charset="0"/>
                <a:cs typeface="Segoe UI" panose="020B0502040204020203" pitchFamily="34" charset="0"/>
              </a:rPr>
              <a:t>ישן.ה</a:t>
            </a:r>
            <a:r>
              <a:rPr lang="he-IL" sz="2400" dirty="0">
                <a:solidFill>
                  <a:srgbClr val="000000"/>
                </a:solidFill>
                <a:latin typeface="Segoe UI" panose="020B0502040204020203" pitchFamily="34" charset="0"/>
                <a:cs typeface="Segoe UI" panose="020B0502040204020203" pitchFamily="34" charset="0"/>
              </a:rPr>
              <a:t> ראש השבט? המרכז.ת הבוגר.ת? </a:t>
            </a:r>
          </a:p>
          <a:p>
            <a:pPr marL="342900" indent="-342900" algn="r" rtl="1">
              <a:lnSpc>
                <a:spcPct val="150000"/>
              </a:lnSpc>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הקשבה פעילה ופטרול בין מתחמי הלינה – לא </a:t>
            </a:r>
            <a:r>
              <a:rPr lang="he-IL" sz="2400" dirty="0" err="1">
                <a:solidFill>
                  <a:srgbClr val="000000"/>
                </a:solidFill>
                <a:latin typeface="Segoe UI" panose="020B0502040204020203" pitchFamily="34" charset="0"/>
                <a:cs typeface="Segoe UI" panose="020B0502040204020203" pitchFamily="34" charset="0"/>
              </a:rPr>
              <a:t>יושבים.ות</a:t>
            </a:r>
            <a:r>
              <a:rPr lang="he-IL" sz="2400" dirty="0">
                <a:solidFill>
                  <a:srgbClr val="000000"/>
                </a:solidFill>
                <a:latin typeface="Segoe UI" panose="020B0502040204020203" pitchFamily="34" charset="0"/>
                <a:cs typeface="Segoe UI" panose="020B0502040204020203" pitchFamily="34" charset="0"/>
              </a:rPr>
              <a:t> בנקודה אחת. </a:t>
            </a:r>
          </a:p>
          <a:p>
            <a:pPr marL="342900" indent="-342900" algn="r" rtl="1">
              <a:lnSpc>
                <a:spcPct val="150000"/>
              </a:lnSpc>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הסבר כלל הנהלים הספציפיים ואופי הלינה של כל החניכים.ות. </a:t>
            </a:r>
          </a:p>
          <a:p>
            <a:pPr marL="342900" indent="-342900" algn="r" rtl="1">
              <a:lnSpc>
                <a:spcPct val="150000"/>
              </a:lnSpc>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הרגעה, מתן מענה לבעיות ופתרון בעיות, אפשרות למתן תה או משהו חם לשתות. </a:t>
            </a:r>
          </a:p>
        </p:txBody>
      </p:sp>
    </p:spTree>
    <p:extLst>
      <p:ext uri="{BB962C8B-B14F-4D97-AF65-F5344CB8AC3E}">
        <p14:creationId xmlns:p14="http://schemas.microsoft.com/office/powerpoint/2010/main" val="2014414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קבוצה 2">
            <a:extLst>
              <a:ext uri="{FF2B5EF4-FFF2-40B4-BE49-F238E27FC236}">
                <a16:creationId xmlns:a16="http://schemas.microsoft.com/office/drawing/2014/main" id="{8FB5924C-0F08-F02C-7B19-54AFFAB055EE}"/>
              </a:ext>
            </a:extLst>
          </p:cNvPr>
          <p:cNvGrpSpPr/>
          <p:nvPr/>
        </p:nvGrpSpPr>
        <p:grpSpPr>
          <a:xfrm flipH="1">
            <a:off x="812796" y="382920"/>
            <a:ext cx="10566405" cy="1242680"/>
            <a:chOff x="-836358" y="2002507"/>
            <a:chExt cx="6749148" cy="3284686"/>
          </a:xfrm>
        </p:grpSpPr>
        <p:sp>
          <p:nvSpPr>
            <p:cNvPr id="4" name="משולש שווה שוקיים 22">
              <a:extLst>
                <a:ext uri="{FF2B5EF4-FFF2-40B4-BE49-F238E27FC236}">
                  <a16:creationId xmlns:a16="http://schemas.microsoft.com/office/drawing/2014/main" id="{3988C59C-85B3-52C4-0E2A-5711D27856C2}"/>
                </a:ext>
              </a:extLst>
            </p:cNvPr>
            <p:cNvSpPr/>
            <p:nvPr/>
          </p:nvSpPr>
          <p:spPr>
            <a:xfrm rot="10800000">
              <a:off x="2375977" y="4285637"/>
              <a:ext cx="320235" cy="100155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מלבן 4">
              <a:extLst>
                <a:ext uri="{FF2B5EF4-FFF2-40B4-BE49-F238E27FC236}">
                  <a16:creationId xmlns:a16="http://schemas.microsoft.com/office/drawing/2014/main" id="{7CE4D3CC-9616-4143-3C6F-C759AE81BD58}"/>
                </a:ext>
              </a:extLst>
            </p:cNvPr>
            <p:cNvSpPr/>
            <p:nvPr/>
          </p:nvSpPr>
          <p:spPr>
            <a:xfrm>
              <a:off x="-836358" y="2002507"/>
              <a:ext cx="6749148" cy="2283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he-IL" sz="4000" b="1" dirty="0">
                  <a:latin typeface="Segoe UI" panose="020B0502040204020203" pitchFamily="34" charset="0"/>
                  <a:cs typeface="Segoe UI" panose="020B0502040204020203" pitchFamily="34" charset="0"/>
                </a:rPr>
                <a:t>שטחי לינה</a:t>
              </a:r>
            </a:p>
          </p:txBody>
        </p:sp>
      </p:grpSp>
      <p:sp>
        <p:nvSpPr>
          <p:cNvPr id="2" name="תיבת טקסט 1">
            <a:extLst>
              <a:ext uri="{FF2B5EF4-FFF2-40B4-BE49-F238E27FC236}">
                <a16:creationId xmlns:a16="http://schemas.microsoft.com/office/drawing/2014/main" id="{34A011CF-2521-B173-77CF-0ABA88031579}"/>
              </a:ext>
            </a:extLst>
          </p:cNvPr>
          <p:cNvSpPr txBox="1"/>
          <p:nvPr/>
        </p:nvSpPr>
        <p:spPr>
          <a:xfrm>
            <a:off x="736598" y="1813173"/>
            <a:ext cx="10718800" cy="6001643"/>
          </a:xfrm>
          <a:prstGeom prst="rect">
            <a:avLst/>
          </a:prstGeom>
          <a:noFill/>
        </p:spPr>
        <p:txBody>
          <a:bodyPr wrap="square">
            <a:spAutoFit/>
          </a:bodyPr>
          <a:lstStyle/>
          <a:p>
            <a:pPr marL="342900" indent="-342900" algn="r" rtl="1">
              <a:lnSpc>
                <a:spcPct val="150000"/>
              </a:lnSpc>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יש לייצר מקום מוגדר ללינה לכל מין.</a:t>
            </a:r>
          </a:p>
          <a:p>
            <a:pPr marL="342900" indent="-342900" algn="r" rtl="1">
              <a:lnSpc>
                <a:spcPct val="150000"/>
              </a:lnSpc>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על האזורים להיות מסומנים בדרך כלשהי (אין צורך במחיצה – אלא בשבטי עדה).</a:t>
            </a:r>
          </a:p>
          <a:p>
            <a:pPr marL="342900" indent="-342900" algn="r" rtl="1">
              <a:lnSpc>
                <a:spcPct val="150000"/>
              </a:lnSpc>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יוגדרו תאי הלבשה ייעודיים (בשטח הלינה או המקלחות).</a:t>
            </a:r>
          </a:p>
          <a:p>
            <a:pPr marL="342900" indent="-342900" algn="r" rtl="1">
              <a:lnSpc>
                <a:spcPct val="150000"/>
              </a:lnSpc>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במקרים ייחודיים יש לפעול ברגישות, בשיקול דעת ותוך היוועצות עם רכז.ת מרחב בטוח הנהגתית.</a:t>
            </a:r>
          </a:p>
          <a:p>
            <a:pPr algn="r" rtl="1">
              <a:lnSpc>
                <a:spcPct val="150000"/>
              </a:lnSpc>
            </a:pPr>
            <a:endParaRPr lang="he-IL" sz="2400" dirty="0">
              <a:solidFill>
                <a:srgbClr val="000000"/>
              </a:solidFill>
              <a:latin typeface="Segoe UI" panose="020B0502040204020203" pitchFamily="34" charset="0"/>
              <a:cs typeface="Segoe UI" panose="020B0502040204020203" pitchFamily="34" charset="0"/>
            </a:endParaRPr>
          </a:p>
          <a:p>
            <a:pPr marL="342900" indent="-342900" algn="r" rtl="1">
              <a:lnSpc>
                <a:spcPct val="150000"/>
              </a:lnSpc>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בנוגע לעישון – פינה מוסדרת, ייעודית רק לעישון, לא "פעולה שכבה", </a:t>
            </a:r>
            <a:br>
              <a:rPr lang="en-US" sz="2400" dirty="0">
                <a:solidFill>
                  <a:srgbClr val="000000"/>
                </a:solidFill>
                <a:latin typeface="Segoe UI" panose="020B0502040204020203" pitchFamily="34" charset="0"/>
                <a:cs typeface="Segoe UI" panose="020B0502040204020203" pitchFamily="34" charset="0"/>
              </a:rPr>
            </a:br>
            <a:r>
              <a:rPr lang="he-IL" sz="2400" dirty="0">
                <a:solidFill>
                  <a:srgbClr val="000000"/>
                </a:solidFill>
                <a:latin typeface="Segoe UI" panose="020B0502040204020203" pitchFamily="34" charset="0"/>
                <a:cs typeface="Segoe UI" panose="020B0502040204020203" pitchFamily="34" charset="0"/>
              </a:rPr>
              <a:t>נוכחות של בוגר.ת מפעם לפעם. </a:t>
            </a:r>
          </a:p>
          <a:p>
            <a:pPr algn="r" rtl="1">
              <a:lnSpc>
                <a:spcPct val="150000"/>
              </a:lnSpc>
            </a:pPr>
            <a:endParaRPr lang="he-IL" sz="2400" dirty="0">
              <a:solidFill>
                <a:srgbClr val="000000"/>
              </a:solidFill>
              <a:latin typeface="Segoe UI" panose="020B0502040204020203" pitchFamily="34" charset="0"/>
              <a:cs typeface="Segoe UI" panose="020B0502040204020203" pitchFamily="34" charset="0"/>
            </a:endParaRPr>
          </a:p>
          <a:p>
            <a:pPr algn="r" rtl="1">
              <a:lnSpc>
                <a:spcPct val="150000"/>
              </a:lnSpc>
            </a:pPr>
            <a:endParaRPr lang="he-IL" sz="2400" dirty="0">
              <a:solidFill>
                <a:srgbClr val="000000"/>
              </a:solidFill>
              <a:latin typeface="Segoe UI" panose="020B0502040204020203" pitchFamily="34" charset="0"/>
              <a:cs typeface="Segoe UI" panose="020B0502040204020203" pitchFamily="34" charset="0"/>
            </a:endParaRPr>
          </a:p>
          <a:p>
            <a:endParaRPr lang="he-IL" sz="2400"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04510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קבוצה 2">
            <a:extLst>
              <a:ext uri="{FF2B5EF4-FFF2-40B4-BE49-F238E27FC236}">
                <a16:creationId xmlns:a16="http://schemas.microsoft.com/office/drawing/2014/main" id="{8FB5924C-0F08-F02C-7B19-54AFFAB055EE}"/>
              </a:ext>
            </a:extLst>
          </p:cNvPr>
          <p:cNvGrpSpPr/>
          <p:nvPr/>
        </p:nvGrpSpPr>
        <p:grpSpPr>
          <a:xfrm flipH="1">
            <a:off x="812796" y="382920"/>
            <a:ext cx="10566405" cy="1242680"/>
            <a:chOff x="-836358" y="2002507"/>
            <a:chExt cx="6749148" cy="3284686"/>
          </a:xfrm>
        </p:grpSpPr>
        <p:sp>
          <p:nvSpPr>
            <p:cNvPr id="4" name="משולש שווה שוקיים 22">
              <a:extLst>
                <a:ext uri="{FF2B5EF4-FFF2-40B4-BE49-F238E27FC236}">
                  <a16:creationId xmlns:a16="http://schemas.microsoft.com/office/drawing/2014/main" id="{3988C59C-85B3-52C4-0E2A-5711D27856C2}"/>
                </a:ext>
              </a:extLst>
            </p:cNvPr>
            <p:cNvSpPr/>
            <p:nvPr/>
          </p:nvSpPr>
          <p:spPr>
            <a:xfrm rot="10800000">
              <a:off x="2375977" y="4285637"/>
              <a:ext cx="320235" cy="100155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מלבן 4">
              <a:extLst>
                <a:ext uri="{FF2B5EF4-FFF2-40B4-BE49-F238E27FC236}">
                  <a16:creationId xmlns:a16="http://schemas.microsoft.com/office/drawing/2014/main" id="{7CE4D3CC-9616-4143-3C6F-C759AE81BD58}"/>
                </a:ext>
              </a:extLst>
            </p:cNvPr>
            <p:cNvSpPr/>
            <p:nvPr/>
          </p:nvSpPr>
          <p:spPr>
            <a:xfrm>
              <a:off x="-836358" y="2002507"/>
              <a:ext cx="6749148" cy="2283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he-IL" sz="4000" b="1" dirty="0">
                  <a:latin typeface="Segoe UI" panose="020B0502040204020203" pitchFamily="34" charset="0"/>
                  <a:cs typeface="Segoe UI" panose="020B0502040204020203" pitchFamily="34" charset="0"/>
                </a:rPr>
                <a:t>מקלחות ושירותים</a:t>
              </a:r>
            </a:p>
          </p:txBody>
        </p:sp>
      </p:grpSp>
      <p:sp>
        <p:nvSpPr>
          <p:cNvPr id="2" name="תיבת טקסט 1">
            <a:extLst>
              <a:ext uri="{FF2B5EF4-FFF2-40B4-BE49-F238E27FC236}">
                <a16:creationId xmlns:a16="http://schemas.microsoft.com/office/drawing/2014/main" id="{BB0C69C9-B8F2-5228-DD62-8687654E7A9D}"/>
              </a:ext>
            </a:extLst>
          </p:cNvPr>
          <p:cNvSpPr txBox="1"/>
          <p:nvPr/>
        </p:nvSpPr>
        <p:spPr>
          <a:xfrm>
            <a:off x="660401" y="1736973"/>
            <a:ext cx="10718800" cy="6001643"/>
          </a:xfrm>
          <a:prstGeom prst="rect">
            <a:avLst/>
          </a:prstGeom>
          <a:noFill/>
        </p:spPr>
        <p:txBody>
          <a:bodyPr wrap="square">
            <a:spAutoFit/>
          </a:bodyPr>
          <a:lstStyle/>
          <a:p>
            <a:pPr marL="342900" indent="-342900" algn="r" rtl="1">
              <a:lnSpc>
                <a:spcPct val="150000"/>
              </a:lnSpc>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הפרדה בין בנים ולבנות (מבחינת מיקום ולא רק בזמנים). </a:t>
            </a:r>
          </a:p>
          <a:p>
            <a:pPr marL="342900" indent="-342900" algn="r" rtl="1">
              <a:lnSpc>
                <a:spcPct val="150000"/>
              </a:lnSpc>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הרחצה במקלחות בבגדי ים בלבד.</a:t>
            </a:r>
          </a:p>
          <a:p>
            <a:pPr marL="342900" indent="-342900" algn="r" rtl="1">
              <a:lnSpc>
                <a:spcPct val="150000"/>
              </a:lnSpc>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בעת השימוש במקלחות יהיה בוגר.ת באזור המקלחות. </a:t>
            </a:r>
          </a:p>
          <a:p>
            <a:pPr marL="342900" indent="-342900" algn="r" rtl="1">
              <a:lnSpc>
                <a:spcPct val="150000"/>
              </a:lnSpc>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חל איסור לצלם את הרוחצים.ות במקלחות. </a:t>
            </a:r>
          </a:p>
          <a:p>
            <a:pPr marL="342900" indent="-342900" algn="r" rtl="1">
              <a:lnSpc>
                <a:spcPct val="150000"/>
              </a:lnSpc>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באזור המקלחות יתלה שילוט עם הכללים לשימוש במקלחות. </a:t>
            </a:r>
          </a:p>
          <a:p>
            <a:pPr algn="r" rtl="1">
              <a:lnSpc>
                <a:spcPct val="150000"/>
              </a:lnSpc>
            </a:pPr>
            <a:endParaRPr lang="he-IL" sz="2400" dirty="0">
              <a:solidFill>
                <a:srgbClr val="000000"/>
              </a:solidFill>
              <a:latin typeface="Segoe UI" panose="020B0502040204020203" pitchFamily="34" charset="0"/>
              <a:cs typeface="Segoe UI" panose="020B0502040204020203" pitchFamily="34" charset="0"/>
            </a:endParaRPr>
          </a:p>
          <a:p>
            <a:pPr algn="ctr" rtl="1">
              <a:lnSpc>
                <a:spcPct val="150000"/>
              </a:lnSpc>
            </a:pPr>
            <a:r>
              <a:rPr lang="he-IL" sz="2400" b="1" dirty="0">
                <a:solidFill>
                  <a:srgbClr val="000000"/>
                </a:solidFill>
                <a:latin typeface="Segoe UI" panose="020B0502040204020203" pitchFamily="34" charset="0"/>
                <a:cs typeface="Segoe UI" panose="020B0502040204020203" pitchFamily="34" charset="0"/>
              </a:rPr>
              <a:t>יש ליידע את המדריכים והחניכים בדרכי פעולה: מה עושים בסיטואציה ולמי ניתן לפנות במקרה של פגיעה או כללים שמופרים. </a:t>
            </a:r>
          </a:p>
          <a:p>
            <a:pPr algn="r" rtl="1">
              <a:lnSpc>
                <a:spcPct val="150000"/>
              </a:lnSpc>
            </a:pPr>
            <a:endParaRPr lang="he-IL" sz="2400" dirty="0">
              <a:solidFill>
                <a:srgbClr val="000000"/>
              </a:solidFill>
              <a:latin typeface="Segoe UI" panose="020B0502040204020203" pitchFamily="34" charset="0"/>
              <a:cs typeface="Segoe UI" panose="020B0502040204020203" pitchFamily="34" charset="0"/>
            </a:endParaRPr>
          </a:p>
          <a:p>
            <a:pPr algn="r" rtl="1">
              <a:lnSpc>
                <a:spcPct val="150000"/>
              </a:lnSpc>
            </a:pPr>
            <a:endParaRPr lang="he-IL" sz="2400" dirty="0">
              <a:solidFill>
                <a:srgbClr val="000000"/>
              </a:solidFill>
              <a:latin typeface="Segoe UI" panose="020B0502040204020203" pitchFamily="34" charset="0"/>
              <a:cs typeface="Segoe UI" panose="020B0502040204020203" pitchFamily="34" charset="0"/>
            </a:endParaRPr>
          </a:p>
          <a:p>
            <a:endParaRPr lang="he-IL" sz="2400"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16507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קבוצה 2">
            <a:extLst>
              <a:ext uri="{FF2B5EF4-FFF2-40B4-BE49-F238E27FC236}">
                <a16:creationId xmlns:a16="http://schemas.microsoft.com/office/drawing/2014/main" id="{8FB5924C-0F08-F02C-7B19-54AFFAB055EE}"/>
              </a:ext>
            </a:extLst>
          </p:cNvPr>
          <p:cNvGrpSpPr/>
          <p:nvPr/>
        </p:nvGrpSpPr>
        <p:grpSpPr>
          <a:xfrm flipH="1">
            <a:off x="812796" y="382920"/>
            <a:ext cx="10566405" cy="1242680"/>
            <a:chOff x="-836358" y="2002507"/>
            <a:chExt cx="6749148" cy="3284686"/>
          </a:xfrm>
        </p:grpSpPr>
        <p:sp>
          <p:nvSpPr>
            <p:cNvPr id="4" name="משולש שווה שוקיים 22">
              <a:extLst>
                <a:ext uri="{FF2B5EF4-FFF2-40B4-BE49-F238E27FC236}">
                  <a16:creationId xmlns:a16="http://schemas.microsoft.com/office/drawing/2014/main" id="{3988C59C-85B3-52C4-0E2A-5711D27856C2}"/>
                </a:ext>
              </a:extLst>
            </p:cNvPr>
            <p:cNvSpPr/>
            <p:nvPr/>
          </p:nvSpPr>
          <p:spPr>
            <a:xfrm rot="10800000">
              <a:off x="2375977" y="4285637"/>
              <a:ext cx="320235" cy="100155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מלבן 4">
              <a:extLst>
                <a:ext uri="{FF2B5EF4-FFF2-40B4-BE49-F238E27FC236}">
                  <a16:creationId xmlns:a16="http://schemas.microsoft.com/office/drawing/2014/main" id="{7CE4D3CC-9616-4143-3C6F-C759AE81BD58}"/>
                </a:ext>
              </a:extLst>
            </p:cNvPr>
            <p:cNvSpPr/>
            <p:nvPr/>
          </p:nvSpPr>
          <p:spPr>
            <a:xfrm>
              <a:off x="-836358" y="2002507"/>
              <a:ext cx="6749148" cy="2283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he-IL" sz="4000" b="1" dirty="0">
                  <a:latin typeface="Segoe UI" panose="020B0502040204020203" pitchFamily="34" charset="0"/>
                  <a:cs typeface="Segoe UI" panose="020B0502040204020203" pitchFamily="34" charset="0"/>
                </a:rPr>
                <a:t>דגשי הקהילה הגאה</a:t>
              </a:r>
            </a:p>
          </p:txBody>
        </p:sp>
      </p:grpSp>
      <p:sp>
        <p:nvSpPr>
          <p:cNvPr id="2" name="תיבת טקסט 1">
            <a:extLst>
              <a:ext uri="{FF2B5EF4-FFF2-40B4-BE49-F238E27FC236}">
                <a16:creationId xmlns:a16="http://schemas.microsoft.com/office/drawing/2014/main" id="{835C3A47-FE7C-467A-9689-AF5D2C6786F8}"/>
              </a:ext>
            </a:extLst>
          </p:cNvPr>
          <p:cNvSpPr txBox="1"/>
          <p:nvPr/>
        </p:nvSpPr>
        <p:spPr>
          <a:xfrm>
            <a:off x="660401" y="1736973"/>
            <a:ext cx="10718800" cy="4339650"/>
          </a:xfrm>
          <a:prstGeom prst="rect">
            <a:avLst/>
          </a:prstGeom>
          <a:noFill/>
        </p:spPr>
        <p:txBody>
          <a:bodyPr wrap="square">
            <a:spAutoFit/>
          </a:bodyPr>
          <a:lstStyle/>
          <a:p>
            <a:pPr marL="342900" indent="-342900" algn="r" rtl="1">
              <a:lnSpc>
                <a:spcPct val="150000"/>
              </a:lnSpc>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לינה. </a:t>
            </a:r>
          </a:p>
          <a:p>
            <a:pPr marL="342900" indent="-342900" algn="r" rtl="1">
              <a:lnSpc>
                <a:spcPct val="150000"/>
              </a:lnSpc>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מקלחות. </a:t>
            </a:r>
          </a:p>
          <a:p>
            <a:pPr marL="342900" indent="-342900" algn="r" rtl="1">
              <a:lnSpc>
                <a:spcPct val="150000"/>
              </a:lnSpc>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הכנה לקראת מחנה הקיץ. </a:t>
            </a:r>
          </a:p>
          <a:p>
            <a:pPr algn="r" rtl="1">
              <a:lnSpc>
                <a:spcPct val="150000"/>
              </a:lnSpc>
            </a:pPr>
            <a:endParaRPr lang="he-IL" sz="2400" dirty="0">
              <a:solidFill>
                <a:srgbClr val="000000"/>
              </a:solidFill>
              <a:latin typeface="Segoe UI" panose="020B0502040204020203" pitchFamily="34" charset="0"/>
              <a:cs typeface="Segoe UI" panose="020B0502040204020203" pitchFamily="34" charset="0"/>
            </a:endParaRPr>
          </a:p>
          <a:p>
            <a:pPr algn="ctr" rtl="1">
              <a:lnSpc>
                <a:spcPct val="150000"/>
              </a:lnSpc>
            </a:pPr>
            <a:r>
              <a:rPr lang="he-IL" sz="2400" b="1" dirty="0">
                <a:solidFill>
                  <a:srgbClr val="000000"/>
                </a:solidFill>
                <a:latin typeface="Segoe UI" panose="020B0502040204020203" pitchFamily="34" charset="0"/>
                <a:cs typeface="Segoe UI" panose="020B0502040204020203" pitchFamily="34" charset="0"/>
              </a:rPr>
              <a:t>ישנה שונות בין כל חניך וחניכה – רגישות! </a:t>
            </a:r>
          </a:p>
          <a:p>
            <a:pPr algn="r" rtl="1">
              <a:lnSpc>
                <a:spcPct val="150000"/>
              </a:lnSpc>
            </a:pPr>
            <a:endParaRPr lang="he-IL" sz="2400" dirty="0">
              <a:solidFill>
                <a:srgbClr val="000000"/>
              </a:solidFill>
              <a:latin typeface="Segoe UI" panose="020B0502040204020203" pitchFamily="34" charset="0"/>
              <a:cs typeface="Segoe UI" panose="020B0502040204020203" pitchFamily="34" charset="0"/>
            </a:endParaRPr>
          </a:p>
          <a:p>
            <a:pPr algn="r" rtl="1">
              <a:lnSpc>
                <a:spcPct val="150000"/>
              </a:lnSpc>
            </a:pPr>
            <a:endParaRPr lang="he-IL" sz="2400" dirty="0">
              <a:solidFill>
                <a:srgbClr val="000000"/>
              </a:solidFill>
              <a:latin typeface="Segoe UI" panose="020B0502040204020203" pitchFamily="34" charset="0"/>
              <a:cs typeface="Segoe UI" panose="020B0502040204020203" pitchFamily="34" charset="0"/>
            </a:endParaRPr>
          </a:p>
          <a:p>
            <a:endParaRPr lang="he-IL" sz="2400"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43853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קבוצה 2">
            <a:extLst>
              <a:ext uri="{FF2B5EF4-FFF2-40B4-BE49-F238E27FC236}">
                <a16:creationId xmlns:a16="http://schemas.microsoft.com/office/drawing/2014/main" id="{8FB5924C-0F08-F02C-7B19-54AFFAB055EE}"/>
              </a:ext>
            </a:extLst>
          </p:cNvPr>
          <p:cNvGrpSpPr/>
          <p:nvPr/>
        </p:nvGrpSpPr>
        <p:grpSpPr>
          <a:xfrm flipH="1">
            <a:off x="812796" y="382920"/>
            <a:ext cx="10566405" cy="1242680"/>
            <a:chOff x="-836358" y="2002507"/>
            <a:chExt cx="6749148" cy="3284686"/>
          </a:xfrm>
        </p:grpSpPr>
        <p:sp>
          <p:nvSpPr>
            <p:cNvPr id="4" name="משולש שווה שוקיים 22">
              <a:extLst>
                <a:ext uri="{FF2B5EF4-FFF2-40B4-BE49-F238E27FC236}">
                  <a16:creationId xmlns:a16="http://schemas.microsoft.com/office/drawing/2014/main" id="{3988C59C-85B3-52C4-0E2A-5711D27856C2}"/>
                </a:ext>
              </a:extLst>
            </p:cNvPr>
            <p:cNvSpPr/>
            <p:nvPr/>
          </p:nvSpPr>
          <p:spPr>
            <a:xfrm rot="10800000">
              <a:off x="2375977" y="4285637"/>
              <a:ext cx="320235" cy="100155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מלבן 4">
              <a:extLst>
                <a:ext uri="{FF2B5EF4-FFF2-40B4-BE49-F238E27FC236}">
                  <a16:creationId xmlns:a16="http://schemas.microsoft.com/office/drawing/2014/main" id="{7CE4D3CC-9616-4143-3C6F-C759AE81BD58}"/>
                </a:ext>
              </a:extLst>
            </p:cNvPr>
            <p:cNvSpPr/>
            <p:nvPr/>
          </p:nvSpPr>
          <p:spPr>
            <a:xfrm>
              <a:off x="-836358" y="2002507"/>
              <a:ext cx="6749148" cy="2283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he-IL" sz="4000" b="1" dirty="0">
                  <a:latin typeface="Segoe UI" panose="020B0502040204020203" pitchFamily="34" charset="0"/>
                  <a:cs typeface="Segoe UI" panose="020B0502040204020203" pitchFamily="34" charset="0"/>
                </a:rPr>
                <a:t>טיפול בפגיעות והטרדות מיניות </a:t>
              </a:r>
            </a:p>
          </p:txBody>
        </p:sp>
      </p:grpSp>
      <p:sp>
        <p:nvSpPr>
          <p:cNvPr id="2" name="תיבת טקסט 1">
            <a:extLst>
              <a:ext uri="{FF2B5EF4-FFF2-40B4-BE49-F238E27FC236}">
                <a16:creationId xmlns:a16="http://schemas.microsoft.com/office/drawing/2014/main" id="{51D8979B-A809-FF79-445F-BF836C48CEE9}"/>
              </a:ext>
            </a:extLst>
          </p:cNvPr>
          <p:cNvSpPr txBox="1"/>
          <p:nvPr/>
        </p:nvSpPr>
        <p:spPr>
          <a:xfrm>
            <a:off x="660401" y="1774863"/>
            <a:ext cx="10718800" cy="3785652"/>
          </a:xfrm>
          <a:prstGeom prst="rect">
            <a:avLst/>
          </a:prstGeom>
          <a:noFill/>
        </p:spPr>
        <p:txBody>
          <a:bodyPr wrap="square">
            <a:spAutoFit/>
          </a:bodyPr>
          <a:lstStyle/>
          <a:p>
            <a:pPr marL="342900" indent="-342900" algn="r" rtl="1">
              <a:lnSpc>
                <a:spcPct val="150000"/>
              </a:lnSpc>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תמיד נפעל להשבת המרחב הבטוח. </a:t>
            </a:r>
          </a:p>
          <a:p>
            <a:pPr marL="342900" indent="-342900" algn="r" rtl="1">
              <a:lnSpc>
                <a:spcPct val="150000"/>
              </a:lnSpc>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"אנחנו </a:t>
            </a:r>
            <a:r>
              <a:rPr lang="he-IL" sz="2400" dirty="0" err="1">
                <a:solidFill>
                  <a:srgbClr val="000000"/>
                </a:solidFill>
                <a:latin typeface="Segoe UI" panose="020B0502040204020203" pitchFamily="34" charset="0"/>
                <a:cs typeface="Segoe UI" panose="020B0502040204020203" pitchFamily="34" charset="0"/>
              </a:rPr>
              <a:t>מאמינים.ות</a:t>
            </a:r>
            <a:r>
              <a:rPr lang="he-IL" sz="2400" dirty="0">
                <a:solidFill>
                  <a:srgbClr val="000000"/>
                </a:solidFill>
                <a:latin typeface="Segoe UI" panose="020B0502040204020203" pitchFamily="34" charset="0"/>
                <a:cs typeface="Segoe UI" panose="020B0502040204020203" pitchFamily="34" charset="0"/>
              </a:rPr>
              <a:t> לך!" </a:t>
            </a:r>
          </a:p>
          <a:p>
            <a:pPr marL="342900" indent="-342900" algn="r" rtl="1">
              <a:lnSpc>
                <a:spcPct val="150000"/>
              </a:lnSpc>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החזרת השליטה לצד פעולה בהתאם נהלים. </a:t>
            </a:r>
          </a:p>
          <a:p>
            <a:pPr marL="342900" indent="-342900" algn="r" rtl="1">
              <a:lnSpc>
                <a:spcPct val="150000"/>
              </a:lnSpc>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גם החניכ.ה </a:t>
            </a:r>
            <a:r>
              <a:rPr lang="he-IL" sz="2400" dirty="0" err="1">
                <a:solidFill>
                  <a:srgbClr val="000000"/>
                </a:solidFill>
                <a:latin typeface="Segoe UI" panose="020B0502040204020203" pitchFamily="34" charset="0"/>
                <a:cs typeface="Segoe UI" panose="020B0502040204020203" pitchFamily="34" charset="0"/>
              </a:rPr>
              <a:t>הפוגע.ת</a:t>
            </a:r>
            <a:r>
              <a:rPr lang="he-IL" sz="2400" dirty="0">
                <a:solidFill>
                  <a:srgbClr val="000000"/>
                </a:solidFill>
                <a:latin typeface="Segoe UI" panose="020B0502040204020203" pitchFamily="34" charset="0"/>
                <a:cs typeface="Segoe UI" panose="020B0502040204020203" pitchFamily="34" charset="0"/>
              </a:rPr>
              <a:t> וגם החניכ.ה </a:t>
            </a:r>
            <a:r>
              <a:rPr lang="he-IL" sz="2400" dirty="0" err="1">
                <a:solidFill>
                  <a:srgbClr val="000000"/>
                </a:solidFill>
                <a:latin typeface="Segoe UI" panose="020B0502040204020203" pitchFamily="34" charset="0"/>
                <a:cs typeface="Segoe UI" panose="020B0502040204020203" pitchFamily="34" charset="0"/>
              </a:rPr>
              <a:t>הנפגע.ת</a:t>
            </a:r>
            <a:r>
              <a:rPr lang="he-IL" sz="2400" dirty="0">
                <a:solidFill>
                  <a:srgbClr val="000000"/>
                </a:solidFill>
                <a:latin typeface="Segoe UI" panose="020B0502040204020203" pitchFamily="34" charset="0"/>
                <a:cs typeface="Segoe UI" panose="020B0502040204020203" pitchFamily="34" charset="0"/>
              </a:rPr>
              <a:t> הם חניכים.ות שלנו. </a:t>
            </a:r>
          </a:p>
          <a:p>
            <a:pPr algn="r" rtl="1">
              <a:lnSpc>
                <a:spcPct val="150000"/>
              </a:lnSpc>
            </a:pPr>
            <a:endParaRPr lang="he-IL" sz="2400" dirty="0">
              <a:solidFill>
                <a:srgbClr val="000000"/>
              </a:solidFill>
              <a:latin typeface="Segoe UI" panose="020B0502040204020203" pitchFamily="34" charset="0"/>
              <a:cs typeface="Segoe UI" panose="020B0502040204020203" pitchFamily="34" charset="0"/>
            </a:endParaRPr>
          </a:p>
          <a:p>
            <a:pPr algn="r" rtl="1">
              <a:lnSpc>
                <a:spcPct val="150000"/>
              </a:lnSpc>
            </a:pPr>
            <a:endParaRPr lang="he-IL" sz="2400" dirty="0">
              <a:solidFill>
                <a:srgbClr val="000000"/>
              </a:solidFill>
              <a:latin typeface="Segoe UI" panose="020B0502040204020203" pitchFamily="34" charset="0"/>
              <a:cs typeface="Segoe UI" panose="020B0502040204020203" pitchFamily="34" charset="0"/>
            </a:endParaRPr>
          </a:p>
          <a:p>
            <a:endParaRPr lang="he-IL" sz="2400"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55738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קבוצה 2">
            <a:extLst>
              <a:ext uri="{FF2B5EF4-FFF2-40B4-BE49-F238E27FC236}">
                <a16:creationId xmlns:a16="http://schemas.microsoft.com/office/drawing/2014/main" id="{8FB5924C-0F08-F02C-7B19-54AFFAB055EE}"/>
              </a:ext>
            </a:extLst>
          </p:cNvPr>
          <p:cNvGrpSpPr/>
          <p:nvPr/>
        </p:nvGrpSpPr>
        <p:grpSpPr>
          <a:xfrm flipH="1">
            <a:off x="812796" y="382920"/>
            <a:ext cx="10566405" cy="1242680"/>
            <a:chOff x="-836358" y="2002507"/>
            <a:chExt cx="6749148" cy="3284686"/>
          </a:xfrm>
        </p:grpSpPr>
        <p:sp>
          <p:nvSpPr>
            <p:cNvPr id="4" name="משולש שווה שוקיים 22">
              <a:extLst>
                <a:ext uri="{FF2B5EF4-FFF2-40B4-BE49-F238E27FC236}">
                  <a16:creationId xmlns:a16="http://schemas.microsoft.com/office/drawing/2014/main" id="{3988C59C-85B3-52C4-0E2A-5711D27856C2}"/>
                </a:ext>
              </a:extLst>
            </p:cNvPr>
            <p:cNvSpPr/>
            <p:nvPr/>
          </p:nvSpPr>
          <p:spPr>
            <a:xfrm rot="10800000">
              <a:off x="2375977" y="4285637"/>
              <a:ext cx="320235" cy="100155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מלבן 4">
              <a:extLst>
                <a:ext uri="{FF2B5EF4-FFF2-40B4-BE49-F238E27FC236}">
                  <a16:creationId xmlns:a16="http://schemas.microsoft.com/office/drawing/2014/main" id="{7CE4D3CC-9616-4143-3C6F-C759AE81BD58}"/>
                </a:ext>
              </a:extLst>
            </p:cNvPr>
            <p:cNvSpPr/>
            <p:nvPr/>
          </p:nvSpPr>
          <p:spPr>
            <a:xfrm>
              <a:off x="-836358" y="2002507"/>
              <a:ext cx="6749148" cy="2283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he-IL" sz="4000" b="1" dirty="0">
                  <a:latin typeface="Segoe UI" panose="020B0502040204020203" pitchFamily="34" charset="0"/>
                  <a:cs typeface="Segoe UI" panose="020B0502040204020203" pitchFamily="34" charset="0"/>
                </a:rPr>
                <a:t>אז איך ניראה תדריך מרחב בטוח?</a:t>
              </a:r>
            </a:p>
          </p:txBody>
        </p:sp>
      </p:grpSp>
    </p:spTree>
    <p:extLst>
      <p:ext uri="{BB962C8B-B14F-4D97-AF65-F5344CB8AC3E}">
        <p14:creationId xmlns:p14="http://schemas.microsoft.com/office/powerpoint/2010/main" val="2025573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קבוצה 2">
            <a:extLst>
              <a:ext uri="{FF2B5EF4-FFF2-40B4-BE49-F238E27FC236}">
                <a16:creationId xmlns:a16="http://schemas.microsoft.com/office/drawing/2014/main" id="{8FB5924C-0F08-F02C-7B19-54AFFAB055EE}"/>
              </a:ext>
            </a:extLst>
          </p:cNvPr>
          <p:cNvGrpSpPr/>
          <p:nvPr/>
        </p:nvGrpSpPr>
        <p:grpSpPr>
          <a:xfrm flipH="1">
            <a:off x="812796" y="382920"/>
            <a:ext cx="10566405" cy="1242680"/>
            <a:chOff x="-836358" y="2002507"/>
            <a:chExt cx="6749148" cy="3284686"/>
          </a:xfrm>
        </p:grpSpPr>
        <p:sp>
          <p:nvSpPr>
            <p:cNvPr id="4" name="משולש שווה שוקיים 22">
              <a:extLst>
                <a:ext uri="{FF2B5EF4-FFF2-40B4-BE49-F238E27FC236}">
                  <a16:creationId xmlns:a16="http://schemas.microsoft.com/office/drawing/2014/main" id="{3988C59C-85B3-52C4-0E2A-5711D27856C2}"/>
                </a:ext>
              </a:extLst>
            </p:cNvPr>
            <p:cNvSpPr/>
            <p:nvPr/>
          </p:nvSpPr>
          <p:spPr>
            <a:xfrm rot="10800000">
              <a:off x="2375977" y="4285637"/>
              <a:ext cx="320235" cy="100155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מלבן 4">
              <a:extLst>
                <a:ext uri="{FF2B5EF4-FFF2-40B4-BE49-F238E27FC236}">
                  <a16:creationId xmlns:a16="http://schemas.microsoft.com/office/drawing/2014/main" id="{7CE4D3CC-9616-4143-3C6F-C759AE81BD58}"/>
                </a:ext>
              </a:extLst>
            </p:cNvPr>
            <p:cNvSpPr/>
            <p:nvPr/>
          </p:nvSpPr>
          <p:spPr>
            <a:xfrm>
              <a:off x="-836358" y="2002507"/>
              <a:ext cx="6749148" cy="2283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he-IL" sz="4000" b="1" dirty="0">
                  <a:latin typeface="Segoe UI" panose="020B0502040204020203" pitchFamily="34" charset="0"/>
                  <a:cs typeface="Segoe UI" panose="020B0502040204020203" pitchFamily="34" charset="0"/>
                </a:rPr>
                <a:t>אז איך ניראה תדריך מרחב בטוח?</a:t>
              </a:r>
            </a:p>
          </p:txBody>
        </p:sp>
      </p:grpSp>
      <p:sp>
        <p:nvSpPr>
          <p:cNvPr id="2" name="תיבת טקסט 1">
            <a:extLst>
              <a:ext uri="{FF2B5EF4-FFF2-40B4-BE49-F238E27FC236}">
                <a16:creationId xmlns:a16="http://schemas.microsoft.com/office/drawing/2014/main" id="{1675CCA8-6920-7ED2-7E7B-C23F0F0A1A96}"/>
              </a:ext>
            </a:extLst>
          </p:cNvPr>
          <p:cNvSpPr txBox="1"/>
          <p:nvPr/>
        </p:nvSpPr>
        <p:spPr>
          <a:xfrm>
            <a:off x="660401" y="1625600"/>
            <a:ext cx="10718800" cy="5539978"/>
          </a:xfrm>
          <a:prstGeom prst="rect">
            <a:avLst/>
          </a:prstGeom>
          <a:noFill/>
        </p:spPr>
        <p:txBody>
          <a:bodyPr wrap="square">
            <a:spAutoFit/>
          </a:bodyPr>
          <a:lstStyle/>
          <a:p>
            <a:pPr marL="342900" indent="-342900" algn="r" rtl="1">
              <a:lnSpc>
                <a:spcPct val="150000"/>
              </a:lnSpc>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אווירה – ניקיון, אפשרות להקשבה </a:t>
            </a:r>
          </a:p>
          <a:p>
            <a:pPr marL="342900" indent="-342900" algn="r" rtl="1">
              <a:lnSpc>
                <a:spcPct val="150000"/>
              </a:lnSpc>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קבוצות קטנות </a:t>
            </a:r>
          </a:p>
          <a:p>
            <a:pPr marL="342900" indent="-342900" algn="r" rtl="1">
              <a:lnSpc>
                <a:spcPct val="150000"/>
              </a:lnSpc>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שפה – דיבור נעים ולא טון פיקודי, מקום לשאילת שאלות </a:t>
            </a:r>
          </a:p>
          <a:p>
            <a:pPr marL="342900" indent="-342900" algn="r" rtl="1">
              <a:lnSpc>
                <a:spcPct val="150000"/>
              </a:lnSpc>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נהלים ברורים לצד אווירה נעימה – יש גם שחור ולבן, יש כן ולא</a:t>
            </a:r>
          </a:p>
          <a:p>
            <a:pPr marL="342900" indent="-342900" algn="r" rtl="1">
              <a:lnSpc>
                <a:spcPct val="150000"/>
              </a:lnSpc>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מה קורה עם מי שלא מגיע? – איך מתבצעת השלמה? </a:t>
            </a:r>
          </a:p>
          <a:p>
            <a:pPr algn="r" rtl="1">
              <a:lnSpc>
                <a:spcPct val="150000"/>
              </a:lnSpc>
            </a:pPr>
            <a:r>
              <a:rPr lang="he-IL" sz="2400" dirty="0">
                <a:solidFill>
                  <a:srgbClr val="000000"/>
                </a:solidFill>
                <a:latin typeface="Segoe UI" panose="020B0502040204020203" pitchFamily="34" charset="0"/>
                <a:cs typeface="Segoe UI" panose="020B0502040204020203" pitchFamily="34" charset="0"/>
              </a:rPr>
              <a:t>נסכם: </a:t>
            </a:r>
            <a:r>
              <a:rPr lang="he-IL" sz="2400" b="1" dirty="0">
                <a:solidFill>
                  <a:srgbClr val="000000"/>
                </a:solidFill>
                <a:latin typeface="Segoe UI" panose="020B0502040204020203" pitchFamily="34" charset="0"/>
                <a:cs typeface="Segoe UI" panose="020B0502040204020203" pitchFamily="34" charset="0"/>
              </a:rPr>
              <a:t>"אלו הנהלים שהמטרה שלהם </a:t>
            </a:r>
            <a:r>
              <a:rPr lang="he-IL" sz="2800" b="1" dirty="0">
                <a:solidFill>
                  <a:srgbClr val="000000"/>
                </a:solidFill>
                <a:latin typeface="Segoe UI" panose="020B0502040204020203" pitchFamily="34" charset="0"/>
                <a:cs typeface="Segoe UI" panose="020B0502040204020203" pitchFamily="34" charset="0"/>
              </a:rPr>
              <a:t>לשמור</a:t>
            </a:r>
            <a:r>
              <a:rPr lang="he-IL" sz="2400" b="1" dirty="0">
                <a:solidFill>
                  <a:srgbClr val="000000"/>
                </a:solidFill>
                <a:latin typeface="Segoe UI" panose="020B0502040204020203" pitchFamily="34" charset="0"/>
                <a:cs typeface="Segoe UI" panose="020B0502040204020203" pitchFamily="34" charset="0"/>
              </a:rPr>
              <a:t> על כולנו. אלה הזכויות שלכם ושלכן, ואנחנו אחראים לשמור עליהם. אם במהלך הפעילות יש מקרים שגורמים לך להרגיש לא בנוח </a:t>
            </a:r>
            <a:r>
              <a:rPr lang="he-IL" sz="2400" b="1">
                <a:solidFill>
                  <a:srgbClr val="000000"/>
                </a:solidFill>
                <a:latin typeface="Segoe UI" panose="020B0502040204020203" pitchFamily="34" charset="0"/>
                <a:cs typeface="Segoe UI" panose="020B0502040204020203" pitchFamily="34" charset="0"/>
              </a:rPr>
              <a:t>- אפשר </a:t>
            </a:r>
            <a:r>
              <a:rPr lang="he-IL" sz="2400" b="1" dirty="0">
                <a:solidFill>
                  <a:srgbClr val="000000"/>
                </a:solidFill>
                <a:latin typeface="Segoe UI" panose="020B0502040204020203" pitchFamily="34" charset="0"/>
                <a:cs typeface="Segoe UI" panose="020B0502040204020203" pitchFamily="34" charset="0"/>
              </a:rPr>
              <a:t>לבוא לדבר."</a:t>
            </a:r>
            <a:r>
              <a:rPr lang="he-IL" sz="2400" dirty="0">
                <a:solidFill>
                  <a:srgbClr val="000000"/>
                </a:solidFill>
                <a:latin typeface="Segoe UI" panose="020B0502040204020203" pitchFamily="34" charset="0"/>
                <a:cs typeface="Segoe UI" panose="020B0502040204020203" pitchFamily="34" charset="0"/>
              </a:rPr>
              <a:t> </a:t>
            </a:r>
          </a:p>
          <a:p>
            <a:pPr algn="r" rtl="1">
              <a:lnSpc>
                <a:spcPct val="150000"/>
              </a:lnSpc>
            </a:pPr>
            <a:endParaRPr lang="he-IL" sz="2400" dirty="0">
              <a:solidFill>
                <a:srgbClr val="000000"/>
              </a:solidFill>
              <a:latin typeface="Segoe UI" panose="020B0502040204020203" pitchFamily="34" charset="0"/>
              <a:cs typeface="Segoe UI" panose="020B0502040204020203" pitchFamily="34" charset="0"/>
            </a:endParaRPr>
          </a:p>
          <a:p>
            <a:endParaRPr lang="he-IL" sz="2400"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52987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קבוצה 2">
            <a:extLst>
              <a:ext uri="{FF2B5EF4-FFF2-40B4-BE49-F238E27FC236}">
                <a16:creationId xmlns:a16="http://schemas.microsoft.com/office/drawing/2014/main" id="{8FB5924C-0F08-F02C-7B19-54AFFAB055EE}"/>
              </a:ext>
            </a:extLst>
          </p:cNvPr>
          <p:cNvGrpSpPr/>
          <p:nvPr/>
        </p:nvGrpSpPr>
        <p:grpSpPr>
          <a:xfrm flipH="1">
            <a:off x="812796" y="382920"/>
            <a:ext cx="10566405" cy="1242680"/>
            <a:chOff x="-836358" y="2002507"/>
            <a:chExt cx="6749148" cy="3284686"/>
          </a:xfrm>
        </p:grpSpPr>
        <p:sp>
          <p:nvSpPr>
            <p:cNvPr id="4" name="משולש שווה שוקיים 22">
              <a:extLst>
                <a:ext uri="{FF2B5EF4-FFF2-40B4-BE49-F238E27FC236}">
                  <a16:creationId xmlns:a16="http://schemas.microsoft.com/office/drawing/2014/main" id="{3988C59C-85B3-52C4-0E2A-5711D27856C2}"/>
                </a:ext>
              </a:extLst>
            </p:cNvPr>
            <p:cNvSpPr/>
            <p:nvPr/>
          </p:nvSpPr>
          <p:spPr>
            <a:xfrm rot="10800000">
              <a:off x="2375977" y="4285637"/>
              <a:ext cx="320235" cy="100155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מלבן 4">
              <a:extLst>
                <a:ext uri="{FF2B5EF4-FFF2-40B4-BE49-F238E27FC236}">
                  <a16:creationId xmlns:a16="http://schemas.microsoft.com/office/drawing/2014/main" id="{7CE4D3CC-9616-4143-3C6F-C759AE81BD58}"/>
                </a:ext>
              </a:extLst>
            </p:cNvPr>
            <p:cNvSpPr/>
            <p:nvPr/>
          </p:nvSpPr>
          <p:spPr>
            <a:xfrm>
              <a:off x="-836358" y="2002507"/>
              <a:ext cx="6749148" cy="2283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he-IL" sz="4000" b="1" dirty="0">
                  <a:latin typeface="Segoe UI" panose="020B0502040204020203" pitchFamily="34" charset="0"/>
                  <a:cs typeface="Segoe UI" panose="020B0502040204020203" pitchFamily="34" charset="0"/>
                </a:rPr>
                <a:t>טלפון מרחב בטוח לפניות </a:t>
              </a:r>
            </a:p>
          </p:txBody>
        </p:sp>
      </p:grpSp>
      <p:pic>
        <p:nvPicPr>
          <p:cNvPr id="6" name="תמונה 5">
            <a:extLst>
              <a:ext uri="{FF2B5EF4-FFF2-40B4-BE49-F238E27FC236}">
                <a16:creationId xmlns:a16="http://schemas.microsoft.com/office/drawing/2014/main" id="{111CAAA3-A5D8-82EF-E262-930E30B6E305}"/>
              </a:ext>
            </a:extLst>
          </p:cNvPr>
          <p:cNvPicPr>
            <a:picLocks noChangeAspect="1"/>
          </p:cNvPicPr>
          <p:nvPr/>
        </p:nvPicPr>
        <p:blipFill>
          <a:blip r:embed="rId3"/>
          <a:stretch>
            <a:fillRect/>
          </a:stretch>
        </p:blipFill>
        <p:spPr>
          <a:xfrm>
            <a:off x="895347" y="1739854"/>
            <a:ext cx="10401301" cy="4396262"/>
          </a:xfrm>
          <a:prstGeom prst="rect">
            <a:avLst/>
          </a:prstGeom>
        </p:spPr>
      </p:pic>
    </p:spTree>
    <p:extLst>
      <p:ext uri="{BB962C8B-B14F-4D97-AF65-F5344CB8AC3E}">
        <p14:creationId xmlns:p14="http://schemas.microsoft.com/office/powerpoint/2010/main" val="1025383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3"/>
        <p:cNvGrpSpPr/>
        <p:nvPr/>
      </p:nvGrpSpPr>
      <p:grpSpPr>
        <a:xfrm>
          <a:off x="0" y="0"/>
          <a:ext cx="0" cy="0"/>
          <a:chOff x="0" y="0"/>
          <a:chExt cx="0" cy="0"/>
        </a:xfrm>
      </p:grpSpPr>
      <p:sp>
        <p:nvSpPr>
          <p:cNvPr id="2367" name="Google Shape;2367;p78"/>
          <p:cNvSpPr/>
          <p:nvPr/>
        </p:nvSpPr>
        <p:spPr>
          <a:xfrm>
            <a:off x="10640965" y="653964"/>
            <a:ext cx="590249" cy="590000"/>
          </a:xfrm>
          <a:custGeom>
            <a:avLst/>
            <a:gdLst/>
            <a:ahLst/>
            <a:cxnLst/>
            <a:rect l="l" t="t" r="r" b="b"/>
            <a:pathLst>
              <a:path w="2787" h="2786" extrusionOk="0">
                <a:moveTo>
                  <a:pt x="2787" y="1397"/>
                </a:moveTo>
                <a:cubicBezTo>
                  <a:pt x="2787" y="2161"/>
                  <a:pt x="2162" y="2786"/>
                  <a:pt x="1398" y="2786"/>
                </a:cubicBezTo>
                <a:cubicBezTo>
                  <a:pt x="625" y="2786"/>
                  <a:pt x="1" y="2161"/>
                  <a:pt x="1" y="1397"/>
                </a:cubicBezTo>
                <a:cubicBezTo>
                  <a:pt x="1" y="625"/>
                  <a:pt x="625" y="0"/>
                  <a:pt x="1398" y="0"/>
                </a:cubicBezTo>
                <a:cubicBezTo>
                  <a:pt x="2162" y="0"/>
                  <a:pt x="2787" y="625"/>
                  <a:pt x="2787" y="1397"/>
                </a:cubicBezTo>
                <a:close/>
              </a:path>
            </a:pathLst>
          </a:custGeom>
          <a:gradFill>
            <a:gsLst>
              <a:gs pos="0">
                <a:srgbClr val="FCBBCC">
                  <a:alpha val="38823"/>
                </a:srgbClr>
              </a:gs>
              <a:gs pos="100000">
                <a:srgbClr val="F484DF">
                  <a:alpha val="43529"/>
                </a:srgbClr>
              </a:gs>
            </a:gsLst>
            <a:lin ang="10800025" scaled="0"/>
          </a:gradFill>
          <a:ln>
            <a:noFill/>
          </a:ln>
        </p:spPr>
        <p:txBody>
          <a:bodyPr spcFirstLastPara="1" wrap="square" lIns="121900" tIns="121900" rIns="121900" bIns="121900" anchor="ctr" anchorCtr="0">
            <a:noAutofit/>
          </a:bodyPr>
          <a:lstStyle/>
          <a:p>
            <a:endParaRPr sz="2400"/>
          </a:p>
        </p:txBody>
      </p:sp>
      <p:sp>
        <p:nvSpPr>
          <p:cNvPr id="7" name="Google Shape;1403;p56">
            <a:extLst>
              <a:ext uri="{FF2B5EF4-FFF2-40B4-BE49-F238E27FC236}">
                <a16:creationId xmlns:a16="http://schemas.microsoft.com/office/drawing/2014/main" id="{3C59AD17-7AA3-EF03-AF01-322A8B3EDC1E}"/>
              </a:ext>
            </a:extLst>
          </p:cNvPr>
          <p:cNvSpPr txBox="1">
            <a:spLocks/>
          </p:cNvSpPr>
          <p:nvPr/>
        </p:nvSpPr>
        <p:spPr>
          <a:xfrm>
            <a:off x="1147642" y="1048774"/>
            <a:ext cx="10307758" cy="476045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rgbClr val="EC80A2"/>
              </a:buClr>
              <a:buSzPts val="1200"/>
              <a:buFont typeface="Cabin"/>
              <a:buChar char="●"/>
              <a:defRPr sz="1500" b="0" i="0" u="none" strike="noStrike" cap="none">
                <a:solidFill>
                  <a:schemeClr val="dk1"/>
                </a:solidFill>
                <a:latin typeface="Nunito"/>
                <a:ea typeface="Nunito"/>
                <a:cs typeface="Nunito"/>
                <a:sym typeface="Nunito"/>
              </a:defRPr>
            </a:lvl1pPr>
            <a:lvl2pPr marL="914400" marR="0" lvl="1" indent="-317500" algn="l" rtl="0">
              <a:lnSpc>
                <a:spcPct val="115000"/>
              </a:lnSpc>
              <a:spcBef>
                <a:spcPts val="0"/>
              </a:spcBef>
              <a:spcAft>
                <a:spcPts val="0"/>
              </a:spcAft>
              <a:buClr>
                <a:srgbClr val="000000"/>
              </a:buClr>
              <a:buSzPts val="1400"/>
              <a:buFont typeface="Arial"/>
              <a:buChar char="○"/>
              <a:defRPr sz="1500" b="0" i="0" u="none" strike="noStrike" cap="none">
                <a:solidFill>
                  <a:schemeClr val="dk1"/>
                </a:solidFill>
                <a:latin typeface="Nunito"/>
                <a:ea typeface="Nunito"/>
                <a:cs typeface="Nunito"/>
                <a:sym typeface="Nunito"/>
              </a:defRPr>
            </a:lvl2pPr>
            <a:lvl3pPr marL="1371600" marR="0" lvl="2" indent="-317500" algn="l" rtl="0">
              <a:lnSpc>
                <a:spcPct val="115000"/>
              </a:lnSpc>
              <a:spcBef>
                <a:spcPts val="0"/>
              </a:spcBef>
              <a:spcAft>
                <a:spcPts val="0"/>
              </a:spcAft>
              <a:buClr>
                <a:srgbClr val="000000"/>
              </a:buClr>
              <a:buSzPts val="1400"/>
              <a:buFont typeface="Arial"/>
              <a:buChar char="■"/>
              <a:defRPr sz="1500" b="0" i="0" u="none" strike="noStrike" cap="none">
                <a:solidFill>
                  <a:schemeClr val="dk1"/>
                </a:solidFill>
                <a:latin typeface="Nunito"/>
                <a:ea typeface="Nunito"/>
                <a:cs typeface="Nunito"/>
                <a:sym typeface="Nunito"/>
              </a:defRPr>
            </a:lvl3pPr>
            <a:lvl4pPr marL="1828800" marR="0" lvl="3" indent="-317500" algn="l" rtl="0">
              <a:lnSpc>
                <a:spcPct val="115000"/>
              </a:lnSpc>
              <a:spcBef>
                <a:spcPts val="0"/>
              </a:spcBef>
              <a:spcAft>
                <a:spcPts val="0"/>
              </a:spcAft>
              <a:buClr>
                <a:srgbClr val="000000"/>
              </a:buClr>
              <a:buSzPts val="1400"/>
              <a:buFont typeface="Arial"/>
              <a:buChar char="●"/>
              <a:defRPr sz="1500" b="0" i="0" u="none" strike="noStrike" cap="none">
                <a:solidFill>
                  <a:schemeClr val="dk1"/>
                </a:solidFill>
                <a:latin typeface="Nunito"/>
                <a:ea typeface="Nunito"/>
                <a:cs typeface="Nunito"/>
                <a:sym typeface="Nunito"/>
              </a:defRPr>
            </a:lvl4pPr>
            <a:lvl5pPr marL="2286000" marR="0" lvl="4" indent="-317500" algn="l" rtl="0">
              <a:lnSpc>
                <a:spcPct val="115000"/>
              </a:lnSpc>
              <a:spcBef>
                <a:spcPts val="0"/>
              </a:spcBef>
              <a:spcAft>
                <a:spcPts val="0"/>
              </a:spcAft>
              <a:buClr>
                <a:srgbClr val="000000"/>
              </a:buClr>
              <a:buSzPts val="1400"/>
              <a:buFont typeface="Arial"/>
              <a:buChar char="○"/>
              <a:defRPr sz="1500" b="0" i="0" u="none" strike="noStrike" cap="none">
                <a:solidFill>
                  <a:schemeClr val="dk1"/>
                </a:solidFill>
                <a:latin typeface="Nunito"/>
                <a:ea typeface="Nunito"/>
                <a:cs typeface="Nunito"/>
                <a:sym typeface="Nunito"/>
              </a:defRPr>
            </a:lvl5pPr>
            <a:lvl6pPr marL="2743200" marR="0" lvl="5" indent="-317500" algn="l" rtl="0">
              <a:lnSpc>
                <a:spcPct val="115000"/>
              </a:lnSpc>
              <a:spcBef>
                <a:spcPts val="0"/>
              </a:spcBef>
              <a:spcAft>
                <a:spcPts val="0"/>
              </a:spcAft>
              <a:buClr>
                <a:srgbClr val="000000"/>
              </a:buClr>
              <a:buSzPts val="1400"/>
              <a:buFont typeface="Arial"/>
              <a:buChar char="■"/>
              <a:defRPr sz="1500" b="0" i="0" u="none" strike="noStrike" cap="none">
                <a:solidFill>
                  <a:schemeClr val="dk1"/>
                </a:solidFill>
                <a:latin typeface="Nunito"/>
                <a:ea typeface="Nunito"/>
                <a:cs typeface="Nunito"/>
                <a:sym typeface="Nunito"/>
              </a:defRPr>
            </a:lvl6pPr>
            <a:lvl7pPr marL="3200400" marR="0" lvl="6" indent="-317500" algn="l" rtl="0">
              <a:lnSpc>
                <a:spcPct val="115000"/>
              </a:lnSpc>
              <a:spcBef>
                <a:spcPts val="0"/>
              </a:spcBef>
              <a:spcAft>
                <a:spcPts val="0"/>
              </a:spcAft>
              <a:buClr>
                <a:srgbClr val="000000"/>
              </a:buClr>
              <a:buSzPts val="1400"/>
              <a:buFont typeface="Arial"/>
              <a:buChar char="●"/>
              <a:defRPr sz="1500" b="0" i="0" u="none" strike="noStrike" cap="none">
                <a:solidFill>
                  <a:schemeClr val="dk1"/>
                </a:solidFill>
                <a:latin typeface="Nunito"/>
                <a:ea typeface="Nunito"/>
                <a:cs typeface="Nunito"/>
                <a:sym typeface="Nunito"/>
              </a:defRPr>
            </a:lvl7pPr>
            <a:lvl8pPr marL="3657600" marR="0" lvl="7" indent="-317500" algn="l" rtl="0">
              <a:lnSpc>
                <a:spcPct val="115000"/>
              </a:lnSpc>
              <a:spcBef>
                <a:spcPts val="0"/>
              </a:spcBef>
              <a:spcAft>
                <a:spcPts val="0"/>
              </a:spcAft>
              <a:buClr>
                <a:srgbClr val="000000"/>
              </a:buClr>
              <a:buSzPts val="1400"/>
              <a:buFont typeface="Arial"/>
              <a:buChar char="○"/>
              <a:defRPr sz="1500" b="0" i="0" u="none" strike="noStrike" cap="none">
                <a:solidFill>
                  <a:schemeClr val="dk1"/>
                </a:solidFill>
                <a:latin typeface="Nunito"/>
                <a:ea typeface="Nunito"/>
                <a:cs typeface="Nunito"/>
                <a:sym typeface="Nunito"/>
              </a:defRPr>
            </a:lvl8pPr>
            <a:lvl9pPr marL="4114800" marR="0" lvl="8" indent="-317500" algn="l" rtl="0">
              <a:lnSpc>
                <a:spcPct val="115000"/>
              </a:lnSpc>
              <a:spcBef>
                <a:spcPts val="0"/>
              </a:spcBef>
              <a:spcAft>
                <a:spcPts val="0"/>
              </a:spcAft>
              <a:buClr>
                <a:srgbClr val="000000"/>
              </a:buClr>
              <a:buSzPts val="1400"/>
              <a:buFont typeface="Arial"/>
              <a:buChar char="■"/>
              <a:defRPr sz="1500" b="0" i="0" u="none" strike="noStrike" cap="none">
                <a:solidFill>
                  <a:schemeClr val="dk1"/>
                </a:solidFill>
                <a:latin typeface="Nunito"/>
                <a:ea typeface="Nunito"/>
                <a:cs typeface="Nunito"/>
                <a:sym typeface="Nunito"/>
              </a:defRPr>
            </a:lvl9pPr>
          </a:lstStyle>
          <a:p>
            <a:pPr marL="50799" indent="0" algn="ctr" rtl="1">
              <a:buNone/>
            </a:pPr>
            <a:r>
              <a:rPr lang="he-IL" sz="2800" b="1" dirty="0">
                <a:solidFill>
                  <a:srgbClr val="000000"/>
                </a:solidFill>
                <a:latin typeface="Segoe UI" panose="020B0502040204020203" pitchFamily="34" charset="0"/>
                <a:ea typeface="+mn-ea"/>
                <a:cs typeface="Segoe UI" panose="020B0502040204020203" pitchFamily="34" charset="0"/>
              </a:rPr>
              <a:t>יחידת מרחב בטוח זמינה במהלך כל הקיץ, כמו בכל ימות השנה</a:t>
            </a:r>
          </a:p>
          <a:p>
            <a:pPr marL="50799" indent="0" algn="ctr" rtl="1">
              <a:buNone/>
            </a:pPr>
            <a:endParaRPr lang="he-IL" sz="2400" dirty="0">
              <a:solidFill>
                <a:srgbClr val="000000"/>
              </a:solidFill>
              <a:latin typeface="Segoe UI" panose="020B0502040204020203" pitchFamily="34" charset="0"/>
              <a:ea typeface="+mn-ea"/>
              <a:cs typeface="Segoe UI" panose="020B0502040204020203" pitchFamily="34" charset="0"/>
            </a:endParaRPr>
          </a:p>
          <a:p>
            <a:pPr marL="50799" indent="0" algn="ctr" rtl="1">
              <a:buNone/>
            </a:pPr>
            <a:r>
              <a:rPr lang="he-IL" sz="2400" dirty="0">
                <a:solidFill>
                  <a:srgbClr val="000000"/>
                </a:solidFill>
                <a:latin typeface="Segoe UI" panose="020B0502040204020203" pitchFamily="34" charset="0"/>
                <a:ea typeface="+mn-ea"/>
                <a:cs typeface="Segoe UI" panose="020B0502040204020203" pitchFamily="34" charset="0"/>
              </a:rPr>
              <a:t>נופר </a:t>
            </a:r>
            <a:r>
              <a:rPr lang="he-IL" sz="2400" dirty="0" err="1">
                <a:solidFill>
                  <a:srgbClr val="000000"/>
                </a:solidFill>
                <a:latin typeface="Segoe UI" panose="020B0502040204020203" pitchFamily="34" charset="0"/>
                <a:ea typeface="+mn-ea"/>
                <a:cs typeface="Segoe UI" panose="020B0502040204020203" pitchFamily="34" charset="0"/>
              </a:rPr>
              <a:t>מתוקי</a:t>
            </a:r>
            <a:r>
              <a:rPr lang="he-IL" sz="2400" dirty="0">
                <a:solidFill>
                  <a:srgbClr val="000000"/>
                </a:solidFill>
                <a:latin typeface="Segoe UI" panose="020B0502040204020203" pitchFamily="34" charset="0"/>
                <a:ea typeface="+mn-ea"/>
                <a:cs typeface="Segoe UI" panose="020B0502040204020203" pitchFamily="34" charset="0"/>
              </a:rPr>
              <a:t> </a:t>
            </a:r>
            <a:r>
              <a:rPr lang="he-IL" sz="2400" dirty="0" err="1">
                <a:solidFill>
                  <a:srgbClr val="000000"/>
                </a:solidFill>
                <a:latin typeface="Segoe UI" panose="020B0502040204020203" pitchFamily="34" charset="0"/>
                <a:ea typeface="+mn-ea"/>
                <a:cs typeface="Segoe UI" panose="020B0502040204020203" pitchFamily="34" charset="0"/>
              </a:rPr>
              <a:t>אליקם</a:t>
            </a:r>
            <a:r>
              <a:rPr lang="he-IL" sz="2400" dirty="0">
                <a:solidFill>
                  <a:srgbClr val="000000"/>
                </a:solidFill>
                <a:latin typeface="Segoe UI" panose="020B0502040204020203" pitchFamily="34" charset="0"/>
                <a:ea typeface="+mn-ea"/>
                <a:cs typeface="Segoe UI" panose="020B0502040204020203" pitchFamily="34" charset="0"/>
              </a:rPr>
              <a:t>, עו"ס תנועת הצופים העבריים</a:t>
            </a:r>
          </a:p>
          <a:p>
            <a:pPr marL="50799" indent="0" algn="ctr" rtl="1">
              <a:buNone/>
            </a:pPr>
            <a:r>
              <a:rPr lang="he-IL" sz="2400" dirty="0">
                <a:solidFill>
                  <a:srgbClr val="000000"/>
                </a:solidFill>
                <a:latin typeface="Segoe UI" panose="020B0502040204020203" pitchFamily="34" charset="0"/>
                <a:ea typeface="+mn-ea"/>
                <a:cs typeface="Segoe UI" panose="020B0502040204020203" pitchFamily="34" charset="0"/>
              </a:rPr>
              <a:t>טלפון: 054-2440145, מייל: </a:t>
            </a:r>
            <a:r>
              <a:rPr lang="en-US" sz="2400" dirty="0">
                <a:solidFill>
                  <a:srgbClr val="000000"/>
                </a:solidFill>
                <a:latin typeface="Segoe UI" panose="020B0502040204020203" pitchFamily="34" charset="0"/>
                <a:ea typeface="+mn-ea"/>
                <a:cs typeface="Segoe UI" panose="020B0502040204020203" pitchFamily="34" charset="0"/>
                <a:hlinkClick r:id="rId3">
                  <a:extLst>
                    <a:ext uri="{A12FA001-AC4F-418D-AE19-62706E023703}">
                      <ahyp:hlinkClr xmlns:ahyp="http://schemas.microsoft.com/office/drawing/2018/hyperlinkcolor" val="tx"/>
                    </a:ext>
                  </a:extLst>
                </a:hlinkClick>
              </a:rPr>
              <a:t>social@zofim.org.il</a:t>
            </a:r>
            <a:endParaRPr lang="en-US" sz="2400" dirty="0">
              <a:solidFill>
                <a:srgbClr val="000000"/>
              </a:solidFill>
              <a:latin typeface="Segoe UI" panose="020B0502040204020203" pitchFamily="34" charset="0"/>
              <a:ea typeface="+mn-ea"/>
              <a:cs typeface="Segoe UI" panose="020B0502040204020203" pitchFamily="34" charset="0"/>
            </a:endParaRPr>
          </a:p>
          <a:p>
            <a:pPr marL="50799" indent="0" algn="ctr" rtl="1">
              <a:buNone/>
            </a:pPr>
            <a:endParaRPr lang="en-US" sz="2400" dirty="0">
              <a:solidFill>
                <a:srgbClr val="000000"/>
              </a:solidFill>
              <a:latin typeface="Segoe UI" panose="020B0502040204020203" pitchFamily="34" charset="0"/>
              <a:ea typeface="+mn-ea"/>
              <a:cs typeface="Segoe UI" panose="020B0502040204020203" pitchFamily="34" charset="0"/>
            </a:endParaRPr>
          </a:p>
          <a:p>
            <a:pPr marL="50799" indent="0" algn="ctr" rtl="1">
              <a:buNone/>
            </a:pPr>
            <a:r>
              <a:rPr lang="he-IL" sz="2400" dirty="0">
                <a:solidFill>
                  <a:srgbClr val="000000"/>
                </a:solidFill>
                <a:latin typeface="Segoe UI" panose="020B0502040204020203" pitchFamily="34" charset="0"/>
                <a:ea typeface="+mn-ea"/>
                <a:cs typeface="Segoe UI" panose="020B0502040204020203" pitchFamily="34" charset="0"/>
              </a:rPr>
              <a:t>מאיה דביר, רכזת חוסן (ש"ש </a:t>
            </a:r>
            <a:r>
              <a:rPr lang="he-IL" sz="2400" dirty="0" err="1">
                <a:solidFill>
                  <a:srgbClr val="000000"/>
                </a:solidFill>
                <a:latin typeface="Segoe UI" panose="020B0502040204020203" pitchFamily="34" charset="0"/>
                <a:ea typeface="+mn-ea"/>
                <a:cs typeface="Segoe UI" panose="020B0502040204020203" pitchFamily="34" charset="0"/>
              </a:rPr>
              <a:t>ובוגרים.ות</a:t>
            </a:r>
            <a:r>
              <a:rPr lang="he-IL" sz="2400" dirty="0">
                <a:solidFill>
                  <a:srgbClr val="000000"/>
                </a:solidFill>
                <a:latin typeface="Segoe UI" panose="020B0502040204020203" pitchFamily="34" charset="0"/>
                <a:ea typeface="+mn-ea"/>
                <a:cs typeface="Segoe UI" panose="020B0502040204020203" pitchFamily="34" charset="0"/>
              </a:rPr>
              <a:t>)</a:t>
            </a:r>
          </a:p>
          <a:p>
            <a:pPr marL="50799" indent="0" algn="ctr" rtl="1">
              <a:buNone/>
            </a:pPr>
            <a:r>
              <a:rPr lang="he-IL" sz="2400" dirty="0">
                <a:solidFill>
                  <a:srgbClr val="000000"/>
                </a:solidFill>
                <a:latin typeface="Segoe UI" panose="020B0502040204020203" pitchFamily="34" charset="0"/>
                <a:ea typeface="+mn-ea"/>
                <a:cs typeface="Segoe UI" panose="020B0502040204020203" pitchFamily="34" charset="0"/>
              </a:rPr>
              <a:t>טלפון:  054-2441301 </a:t>
            </a:r>
          </a:p>
          <a:p>
            <a:pPr marL="50799" indent="0" algn="ctr" rtl="1">
              <a:buNone/>
            </a:pPr>
            <a:endParaRPr lang="he-IL" sz="2400" dirty="0">
              <a:solidFill>
                <a:srgbClr val="000000"/>
              </a:solidFill>
              <a:latin typeface="Segoe UI" panose="020B0502040204020203" pitchFamily="34" charset="0"/>
              <a:ea typeface="+mn-ea"/>
              <a:cs typeface="Segoe UI" panose="020B0502040204020203" pitchFamily="34" charset="0"/>
            </a:endParaRPr>
          </a:p>
          <a:p>
            <a:pPr marL="50799" indent="0" algn="ctr" rtl="1">
              <a:buNone/>
            </a:pPr>
            <a:endParaRPr lang="he-IL" sz="2400" dirty="0">
              <a:solidFill>
                <a:srgbClr val="000000"/>
              </a:solidFill>
              <a:latin typeface="Segoe UI" panose="020B0502040204020203" pitchFamily="34" charset="0"/>
              <a:ea typeface="+mn-ea"/>
              <a:cs typeface="Segoe UI" panose="020B0502040204020203" pitchFamily="34" charset="0"/>
            </a:endParaRPr>
          </a:p>
          <a:p>
            <a:pPr marL="50799" indent="0" algn="ctr" rtl="1">
              <a:buNone/>
            </a:pPr>
            <a:endParaRPr lang="en-US" sz="2667"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342982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7C263937-F671-B202-A652-3B30C5B22C0B}"/>
              </a:ext>
            </a:extLst>
          </p:cNvPr>
          <p:cNvSpPr>
            <a:spLocks noGrp="1"/>
          </p:cNvSpPr>
          <p:nvPr>
            <p:ph type="ctrTitle"/>
          </p:nvPr>
        </p:nvSpPr>
        <p:spPr>
          <a:xfrm>
            <a:off x="1193800" y="266700"/>
            <a:ext cx="10058400" cy="3566160"/>
          </a:xfrm>
        </p:spPr>
        <p:txBody>
          <a:bodyPr>
            <a:noAutofit/>
          </a:bodyPr>
          <a:lstStyle/>
          <a:p>
            <a:pPr algn="ctr"/>
            <a:r>
              <a:rPr lang="he-IL" sz="4400" dirty="0">
                <a:effectLst/>
                <a:latin typeface="+mn-lt"/>
                <a:ea typeface="MS Mincho" panose="02020609040205080304" pitchFamily="49" charset="-128"/>
                <a:cs typeface="Calibri" panose="020F0502020204030204" pitchFamily="34" charset="0"/>
              </a:rPr>
              <a:t>מה ההבדל בין נהלים של </a:t>
            </a:r>
            <a:br>
              <a:rPr lang="he-IL" sz="4400" dirty="0">
                <a:effectLst/>
                <a:latin typeface="+mn-lt"/>
                <a:ea typeface="MS Mincho" panose="02020609040205080304" pitchFamily="49" charset="-128"/>
                <a:cs typeface="Calibri" panose="020F0502020204030204" pitchFamily="34" charset="0"/>
              </a:rPr>
            </a:br>
            <a:r>
              <a:rPr lang="he-IL" sz="4400" dirty="0">
                <a:effectLst/>
                <a:latin typeface="+mn-lt"/>
                <a:ea typeface="MS Mincho" panose="02020609040205080304" pitchFamily="49" charset="-128"/>
                <a:cs typeface="Calibri" panose="020F0502020204030204" pitchFamily="34" charset="0"/>
              </a:rPr>
              <a:t>מרחב בטוח לנהלי בטיחות?</a:t>
            </a:r>
            <a:endParaRPr lang="he-IL" sz="31000" dirty="0">
              <a:latin typeface="+mn-lt"/>
            </a:endParaRPr>
          </a:p>
        </p:txBody>
      </p:sp>
    </p:spTree>
    <p:extLst>
      <p:ext uri="{BB962C8B-B14F-4D97-AF65-F5344CB8AC3E}">
        <p14:creationId xmlns:p14="http://schemas.microsoft.com/office/powerpoint/2010/main" val="866627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lovepik_401719491 גרפיקה_תמונה חינם חומר רמזור">
            <a:extLst>
              <a:ext uri="{FF2B5EF4-FFF2-40B4-BE49-F238E27FC236}">
                <a16:creationId xmlns:a16="http://schemas.microsoft.com/office/drawing/2014/main" id="{448B10DF-552C-B941-9818-F7457B0C935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3754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665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דיאגרמה 1">
            <a:extLst>
              <a:ext uri="{FF2B5EF4-FFF2-40B4-BE49-F238E27FC236}">
                <a16:creationId xmlns:a16="http://schemas.microsoft.com/office/drawing/2014/main" id="{A8E034E0-2858-6C45-3065-67E8CDCCDB46}"/>
              </a:ext>
            </a:extLst>
          </p:cNvPr>
          <p:cNvGraphicFramePr/>
          <p:nvPr>
            <p:extLst>
              <p:ext uri="{D42A27DB-BD31-4B8C-83A1-F6EECF244321}">
                <p14:modId xmlns:p14="http://schemas.microsoft.com/office/powerpoint/2010/main" val="42158527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7219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lovepik_401719491 גרפיקה_תמונה חינם חומר רמזור">
            <a:extLst>
              <a:ext uri="{FF2B5EF4-FFF2-40B4-BE49-F238E27FC236}">
                <a16:creationId xmlns:a16="http://schemas.microsoft.com/office/drawing/2014/main" id="{448B10DF-552C-B941-9818-F7457B0C935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3754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3">
            <a:extLst>
              <a:ext uri="{FF2B5EF4-FFF2-40B4-BE49-F238E27FC236}">
                <a16:creationId xmlns:a16="http://schemas.microsoft.com/office/drawing/2014/main" id="{9EBFBC21-236E-36EB-925C-06CA4554EFC5}"/>
              </a:ext>
            </a:extLst>
          </p:cNvPr>
          <p:cNvSpPr>
            <a:spLocks noGrp="1"/>
          </p:cNvSpPr>
          <p:nvPr>
            <p:ph type="ctrTitle"/>
          </p:nvPr>
        </p:nvSpPr>
        <p:spPr>
          <a:xfrm>
            <a:off x="1193800" y="266700"/>
            <a:ext cx="10058400" cy="3566160"/>
          </a:xfrm>
        </p:spPr>
        <p:txBody>
          <a:bodyPr>
            <a:noAutofit/>
          </a:bodyPr>
          <a:lstStyle/>
          <a:p>
            <a:pPr algn="ctr"/>
            <a:r>
              <a:rPr lang="he-IL" sz="4400" dirty="0">
                <a:effectLst/>
                <a:latin typeface="+mn-lt"/>
                <a:ea typeface="MS Mincho" panose="02020609040205080304" pitchFamily="49" charset="-128"/>
                <a:cs typeface="Calibri" panose="020F0502020204030204" pitchFamily="34" charset="0"/>
              </a:rPr>
              <a:t>עבודה בקבוצות</a:t>
            </a:r>
            <a:endParaRPr lang="he-IL" sz="31000" dirty="0">
              <a:latin typeface="+mn-lt"/>
            </a:endParaRPr>
          </a:p>
        </p:txBody>
      </p:sp>
    </p:spTree>
    <p:extLst>
      <p:ext uri="{BB962C8B-B14F-4D97-AF65-F5344CB8AC3E}">
        <p14:creationId xmlns:p14="http://schemas.microsoft.com/office/powerpoint/2010/main" val="1486363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קבוצה 2">
            <a:extLst>
              <a:ext uri="{FF2B5EF4-FFF2-40B4-BE49-F238E27FC236}">
                <a16:creationId xmlns:a16="http://schemas.microsoft.com/office/drawing/2014/main" id="{8FB5924C-0F08-F02C-7B19-54AFFAB055EE}"/>
              </a:ext>
            </a:extLst>
          </p:cNvPr>
          <p:cNvGrpSpPr/>
          <p:nvPr/>
        </p:nvGrpSpPr>
        <p:grpSpPr>
          <a:xfrm flipH="1">
            <a:off x="812796" y="382920"/>
            <a:ext cx="10566405" cy="1242680"/>
            <a:chOff x="-836358" y="2002507"/>
            <a:chExt cx="6749148" cy="3284686"/>
          </a:xfrm>
        </p:grpSpPr>
        <p:sp>
          <p:nvSpPr>
            <p:cNvPr id="4" name="משולש שווה שוקיים 22">
              <a:extLst>
                <a:ext uri="{FF2B5EF4-FFF2-40B4-BE49-F238E27FC236}">
                  <a16:creationId xmlns:a16="http://schemas.microsoft.com/office/drawing/2014/main" id="{3988C59C-85B3-52C4-0E2A-5711D27856C2}"/>
                </a:ext>
              </a:extLst>
            </p:cNvPr>
            <p:cNvSpPr/>
            <p:nvPr/>
          </p:nvSpPr>
          <p:spPr>
            <a:xfrm rot="10800000">
              <a:off x="2375977" y="4285637"/>
              <a:ext cx="320235" cy="100155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מלבן 4">
              <a:extLst>
                <a:ext uri="{FF2B5EF4-FFF2-40B4-BE49-F238E27FC236}">
                  <a16:creationId xmlns:a16="http://schemas.microsoft.com/office/drawing/2014/main" id="{7CE4D3CC-9616-4143-3C6F-C759AE81BD58}"/>
                </a:ext>
              </a:extLst>
            </p:cNvPr>
            <p:cNvSpPr/>
            <p:nvPr/>
          </p:nvSpPr>
          <p:spPr>
            <a:xfrm>
              <a:off x="-836358" y="2002507"/>
              <a:ext cx="6749148" cy="2283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he-IL" sz="4000" b="1" dirty="0">
                  <a:latin typeface="Segoe UI" panose="020B0502040204020203" pitchFamily="34" charset="0"/>
                  <a:cs typeface="Segoe UI" panose="020B0502040204020203" pitchFamily="34" charset="0"/>
                </a:rPr>
                <a:t>דיווח </a:t>
              </a:r>
            </a:p>
          </p:txBody>
        </p:sp>
      </p:grpSp>
      <p:sp>
        <p:nvSpPr>
          <p:cNvPr id="2" name="כותרת 3">
            <a:extLst>
              <a:ext uri="{FF2B5EF4-FFF2-40B4-BE49-F238E27FC236}">
                <a16:creationId xmlns:a16="http://schemas.microsoft.com/office/drawing/2014/main" id="{A87B188F-58DB-1752-FF4D-821C817C1F1F}"/>
              </a:ext>
            </a:extLst>
          </p:cNvPr>
          <p:cNvSpPr txBox="1">
            <a:spLocks/>
          </p:cNvSpPr>
          <p:nvPr/>
        </p:nvSpPr>
        <p:spPr>
          <a:xfrm>
            <a:off x="6692898" y="1879436"/>
            <a:ext cx="4775200" cy="863764"/>
          </a:xfrm>
          <a:prstGeom prst="rect">
            <a:avLst/>
          </a:prstGeom>
        </p:spPr>
        <p:txBody>
          <a:bodyPr vert="horz" lIns="91440" tIns="45720" rIns="91440" bIns="45720" rtlCol="0" anchor="b">
            <a:noAutofit/>
          </a:bodyPr>
          <a:lst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he-IL" sz="4400" dirty="0">
                <a:latin typeface="+mn-lt"/>
                <a:ea typeface="MS Mincho" panose="02020609040205080304" pitchFamily="49" charset="-128"/>
                <a:cs typeface="Calibri" panose="020F0502020204030204" pitchFamily="34" charset="0"/>
              </a:rPr>
              <a:t>חובת דיווח חוקית </a:t>
            </a:r>
            <a:endParaRPr lang="he-IL" sz="31000" dirty="0">
              <a:latin typeface="+mn-lt"/>
            </a:endParaRPr>
          </a:p>
        </p:txBody>
      </p:sp>
      <p:sp>
        <p:nvSpPr>
          <p:cNvPr id="6" name="כותרת 3">
            <a:extLst>
              <a:ext uri="{FF2B5EF4-FFF2-40B4-BE49-F238E27FC236}">
                <a16:creationId xmlns:a16="http://schemas.microsoft.com/office/drawing/2014/main" id="{A678A8B9-8B28-9F3A-EECD-BD9F4816A3B6}"/>
              </a:ext>
            </a:extLst>
          </p:cNvPr>
          <p:cNvSpPr txBox="1">
            <a:spLocks/>
          </p:cNvSpPr>
          <p:nvPr/>
        </p:nvSpPr>
        <p:spPr>
          <a:xfrm>
            <a:off x="4571998" y="2743200"/>
            <a:ext cx="4775200" cy="863764"/>
          </a:xfrm>
          <a:prstGeom prst="rect">
            <a:avLst/>
          </a:prstGeom>
        </p:spPr>
        <p:txBody>
          <a:bodyPr vert="horz" lIns="91440" tIns="45720" rIns="91440" bIns="45720" rtlCol="0" anchor="b">
            <a:noAutofit/>
          </a:bodyPr>
          <a:lst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he-IL" sz="4400" dirty="0">
                <a:latin typeface="+mn-lt"/>
                <a:ea typeface="MS Mincho" panose="02020609040205080304" pitchFamily="49" charset="-128"/>
                <a:cs typeface="Calibri" panose="020F0502020204030204" pitchFamily="34" charset="0"/>
              </a:rPr>
              <a:t>חובת דיווח מוסרית </a:t>
            </a:r>
            <a:endParaRPr lang="he-IL" sz="31000" dirty="0">
              <a:latin typeface="+mn-lt"/>
            </a:endParaRPr>
          </a:p>
        </p:txBody>
      </p:sp>
      <p:sp>
        <p:nvSpPr>
          <p:cNvPr id="7" name="כותרת 3">
            <a:extLst>
              <a:ext uri="{FF2B5EF4-FFF2-40B4-BE49-F238E27FC236}">
                <a16:creationId xmlns:a16="http://schemas.microsoft.com/office/drawing/2014/main" id="{C45438A0-5524-DD98-1F24-8C6C4B8B1CF0}"/>
              </a:ext>
            </a:extLst>
          </p:cNvPr>
          <p:cNvSpPr txBox="1">
            <a:spLocks/>
          </p:cNvSpPr>
          <p:nvPr/>
        </p:nvSpPr>
        <p:spPr>
          <a:xfrm>
            <a:off x="2628898" y="3606964"/>
            <a:ext cx="4775200" cy="863764"/>
          </a:xfrm>
          <a:prstGeom prst="rect">
            <a:avLst/>
          </a:prstGeom>
        </p:spPr>
        <p:txBody>
          <a:bodyPr vert="horz" lIns="91440" tIns="45720" rIns="91440" bIns="45720" rtlCol="0" anchor="b">
            <a:noAutofit/>
          </a:bodyPr>
          <a:lst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he-IL" sz="4400" dirty="0">
                <a:latin typeface="+mn-lt"/>
                <a:ea typeface="MS Mincho" panose="02020609040205080304" pitchFamily="49" charset="-128"/>
                <a:cs typeface="Calibri" panose="020F0502020204030204" pitchFamily="34" charset="0"/>
              </a:rPr>
              <a:t>חובת היוועצות</a:t>
            </a:r>
            <a:endParaRPr lang="he-IL" sz="31000" dirty="0">
              <a:latin typeface="+mn-lt"/>
            </a:endParaRPr>
          </a:p>
        </p:txBody>
      </p:sp>
      <p:sp>
        <p:nvSpPr>
          <p:cNvPr id="8" name="כותרת 3">
            <a:extLst>
              <a:ext uri="{FF2B5EF4-FFF2-40B4-BE49-F238E27FC236}">
                <a16:creationId xmlns:a16="http://schemas.microsoft.com/office/drawing/2014/main" id="{148859AB-07B0-C62F-643E-E8F80D8CFD91}"/>
              </a:ext>
            </a:extLst>
          </p:cNvPr>
          <p:cNvSpPr txBox="1">
            <a:spLocks/>
          </p:cNvSpPr>
          <p:nvPr/>
        </p:nvSpPr>
        <p:spPr>
          <a:xfrm>
            <a:off x="812796" y="4470728"/>
            <a:ext cx="4775200" cy="863764"/>
          </a:xfrm>
          <a:prstGeom prst="rect">
            <a:avLst/>
          </a:prstGeom>
        </p:spPr>
        <p:txBody>
          <a:bodyPr vert="horz" lIns="91440" tIns="45720" rIns="91440" bIns="45720" rtlCol="0" anchor="b">
            <a:noAutofit/>
          </a:bodyPr>
          <a:lst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he-IL" sz="4400" dirty="0">
                <a:latin typeface="+mn-lt"/>
                <a:ea typeface="MS Mincho" panose="02020609040205080304" pitchFamily="49" charset="-128"/>
                <a:cs typeface="Calibri" panose="020F0502020204030204" pitchFamily="34" charset="0"/>
              </a:rPr>
              <a:t>יידוע הורים</a:t>
            </a:r>
            <a:endParaRPr lang="he-IL" sz="31000" dirty="0">
              <a:latin typeface="+mn-lt"/>
            </a:endParaRPr>
          </a:p>
        </p:txBody>
      </p:sp>
    </p:spTree>
    <p:extLst>
      <p:ext uri="{BB962C8B-B14F-4D97-AF65-F5344CB8AC3E}">
        <p14:creationId xmlns:p14="http://schemas.microsoft.com/office/powerpoint/2010/main" val="3482018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קבוצה 2">
            <a:extLst>
              <a:ext uri="{FF2B5EF4-FFF2-40B4-BE49-F238E27FC236}">
                <a16:creationId xmlns:a16="http://schemas.microsoft.com/office/drawing/2014/main" id="{8FB5924C-0F08-F02C-7B19-54AFFAB055EE}"/>
              </a:ext>
            </a:extLst>
          </p:cNvPr>
          <p:cNvGrpSpPr/>
          <p:nvPr/>
        </p:nvGrpSpPr>
        <p:grpSpPr>
          <a:xfrm flipH="1">
            <a:off x="812796" y="382920"/>
            <a:ext cx="10566405" cy="1242680"/>
            <a:chOff x="-836358" y="2002507"/>
            <a:chExt cx="6749148" cy="3284686"/>
          </a:xfrm>
        </p:grpSpPr>
        <p:sp>
          <p:nvSpPr>
            <p:cNvPr id="4" name="משולש שווה שוקיים 22">
              <a:extLst>
                <a:ext uri="{FF2B5EF4-FFF2-40B4-BE49-F238E27FC236}">
                  <a16:creationId xmlns:a16="http://schemas.microsoft.com/office/drawing/2014/main" id="{3988C59C-85B3-52C4-0E2A-5711D27856C2}"/>
                </a:ext>
              </a:extLst>
            </p:cNvPr>
            <p:cNvSpPr/>
            <p:nvPr/>
          </p:nvSpPr>
          <p:spPr>
            <a:xfrm rot="10800000">
              <a:off x="2375977" y="4285637"/>
              <a:ext cx="320235" cy="100155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מלבן 4">
              <a:extLst>
                <a:ext uri="{FF2B5EF4-FFF2-40B4-BE49-F238E27FC236}">
                  <a16:creationId xmlns:a16="http://schemas.microsoft.com/office/drawing/2014/main" id="{7CE4D3CC-9616-4143-3C6F-C759AE81BD58}"/>
                </a:ext>
              </a:extLst>
            </p:cNvPr>
            <p:cNvSpPr/>
            <p:nvPr/>
          </p:nvSpPr>
          <p:spPr>
            <a:xfrm>
              <a:off x="-836358" y="2002507"/>
              <a:ext cx="6749148" cy="2283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he-IL" sz="4000" b="1" dirty="0">
                  <a:latin typeface="Segoe UI" panose="020B0502040204020203" pitchFamily="34" charset="0"/>
                  <a:cs typeface="Segoe UI" panose="020B0502040204020203" pitchFamily="34" charset="0"/>
                </a:rPr>
                <a:t>מסמך הסכמות תנועתי </a:t>
              </a:r>
            </a:p>
          </p:txBody>
        </p:sp>
      </p:grpSp>
      <p:sp>
        <p:nvSpPr>
          <p:cNvPr id="10" name="תיבת טקסט 9">
            <a:extLst>
              <a:ext uri="{FF2B5EF4-FFF2-40B4-BE49-F238E27FC236}">
                <a16:creationId xmlns:a16="http://schemas.microsoft.com/office/drawing/2014/main" id="{C3FE47EB-C2AB-2384-80A5-5689B1C7F12E}"/>
              </a:ext>
            </a:extLst>
          </p:cNvPr>
          <p:cNvSpPr txBox="1"/>
          <p:nvPr/>
        </p:nvSpPr>
        <p:spPr>
          <a:xfrm>
            <a:off x="812797" y="1827625"/>
            <a:ext cx="10566404" cy="3901517"/>
          </a:xfrm>
          <a:prstGeom prst="rect">
            <a:avLst/>
          </a:prstGeom>
          <a:noFill/>
        </p:spPr>
        <p:txBody>
          <a:bodyPr wrap="square">
            <a:spAutoFit/>
          </a:bodyPr>
          <a:lstStyle/>
          <a:p>
            <a:pPr marL="342900" lvl="0" indent="-342900" algn="just" rtl="1" fontAlgn="base">
              <a:lnSpc>
                <a:spcPct val="150000"/>
              </a:lnSpc>
              <a:spcAft>
                <a:spcPts val="0"/>
              </a:spcAft>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כל פעילות צופית מטרתה </a:t>
            </a:r>
            <a:r>
              <a:rPr lang="he-IL" sz="2400" b="1" dirty="0">
                <a:solidFill>
                  <a:srgbClr val="000000"/>
                </a:solidFill>
                <a:latin typeface="Segoe UI" panose="020B0502040204020203" pitchFamily="34" charset="0"/>
                <a:cs typeface="Segoe UI" panose="020B0502040204020203" pitchFamily="34" charset="0"/>
              </a:rPr>
              <a:t>לחבר בין פרטים </a:t>
            </a:r>
            <a:r>
              <a:rPr lang="he-IL" sz="2400" dirty="0">
                <a:solidFill>
                  <a:srgbClr val="000000"/>
                </a:solidFill>
                <a:latin typeface="Segoe UI" panose="020B0502040204020203" pitchFamily="34" charset="0"/>
                <a:cs typeface="Segoe UI" panose="020B0502040204020203" pitchFamily="34" charset="0"/>
              </a:rPr>
              <a:t>וקבוצות לטובת </a:t>
            </a:r>
            <a:r>
              <a:rPr lang="he-IL" sz="2400" b="1" dirty="0">
                <a:solidFill>
                  <a:srgbClr val="000000"/>
                </a:solidFill>
                <a:latin typeface="Segoe UI" panose="020B0502040204020203" pitchFamily="34" charset="0"/>
                <a:cs typeface="Segoe UI" panose="020B0502040204020203" pitchFamily="34" charset="0"/>
              </a:rPr>
              <a:t>שיח וחוויה חינוכית </a:t>
            </a:r>
            <a:r>
              <a:rPr lang="he-IL" sz="2400" dirty="0">
                <a:solidFill>
                  <a:srgbClr val="000000"/>
                </a:solidFill>
                <a:latin typeface="Segoe UI" panose="020B0502040204020203" pitchFamily="34" charset="0"/>
                <a:cs typeface="Segoe UI" panose="020B0502040204020203" pitchFamily="34" charset="0"/>
              </a:rPr>
              <a:t>ל</a:t>
            </a:r>
            <a:r>
              <a:rPr lang="he-IL" sz="2400" b="1" dirty="0">
                <a:solidFill>
                  <a:srgbClr val="000000"/>
                </a:solidFill>
                <a:latin typeface="Segoe UI" panose="020B0502040204020203" pitchFamily="34" charset="0"/>
                <a:cs typeface="Segoe UI" panose="020B0502040204020203" pitchFamily="34" charset="0"/>
              </a:rPr>
              <a:t>קידום </a:t>
            </a:r>
            <a:r>
              <a:rPr lang="he-IL" sz="2400" dirty="0">
                <a:solidFill>
                  <a:srgbClr val="000000"/>
                </a:solidFill>
                <a:latin typeface="Segoe UI" panose="020B0502040204020203" pitchFamily="34" charset="0"/>
                <a:cs typeface="Segoe UI" panose="020B0502040204020203" pitchFamily="34" charset="0"/>
              </a:rPr>
              <a:t>הפרט והקבוצה. </a:t>
            </a:r>
            <a:endParaRPr lang="en-US" sz="2400" dirty="0">
              <a:solidFill>
                <a:srgbClr val="000000"/>
              </a:solidFill>
              <a:latin typeface="Segoe UI" panose="020B0502040204020203" pitchFamily="34" charset="0"/>
              <a:cs typeface="Segoe UI" panose="020B0502040204020203" pitchFamily="34" charset="0"/>
            </a:endParaRPr>
          </a:p>
          <a:p>
            <a:pPr marL="342900" lvl="0" indent="-342900" algn="just" rtl="1" fontAlgn="base">
              <a:lnSpc>
                <a:spcPct val="150000"/>
              </a:lnSpc>
              <a:spcAft>
                <a:spcPts val="0"/>
              </a:spcAft>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אין אדם או קבוצה אחד.ת </a:t>
            </a:r>
            <a:r>
              <a:rPr lang="he-IL" sz="2400" b="1" dirty="0" err="1">
                <a:solidFill>
                  <a:srgbClr val="000000"/>
                </a:solidFill>
                <a:latin typeface="Segoe UI" panose="020B0502040204020203" pitchFamily="34" charset="0"/>
                <a:cs typeface="Segoe UI" panose="020B0502040204020203" pitchFamily="34" charset="0"/>
              </a:rPr>
              <a:t>החשובים.ות</a:t>
            </a:r>
            <a:r>
              <a:rPr lang="he-IL" sz="2400" b="1" dirty="0">
                <a:solidFill>
                  <a:srgbClr val="000000"/>
                </a:solidFill>
                <a:latin typeface="Segoe UI" panose="020B0502040204020203" pitchFamily="34" charset="0"/>
                <a:cs typeface="Segoe UI" panose="020B0502040204020203" pitchFamily="34" charset="0"/>
              </a:rPr>
              <a:t> </a:t>
            </a:r>
            <a:r>
              <a:rPr lang="he-IL" sz="2400" dirty="0">
                <a:solidFill>
                  <a:srgbClr val="000000"/>
                </a:solidFill>
                <a:latin typeface="Segoe UI" panose="020B0502040204020203" pitchFamily="34" charset="0"/>
                <a:cs typeface="Segoe UI" panose="020B0502040204020203" pitchFamily="34" charset="0"/>
              </a:rPr>
              <a:t>או </a:t>
            </a:r>
            <a:r>
              <a:rPr lang="he-IL" sz="2400" dirty="0" err="1">
                <a:solidFill>
                  <a:srgbClr val="000000"/>
                </a:solidFill>
                <a:latin typeface="Segoe UI" panose="020B0502040204020203" pitchFamily="34" charset="0"/>
                <a:cs typeface="Segoe UI" panose="020B0502040204020203" pitchFamily="34" charset="0"/>
              </a:rPr>
              <a:t>טובים.ות</a:t>
            </a:r>
            <a:r>
              <a:rPr lang="he-IL" sz="2400" dirty="0">
                <a:solidFill>
                  <a:srgbClr val="000000"/>
                </a:solidFill>
                <a:latin typeface="Segoe UI" panose="020B0502040204020203" pitchFamily="34" charset="0"/>
                <a:cs typeface="Segoe UI" panose="020B0502040204020203" pitchFamily="34" charset="0"/>
              </a:rPr>
              <a:t> יותר </a:t>
            </a:r>
            <a:r>
              <a:rPr lang="he-IL" sz="2400" dirty="0" err="1">
                <a:solidFill>
                  <a:srgbClr val="000000"/>
                </a:solidFill>
                <a:latin typeface="Segoe UI" panose="020B0502040204020203" pitchFamily="34" charset="0"/>
                <a:cs typeface="Segoe UI" panose="020B0502040204020203" pitchFamily="34" charset="0"/>
              </a:rPr>
              <a:t>מהאחר.ת</a:t>
            </a:r>
            <a:r>
              <a:rPr lang="he-IL" sz="2400" dirty="0">
                <a:solidFill>
                  <a:srgbClr val="000000"/>
                </a:solidFill>
                <a:latin typeface="Segoe UI" panose="020B0502040204020203" pitchFamily="34" charset="0"/>
                <a:cs typeface="Segoe UI" panose="020B0502040204020203" pitchFamily="34" charset="0"/>
              </a:rPr>
              <a:t>. </a:t>
            </a:r>
            <a:endParaRPr lang="en-US" sz="2400" dirty="0">
              <a:solidFill>
                <a:srgbClr val="000000"/>
              </a:solidFill>
              <a:latin typeface="Segoe UI" panose="020B0502040204020203" pitchFamily="34" charset="0"/>
              <a:cs typeface="Segoe UI" panose="020B0502040204020203" pitchFamily="34" charset="0"/>
            </a:endParaRPr>
          </a:p>
          <a:p>
            <a:pPr marL="342900" lvl="0" indent="-342900" algn="just" rtl="1" fontAlgn="base">
              <a:lnSpc>
                <a:spcPct val="150000"/>
              </a:lnSpc>
              <a:spcAft>
                <a:spcPts val="0"/>
              </a:spcAft>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על שפת התפאורה והסמלים לעלות בקנה אחד עם הפעילות החינוכית הענפה. על כן, השפה בסמלי ובסממני השבטים תהיה </a:t>
            </a:r>
            <a:r>
              <a:rPr lang="he-IL" sz="2400" b="1" dirty="0">
                <a:solidFill>
                  <a:srgbClr val="000000"/>
                </a:solidFill>
                <a:latin typeface="Segoe UI" panose="020B0502040204020203" pitchFamily="34" charset="0"/>
                <a:cs typeface="Segoe UI" panose="020B0502040204020203" pitchFamily="34" charset="0"/>
              </a:rPr>
              <a:t>נעימה ובעלת ערך חיובי</a:t>
            </a:r>
            <a:r>
              <a:rPr lang="he-IL" sz="2400" dirty="0">
                <a:solidFill>
                  <a:srgbClr val="000000"/>
                </a:solidFill>
                <a:latin typeface="Segoe UI" panose="020B0502040204020203" pitchFamily="34" charset="0"/>
                <a:cs typeface="Segoe UI" panose="020B0502040204020203" pitchFamily="34" charset="0"/>
              </a:rPr>
              <a:t>, כזאת שאינה משדרת כוח ולעומתיות. </a:t>
            </a:r>
            <a:endParaRPr lang="en-US" sz="2400" dirty="0">
              <a:solidFill>
                <a:srgbClr val="000000"/>
              </a:solidFill>
              <a:latin typeface="Segoe UI" panose="020B0502040204020203" pitchFamily="34" charset="0"/>
              <a:cs typeface="Segoe UI" panose="020B0502040204020203" pitchFamily="34" charset="0"/>
            </a:endParaRPr>
          </a:p>
          <a:p>
            <a:pPr marL="342900" lvl="0" indent="-342900" algn="just" rtl="1" fontAlgn="base">
              <a:lnSpc>
                <a:spcPct val="150000"/>
              </a:lnSpc>
              <a:spcAft>
                <a:spcPts val="0"/>
              </a:spcAft>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שום פעילות לא מצדיקה </a:t>
            </a:r>
            <a:r>
              <a:rPr lang="he-IL" sz="2400" b="1" dirty="0">
                <a:solidFill>
                  <a:srgbClr val="000000"/>
                </a:solidFill>
                <a:latin typeface="Segoe UI" panose="020B0502040204020203" pitchFamily="34" charset="0"/>
                <a:cs typeface="Segoe UI" panose="020B0502040204020203" pitchFamily="34" charset="0"/>
              </a:rPr>
              <a:t>פגיעה בנפש או בגוף.</a:t>
            </a:r>
            <a:endParaRPr lang="en-US" sz="2400" dirty="0">
              <a:solidFill>
                <a:srgbClr val="000000"/>
              </a:solidFill>
              <a:latin typeface="Segoe UI" panose="020B0502040204020203" pitchFamily="34" charset="0"/>
              <a:cs typeface="Segoe UI" panose="020B0502040204020203" pitchFamily="34" charset="0"/>
            </a:endParaRPr>
          </a:p>
        </p:txBody>
      </p:sp>
      <p:pic>
        <p:nvPicPr>
          <p:cNvPr id="11" name="תמונה 10">
            <a:extLst>
              <a:ext uri="{FF2B5EF4-FFF2-40B4-BE49-F238E27FC236}">
                <a16:creationId xmlns:a16="http://schemas.microsoft.com/office/drawing/2014/main" id="{1B945900-A36C-535B-217A-76037BC7A513}"/>
              </a:ext>
            </a:extLst>
          </p:cNvPr>
          <p:cNvPicPr>
            <a:picLocks noChangeAspect="1"/>
          </p:cNvPicPr>
          <p:nvPr/>
        </p:nvPicPr>
        <p:blipFill>
          <a:blip r:embed="rId3"/>
          <a:stretch>
            <a:fillRect/>
          </a:stretch>
        </p:blipFill>
        <p:spPr>
          <a:xfrm>
            <a:off x="3174473" y="5816225"/>
            <a:ext cx="5653135" cy="1948658"/>
          </a:xfrm>
          <a:prstGeom prst="rect">
            <a:avLst/>
          </a:prstGeom>
        </p:spPr>
      </p:pic>
    </p:spTree>
    <p:extLst>
      <p:ext uri="{BB962C8B-B14F-4D97-AF65-F5344CB8AC3E}">
        <p14:creationId xmlns:p14="http://schemas.microsoft.com/office/powerpoint/2010/main" val="1932913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קבוצה 2">
            <a:extLst>
              <a:ext uri="{FF2B5EF4-FFF2-40B4-BE49-F238E27FC236}">
                <a16:creationId xmlns:a16="http://schemas.microsoft.com/office/drawing/2014/main" id="{8FB5924C-0F08-F02C-7B19-54AFFAB055EE}"/>
              </a:ext>
            </a:extLst>
          </p:cNvPr>
          <p:cNvGrpSpPr/>
          <p:nvPr/>
        </p:nvGrpSpPr>
        <p:grpSpPr>
          <a:xfrm flipH="1">
            <a:off x="812796" y="382920"/>
            <a:ext cx="10566405" cy="1242680"/>
            <a:chOff x="-836358" y="2002507"/>
            <a:chExt cx="6749148" cy="3284686"/>
          </a:xfrm>
        </p:grpSpPr>
        <p:sp>
          <p:nvSpPr>
            <p:cNvPr id="4" name="משולש שווה שוקיים 22">
              <a:extLst>
                <a:ext uri="{FF2B5EF4-FFF2-40B4-BE49-F238E27FC236}">
                  <a16:creationId xmlns:a16="http://schemas.microsoft.com/office/drawing/2014/main" id="{3988C59C-85B3-52C4-0E2A-5711D27856C2}"/>
                </a:ext>
              </a:extLst>
            </p:cNvPr>
            <p:cNvSpPr/>
            <p:nvPr/>
          </p:nvSpPr>
          <p:spPr>
            <a:xfrm rot="10800000">
              <a:off x="2375977" y="4285637"/>
              <a:ext cx="320235" cy="100155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מלבן 4">
              <a:extLst>
                <a:ext uri="{FF2B5EF4-FFF2-40B4-BE49-F238E27FC236}">
                  <a16:creationId xmlns:a16="http://schemas.microsoft.com/office/drawing/2014/main" id="{7CE4D3CC-9616-4143-3C6F-C759AE81BD58}"/>
                </a:ext>
              </a:extLst>
            </p:cNvPr>
            <p:cNvSpPr/>
            <p:nvPr/>
          </p:nvSpPr>
          <p:spPr>
            <a:xfrm>
              <a:off x="-836358" y="2002507"/>
              <a:ext cx="6749148" cy="2283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he-IL" sz="4000" b="1" dirty="0">
                  <a:latin typeface="Segoe UI" panose="020B0502040204020203" pitchFamily="34" charset="0"/>
                  <a:cs typeface="Segoe UI" panose="020B0502040204020203" pitchFamily="34" charset="0"/>
                </a:rPr>
                <a:t>מודל הסכמות (אמנה)</a:t>
              </a:r>
            </a:p>
          </p:txBody>
        </p:sp>
      </p:grpSp>
      <p:pic>
        <p:nvPicPr>
          <p:cNvPr id="6" name="תמונה 5">
            <a:extLst>
              <a:ext uri="{FF2B5EF4-FFF2-40B4-BE49-F238E27FC236}">
                <a16:creationId xmlns:a16="http://schemas.microsoft.com/office/drawing/2014/main" id="{5927A44C-7CE2-D071-A704-BC6204EA0DF2}"/>
              </a:ext>
            </a:extLst>
          </p:cNvPr>
          <p:cNvPicPr>
            <a:picLocks noChangeAspect="1"/>
          </p:cNvPicPr>
          <p:nvPr/>
        </p:nvPicPr>
        <p:blipFill rotWithShape="1">
          <a:blip r:embed="rId3"/>
          <a:srcRect t="4451" b="3378"/>
          <a:stretch/>
        </p:blipFill>
        <p:spPr>
          <a:xfrm>
            <a:off x="1333498" y="1246684"/>
            <a:ext cx="4515143" cy="5000351"/>
          </a:xfrm>
          <a:prstGeom prst="rect">
            <a:avLst/>
          </a:prstGeom>
        </p:spPr>
      </p:pic>
      <p:sp>
        <p:nvSpPr>
          <p:cNvPr id="7" name="תיבת טקסט 6">
            <a:extLst>
              <a:ext uri="{FF2B5EF4-FFF2-40B4-BE49-F238E27FC236}">
                <a16:creationId xmlns:a16="http://schemas.microsoft.com/office/drawing/2014/main" id="{5D3827E6-5C72-B8FC-410B-7EA4F34F9DF9}"/>
              </a:ext>
            </a:extLst>
          </p:cNvPr>
          <p:cNvSpPr txBox="1"/>
          <p:nvPr/>
        </p:nvSpPr>
        <p:spPr>
          <a:xfrm>
            <a:off x="5651499" y="1827625"/>
            <a:ext cx="5727701" cy="3347519"/>
          </a:xfrm>
          <a:prstGeom prst="rect">
            <a:avLst/>
          </a:prstGeom>
          <a:noFill/>
        </p:spPr>
        <p:txBody>
          <a:bodyPr wrap="square">
            <a:spAutoFit/>
          </a:bodyPr>
          <a:lstStyle/>
          <a:p>
            <a:pPr marL="342900" lvl="0" indent="-342900" algn="just" rtl="1" fontAlgn="base">
              <a:lnSpc>
                <a:spcPct val="150000"/>
              </a:lnSpc>
              <a:spcAft>
                <a:spcPts val="0"/>
              </a:spcAft>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מקדם תרבות דמוקרטית בשבט</a:t>
            </a:r>
          </a:p>
          <a:p>
            <a:pPr marL="342900" lvl="0" indent="-342900" algn="just" rtl="1" fontAlgn="base">
              <a:lnSpc>
                <a:spcPct val="150000"/>
              </a:lnSpc>
              <a:spcAft>
                <a:spcPts val="0"/>
              </a:spcAft>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מיצר שפה משותפת וגבולות ברורים</a:t>
            </a:r>
          </a:p>
          <a:p>
            <a:pPr marL="342900" lvl="0" indent="-342900" algn="just" rtl="1" fontAlgn="base">
              <a:lnSpc>
                <a:spcPct val="150000"/>
              </a:lnSpc>
              <a:spcAft>
                <a:spcPts val="0"/>
              </a:spcAft>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חשיבה מקדימה </a:t>
            </a:r>
          </a:p>
          <a:p>
            <a:pPr marL="342900" lvl="0" indent="-342900" algn="just" rtl="1" fontAlgn="base">
              <a:lnSpc>
                <a:spcPct val="150000"/>
              </a:lnSpc>
              <a:spcAft>
                <a:spcPts val="0"/>
              </a:spcAft>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רתימה וכתיבה משותפת </a:t>
            </a:r>
          </a:p>
          <a:p>
            <a:pPr marL="342900" lvl="0" indent="-342900" algn="just" rtl="1" fontAlgn="base">
              <a:lnSpc>
                <a:spcPct val="150000"/>
              </a:lnSpc>
              <a:spcAft>
                <a:spcPts val="0"/>
              </a:spcAft>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חתימה </a:t>
            </a:r>
          </a:p>
          <a:p>
            <a:pPr marL="342900" lvl="0" indent="-342900" algn="just" rtl="1" fontAlgn="base">
              <a:lnSpc>
                <a:spcPct val="150000"/>
              </a:lnSpc>
              <a:spcAft>
                <a:spcPts val="0"/>
              </a:spcAft>
              <a:buFont typeface="Arial" panose="020B0604020202020204" pitchFamily="34" charset="0"/>
              <a:buChar char="•"/>
            </a:pPr>
            <a:endParaRPr lang="he-IL" sz="2400"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86074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קבוצה 2">
            <a:extLst>
              <a:ext uri="{FF2B5EF4-FFF2-40B4-BE49-F238E27FC236}">
                <a16:creationId xmlns:a16="http://schemas.microsoft.com/office/drawing/2014/main" id="{8FB5924C-0F08-F02C-7B19-54AFFAB055EE}"/>
              </a:ext>
            </a:extLst>
          </p:cNvPr>
          <p:cNvGrpSpPr/>
          <p:nvPr/>
        </p:nvGrpSpPr>
        <p:grpSpPr>
          <a:xfrm flipH="1">
            <a:off x="812796" y="382920"/>
            <a:ext cx="10566405" cy="1242680"/>
            <a:chOff x="-836358" y="2002507"/>
            <a:chExt cx="6749148" cy="3284686"/>
          </a:xfrm>
        </p:grpSpPr>
        <p:sp>
          <p:nvSpPr>
            <p:cNvPr id="4" name="משולש שווה שוקיים 22">
              <a:extLst>
                <a:ext uri="{FF2B5EF4-FFF2-40B4-BE49-F238E27FC236}">
                  <a16:creationId xmlns:a16="http://schemas.microsoft.com/office/drawing/2014/main" id="{3988C59C-85B3-52C4-0E2A-5711D27856C2}"/>
                </a:ext>
              </a:extLst>
            </p:cNvPr>
            <p:cNvSpPr/>
            <p:nvPr/>
          </p:nvSpPr>
          <p:spPr>
            <a:xfrm rot="10800000">
              <a:off x="2375977" y="4285637"/>
              <a:ext cx="320235" cy="100155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מלבן 4">
              <a:extLst>
                <a:ext uri="{FF2B5EF4-FFF2-40B4-BE49-F238E27FC236}">
                  <a16:creationId xmlns:a16="http://schemas.microsoft.com/office/drawing/2014/main" id="{7CE4D3CC-9616-4143-3C6F-C759AE81BD58}"/>
                </a:ext>
              </a:extLst>
            </p:cNvPr>
            <p:cNvSpPr/>
            <p:nvPr/>
          </p:nvSpPr>
          <p:spPr>
            <a:xfrm>
              <a:off x="-836358" y="2002507"/>
              <a:ext cx="6749148" cy="2283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he-IL" sz="4000" b="1" dirty="0">
                  <a:latin typeface="Segoe UI" panose="020B0502040204020203" pitchFamily="34" charset="0"/>
                  <a:cs typeface="Segoe UI" panose="020B0502040204020203" pitchFamily="34" charset="0"/>
                </a:rPr>
                <a:t>תדריך ספקים</a:t>
              </a:r>
            </a:p>
          </p:txBody>
        </p:sp>
      </p:grpSp>
      <p:sp>
        <p:nvSpPr>
          <p:cNvPr id="2" name="תיבת טקסט 1">
            <a:extLst>
              <a:ext uri="{FF2B5EF4-FFF2-40B4-BE49-F238E27FC236}">
                <a16:creationId xmlns:a16="http://schemas.microsoft.com/office/drawing/2014/main" id="{09183FBD-B20E-6B69-D6A7-6353A83280E8}"/>
              </a:ext>
            </a:extLst>
          </p:cNvPr>
          <p:cNvSpPr txBox="1"/>
          <p:nvPr/>
        </p:nvSpPr>
        <p:spPr>
          <a:xfrm>
            <a:off x="736598" y="1813173"/>
            <a:ext cx="10718800" cy="3785652"/>
          </a:xfrm>
          <a:prstGeom prst="rect">
            <a:avLst/>
          </a:prstGeom>
          <a:noFill/>
        </p:spPr>
        <p:txBody>
          <a:bodyPr wrap="square">
            <a:spAutoFit/>
          </a:bodyPr>
          <a:lstStyle/>
          <a:p>
            <a:pPr marL="342900" indent="-342900" algn="r" rtl="1">
              <a:lnSpc>
                <a:spcPct val="150000"/>
              </a:lnSpc>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כל מי </a:t>
            </a:r>
            <a:r>
              <a:rPr lang="he-IL" sz="2400" dirty="0" err="1">
                <a:solidFill>
                  <a:srgbClr val="000000"/>
                </a:solidFill>
                <a:latin typeface="Segoe UI" panose="020B0502040204020203" pitchFamily="34" charset="0"/>
                <a:cs typeface="Segoe UI" panose="020B0502040204020203" pitchFamily="34" charset="0"/>
              </a:rPr>
              <a:t>שמגיע.ה</a:t>
            </a:r>
            <a:r>
              <a:rPr lang="he-IL" sz="2400" dirty="0">
                <a:solidFill>
                  <a:srgbClr val="000000"/>
                </a:solidFill>
                <a:latin typeface="Segoe UI" panose="020B0502040204020203" pitchFamily="34" charset="0"/>
                <a:cs typeface="Segoe UI" panose="020B0502040204020203" pitchFamily="34" charset="0"/>
              </a:rPr>
              <a:t> ליער נמצאת בקשר עם החניכים והחניכות שלנו. </a:t>
            </a:r>
          </a:p>
          <a:p>
            <a:pPr marL="342900" indent="-342900" algn="r" rtl="1">
              <a:lnSpc>
                <a:spcPct val="150000"/>
              </a:lnSpc>
              <a:buFont typeface="Arial" panose="020B0604020202020204" pitchFamily="34" charset="0"/>
              <a:buChar char="•"/>
            </a:pPr>
            <a:r>
              <a:rPr lang="he-IL" sz="2400" dirty="0">
                <a:solidFill>
                  <a:srgbClr val="000000"/>
                </a:solidFill>
                <a:latin typeface="Segoe UI" panose="020B0502040204020203" pitchFamily="34" charset="0"/>
                <a:cs typeface="Segoe UI" panose="020B0502040204020203" pitchFamily="34" charset="0"/>
              </a:rPr>
              <a:t>כפיפות לנהלים ולנורמות של התנועה ושל היער.</a:t>
            </a:r>
          </a:p>
          <a:p>
            <a:pPr marL="342900" indent="-342900" algn="r" rtl="1">
              <a:lnSpc>
                <a:spcPct val="150000"/>
              </a:lnSpc>
              <a:buFont typeface="Arial" panose="020B0604020202020204" pitchFamily="34" charset="0"/>
              <a:buChar char="•"/>
            </a:pPr>
            <a:endParaRPr lang="he-IL" sz="2400" dirty="0">
              <a:solidFill>
                <a:srgbClr val="000000"/>
              </a:solidFill>
              <a:latin typeface="Segoe UI" panose="020B0502040204020203" pitchFamily="34" charset="0"/>
              <a:cs typeface="Segoe UI" panose="020B0502040204020203" pitchFamily="34" charset="0"/>
            </a:endParaRPr>
          </a:p>
          <a:p>
            <a:pPr algn="ctr" rtl="1">
              <a:lnSpc>
                <a:spcPct val="150000"/>
              </a:lnSpc>
            </a:pPr>
            <a:r>
              <a:rPr lang="he-IL" sz="2400" b="1" dirty="0">
                <a:solidFill>
                  <a:srgbClr val="000000"/>
                </a:solidFill>
                <a:latin typeface="Segoe UI" panose="020B0502040204020203" pitchFamily="34" charset="0"/>
                <a:cs typeface="Segoe UI" panose="020B0502040204020203" pitchFamily="34" charset="0"/>
              </a:rPr>
              <a:t>ספקים = </a:t>
            </a:r>
            <a:r>
              <a:rPr lang="he-IL" sz="2400" b="1" dirty="0" err="1">
                <a:solidFill>
                  <a:srgbClr val="000000"/>
                </a:solidFill>
                <a:latin typeface="Segoe UI" panose="020B0502040204020203" pitchFamily="34" charset="0"/>
                <a:cs typeface="Segoe UI" panose="020B0502040204020203" pitchFamily="34" charset="0"/>
              </a:rPr>
              <a:t>פרויקטורים</a:t>
            </a:r>
            <a:r>
              <a:rPr lang="he-IL" sz="2400" b="1" dirty="0">
                <a:solidFill>
                  <a:srgbClr val="000000"/>
                </a:solidFill>
                <a:latin typeface="Segoe UI" panose="020B0502040204020203" pitchFamily="34" charset="0"/>
                <a:cs typeface="Segoe UI" panose="020B0502040204020203" pitchFamily="34" charset="0"/>
              </a:rPr>
              <a:t> = צוות מחנה = </a:t>
            </a:r>
            <a:r>
              <a:rPr lang="he-IL" sz="2400" b="1" dirty="0" err="1">
                <a:solidFill>
                  <a:srgbClr val="000000"/>
                </a:solidFill>
                <a:latin typeface="Segoe UI" panose="020B0502040204020203" pitchFamily="34" charset="0"/>
                <a:cs typeface="Segoe UI" panose="020B0502040204020203" pitchFamily="34" charset="0"/>
              </a:rPr>
              <a:t>בוגרי.ות</a:t>
            </a:r>
            <a:r>
              <a:rPr lang="he-IL" sz="2400" b="1" dirty="0">
                <a:solidFill>
                  <a:srgbClr val="000000"/>
                </a:solidFill>
                <a:latin typeface="Segoe UI" panose="020B0502040204020203" pitchFamily="34" charset="0"/>
                <a:cs typeface="Segoe UI" panose="020B0502040204020203" pitchFamily="34" charset="0"/>
              </a:rPr>
              <a:t> שבט = הורים </a:t>
            </a:r>
            <a:r>
              <a:rPr lang="he-IL" sz="2400" b="1" dirty="0" err="1">
                <a:solidFill>
                  <a:srgbClr val="000000"/>
                </a:solidFill>
                <a:latin typeface="Segoe UI" panose="020B0502040204020203" pitchFamily="34" charset="0"/>
                <a:cs typeface="Segoe UI" panose="020B0502040204020203" pitchFamily="34" charset="0"/>
              </a:rPr>
              <a:t>מתנדבים.ות</a:t>
            </a:r>
            <a:r>
              <a:rPr lang="he-IL" sz="2400" b="1" dirty="0">
                <a:solidFill>
                  <a:srgbClr val="000000"/>
                </a:solidFill>
                <a:latin typeface="Segoe UI" panose="020B0502040204020203" pitchFamily="34" charset="0"/>
                <a:cs typeface="Segoe UI" panose="020B0502040204020203" pitchFamily="34" charset="0"/>
              </a:rPr>
              <a:t>   </a:t>
            </a:r>
          </a:p>
          <a:p>
            <a:pPr algn="r" rtl="1">
              <a:lnSpc>
                <a:spcPct val="150000"/>
              </a:lnSpc>
            </a:pPr>
            <a:endParaRPr lang="he-IL" sz="2400" dirty="0">
              <a:solidFill>
                <a:srgbClr val="000000"/>
              </a:solidFill>
              <a:latin typeface="Segoe UI" panose="020B0502040204020203" pitchFamily="34" charset="0"/>
              <a:cs typeface="Segoe UI" panose="020B0502040204020203" pitchFamily="34" charset="0"/>
            </a:endParaRPr>
          </a:p>
          <a:p>
            <a:pPr algn="r" rtl="1">
              <a:lnSpc>
                <a:spcPct val="150000"/>
              </a:lnSpc>
            </a:pPr>
            <a:endParaRPr lang="he-IL" sz="2400" dirty="0">
              <a:solidFill>
                <a:srgbClr val="000000"/>
              </a:solidFill>
              <a:latin typeface="Segoe UI" panose="020B0502040204020203" pitchFamily="34" charset="0"/>
              <a:cs typeface="Segoe UI" panose="020B0502040204020203" pitchFamily="34" charset="0"/>
            </a:endParaRPr>
          </a:p>
          <a:p>
            <a:endParaRPr lang="he-IL" sz="2400"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12566568"/>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מבט לאחור">
  <a:themeElements>
    <a:clrScheme name="מבט לאחור">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מבט לאחור">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ערכת נושא של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ערכת נושא של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24716F-C831-4AC2-BB0A-5EC60E4671B3}">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F3A8986E-DA64-415A-A390-AF2FFA01BA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F3D8C7-1E6F-4D15-8163-ADBC81A00A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TM02900720[[fn=אינטגרל]]</Template>
  <TotalTime>1009</TotalTime>
  <Words>1215</Words>
  <Application>Microsoft Office PowerPoint</Application>
  <PresentationFormat>מסך רחב</PresentationFormat>
  <Paragraphs>142</Paragraphs>
  <Slides>18</Slides>
  <Notes>18</Notes>
  <HiddenSlides>0</HiddenSlides>
  <MMClips>0</MMClips>
  <ScaleCrop>false</ScaleCrop>
  <HeadingPairs>
    <vt:vector size="6" baseType="variant">
      <vt:variant>
        <vt:lpstr>גופנים בשימוש</vt:lpstr>
      </vt:variant>
      <vt:variant>
        <vt:i4>11</vt:i4>
      </vt:variant>
      <vt:variant>
        <vt:lpstr>ערכת נושא</vt:lpstr>
      </vt:variant>
      <vt:variant>
        <vt:i4>2</vt:i4>
      </vt:variant>
      <vt:variant>
        <vt:lpstr>כותרות שקופיות</vt:lpstr>
      </vt:variant>
      <vt:variant>
        <vt:i4>18</vt:i4>
      </vt:variant>
    </vt:vector>
  </HeadingPairs>
  <TitlesOfParts>
    <vt:vector size="31" baseType="lpstr">
      <vt:lpstr>Arial</vt:lpstr>
      <vt:lpstr>Cabin</vt:lpstr>
      <vt:lpstr>Calibri</vt:lpstr>
      <vt:lpstr>Calibri Light</vt:lpstr>
      <vt:lpstr>Cambria</vt:lpstr>
      <vt:lpstr>David</vt:lpstr>
      <vt:lpstr>Segoe UI</vt:lpstr>
      <vt:lpstr>Symbol</vt:lpstr>
      <vt:lpstr>Tahoma</vt:lpstr>
      <vt:lpstr>Times New Roman</vt:lpstr>
      <vt:lpstr>Wingdings 2</vt:lpstr>
      <vt:lpstr>HDOfficeLightV0</vt:lpstr>
      <vt:lpstr>מבט לאחור</vt:lpstr>
      <vt:lpstr>כשנוהל פוגש מציאות  הבנה ויישום של המרחב  הבטוח במחנה הקיץ</vt:lpstr>
      <vt:lpstr>מה ההבדל בין נהלים של  מרחב בטוח לנהלי בטיחות?</vt:lpstr>
      <vt:lpstr>מצגת של PowerPoint‏</vt:lpstr>
      <vt:lpstr>מצגת של PowerPoint‏</vt:lpstr>
      <vt:lpstr>עבודה בקבוצות</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מסורות</dc:title>
  <dc:creator>Elad Gabso</dc:creator>
  <cp:lastModifiedBy>פרי שושן</cp:lastModifiedBy>
  <cp:revision>3</cp:revision>
  <dcterms:created xsi:type="dcterms:W3CDTF">2023-02-05T14:31:30Z</dcterms:created>
  <dcterms:modified xsi:type="dcterms:W3CDTF">2023-06-06T10:22:02Z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